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0160000" cy="7620000"/>
  <p:notesSz cx="6858000" cy="9144000"/>
  <p:embeddedFontLst>
    <p:embeddedFont>
      <p:font typeface="Calibri" pitchFamily="34" charset="0"/>
      <p:regular r:id="rId22"/>
      <p:bold r:id="rId23"/>
      <p:italic r:id="rId24"/>
      <p:boldItalic r:id="rId2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48B95-92CD-45AB-8B2F-A1654FDE16C7}" type="datetimeFigureOut">
              <a:rPr lang="en-US" smtClean="0"/>
              <a:t>5/5/2015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BD5FD-83C3-43BF-90B9-3C6AC4B7A69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48B95-92CD-45AB-8B2F-A1654FDE16C7}" type="datetimeFigureOut">
              <a:rPr lang="en-US" smtClean="0"/>
              <a:t>5/5/2015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BD5FD-83C3-43BF-90B9-3C6AC4B7A69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48B95-92CD-45AB-8B2F-A1654FDE16C7}" type="datetimeFigureOut">
              <a:rPr lang="en-US" smtClean="0"/>
              <a:t>5/5/2015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BD5FD-83C3-43BF-90B9-3C6AC4B7A69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48B95-92CD-45AB-8B2F-A1654FDE16C7}" type="datetimeFigureOut">
              <a:rPr lang="en-US" smtClean="0"/>
              <a:t>5/5/2015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BD5FD-83C3-43BF-90B9-3C6AC4B7A69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48B95-92CD-45AB-8B2F-A1654FDE16C7}" type="datetimeFigureOut">
              <a:rPr lang="en-US" smtClean="0"/>
              <a:t>5/5/2015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BD5FD-83C3-43BF-90B9-3C6AC4B7A69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48B95-92CD-45AB-8B2F-A1654FDE16C7}" type="datetimeFigureOut">
              <a:rPr lang="en-US" smtClean="0"/>
              <a:t>5/5/2015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BD5FD-83C3-43BF-90B9-3C6AC4B7A69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48B95-92CD-45AB-8B2F-A1654FDE16C7}" type="datetimeFigureOut">
              <a:rPr lang="en-US" smtClean="0"/>
              <a:t>5/5/2015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BD5FD-83C3-43BF-90B9-3C6AC4B7A69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48B95-92CD-45AB-8B2F-A1654FDE16C7}" type="datetimeFigureOut">
              <a:rPr lang="en-US" smtClean="0"/>
              <a:t>5/5/2015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BD5FD-83C3-43BF-90B9-3C6AC4B7A69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48B95-92CD-45AB-8B2F-A1654FDE16C7}" type="datetimeFigureOut">
              <a:rPr lang="en-US" smtClean="0"/>
              <a:t>5/5/2015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BD5FD-83C3-43BF-90B9-3C6AC4B7A69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48B95-92CD-45AB-8B2F-A1654FDE16C7}" type="datetimeFigureOut">
              <a:rPr lang="en-US" smtClean="0"/>
              <a:t>5/5/2015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BD5FD-83C3-43BF-90B9-3C6AC4B7A69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48B95-92CD-45AB-8B2F-A1654FDE16C7}" type="datetimeFigureOut">
              <a:rPr lang="en-US" smtClean="0"/>
              <a:t>5/5/2015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9BD5FD-83C3-43BF-90B9-3C6AC4B7A69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148B95-92CD-45AB-8B2F-A1654FDE16C7}" type="datetimeFigureOut">
              <a:rPr lang="en-US" smtClean="0"/>
              <a:t>5/5/2015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9BD5FD-83C3-43BF-90B9-3C6AC4B7A69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 rot="206400">
            <a:off x="3110879" y="724105"/>
            <a:ext cx="3034467" cy="1249493"/>
            <a:chOff x="3110879" y="724105"/>
            <a:chExt cx="3034467" cy="1249493"/>
          </a:xfrm>
        </p:grpSpPr>
        <p:pic>
          <p:nvPicPr>
            <p:cNvPr id="2" name="Picture 1" descr="NBK-2696-e268d4.png"/>
            <p:cNvPicPr>
              <a:picLocks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28349" y="859167"/>
              <a:ext cx="169114" cy="90610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" name="Picture 2" descr="NBK-2696-e26b92.png"/>
            <p:cNvPicPr>
              <a:picLocks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10879" y="724105"/>
              <a:ext cx="1065639" cy="124949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" name="Picture 3" descr="NBK-2696-e26c0f.png"/>
            <p:cNvPicPr>
              <a:picLocks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788132" y="1250274"/>
              <a:ext cx="556841" cy="55266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" name="Picture 4" descr="NBK-2696-e26cab.png"/>
            <p:cNvPicPr>
              <a:picLocks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65331" y="1248347"/>
              <a:ext cx="484968" cy="51680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" name="Picture 5" descr="NBK-2696-e26d18.png"/>
            <p:cNvPicPr>
              <a:picLocks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681227" y="1300992"/>
              <a:ext cx="148056" cy="48496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" name="Picture 6" descr="NBK-2696-e26d47.png"/>
            <p:cNvPicPr>
              <a:picLocks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691377" y="1089611"/>
              <a:ext cx="139700" cy="14888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8" name="Picture 7" descr="NBK-2696-e26d66.png"/>
            <p:cNvPicPr>
              <a:picLocks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881269" y="1167562"/>
              <a:ext cx="495497" cy="59458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9" name="Picture 8" descr="NBK-2696-e26d85.png"/>
            <p:cNvPicPr>
              <a:picLocks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326758" y="1048317"/>
              <a:ext cx="818588" cy="68226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18" name="Group 17"/>
          <p:cNvGrpSpPr/>
          <p:nvPr/>
        </p:nvGrpSpPr>
        <p:grpSpPr>
          <a:xfrm rot="224400">
            <a:off x="3031173" y="2997818"/>
            <a:ext cx="3303035" cy="1286560"/>
            <a:chOff x="3031173" y="2997818"/>
            <a:chExt cx="3303035" cy="1286560"/>
          </a:xfrm>
        </p:grpSpPr>
        <p:pic>
          <p:nvPicPr>
            <p:cNvPr id="11" name="Picture 10" descr="NBK-2696-e26f1b.png"/>
            <p:cNvPicPr>
              <a:picLocks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31173" y="3082166"/>
              <a:ext cx="577463" cy="120221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2" name="Picture 11" descr="NBK-2696-e26fa7.png"/>
            <p:cNvPicPr>
              <a:picLocks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544778" y="4017979"/>
              <a:ext cx="139700" cy="15858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3" name="Picture 12" descr="NBK-2696-e27034.png"/>
            <p:cNvPicPr>
              <a:picLocks/>
            </p:cNvPicPr>
            <p:nvPr/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60663" y="3197181"/>
              <a:ext cx="148057" cy="90610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4" name="Picture 13" descr="NBK-2696-e27091.png"/>
            <p:cNvPicPr>
              <a:picLocks/>
            </p:cNvPicPr>
            <p:nvPr/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81804" y="3506992"/>
              <a:ext cx="421797" cy="16465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5" name="Picture 14" descr="NBK-2696-e2711e.png"/>
            <p:cNvPicPr>
              <a:picLocks/>
            </p:cNvPicPr>
            <p:nvPr/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005038" y="3072123"/>
              <a:ext cx="509259" cy="100698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6" name="Picture 15" descr="NBK-2696-e27208.png"/>
            <p:cNvPicPr>
              <a:picLocks/>
            </p:cNvPicPr>
            <p:nvPr/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92563" y="3913113"/>
              <a:ext cx="139700" cy="15858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7" name="Picture 16" descr="NBK-2696-e27265.png"/>
            <p:cNvPicPr>
              <a:picLocks/>
            </p:cNvPicPr>
            <p:nvPr/>
          </p:nvPicPr>
          <p:blipFill>
            <a:blip r:embed="rId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883427" y="2997818"/>
              <a:ext cx="450781" cy="102861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541657" y="127747"/>
            <a:ext cx="2953805" cy="745990"/>
            <a:chOff x="541657" y="127747"/>
            <a:chExt cx="2953805" cy="745990"/>
          </a:xfrm>
        </p:grpSpPr>
        <p:sp>
          <p:nvSpPr>
            <p:cNvPr id="2" name="Freeform 1"/>
            <p:cNvSpPr/>
            <p:nvPr/>
          </p:nvSpPr>
          <p:spPr>
            <a:xfrm>
              <a:off x="541657" y="336911"/>
              <a:ext cx="374323" cy="536826"/>
            </a:xfrm>
            <a:custGeom>
              <a:avLst/>
              <a:gdLst/>
              <a:ahLst/>
              <a:cxnLst/>
              <a:rect l="0" t="0" r="0" b="0"/>
              <a:pathLst>
                <a:path w="374323" h="536826">
                  <a:moveTo>
                    <a:pt x="47938" y="0"/>
                  </a:moveTo>
                  <a:lnTo>
                    <a:pt x="45005" y="8802"/>
                  </a:lnTo>
                  <a:lnTo>
                    <a:pt x="42222" y="17148"/>
                  </a:lnTo>
                  <a:lnTo>
                    <a:pt x="39323" y="25852"/>
                  </a:lnTo>
                  <a:lnTo>
                    <a:pt x="36282" y="35145"/>
                  </a:lnTo>
                  <a:lnTo>
                    <a:pt x="33117" y="45289"/>
                  </a:lnTo>
                  <a:lnTo>
                    <a:pt x="29853" y="56329"/>
                  </a:lnTo>
                  <a:lnTo>
                    <a:pt x="26516" y="67996"/>
                  </a:lnTo>
                  <a:lnTo>
                    <a:pt x="23124" y="79818"/>
                  </a:lnTo>
                  <a:lnTo>
                    <a:pt x="19695" y="91507"/>
                  </a:lnTo>
                  <a:lnTo>
                    <a:pt x="16241" y="102964"/>
                  </a:lnTo>
                  <a:lnTo>
                    <a:pt x="12768" y="114190"/>
                  </a:lnTo>
                  <a:lnTo>
                    <a:pt x="9278" y="125152"/>
                  </a:lnTo>
                  <a:lnTo>
                    <a:pt x="5600" y="133431"/>
                  </a:lnTo>
                  <a:lnTo>
                    <a:pt x="2241" y="135937"/>
                  </a:lnTo>
                  <a:lnTo>
                    <a:pt x="354" y="133629"/>
                  </a:lnTo>
                  <a:lnTo>
                    <a:pt x="0" y="128179"/>
                  </a:lnTo>
                  <a:lnTo>
                    <a:pt x="841" y="120800"/>
                  </a:lnTo>
                  <a:lnTo>
                    <a:pt x="2533" y="112245"/>
                  </a:lnTo>
                  <a:lnTo>
                    <a:pt x="4815" y="102969"/>
                  </a:lnTo>
                  <a:lnTo>
                    <a:pt x="7498" y="93244"/>
                  </a:lnTo>
                  <a:lnTo>
                    <a:pt x="10453" y="83235"/>
                  </a:lnTo>
                  <a:lnTo>
                    <a:pt x="13596" y="73050"/>
                  </a:lnTo>
                  <a:lnTo>
                    <a:pt x="17030" y="62916"/>
                  </a:lnTo>
                  <a:lnTo>
                    <a:pt x="21022" y="53182"/>
                  </a:lnTo>
                  <a:lnTo>
                    <a:pt x="25678" y="44008"/>
                  </a:lnTo>
                  <a:lnTo>
                    <a:pt x="31112" y="35541"/>
                  </a:lnTo>
                  <a:lnTo>
                    <a:pt x="37517" y="28000"/>
                  </a:lnTo>
                  <a:lnTo>
                    <a:pt x="44898" y="21423"/>
                  </a:lnTo>
                  <a:lnTo>
                    <a:pt x="52956" y="16175"/>
                  </a:lnTo>
                  <a:lnTo>
                    <a:pt x="61204" y="13005"/>
                  </a:lnTo>
                  <a:lnTo>
                    <a:pt x="69340" y="12139"/>
                  </a:lnTo>
                  <a:lnTo>
                    <a:pt x="77259" y="13507"/>
                  </a:lnTo>
                  <a:lnTo>
                    <a:pt x="84957" y="17009"/>
                  </a:lnTo>
                  <a:lnTo>
                    <a:pt x="92466" y="22368"/>
                  </a:lnTo>
                  <a:lnTo>
                    <a:pt x="99832" y="29371"/>
                  </a:lnTo>
                  <a:lnTo>
                    <a:pt x="107091" y="37957"/>
                  </a:lnTo>
                  <a:lnTo>
                    <a:pt x="114275" y="47950"/>
                  </a:lnTo>
                  <a:lnTo>
                    <a:pt x="121407" y="59082"/>
                  </a:lnTo>
                  <a:lnTo>
                    <a:pt x="128502" y="71076"/>
                  </a:lnTo>
                  <a:lnTo>
                    <a:pt x="135567" y="83696"/>
                  </a:lnTo>
                  <a:lnTo>
                    <a:pt x="142448" y="96592"/>
                  </a:lnTo>
                  <a:lnTo>
                    <a:pt x="148842" y="109323"/>
                  </a:lnTo>
                  <a:lnTo>
                    <a:pt x="154623" y="121672"/>
                  </a:lnTo>
                  <a:lnTo>
                    <a:pt x="159827" y="133930"/>
                  </a:lnTo>
                  <a:lnTo>
                    <a:pt x="164556" y="146767"/>
                  </a:lnTo>
                  <a:lnTo>
                    <a:pt x="168924" y="160511"/>
                  </a:lnTo>
                  <a:lnTo>
                    <a:pt x="173027" y="174846"/>
                  </a:lnTo>
                  <a:lnTo>
                    <a:pt x="176944" y="189015"/>
                  </a:lnTo>
                  <a:lnTo>
                    <a:pt x="180730" y="202593"/>
                  </a:lnTo>
                  <a:lnTo>
                    <a:pt x="184427" y="215812"/>
                  </a:lnTo>
                  <a:lnTo>
                    <a:pt x="188062" y="229361"/>
                  </a:lnTo>
                  <a:lnTo>
                    <a:pt x="191652" y="243629"/>
                  </a:lnTo>
                  <a:lnTo>
                    <a:pt x="195045" y="258840"/>
                  </a:lnTo>
                  <a:lnTo>
                    <a:pt x="197945" y="275201"/>
                  </a:lnTo>
                  <a:lnTo>
                    <a:pt x="200222" y="292699"/>
                  </a:lnTo>
                  <a:lnTo>
                    <a:pt x="201750" y="311163"/>
                  </a:lnTo>
                  <a:lnTo>
                    <a:pt x="202326" y="330382"/>
                  </a:lnTo>
                  <a:lnTo>
                    <a:pt x="201934" y="350150"/>
                  </a:lnTo>
                  <a:lnTo>
                    <a:pt x="200704" y="369982"/>
                  </a:lnTo>
                  <a:lnTo>
                    <a:pt x="198816" y="389142"/>
                  </a:lnTo>
                  <a:lnTo>
                    <a:pt x="196433" y="407281"/>
                  </a:lnTo>
                  <a:lnTo>
                    <a:pt x="193530" y="424240"/>
                  </a:lnTo>
                  <a:lnTo>
                    <a:pt x="189904" y="439871"/>
                  </a:lnTo>
                  <a:lnTo>
                    <a:pt x="185501" y="454239"/>
                  </a:lnTo>
                  <a:lnTo>
                    <a:pt x="180409" y="467551"/>
                  </a:lnTo>
                  <a:lnTo>
                    <a:pt x="174767" y="480048"/>
                  </a:lnTo>
                  <a:lnTo>
                    <a:pt x="168707" y="491934"/>
                  </a:lnTo>
                  <a:lnTo>
                    <a:pt x="162180" y="503056"/>
                  </a:lnTo>
                  <a:lnTo>
                    <a:pt x="154966" y="512927"/>
                  </a:lnTo>
                  <a:lnTo>
                    <a:pt x="147002" y="521373"/>
                  </a:lnTo>
                  <a:lnTo>
                    <a:pt x="138366" y="528197"/>
                  </a:lnTo>
                  <a:lnTo>
                    <a:pt x="129191" y="533032"/>
                  </a:lnTo>
                  <a:lnTo>
                    <a:pt x="119610" y="535869"/>
                  </a:lnTo>
                  <a:lnTo>
                    <a:pt x="109735" y="536825"/>
                  </a:lnTo>
                  <a:lnTo>
                    <a:pt x="99654" y="535962"/>
                  </a:lnTo>
                  <a:lnTo>
                    <a:pt x="89434" y="533496"/>
                  </a:lnTo>
                  <a:lnTo>
                    <a:pt x="79283" y="529743"/>
                  </a:lnTo>
                  <a:lnTo>
                    <a:pt x="69541" y="525015"/>
                  </a:lnTo>
                  <a:lnTo>
                    <a:pt x="60368" y="519567"/>
                  </a:lnTo>
                  <a:lnTo>
                    <a:pt x="52073" y="513114"/>
                  </a:lnTo>
                  <a:lnTo>
                    <a:pt x="45179" y="504887"/>
                  </a:lnTo>
                  <a:lnTo>
                    <a:pt x="39845" y="494615"/>
                  </a:lnTo>
                  <a:lnTo>
                    <a:pt x="36077" y="482801"/>
                  </a:lnTo>
                  <a:lnTo>
                    <a:pt x="33907" y="470414"/>
                  </a:lnTo>
                  <a:lnTo>
                    <a:pt x="33186" y="458085"/>
                  </a:lnTo>
                  <a:lnTo>
                    <a:pt x="33649" y="446063"/>
                  </a:lnTo>
                  <a:lnTo>
                    <a:pt x="35013" y="434391"/>
                  </a:lnTo>
                  <a:lnTo>
                    <a:pt x="37046" y="423031"/>
                  </a:lnTo>
                  <a:lnTo>
                    <a:pt x="39882" y="412082"/>
                  </a:lnTo>
                  <a:lnTo>
                    <a:pt x="43996" y="401788"/>
                  </a:lnTo>
                  <a:lnTo>
                    <a:pt x="49543" y="392242"/>
                  </a:lnTo>
                  <a:lnTo>
                    <a:pt x="56388" y="383864"/>
                  </a:lnTo>
                  <a:lnTo>
                    <a:pt x="64279" y="377445"/>
                  </a:lnTo>
                  <a:lnTo>
                    <a:pt x="72958" y="373244"/>
                  </a:lnTo>
                  <a:lnTo>
                    <a:pt x="82209" y="371050"/>
                  </a:lnTo>
                  <a:lnTo>
                    <a:pt x="91864" y="370476"/>
                  </a:lnTo>
                  <a:lnTo>
                    <a:pt x="101799" y="371127"/>
                  </a:lnTo>
                  <a:lnTo>
                    <a:pt x="111927" y="372832"/>
                  </a:lnTo>
                  <a:lnTo>
                    <a:pt x="122185" y="375637"/>
                  </a:lnTo>
                  <a:lnTo>
                    <a:pt x="132537" y="379482"/>
                  </a:lnTo>
                  <a:lnTo>
                    <a:pt x="143117" y="384196"/>
                  </a:lnTo>
                  <a:lnTo>
                    <a:pt x="154212" y="389584"/>
                  </a:lnTo>
                  <a:lnTo>
                    <a:pt x="165931" y="395469"/>
                  </a:lnTo>
                  <a:lnTo>
                    <a:pt x="177903" y="401709"/>
                  </a:lnTo>
                  <a:lnTo>
                    <a:pt x="189407" y="408197"/>
                  </a:lnTo>
                  <a:lnTo>
                    <a:pt x="200073" y="414857"/>
                  </a:lnTo>
                  <a:lnTo>
                    <a:pt x="210031" y="421633"/>
                  </a:lnTo>
                  <a:lnTo>
                    <a:pt x="219712" y="428489"/>
                  </a:lnTo>
                  <a:lnTo>
                    <a:pt x="229411" y="435394"/>
                  </a:lnTo>
                  <a:lnTo>
                    <a:pt x="239249" y="442167"/>
                  </a:lnTo>
                  <a:lnTo>
                    <a:pt x="249247" y="448489"/>
                  </a:lnTo>
                  <a:lnTo>
                    <a:pt x="259387" y="454213"/>
                  </a:lnTo>
                  <a:lnTo>
                    <a:pt x="269639" y="459039"/>
                  </a:lnTo>
                  <a:lnTo>
                    <a:pt x="279975" y="462450"/>
                  </a:lnTo>
                  <a:lnTo>
                    <a:pt x="290371" y="464292"/>
                  </a:lnTo>
                  <a:lnTo>
                    <a:pt x="300809" y="464563"/>
                  </a:lnTo>
                  <a:lnTo>
                    <a:pt x="311276" y="463231"/>
                  </a:lnTo>
                  <a:lnTo>
                    <a:pt x="321754" y="460448"/>
                  </a:lnTo>
                  <a:lnTo>
                    <a:pt x="331975" y="456404"/>
                  </a:lnTo>
                  <a:lnTo>
                    <a:pt x="342529" y="450634"/>
                  </a:lnTo>
                  <a:lnTo>
                    <a:pt x="355463" y="440399"/>
                  </a:lnTo>
                  <a:lnTo>
                    <a:pt x="374322" y="42114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58093" y="410611"/>
              <a:ext cx="10529" cy="452726"/>
            </a:xfrm>
            <a:custGeom>
              <a:avLst/>
              <a:gdLst/>
              <a:ahLst/>
              <a:cxnLst/>
              <a:rect l="0" t="0" r="0" b="0"/>
              <a:pathLst>
                <a:path w="10529" h="452726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88"/>
                  </a:lnTo>
                  <a:lnTo>
                    <a:pt x="0" y="54948"/>
                  </a:lnTo>
                  <a:lnTo>
                    <a:pt x="0" y="70402"/>
                  </a:lnTo>
                  <a:lnTo>
                    <a:pt x="4" y="87810"/>
                  </a:lnTo>
                  <a:lnTo>
                    <a:pt x="177" y="106880"/>
                  </a:lnTo>
                  <a:lnTo>
                    <a:pt x="825" y="126971"/>
                  </a:lnTo>
                  <a:lnTo>
                    <a:pt x="2074" y="147590"/>
                  </a:lnTo>
                  <a:lnTo>
                    <a:pt x="3727" y="168296"/>
                  </a:lnTo>
                  <a:lnTo>
                    <a:pt x="5375" y="188643"/>
                  </a:lnTo>
                  <a:lnTo>
                    <a:pt x="6778" y="208438"/>
                  </a:lnTo>
                  <a:lnTo>
                    <a:pt x="7871" y="227848"/>
                  </a:lnTo>
                  <a:lnTo>
                    <a:pt x="8679" y="247267"/>
                  </a:lnTo>
                  <a:lnTo>
                    <a:pt x="9257" y="266928"/>
                  </a:lnTo>
                  <a:lnTo>
                    <a:pt x="9662" y="286727"/>
                  </a:lnTo>
                  <a:lnTo>
                    <a:pt x="9941" y="306335"/>
                  </a:lnTo>
                  <a:lnTo>
                    <a:pt x="10132" y="325561"/>
                  </a:lnTo>
                  <a:lnTo>
                    <a:pt x="10262" y="344218"/>
                  </a:lnTo>
                  <a:lnTo>
                    <a:pt x="10350" y="362053"/>
                  </a:lnTo>
                  <a:lnTo>
                    <a:pt x="10409" y="378997"/>
                  </a:lnTo>
                  <a:lnTo>
                    <a:pt x="10448" y="394745"/>
                  </a:lnTo>
                  <a:lnTo>
                    <a:pt x="10479" y="410314"/>
                  </a:lnTo>
                  <a:lnTo>
                    <a:pt x="10504" y="428188"/>
                  </a:lnTo>
                  <a:lnTo>
                    <a:pt x="10528" y="452725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326590" y="178984"/>
              <a:ext cx="10530" cy="231628"/>
            </a:xfrm>
            <a:custGeom>
              <a:avLst/>
              <a:gdLst/>
              <a:ahLst/>
              <a:cxnLst/>
              <a:rect l="0" t="0" r="0" b="0"/>
              <a:pathLst>
                <a:path w="10530" h="231628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2"/>
                  </a:lnTo>
                  <a:lnTo>
                    <a:pt x="0" y="46623"/>
                  </a:lnTo>
                  <a:lnTo>
                    <a:pt x="0" y="59283"/>
                  </a:lnTo>
                  <a:lnTo>
                    <a:pt x="0" y="72344"/>
                  </a:lnTo>
                  <a:lnTo>
                    <a:pt x="0" y="85869"/>
                  </a:lnTo>
                  <a:lnTo>
                    <a:pt x="0" y="100082"/>
                  </a:lnTo>
                  <a:lnTo>
                    <a:pt x="5" y="115046"/>
                  </a:lnTo>
                  <a:lnTo>
                    <a:pt x="178" y="130518"/>
                  </a:lnTo>
                  <a:lnTo>
                    <a:pt x="826" y="146056"/>
                  </a:lnTo>
                  <a:lnTo>
                    <a:pt x="2075" y="161384"/>
                  </a:lnTo>
                  <a:lnTo>
                    <a:pt x="3736" y="176010"/>
                  </a:lnTo>
                  <a:lnTo>
                    <a:pt x="5563" y="190686"/>
                  </a:lnTo>
                  <a:lnTo>
                    <a:pt x="7717" y="207818"/>
                  </a:lnTo>
                  <a:lnTo>
                    <a:pt x="10529" y="231627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442404" y="200041"/>
              <a:ext cx="10529" cy="273742"/>
            </a:xfrm>
            <a:custGeom>
              <a:avLst/>
              <a:gdLst/>
              <a:ahLst/>
              <a:cxnLst/>
              <a:rect l="0" t="0" r="0" b="0"/>
              <a:pathLst>
                <a:path w="10529" h="273742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2"/>
                  </a:lnTo>
                  <a:lnTo>
                    <a:pt x="0" y="46623"/>
                  </a:lnTo>
                  <a:lnTo>
                    <a:pt x="0" y="59283"/>
                  </a:lnTo>
                  <a:lnTo>
                    <a:pt x="0" y="72340"/>
                  </a:lnTo>
                  <a:lnTo>
                    <a:pt x="0" y="85691"/>
                  </a:lnTo>
                  <a:lnTo>
                    <a:pt x="0" y="99257"/>
                  </a:lnTo>
                  <a:lnTo>
                    <a:pt x="4" y="112976"/>
                  </a:lnTo>
                  <a:lnTo>
                    <a:pt x="177" y="126968"/>
                  </a:lnTo>
                  <a:lnTo>
                    <a:pt x="825" y="141507"/>
                  </a:lnTo>
                  <a:lnTo>
                    <a:pt x="2074" y="156694"/>
                  </a:lnTo>
                  <a:lnTo>
                    <a:pt x="3727" y="172318"/>
                  </a:lnTo>
                  <a:lnTo>
                    <a:pt x="5375" y="187959"/>
                  </a:lnTo>
                  <a:lnTo>
                    <a:pt x="6778" y="203356"/>
                  </a:lnTo>
                  <a:lnTo>
                    <a:pt x="7873" y="218029"/>
                  </a:lnTo>
                  <a:lnTo>
                    <a:pt x="8801" y="232742"/>
                  </a:lnTo>
                  <a:lnTo>
                    <a:pt x="9640" y="249904"/>
                  </a:lnTo>
                  <a:lnTo>
                    <a:pt x="10528" y="273741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63419" y="515896"/>
              <a:ext cx="294799" cy="10529"/>
            </a:xfrm>
            <a:custGeom>
              <a:avLst/>
              <a:gdLst/>
              <a:ahLst/>
              <a:cxnLst/>
              <a:rect l="0" t="0" r="0" b="0"/>
              <a:pathLst>
                <a:path w="294799" h="10529">
                  <a:moveTo>
                    <a:pt x="294798" y="0"/>
                  </a:moveTo>
                  <a:lnTo>
                    <a:pt x="283063" y="0"/>
                  </a:lnTo>
                  <a:lnTo>
                    <a:pt x="271934" y="0"/>
                  </a:lnTo>
                  <a:lnTo>
                    <a:pt x="260331" y="0"/>
                  </a:lnTo>
                  <a:lnTo>
                    <a:pt x="247997" y="0"/>
                  </a:lnTo>
                  <a:lnTo>
                    <a:pt x="234689" y="0"/>
                  </a:lnTo>
                  <a:lnTo>
                    <a:pt x="220384" y="0"/>
                  </a:lnTo>
                  <a:lnTo>
                    <a:pt x="205380" y="0"/>
                  </a:lnTo>
                  <a:lnTo>
                    <a:pt x="190166" y="0"/>
                  </a:lnTo>
                  <a:lnTo>
                    <a:pt x="175048" y="0"/>
                  </a:lnTo>
                  <a:lnTo>
                    <a:pt x="160136" y="0"/>
                  </a:lnTo>
                  <a:lnTo>
                    <a:pt x="145438" y="0"/>
                  </a:lnTo>
                  <a:lnTo>
                    <a:pt x="130926" y="4"/>
                  </a:lnTo>
                  <a:lnTo>
                    <a:pt x="116723" y="177"/>
                  </a:lnTo>
                  <a:lnTo>
                    <a:pt x="103099" y="826"/>
                  </a:lnTo>
                  <a:lnTo>
                    <a:pt x="90148" y="2074"/>
                  </a:lnTo>
                  <a:lnTo>
                    <a:pt x="77653" y="3727"/>
                  </a:lnTo>
                  <a:lnTo>
                    <a:pt x="65189" y="5375"/>
                  </a:lnTo>
                  <a:lnTo>
                    <a:pt x="52522" y="6778"/>
                  </a:lnTo>
                  <a:lnTo>
                    <a:pt x="40188" y="7873"/>
                  </a:lnTo>
                  <a:lnTo>
                    <a:pt x="28190" y="8801"/>
                  </a:lnTo>
                  <a:lnTo>
                    <a:pt x="15470" y="964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347647" y="631709"/>
              <a:ext cx="15114" cy="221100"/>
            </a:xfrm>
            <a:custGeom>
              <a:avLst/>
              <a:gdLst/>
              <a:ahLst/>
              <a:cxnLst/>
              <a:rect l="0" t="0" r="0" b="0"/>
              <a:pathLst>
                <a:path w="15114" h="221100">
                  <a:moveTo>
                    <a:pt x="0" y="0"/>
                  </a:moveTo>
                  <a:lnTo>
                    <a:pt x="2867" y="8936"/>
                  </a:lnTo>
                  <a:lnTo>
                    <a:pt x="5009" y="18563"/>
                  </a:lnTo>
                  <a:lnTo>
                    <a:pt x="6612" y="29850"/>
                  </a:lnTo>
                  <a:lnTo>
                    <a:pt x="7793" y="42518"/>
                  </a:lnTo>
                  <a:lnTo>
                    <a:pt x="8641" y="55997"/>
                  </a:lnTo>
                  <a:lnTo>
                    <a:pt x="9243" y="69864"/>
                  </a:lnTo>
                  <a:lnTo>
                    <a:pt x="9830" y="83727"/>
                  </a:lnTo>
                  <a:lnTo>
                    <a:pt x="10763" y="97171"/>
                  </a:lnTo>
                  <a:lnTo>
                    <a:pt x="12201" y="110023"/>
                  </a:lnTo>
                  <a:lnTo>
                    <a:pt x="13811" y="122464"/>
                  </a:lnTo>
                  <a:lnTo>
                    <a:pt x="14899" y="134898"/>
                  </a:lnTo>
                  <a:lnTo>
                    <a:pt x="15113" y="147557"/>
                  </a:lnTo>
                  <a:lnTo>
                    <a:pt x="14586" y="160283"/>
                  </a:lnTo>
                  <a:lnTo>
                    <a:pt x="13719" y="174077"/>
                  </a:lnTo>
                  <a:lnTo>
                    <a:pt x="12428" y="192389"/>
                  </a:lnTo>
                  <a:lnTo>
                    <a:pt x="10529" y="221099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49652" y="612647"/>
              <a:ext cx="277022" cy="238408"/>
            </a:xfrm>
            <a:custGeom>
              <a:avLst/>
              <a:gdLst/>
              <a:ahLst/>
              <a:cxnLst/>
              <a:rect l="0" t="0" r="0" b="0"/>
              <a:pathLst>
                <a:path w="277022" h="238408">
                  <a:moveTo>
                    <a:pt x="3280" y="50648"/>
                  </a:moveTo>
                  <a:lnTo>
                    <a:pt x="9148" y="44713"/>
                  </a:lnTo>
                  <a:lnTo>
                    <a:pt x="14712" y="38509"/>
                  </a:lnTo>
                  <a:lnTo>
                    <a:pt x="20516" y="31422"/>
                  </a:lnTo>
                  <a:lnTo>
                    <a:pt x="26769" y="23827"/>
                  </a:lnTo>
                  <a:lnTo>
                    <a:pt x="33748" y="16478"/>
                  </a:lnTo>
                  <a:lnTo>
                    <a:pt x="41529" y="9803"/>
                  </a:lnTo>
                  <a:lnTo>
                    <a:pt x="50030" y="4373"/>
                  </a:lnTo>
                  <a:lnTo>
                    <a:pt x="59110" y="1021"/>
                  </a:lnTo>
                  <a:lnTo>
                    <a:pt x="68618" y="0"/>
                  </a:lnTo>
                  <a:lnTo>
                    <a:pt x="78274" y="1080"/>
                  </a:lnTo>
                  <a:lnTo>
                    <a:pt x="87675" y="3849"/>
                  </a:lnTo>
                  <a:lnTo>
                    <a:pt x="96620" y="7900"/>
                  </a:lnTo>
                  <a:lnTo>
                    <a:pt x="104931" y="13208"/>
                  </a:lnTo>
                  <a:lnTo>
                    <a:pt x="112367" y="20118"/>
                  </a:lnTo>
                  <a:lnTo>
                    <a:pt x="118882" y="28689"/>
                  </a:lnTo>
                  <a:lnTo>
                    <a:pt x="124428" y="38714"/>
                  </a:lnTo>
                  <a:lnTo>
                    <a:pt x="128862" y="49892"/>
                  </a:lnTo>
                  <a:lnTo>
                    <a:pt x="132213" y="61927"/>
                  </a:lnTo>
                  <a:lnTo>
                    <a:pt x="134482" y="74415"/>
                  </a:lnTo>
                  <a:lnTo>
                    <a:pt x="135564" y="86864"/>
                  </a:lnTo>
                  <a:lnTo>
                    <a:pt x="135510" y="99015"/>
                  </a:lnTo>
                  <a:lnTo>
                    <a:pt x="134340" y="110969"/>
                  </a:lnTo>
                  <a:lnTo>
                    <a:pt x="131959" y="123069"/>
                  </a:lnTo>
                  <a:lnTo>
                    <a:pt x="128437" y="135505"/>
                  </a:lnTo>
                  <a:lnTo>
                    <a:pt x="124124" y="148147"/>
                  </a:lnTo>
                  <a:lnTo>
                    <a:pt x="119544" y="160642"/>
                  </a:lnTo>
                  <a:lnTo>
                    <a:pt x="115015" y="172785"/>
                  </a:lnTo>
                  <a:lnTo>
                    <a:pt x="110331" y="184381"/>
                  </a:lnTo>
                  <a:lnTo>
                    <a:pt x="104894" y="195169"/>
                  </a:lnTo>
                  <a:lnTo>
                    <a:pt x="98420" y="205085"/>
                  </a:lnTo>
                  <a:lnTo>
                    <a:pt x="90934" y="214065"/>
                  </a:lnTo>
                  <a:lnTo>
                    <a:pt x="82605" y="221958"/>
                  </a:lnTo>
                  <a:lnTo>
                    <a:pt x="73633" y="228775"/>
                  </a:lnTo>
                  <a:lnTo>
                    <a:pt x="64354" y="234184"/>
                  </a:lnTo>
                  <a:lnTo>
                    <a:pt x="55212" y="237463"/>
                  </a:lnTo>
                  <a:lnTo>
                    <a:pt x="46439" y="238407"/>
                  </a:lnTo>
                  <a:lnTo>
                    <a:pt x="38076" y="237261"/>
                  </a:lnTo>
                  <a:lnTo>
                    <a:pt x="30073" y="234441"/>
                  </a:lnTo>
                  <a:lnTo>
                    <a:pt x="22363" y="230352"/>
                  </a:lnTo>
                  <a:lnTo>
                    <a:pt x="15202" y="225017"/>
                  </a:lnTo>
                  <a:lnTo>
                    <a:pt x="9144" y="218088"/>
                  </a:lnTo>
                  <a:lnTo>
                    <a:pt x="4411" y="209514"/>
                  </a:lnTo>
                  <a:lnTo>
                    <a:pt x="1234" y="199825"/>
                  </a:lnTo>
                  <a:lnTo>
                    <a:pt x="0" y="189938"/>
                  </a:lnTo>
                  <a:lnTo>
                    <a:pt x="733" y="180405"/>
                  </a:lnTo>
                  <a:lnTo>
                    <a:pt x="3327" y="171566"/>
                  </a:lnTo>
                  <a:lnTo>
                    <a:pt x="7727" y="163708"/>
                  </a:lnTo>
                  <a:lnTo>
                    <a:pt x="13725" y="156882"/>
                  </a:lnTo>
                  <a:lnTo>
                    <a:pt x="21173" y="151282"/>
                  </a:lnTo>
                  <a:lnTo>
                    <a:pt x="30066" y="147335"/>
                  </a:lnTo>
                  <a:lnTo>
                    <a:pt x="40264" y="145122"/>
                  </a:lnTo>
                  <a:lnTo>
                    <a:pt x="51365" y="144430"/>
                  </a:lnTo>
                  <a:lnTo>
                    <a:pt x="62807" y="144945"/>
                  </a:lnTo>
                  <a:lnTo>
                    <a:pt x="74242" y="146366"/>
                  </a:lnTo>
                  <a:lnTo>
                    <a:pt x="85529" y="148605"/>
                  </a:lnTo>
                  <a:lnTo>
                    <a:pt x="96641" y="151778"/>
                  </a:lnTo>
                  <a:lnTo>
                    <a:pt x="107602" y="155868"/>
                  </a:lnTo>
                  <a:lnTo>
                    <a:pt x="118607" y="160579"/>
                  </a:lnTo>
                  <a:lnTo>
                    <a:pt x="129996" y="165433"/>
                  </a:lnTo>
                  <a:lnTo>
                    <a:pt x="141924" y="170137"/>
                  </a:lnTo>
                  <a:lnTo>
                    <a:pt x="154378" y="174430"/>
                  </a:lnTo>
                  <a:lnTo>
                    <a:pt x="167270" y="178008"/>
                  </a:lnTo>
                  <a:lnTo>
                    <a:pt x="180496" y="180776"/>
                  </a:lnTo>
                  <a:lnTo>
                    <a:pt x="193800" y="182652"/>
                  </a:lnTo>
                  <a:lnTo>
                    <a:pt x="206806" y="183469"/>
                  </a:lnTo>
                  <a:lnTo>
                    <a:pt x="219320" y="183242"/>
                  </a:lnTo>
                  <a:lnTo>
                    <a:pt x="231078" y="182089"/>
                  </a:lnTo>
                  <a:lnTo>
                    <a:pt x="242914" y="179923"/>
                  </a:lnTo>
                  <a:lnTo>
                    <a:pt x="256982" y="175438"/>
                  </a:lnTo>
                  <a:lnTo>
                    <a:pt x="277021" y="166461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989886" y="431668"/>
              <a:ext cx="10529" cy="252685"/>
            </a:xfrm>
            <a:custGeom>
              <a:avLst/>
              <a:gdLst/>
              <a:ahLst/>
              <a:cxnLst/>
              <a:rect l="0" t="0" r="0" b="0"/>
              <a:pathLst>
                <a:path w="10529" h="252685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2"/>
                  </a:lnTo>
                  <a:lnTo>
                    <a:pt x="0" y="46623"/>
                  </a:lnTo>
                  <a:lnTo>
                    <a:pt x="0" y="59283"/>
                  </a:lnTo>
                  <a:lnTo>
                    <a:pt x="4" y="72344"/>
                  </a:lnTo>
                  <a:lnTo>
                    <a:pt x="177" y="85869"/>
                  </a:lnTo>
                  <a:lnTo>
                    <a:pt x="826" y="100082"/>
                  </a:lnTo>
                  <a:lnTo>
                    <a:pt x="2074" y="115046"/>
                  </a:lnTo>
                  <a:lnTo>
                    <a:pt x="3727" y="130518"/>
                  </a:lnTo>
                  <a:lnTo>
                    <a:pt x="5375" y="146056"/>
                  </a:lnTo>
                  <a:lnTo>
                    <a:pt x="6778" y="161393"/>
                  </a:lnTo>
                  <a:lnTo>
                    <a:pt x="7873" y="176422"/>
                  </a:lnTo>
                  <a:lnTo>
                    <a:pt x="8801" y="192902"/>
                  </a:lnTo>
                  <a:lnTo>
                    <a:pt x="9640" y="215631"/>
                  </a:lnTo>
                  <a:lnTo>
                    <a:pt x="10528" y="252684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863544" y="558010"/>
              <a:ext cx="231628" cy="10529"/>
            </a:xfrm>
            <a:custGeom>
              <a:avLst/>
              <a:gdLst/>
              <a:ahLst/>
              <a:cxnLst/>
              <a:rect l="0" t="0" r="0" b="0"/>
              <a:pathLst>
                <a:path w="231628" h="10529">
                  <a:moveTo>
                    <a:pt x="231627" y="10528"/>
                  </a:moveTo>
                  <a:lnTo>
                    <a:pt x="219824" y="10528"/>
                  </a:lnTo>
                  <a:lnTo>
                    <a:pt x="208055" y="10528"/>
                  </a:lnTo>
                  <a:lnTo>
                    <a:pt x="195165" y="10528"/>
                  </a:lnTo>
                  <a:lnTo>
                    <a:pt x="181317" y="10528"/>
                  </a:lnTo>
                  <a:lnTo>
                    <a:pt x="166989" y="10528"/>
                  </a:lnTo>
                  <a:lnTo>
                    <a:pt x="152519" y="10524"/>
                  </a:lnTo>
                  <a:lnTo>
                    <a:pt x="138070" y="10351"/>
                  </a:lnTo>
                  <a:lnTo>
                    <a:pt x="123694" y="9703"/>
                  </a:lnTo>
                  <a:lnTo>
                    <a:pt x="109399" y="8454"/>
                  </a:lnTo>
                  <a:lnTo>
                    <a:pt x="95175" y="6801"/>
                  </a:lnTo>
                  <a:lnTo>
                    <a:pt x="81004" y="5153"/>
                  </a:lnTo>
                  <a:lnTo>
                    <a:pt x="66888" y="3750"/>
                  </a:lnTo>
                  <a:lnTo>
                    <a:pt x="53228" y="2655"/>
                  </a:lnTo>
                  <a:lnTo>
                    <a:pt x="39377" y="1727"/>
                  </a:lnTo>
                  <a:lnTo>
                    <a:pt x="23000" y="88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537367" y="221098"/>
              <a:ext cx="10530" cy="621182"/>
            </a:xfrm>
            <a:custGeom>
              <a:avLst/>
              <a:gdLst/>
              <a:ahLst/>
              <a:cxnLst/>
              <a:rect l="0" t="0" r="0" b="0"/>
              <a:pathLst>
                <a:path w="10530" h="621182">
                  <a:moveTo>
                    <a:pt x="10529" y="0"/>
                  </a:moveTo>
                  <a:lnTo>
                    <a:pt x="7662" y="11802"/>
                  </a:lnTo>
                  <a:lnTo>
                    <a:pt x="5520" y="23571"/>
                  </a:lnTo>
                  <a:lnTo>
                    <a:pt x="3917" y="36471"/>
                  </a:lnTo>
                  <a:lnTo>
                    <a:pt x="2736" y="50664"/>
                  </a:lnTo>
                  <a:lnTo>
                    <a:pt x="1888" y="66289"/>
                  </a:lnTo>
                  <a:lnTo>
                    <a:pt x="1290" y="83256"/>
                  </a:lnTo>
                  <a:lnTo>
                    <a:pt x="876" y="101011"/>
                  </a:lnTo>
                  <a:lnTo>
                    <a:pt x="592" y="118683"/>
                  </a:lnTo>
                  <a:lnTo>
                    <a:pt x="399" y="135797"/>
                  </a:lnTo>
                  <a:lnTo>
                    <a:pt x="268" y="152726"/>
                  </a:lnTo>
                  <a:lnTo>
                    <a:pt x="180" y="170457"/>
                  </a:lnTo>
                  <a:lnTo>
                    <a:pt x="125" y="189489"/>
                  </a:lnTo>
                  <a:lnTo>
                    <a:pt x="258" y="209358"/>
                  </a:lnTo>
                  <a:lnTo>
                    <a:pt x="880" y="228942"/>
                  </a:lnTo>
                  <a:lnTo>
                    <a:pt x="2111" y="247600"/>
                  </a:lnTo>
                  <a:lnTo>
                    <a:pt x="3752" y="265196"/>
                  </a:lnTo>
                  <a:lnTo>
                    <a:pt x="5392" y="281846"/>
                  </a:lnTo>
                  <a:lnTo>
                    <a:pt x="6789" y="297745"/>
                  </a:lnTo>
                  <a:lnTo>
                    <a:pt x="7879" y="313083"/>
                  </a:lnTo>
                  <a:lnTo>
                    <a:pt x="8684" y="328017"/>
                  </a:lnTo>
                  <a:lnTo>
                    <a:pt x="9261" y="342666"/>
                  </a:lnTo>
                  <a:lnTo>
                    <a:pt x="9664" y="357119"/>
                  </a:lnTo>
                  <a:lnTo>
                    <a:pt x="9943" y="371437"/>
                  </a:lnTo>
                  <a:lnTo>
                    <a:pt x="10134" y="385663"/>
                  </a:lnTo>
                  <a:lnTo>
                    <a:pt x="10263" y="399828"/>
                  </a:lnTo>
                  <a:lnTo>
                    <a:pt x="10351" y="413950"/>
                  </a:lnTo>
                  <a:lnTo>
                    <a:pt x="10410" y="428054"/>
                  </a:lnTo>
                  <a:lnTo>
                    <a:pt x="10449" y="442476"/>
                  </a:lnTo>
                  <a:lnTo>
                    <a:pt x="10475" y="457836"/>
                  </a:lnTo>
                  <a:lnTo>
                    <a:pt x="10488" y="474388"/>
                  </a:lnTo>
                  <a:lnTo>
                    <a:pt x="10327" y="491742"/>
                  </a:lnTo>
                  <a:lnTo>
                    <a:pt x="9687" y="509084"/>
                  </a:lnTo>
                  <a:lnTo>
                    <a:pt x="8444" y="525928"/>
                  </a:lnTo>
                  <a:lnTo>
                    <a:pt x="6786" y="542123"/>
                  </a:lnTo>
                  <a:lnTo>
                    <a:pt x="4962" y="559586"/>
                  </a:lnTo>
                  <a:lnTo>
                    <a:pt x="2810" y="583197"/>
                  </a:lnTo>
                  <a:lnTo>
                    <a:pt x="0" y="621181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705823" y="292897"/>
              <a:ext cx="246882" cy="549383"/>
            </a:xfrm>
            <a:custGeom>
              <a:avLst/>
              <a:gdLst/>
              <a:ahLst/>
              <a:cxnLst/>
              <a:rect l="0" t="0" r="0" b="0"/>
              <a:pathLst>
                <a:path w="246882" h="549383">
                  <a:moveTo>
                    <a:pt x="0" y="12429"/>
                  </a:moveTo>
                  <a:lnTo>
                    <a:pt x="8869" y="15296"/>
                  </a:lnTo>
                  <a:lnTo>
                    <a:pt x="17856" y="17438"/>
                  </a:lnTo>
                  <a:lnTo>
                    <a:pt x="27846" y="19036"/>
                  </a:lnTo>
                  <a:lnTo>
                    <a:pt x="38654" y="20044"/>
                  </a:lnTo>
                  <a:lnTo>
                    <a:pt x="49817" y="20244"/>
                  </a:lnTo>
                  <a:lnTo>
                    <a:pt x="61027" y="19593"/>
                  </a:lnTo>
                  <a:lnTo>
                    <a:pt x="72312" y="18355"/>
                  </a:lnTo>
                  <a:lnTo>
                    <a:pt x="83945" y="16991"/>
                  </a:lnTo>
                  <a:lnTo>
                    <a:pt x="96060" y="15777"/>
                  </a:lnTo>
                  <a:lnTo>
                    <a:pt x="108482" y="14642"/>
                  </a:lnTo>
                  <a:lnTo>
                    <a:pt x="120828" y="13274"/>
                  </a:lnTo>
                  <a:lnTo>
                    <a:pt x="132885" y="11506"/>
                  </a:lnTo>
                  <a:lnTo>
                    <a:pt x="144931" y="9488"/>
                  </a:lnTo>
                  <a:lnTo>
                    <a:pt x="157619" y="7587"/>
                  </a:lnTo>
                  <a:lnTo>
                    <a:pt x="171259" y="6007"/>
                  </a:lnTo>
                  <a:lnTo>
                    <a:pt x="185523" y="4623"/>
                  </a:lnTo>
                  <a:lnTo>
                    <a:pt x="199644" y="3087"/>
                  </a:lnTo>
                  <a:lnTo>
                    <a:pt x="213162" y="1229"/>
                  </a:lnTo>
                  <a:lnTo>
                    <a:pt x="225321" y="0"/>
                  </a:lnTo>
                  <a:lnTo>
                    <a:pt x="234965" y="1290"/>
                  </a:lnTo>
                  <a:lnTo>
                    <a:pt x="241694" y="5937"/>
                  </a:lnTo>
                  <a:lnTo>
                    <a:pt x="245600" y="13485"/>
                  </a:lnTo>
                  <a:lnTo>
                    <a:pt x="246881" y="22768"/>
                  </a:lnTo>
                  <a:lnTo>
                    <a:pt x="245933" y="32909"/>
                  </a:lnTo>
                  <a:lnTo>
                    <a:pt x="243235" y="43748"/>
                  </a:lnTo>
                  <a:lnTo>
                    <a:pt x="239233" y="55665"/>
                  </a:lnTo>
                  <a:lnTo>
                    <a:pt x="234292" y="68820"/>
                  </a:lnTo>
                  <a:lnTo>
                    <a:pt x="228693" y="83108"/>
                  </a:lnTo>
                  <a:lnTo>
                    <a:pt x="222636" y="98316"/>
                  </a:lnTo>
                  <a:lnTo>
                    <a:pt x="216262" y="114221"/>
                  </a:lnTo>
                  <a:lnTo>
                    <a:pt x="209507" y="130633"/>
                  </a:lnTo>
                  <a:lnTo>
                    <a:pt x="202133" y="147403"/>
                  </a:lnTo>
                  <a:lnTo>
                    <a:pt x="194067" y="164413"/>
                  </a:lnTo>
                  <a:lnTo>
                    <a:pt x="185699" y="181258"/>
                  </a:lnTo>
                  <a:lnTo>
                    <a:pt x="177768" y="197269"/>
                  </a:lnTo>
                  <a:lnTo>
                    <a:pt x="170658" y="212153"/>
                  </a:lnTo>
                  <a:lnTo>
                    <a:pt x="164411" y="226114"/>
                  </a:lnTo>
                  <a:lnTo>
                    <a:pt x="158907" y="239644"/>
                  </a:lnTo>
                  <a:lnTo>
                    <a:pt x="153984" y="253080"/>
                  </a:lnTo>
                  <a:lnTo>
                    <a:pt x="149490" y="266411"/>
                  </a:lnTo>
                  <a:lnTo>
                    <a:pt x="145303" y="279376"/>
                  </a:lnTo>
                  <a:lnTo>
                    <a:pt x="141332" y="291844"/>
                  </a:lnTo>
                  <a:lnTo>
                    <a:pt x="137510" y="303828"/>
                  </a:lnTo>
                  <a:lnTo>
                    <a:pt x="133790" y="315409"/>
                  </a:lnTo>
                  <a:lnTo>
                    <a:pt x="130139" y="326680"/>
                  </a:lnTo>
                  <a:lnTo>
                    <a:pt x="126534" y="337724"/>
                  </a:lnTo>
                  <a:lnTo>
                    <a:pt x="122961" y="348605"/>
                  </a:lnTo>
                  <a:lnTo>
                    <a:pt x="119409" y="359374"/>
                  </a:lnTo>
                  <a:lnTo>
                    <a:pt x="115871" y="370065"/>
                  </a:lnTo>
                  <a:lnTo>
                    <a:pt x="112342" y="380704"/>
                  </a:lnTo>
                  <a:lnTo>
                    <a:pt x="108820" y="391315"/>
                  </a:lnTo>
                  <a:lnTo>
                    <a:pt x="105302" y="402238"/>
                  </a:lnTo>
                  <a:lnTo>
                    <a:pt x="101787" y="414097"/>
                  </a:lnTo>
                  <a:lnTo>
                    <a:pt x="98274" y="427145"/>
                  </a:lnTo>
                  <a:lnTo>
                    <a:pt x="94762" y="440993"/>
                  </a:lnTo>
                  <a:lnTo>
                    <a:pt x="91251" y="454828"/>
                  </a:lnTo>
                  <a:lnTo>
                    <a:pt x="87736" y="468169"/>
                  </a:lnTo>
                  <a:lnTo>
                    <a:pt x="84052" y="480887"/>
                  </a:lnTo>
                  <a:lnTo>
                    <a:pt x="79894" y="493035"/>
                  </a:lnTo>
                  <a:lnTo>
                    <a:pt x="75140" y="504707"/>
                  </a:lnTo>
                  <a:lnTo>
                    <a:pt x="70130" y="515567"/>
                  </a:lnTo>
                  <a:lnTo>
                    <a:pt x="65078" y="525891"/>
                  </a:lnTo>
                  <a:lnTo>
                    <a:pt x="59539" y="536589"/>
                  </a:lnTo>
                  <a:lnTo>
                    <a:pt x="52643" y="549382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199161" y="127747"/>
              <a:ext cx="264715" cy="275731"/>
            </a:xfrm>
            <a:custGeom>
              <a:avLst/>
              <a:gdLst/>
              <a:ahLst/>
              <a:cxnLst/>
              <a:rect l="0" t="0" r="0" b="0"/>
              <a:pathLst>
                <a:path w="264715" h="275731">
                  <a:moveTo>
                    <a:pt x="1502" y="61765"/>
                  </a:moveTo>
                  <a:lnTo>
                    <a:pt x="4502" y="53031"/>
                  </a:lnTo>
                  <a:lnTo>
                    <a:pt x="7925" y="45325"/>
                  </a:lnTo>
                  <a:lnTo>
                    <a:pt x="12126" y="37922"/>
                  </a:lnTo>
                  <a:lnTo>
                    <a:pt x="17199" y="30661"/>
                  </a:lnTo>
                  <a:lnTo>
                    <a:pt x="23328" y="23483"/>
                  </a:lnTo>
                  <a:lnTo>
                    <a:pt x="30512" y="16371"/>
                  </a:lnTo>
                  <a:lnTo>
                    <a:pt x="38599" y="9799"/>
                  </a:lnTo>
                  <a:lnTo>
                    <a:pt x="47394" y="4677"/>
                  </a:lnTo>
                  <a:lnTo>
                    <a:pt x="56710" y="1391"/>
                  </a:lnTo>
                  <a:lnTo>
                    <a:pt x="66234" y="0"/>
                  </a:lnTo>
                  <a:lnTo>
                    <a:pt x="75547" y="504"/>
                  </a:lnTo>
                  <a:lnTo>
                    <a:pt x="84438" y="2702"/>
                  </a:lnTo>
                  <a:lnTo>
                    <a:pt x="92882" y="6430"/>
                  </a:lnTo>
                  <a:lnTo>
                    <a:pt x="100939" y="11665"/>
                  </a:lnTo>
                  <a:lnTo>
                    <a:pt x="108685" y="18263"/>
                  </a:lnTo>
                  <a:lnTo>
                    <a:pt x="115872" y="26302"/>
                  </a:lnTo>
                  <a:lnTo>
                    <a:pt x="121947" y="36131"/>
                  </a:lnTo>
                  <a:lnTo>
                    <a:pt x="126699" y="47779"/>
                  </a:lnTo>
                  <a:lnTo>
                    <a:pt x="130230" y="60838"/>
                  </a:lnTo>
                  <a:lnTo>
                    <a:pt x="132766" y="74667"/>
                  </a:lnTo>
                  <a:lnTo>
                    <a:pt x="134542" y="88819"/>
                  </a:lnTo>
                  <a:lnTo>
                    <a:pt x="135601" y="103065"/>
                  </a:lnTo>
                  <a:lnTo>
                    <a:pt x="135796" y="117308"/>
                  </a:lnTo>
                  <a:lnTo>
                    <a:pt x="135116" y="131512"/>
                  </a:lnTo>
                  <a:lnTo>
                    <a:pt x="133678" y="145508"/>
                  </a:lnTo>
                  <a:lnTo>
                    <a:pt x="131642" y="158992"/>
                  </a:lnTo>
                  <a:lnTo>
                    <a:pt x="129157" y="171840"/>
                  </a:lnTo>
                  <a:lnTo>
                    <a:pt x="126183" y="183926"/>
                  </a:lnTo>
                  <a:lnTo>
                    <a:pt x="122509" y="195052"/>
                  </a:lnTo>
                  <a:lnTo>
                    <a:pt x="118074" y="205202"/>
                  </a:lnTo>
                  <a:lnTo>
                    <a:pt x="112960" y="214511"/>
                  </a:lnTo>
                  <a:lnTo>
                    <a:pt x="107303" y="223158"/>
                  </a:lnTo>
                  <a:lnTo>
                    <a:pt x="101237" y="231313"/>
                  </a:lnTo>
                  <a:lnTo>
                    <a:pt x="94876" y="239114"/>
                  </a:lnTo>
                  <a:lnTo>
                    <a:pt x="88307" y="246666"/>
                  </a:lnTo>
                  <a:lnTo>
                    <a:pt x="81584" y="254038"/>
                  </a:lnTo>
                  <a:lnTo>
                    <a:pt x="74426" y="260955"/>
                  </a:lnTo>
                  <a:lnTo>
                    <a:pt x="66249" y="266842"/>
                  </a:lnTo>
                  <a:lnTo>
                    <a:pt x="56826" y="271455"/>
                  </a:lnTo>
                  <a:lnTo>
                    <a:pt x="46564" y="274552"/>
                  </a:lnTo>
                  <a:lnTo>
                    <a:pt x="36290" y="275730"/>
                  </a:lnTo>
                  <a:lnTo>
                    <a:pt x="26503" y="274955"/>
                  </a:lnTo>
                  <a:lnTo>
                    <a:pt x="17663" y="272162"/>
                  </a:lnTo>
                  <a:lnTo>
                    <a:pt x="10337" y="267097"/>
                  </a:lnTo>
                  <a:lnTo>
                    <a:pt x="4691" y="259849"/>
                  </a:lnTo>
                  <a:lnTo>
                    <a:pt x="1037" y="251086"/>
                  </a:lnTo>
                  <a:lnTo>
                    <a:pt x="0" y="241836"/>
                  </a:lnTo>
                  <a:lnTo>
                    <a:pt x="1673" y="232738"/>
                  </a:lnTo>
                  <a:lnTo>
                    <a:pt x="5710" y="224193"/>
                  </a:lnTo>
                  <a:lnTo>
                    <a:pt x="11615" y="216535"/>
                  </a:lnTo>
                  <a:lnTo>
                    <a:pt x="18920" y="209837"/>
                  </a:lnTo>
                  <a:lnTo>
                    <a:pt x="27396" y="204154"/>
                  </a:lnTo>
                  <a:lnTo>
                    <a:pt x="37054" y="199620"/>
                  </a:lnTo>
                  <a:lnTo>
                    <a:pt x="47801" y="196203"/>
                  </a:lnTo>
                  <a:lnTo>
                    <a:pt x="59287" y="194058"/>
                  </a:lnTo>
                  <a:lnTo>
                    <a:pt x="70996" y="193590"/>
                  </a:lnTo>
                  <a:lnTo>
                    <a:pt x="82613" y="194870"/>
                  </a:lnTo>
                  <a:lnTo>
                    <a:pt x="94024" y="197677"/>
                  </a:lnTo>
                  <a:lnTo>
                    <a:pt x="105220" y="201695"/>
                  </a:lnTo>
                  <a:lnTo>
                    <a:pt x="116233" y="206618"/>
                  </a:lnTo>
                  <a:lnTo>
                    <a:pt x="127103" y="212192"/>
                  </a:lnTo>
                  <a:lnTo>
                    <a:pt x="137869" y="218225"/>
                  </a:lnTo>
                  <a:lnTo>
                    <a:pt x="148566" y="224565"/>
                  </a:lnTo>
                  <a:lnTo>
                    <a:pt x="159378" y="230787"/>
                  </a:lnTo>
                  <a:lnTo>
                    <a:pt x="170630" y="236205"/>
                  </a:lnTo>
                  <a:lnTo>
                    <a:pt x="182458" y="240514"/>
                  </a:lnTo>
                  <a:lnTo>
                    <a:pt x="194805" y="243752"/>
                  </a:lnTo>
                  <a:lnTo>
                    <a:pt x="209038" y="246442"/>
                  </a:lnTo>
                  <a:lnTo>
                    <a:pt x="229762" y="248815"/>
                  </a:lnTo>
                  <a:lnTo>
                    <a:pt x="264714" y="251278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116435" y="463253"/>
              <a:ext cx="379027" cy="1"/>
            </a:xfrm>
            <a:custGeom>
              <a:avLst/>
              <a:gdLst/>
              <a:ahLst/>
              <a:cxnLst/>
              <a:rect l="0" t="0" r="0" b="0"/>
              <a:pathLst>
                <a:path w="379027" h="1">
                  <a:moveTo>
                    <a:pt x="379026" y="0"/>
                  </a:moveTo>
                  <a:lnTo>
                    <a:pt x="367224" y="0"/>
                  </a:lnTo>
                  <a:lnTo>
                    <a:pt x="355455" y="0"/>
                  </a:lnTo>
                  <a:lnTo>
                    <a:pt x="342565" y="0"/>
                  </a:lnTo>
                  <a:lnTo>
                    <a:pt x="328716" y="0"/>
                  </a:lnTo>
                  <a:lnTo>
                    <a:pt x="314388" y="0"/>
                  </a:lnTo>
                  <a:lnTo>
                    <a:pt x="299919" y="0"/>
                  </a:lnTo>
                  <a:lnTo>
                    <a:pt x="285468" y="0"/>
                  </a:lnTo>
                  <a:lnTo>
                    <a:pt x="271093" y="0"/>
                  </a:lnTo>
                  <a:lnTo>
                    <a:pt x="256798" y="0"/>
                  </a:lnTo>
                  <a:lnTo>
                    <a:pt x="242573" y="0"/>
                  </a:lnTo>
                  <a:lnTo>
                    <a:pt x="228403" y="0"/>
                  </a:lnTo>
                  <a:lnTo>
                    <a:pt x="214274" y="0"/>
                  </a:lnTo>
                  <a:lnTo>
                    <a:pt x="200173" y="0"/>
                  </a:lnTo>
                  <a:lnTo>
                    <a:pt x="186091" y="0"/>
                  </a:lnTo>
                  <a:lnTo>
                    <a:pt x="172025" y="0"/>
                  </a:lnTo>
                  <a:lnTo>
                    <a:pt x="157967" y="0"/>
                  </a:lnTo>
                  <a:lnTo>
                    <a:pt x="143916" y="0"/>
                  </a:lnTo>
                  <a:lnTo>
                    <a:pt x="129865" y="0"/>
                  </a:lnTo>
                  <a:lnTo>
                    <a:pt x="115648" y="0"/>
                  </a:lnTo>
                  <a:lnTo>
                    <a:pt x="100958" y="0"/>
                  </a:lnTo>
                  <a:lnTo>
                    <a:pt x="85678" y="0"/>
                  </a:lnTo>
                  <a:lnTo>
                    <a:pt x="70215" y="0"/>
                  </a:lnTo>
                  <a:lnTo>
                    <a:pt x="53685" y="0"/>
                  </a:lnTo>
                  <a:lnTo>
                    <a:pt x="3239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169077" y="560116"/>
              <a:ext cx="252726" cy="303221"/>
            </a:xfrm>
            <a:custGeom>
              <a:avLst/>
              <a:gdLst/>
              <a:ahLst/>
              <a:cxnLst/>
              <a:rect l="0" t="0" r="0" b="0"/>
              <a:pathLst>
                <a:path w="252726" h="303221">
                  <a:moveTo>
                    <a:pt x="105285" y="18951"/>
                  </a:moveTo>
                  <a:lnTo>
                    <a:pt x="111287" y="13217"/>
                  </a:lnTo>
                  <a:lnTo>
                    <a:pt x="118132" y="8933"/>
                  </a:lnTo>
                  <a:lnTo>
                    <a:pt x="126524" y="5727"/>
                  </a:lnTo>
                  <a:lnTo>
                    <a:pt x="136324" y="3366"/>
                  </a:lnTo>
                  <a:lnTo>
                    <a:pt x="147287" y="1669"/>
                  </a:lnTo>
                  <a:lnTo>
                    <a:pt x="159139" y="483"/>
                  </a:lnTo>
                  <a:lnTo>
                    <a:pt x="171317" y="0"/>
                  </a:lnTo>
                  <a:lnTo>
                    <a:pt x="183017" y="728"/>
                  </a:lnTo>
                  <a:lnTo>
                    <a:pt x="193830" y="2857"/>
                  </a:lnTo>
                  <a:lnTo>
                    <a:pt x="203390" y="6592"/>
                  </a:lnTo>
                  <a:lnTo>
                    <a:pt x="211214" y="12306"/>
                  </a:lnTo>
                  <a:lnTo>
                    <a:pt x="217202" y="19996"/>
                  </a:lnTo>
                  <a:lnTo>
                    <a:pt x="221088" y="29059"/>
                  </a:lnTo>
                  <a:lnTo>
                    <a:pt x="222281" y="38511"/>
                  </a:lnTo>
                  <a:lnTo>
                    <a:pt x="220718" y="47749"/>
                  </a:lnTo>
                  <a:lnTo>
                    <a:pt x="216925" y="56558"/>
                  </a:lnTo>
                  <a:lnTo>
                    <a:pt x="211715" y="64926"/>
                  </a:lnTo>
                  <a:lnTo>
                    <a:pt x="205701" y="72922"/>
                  </a:lnTo>
                  <a:lnTo>
                    <a:pt x="199244" y="80630"/>
                  </a:lnTo>
                  <a:lnTo>
                    <a:pt x="192545" y="88128"/>
                  </a:lnTo>
                  <a:lnTo>
                    <a:pt x="185745" y="95491"/>
                  </a:lnTo>
                  <a:lnTo>
                    <a:pt x="180099" y="103282"/>
                  </a:lnTo>
                  <a:lnTo>
                    <a:pt x="177614" y="111321"/>
                  </a:lnTo>
                  <a:lnTo>
                    <a:pt x="178633" y="118403"/>
                  </a:lnTo>
                  <a:lnTo>
                    <a:pt x="182506" y="124776"/>
                  </a:lnTo>
                  <a:lnTo>
                    <a:pt x="188465" y="130927"/>
                  </a:lnTo>
                  <a:lnTo>
                    <a:pt x="195888" y="137129"/>
                  </a:lnTo>
                  <a:lnTo>
                    <a:pt x="204318" y="143481"/>
                  </a:lnTo>
                  <a:lnTo>
                    <a:pt x="213425" y="149999"/>
                  </a:lnTo>
                  <a:lnTo>
                    <a:pt x="222660" y="156823"/>
                  </a:lnTo>
                  <a:lnTo>
                    <a:pt x="231256" y="164230"/>
                  </a:lnTo>
                  <a:lnTo>
                    <a:pt x="238844" y="172321"/>
                  </a:lnTo>
                  <a:lnTo>
                    <a:pt x="245091" y="181042"/>
                  </a:lnTo>
                  <a:lnTo>
                    <a:pt x="249540" y="190273"/>
                  </a:lnTo>
                  <a:lnTo>
                    <a:pt x="252114" y="199886"/>
                  </a:lnTo>
                  <a:lnTo>
                    <a:pt x="252725" y="209612"/>
                  </a:lnTo>
                  <a:lnTo>
                    <a:pt x="251098" y="219061"/>
                  </a:lnTo>
                  <a:lnTo>
                    <a:pt x="247302" y="228039"/>
                  </a:lnTo>
                  <a:lnTo>
                    <a:pt x="241672" y="236371"/>
                  </a:lnTo>
                  <a:lnTo>
                    <a:pt x="234613" y="243821"/>
                  </a:lnTo>
                  <a:lnTo>
                    <a:pt x="226490" y="250347"/>
                  </a:lnTo>
                  <a:lnTo>
                    <a:pt x="217277" y="255898"/>
                  </a:lnTo>
                  <a:lnTo>
                    <a:pt x="206584" y="260337"/>
                  </a:lnTo>
                  <a:lnTo>
                    <a:pt x="194315" y="263696"/>
                  </a:lnTo>
                  <a:lnTo>
                    <a:pt x="180653" y="266139"/>
                  </a:lnTo>
                  <a:lnTo>
                    <a:pt x="165879" y="267871"/>
                  </a:lnTo>
                  <a:lnTo>
                    <a:pt x="150272" y="269085"/>
                  </a:lnTo>
                  <a:lnTo>
                    <a:pt x="134063" y="270259"/>
                  </a:lnTo>
                  <a:lnTo>
                    <a:pt x="117430" y="272121"/>
                  </a:lnTo>
                  <a:lnTo>
                    <a:pt x="100512" y="275005"/>
                  </a:lnTo>
                  <a:lnTo>
                    <a:pt x="83729" y="278742"/>
                  </a:lnTo>
                  <a:lnTo>
                    <a:pt x="67760" y="282860"/>
                  </a:lnTo>
                  <a:lnTo>
                    <a:pt x="52923" y="287030"/>
                  </a:lnTo>
                  <a:lnTo>
                    <a:pt x="39628" y="290960"/>
                  </a:lnTo>
                  <a:lnTo>
                    <a:pt x="27256" y="294704"/>
                  </a:lnTo>
                  <a:lnTo>
                    <a:pt x="14723" y="298584"/>
                  </a:lnTo>
                  <a:lnTo>
                    <a:pt x="0" y="30322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1084039" y="1516103"/>
            <a:ext cx="1063775" cy="600125"/>
            <a:chOff x="1084039" y="1516103"/>
            <a:chExt cx="1063775" cy="600125"/>
          </a:xfrm>
        </p:grpSpPr>
        <p:sp>
          <p:nvSpPr>
            <p:cNvPr id="17" name="Freeform 16"/>
            <p:cNvSpPr/>
            <p:nvPr/>
          </p:nvSpPr>
          <p:spPr>
            <a:xfrm>
              <a:off x="1084039" y="1662392"/>
              <a:ext cx="295195" cy="393844"/>
            </a:xfrm>
            <a:custGeom>
              <a:avLst/>
              <a:gdLst/>
              <a:ahLst/>
              <a:cxnLst/>
              <a:rect l="0" t="0" r="0" b="0"/>
              <a:pathLst>
                <a:path w="295195" h="393844">
                  <a:moveTo>
                    <a:pt x="42510" y="1110"/>
                  </a:moveTo>
                  <a:lnTo>
                    <a:pt x="39509" y="9845"/>
                  </a:lnTo>
                  <a:lnTo>
                    <a:pt x="36087" y="17551"/>
                  </a:lnTo>
                  <a:lnTo>
                    <a:pt x="31895" y="24958"/>
                  </a:lnTo>
                  <a:lnTo>
                    <a:pt x="27168" y="32392"/>
                  </a:lnTo>
                  <a:lnTo>
                    <a:pt x="22335" y="40218"/>
                  </a:lnTo>
                  <a:lnTo>
                    <a:pt x="17680" y="48520"/>
                  </a:lnTo>
                  <a:lnTo>
                    <a:pt x="14071" y="54571"/>
                  </a:lnTo>
                  <a:lnTo>
                    <a:pt x="12548" y="55175"/>
                  </a:lnTo>
                  <a:lnTo>
                    <a:pt x="12847" y="51675"/>
                  </a:lnTo>
                  <a:lnTo>
                    <a:pt x="14532" y="45766"/>
                  </a:lnTo>
                  <a:lnTo>
                    <a:pt x="17448" y="38728"/>
                  </a:lnTo>
                  <a:lnTo>
                    <a:pt x="21437" y="31291"/>
                  </a:lnTo>
                  <a:lnTo>
                    <a:pt x="26450" y="23953"/>
                  </a:lnTo>
                  <a:lnTo>
                    <a:pt x="32587" y="17149"/>
                  </a:lnTo>
                  <a:lnTo>
                    <a:pt x="39805" y="11051"/>
                  </a:lnTo>
                  <a:lnTo>
                    <a:pt x="48097" y="5950"/>
                  </a:lnTo>
                  <a:lnTo>
                    <a:pt x="57568" y="2343"/>
                  </a:lnTo>
                  <a:lnTo>
                    <a:pt x="68154" y="364"/>
                  </a:lnTo>
                  <a:lnTo>
                    <a:pt x="79347" y="0"/>
                  </a:lnTo>
                  <a:lnTo>
                    <a:pt x="90320" y="1266"/>
                  </a:lnTo>
                  <a:lnTo>
                    <a:pt x="100621" y="4010"/>
                  </a:lnTo>
                  <a:lnTo>
                    <a:pt x="110163" y="8122"/>
                  </a:lnTo>
                  <a:lnTo>
                    <a:pt x="119032" y="13622"/>
                  </a:lnTo>
                  <a:lnTo>
                    <a:pt x="127364" y="20398"/>
                  </a:lnTo>
                  <a:lnTo>
                    <a:pt x="135130" y="28387"/>
                  </a:lnTo>
                  <a:lnTo>
                    <a:pt x="142134" y="37651"/>
                  </a:lnTo>
                  <a:lnTo>
                    <a:pt x="148332" y="48102"/>
                  </a:lnTo>
                  <a:lnTo>
                    <a:pt x="153818" y="59374"/>
                  </a:lnTo>
                  <a:lnTo>
                    <a:pt x="158739" y="70931"/>
                  </a:lnTo>
                  <a:lnTo>
                    <a:pt x="163235" y="82443"/>
                  </a:lnTo>
                  <a:lnTo>
                    <a:pt x="167425" y="93782"/>
                  </a:lnTo>
                  <a:lnTo>
                    <a:pt x="171399" y="104929"/>
                  </a:lnTo>
                  <a:lnTo>
                    <a:pt x="175219" y="115918"/>
                  </a:lnTo>
                  <a:lnTo>
                    <a:pt x="178769" y="127112"/>
                  </a:lnTo>
                  <a:lnTo>
                    <a:pt x="181773" y="139160"/>
                  </a:lnTo>
                  <a:lnTo>
                    <a:pt x="184121" y="152343"/>
                  </a:lnTo>
                  <a:lnTo>
                    <a:pt x="185697" y="166454"/>
                  </a:lnTo>
                  <a:lnTo>
                    <a:pt x="186305" y="180998"/>
                  </a:lnTo>
                  <a:lnTo>
                    <a:pt x="185934" y="195628"/>
                  </a:lnTo>
                  <a:lnTo>
                    <a:pt x="184719" y="210027"/>
                  </a:lnTo>
                  <a:lnTo>
                    <a:pt x="182840" y="223841"/>
                  </a:lnTo>
                  <a:lnTo>
                    <a:pt x="180468" y="236948"/>
                  </a:lnTo>
                  <a:lnTo>
                    <a:pt x="177742" y="249561"/>
                  </a:lnTo>
                  <a:lnTo>
                    <a:pt x="174767" y="262111"/>
                  </a:lnTo>
                  <a:lnTo>
                    <a:pt x="171615" y="274853"/>
                  </a:lnTo>
                  <a:lnTo>
                    <a:pt x="168177" y="287702"/>
                  </a:lnTo>
                  <a:lnTo>
                    <a:pt x="164183" y="300335"/>
                  </a:lnTo>
                  <a:lnTo>
                    <a:pt x="159527" y="312572"/>
                  </a:lnTo>
                  <a:lnTo>
                    <a:pt x="154093" y="324231"/>
                  </a:lnTo>
                  <a:lnTo>
                    <a:pt x="147688" y="335060"/>
                  </a:lnTo>
                  <a:lnTo>
                    <a:pt x="140302" y="345008"/>
                  </a:lnTo>
                  <a:lnTo>
                    <a:pt x="132071" y="354180"/>
                  </a:lnTo>
                  <a:lnTo>
                    <a:pt x="123175" y="362734"/>
                  </a:lnTo>
                  <a:lnTo>
                    <a:pt x="113776" y="370817"/>
                  </a:lnTo>
                  <a:lnTo>
                    <a:pt x="103686" y="378230"/>
                  </a:lnTo>
                  <a:lnTo>
                    <a:pt x="92395" y="384458"/>
                  </a:lnTo>
                  <a:lnTo>
                    <a:pt x="79737" y="389304"/>
                  </a:lnTo>
                  <a:lnTo>
                    <a:pt x="66320" y="392558"/>
                  </a:lnTo>
                  <a:lnTo>
                    <a:pt x="53309" y="393843"/>
                  </a:lnTo>
                  <a:lnTo>
                    <a:pt x="41343" y="393144"/>
                  </a:lnTo>
                  <a:lnTo>
                    <a:pt x="30701" y="390572"/>
                  </a:lnTo>
                  <a:lnTo>
                    <a:pt x="21551" y="386187"/>
                  </a:lnTo>
                  <a:lnTo>
                    <a:pt x="13818" y="380205"/>
                  </a:lnTo>
                  <a:lnTo>
                    <a:pt x="7591" y="372936"/>
                  </a:lnTo>
                  <a:lnTo>
                    <a:pt x="3216" y="364695"/>
                  </a:lnTo>
                  <a:lnTo>
                    <a:pt x="716" y="355749"/>
                  </a:lnTo>
                  <a:lnTo>
                    <a:pt x="0" y="346303"/>
                  </a:lnTo>
                  <a:lnTo>
                    <a:pt x="1031" y="336510"/>
                  </a:lnTo>
                  <a:lnTo>
                    <a:pt x="3616" y="326488"/>
                  </a:lnTo>
                  <a:lnTo>
                    <a:pt x="7622" y="316640"/>
                  </a:lnTo>
                  <a:lnTo>
                    <a:pt x="13051" y="307633"/>
                  </a:lnTo>
                  <a:lnTo>
                    <a:pt x="19775" y="299762"/>
                  </a:lnTo>
                  <a:lnTo>
                    <a:pt x="27559" y="292985"/>
                  </a:lnTo>
                  <a:lnTo>
                    <a:pt x="36154" y="287117"/>
                  </a:lnTo>
                  <a:lnTo>
                    <a:pt x="45342" y="281955"/>
                  </a:lnTo>
                  <a:lnTo>
                    <a:pt x="54951" y="277639"/>
                  </a:lnTo>
                  <a:lnTo>
                    <a:pt x="64854" y="274636"/>
                  </a:lnTo>
                  <a:lnTo>
                    <a:pt x="74960" y="273096"/>
                  </a:lnTo>
                  <a:lnTo>
                    <a:pt x="85203" y="272874"/>
                  </a:lnTo>
                  <a:lnTo>
                    <a:pt x="95540" y="273712"/>
                  </a:lnTo>
                  <a:lnTo>
                    <a:pt x="105940" y="275355"/>
                  </a:lnTo>
                  <a:lnTo>
                    <a:pt x="116382" y="277745"/>
                  </a:lnTo>
                  <a:lnTo>
                    <a:pt x="126853" y="281019"/>
                  </a:lnTo>
                  <a:lnTo>
                    <a:pt x="137343" y="285177"/>
                  </a:lnTo>
                  <a:lnTo>
                    <a:pt x="147846" y="289933"/>
                  </a:lnTo>
                  <a:lnTo>
                    <a:pt x="158358" y="294818"/>
                  </a:lnTo>
                  <a:lnTo>
                    <a:pt x="168879" y="299542"/>
                  </a:lnTo>
                  <a:lnTo>
                    <a:pt x="179573" y="303849"/>
                  </a:lnTo>
                  <a:lnTo>
                    <a:pt x="190745" y="307436"/>
                  </a:lnTo>
                  <a:lnTo>
                    <a:pt x="202514" y="310206"/>
                  </a:lnTo>
                  <a:lnTo>
                    <a:pt x="214520" y="311913"/>
                  </a:lnTo>
                  <a:lnTo>
                    <a:pt x="226047" y="312084"/>
                  </a:lnTo>
                  <a:lnTo>
                    <a:pt x="236724" y="310611"/>
                  </a:lnTo>
                  <a:lnTo>
                    <a:pt x="246607" y="307798"/>
                  </a:lnTo>
                  <a:lnTo>
                    <a:pt x="257186" y="303806"/>
                  </a:lnTo>
                  <a:lnTo>
                    <a:pt x="271619" y="297168"/>
                  </a:lnTo>
                  <a:lnTo>
                    <a:pt x="295194" y="2853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442404" y="1684559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21057" y="0"/>
                  </a:moveTo>
                  <a:lnTo>
                    <a:pt x="21057" y="11735"/>
                  </a:lnTo>
                  <a:lnTo>
                    <a:pt x="21057" y="22864"/>
                  </a:lnTo>
                  <a:lnTo>
                    <a:pt x="21057" y="34467"/>
                  </a:lnTo>
                  <a:lnTo>
                    <a:pt x="21057" y="46801"/>
                  </a:lnTo>
                  <a:lnTo>
                    <a:pt x="21057" y="60109"/>
                  </a:lnTo>
                  <a:lnTo>
                    <a:pt x="21057" y="74419"/>
                  </a:lnTo>
                  <a:lnTo>
                    <a:pt x="21057" y="89596"/>
                  </a:lnTo>
                  <a:lnTo>
                    <a:pt x="21057" y="105458"/>
                  </a:lnTo>
                  <a:lnTo>
                    <a:pt x="21052" y="121829"/>
                  </a:lnTo>
                  <a:lnTo>
                    <a:pt x="20879" y="138566"/>
                  </a:lnTo>
                  <a:lnTo>
                    <a:pt x="20231" y="155561"/>
                  </a:lnTo>
                  <a:lnTo>
                    <a:pt x="18982" y="172729"/>
                  </a:lnTo>
                  <a:lnTo>
                    <a:pt x="17330" y="189851"/>
                  </a:lnTo>
                  <a:lnTo>
                    <a:pt x="15681" y="206580"/>
                  </a:lnTo>
                  <a:lnTo>
                    <a:pt x="14274" y="222760"/>
                  </a:lnTo>
                  <a:lnTo>
                    <a:pt x="13008" y="238405"/>
                  </a:lnTo>
                  <a:lnTo>
                    <a:pt x="11552" y="253605"/>
                  </a:lnTo>
                  <a:lnTo>
                    <a:pt x="9725" y="268448"/>
                  </a:lnTo>
                  <a:lnTo>
                    <a:pt x="7658" y="282615"/>
                  </a:lnTo>
                  <a:lnTo>
                    <a:pt x="5508" y="296868"/>
                  </a:lnTo>
                  <a:lnTo>
                    <a:pt x="3081" y="313581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848403" y="1516103"/>
              <a:ext cx="4613" cy="200043"/>
            </a:xfrm>
            <a:custGeom>
              <a:avLst/>
              <a:gdLst/>
              <a:ahLst/>
              <a:cxnLst/>
              <a:rect l="0" t="0" r="0" b="0"/>
              <a:pathLst>
                <a:path w="4613" h="200043">
                  <a:moveTo>
                    <a:pt x="4612" y="0"/>
                  </a:moveTo>
                  <a:lnTo>
                    <a:pt x="1812" y="8869"/>
                  </a:lnTo>
                  <a:lnTo>
                    <a:pt x="311" y="17855"/>
                  </a:lnTo>
                  <a:lnTo>
                    <a:pt x="0" y="27851"/>
                  </a:lnTo>
                  <a:lnTo>
                    <a:pt x="506" y="38831"/>
                  </a:lnTo>
                  <a:lnTo>
                    <a:pt x="1325" y="50643"/>
                  </a:lnTo>
                  <a:lnTo>
                    <a:pt x="2141" y="63101"/>
                  </a:lnTo>
                  <a:lnTo>
                    <a:pt x="2825" y="76039"/>
                  </a:lnTo>
                  <a:lnTo>
                    <a:pt x="3351" y="89320"/>
                  </a:lnTo>
                  <a:lnTo>
                    <a:pt x="3738" y="102842"/>
                  </a:lnTo>
                  <a:lnTo>
                    <a:pt x="4012" y="116530"/>
                  </a:lnTo>
                  <a:lnTo>
                    <a:pt x="4204" y="130332"/>
                  </a:lnTo>
                  <a:lnTo>
                    <a:pt x="4336" y="144193"/>
                  </a:lnTo>
                  <a:lnTo>
                    <a:pt x="4426" y="157482"/>
                  </a:lnTo>
                  <a:lnTo>
                    <a:pt x="4497" y="170298"/>
                  </a:lnTo>
                  <a:lnTo>
                    <a:pt x="4555" y="183768"/>
                  </a:lnTo>
                  <a:lnTo>
                    <a:pt x="4612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958300" y="1516103"/>
              <a:ext cx="1" cy="200043"/>
            </a:xfrm>
            <a:custGeom>
              <a:avLst/>
              <a:gdLst/>
              <a:ahLst/>
              <a:cxnLst/>
              <a:rect l="0" t="0" r="0" b="0"/>
              <a:pathLst>
                <a:path w="1" h="200043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74"/>
                  </a:lnTo>
                  <a:lnTo>
                    <a:pt x="0" y="54416"/>
                  </a:lnTo>
                  <a:lnTo>
                    <a:pt x="0" y="67925"/>
                  </a:lnTo>
                  <a:lnTo>
                    <a:pt x="0" y="81578"/>
                  </a:lnTo>
                  <a:lnTo>
                    <a:pt x="0" y="95344"/>
                  </a:lnTo>
                  <a:lnTo>
                    <a:pt x="0" y="109194"/>
                  </a:lnTo>
                  <a:lnTo>
                    <a:pt x="0" y="123093"/>
                  </a:lnTo>
                  <a:lnTo>
                    <a:pt x="0" y="136804"/>
                  </a:lnTo>
                  <a:lnTo>
                    <a:pt x="0" y="151437"/>
                  </a:lnTo>
                  <a:lnTo>
                    <a:pt x="0" y="170514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747730" y="1779316"/>
              <a:ext cx="284271" cy="21058"/>
            </a:xfrm>
            <a:custGeom>
              <a:avLst/>
              <a:gdLst/>
              <a:ahLst/>
              <a:cxnLst/>
              <a:rect l="0" t="0" r="0" b="0"/>
              <a:pathLst>
                <a:path w="284271" h="21058">
                  <a:moveTo>
                    <a:pt x="284270" y="0"/>
                  </a:moveTo>
                  <a:lnTo>
                    <a:pt x="272535" y="67"/>
                  </a:lnTo>
                  <a:lnTo>
                    <a:pt x="261406" y="707"/>
                  </a:lnTo>
                  <a:lnTo>
                    <a:pt x="249807" y="1999"/>
                  </a:lnTo>
                  <a:lnTo>
                    <a:pt x="237646" y="3686"/>
                  </a:lnTo>
                  <a:lnTo>
                    <a:pt x="224986" y="5354"/>
                  </a:lnTo>
                  <a:lnTo>
                    <a:pt x="211925" y="6767"/>
                  </a:lnTo>
                  <a:lnTo>
                    <a:pt x="198401" y="7865"/>
                  </a:lnTo>
                  <a:lnTo>
                    <a:pt x="184187" y="8676"/>
                  </a:lnTo>
                  <a:lnTo>
                    <a:pt x="169223" y="9255"/>
                  </a:lnTo>
                  <a:lnTo>
                    <a:pt x="153752" y="9661"/>
                  </a:lnTo>
                  <a:lnTo>
                    <a:pt x="138213" y="9941"/>
                  </a:lnTo>
                  <a:lnTo>
                    <a:pt x="122872" y="10136"/>
                  </a:lnTo>
                  <a:lnTo>
                    <a:pt x="107808" y="10439"/>
                  </a:lnTo>
                  <a:lnTo>
                    <a:pt x="93007" y="11175"/>
                  </a:lnTo>
                  <a:lnTo>
                    <a:pt x="78430" y="12483"/>
                  </a:lnTo>
                  <a:lnTo>
                    <a:pt x="64245" y="14184"/>
                  </a:lnTo>
                  <a:lnTo>
                    <a:pt x="49234" y="16042"/>
                  </a:lnTo>
                  <a:lnTo>
                    <a:pt x="29840" y="1822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831958" y="1916186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10529" y="0"/>
                  </a:moveTo>
                  <a:lnTo>
                    <a:pt x="10462" y="11735"/>
                  </a:lnTo>
                  <a:lnTo>
                    <a:pt x="9821" y="22864"/>
                  </a:lnTo>
                  <a:lnTo>
                    <a:pt x="8530" y="34462"/>
                  </a:lnTo>
                  <a:lnTo>
                    <a:pt x="6843" y="46624"/>
                  </a:lnTo>
                  <a:lnTo>
                    <a:pt x="5175" y="59284"/>
                  </a:lnTo>
                  <a:lnTo>
                    <a:pt x="3761" y="72330"/>
                  </a:lnTo>
                  <a:lnTo>
                    <a:pt x="2660" y="85442"/>
                  </a:lnTo>
                  <a:lnTo>
                    <a:pt x="1729" y="99596"/>
                  </a:lnTo>
                  <a:lnTo>
                    <a:pt x="889" y="118271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923784" y="1875201"/>
              <a:ext cx="224030" cy="241027"/>
            </a:xfrm>
            <a:custGeom>
              <a:avLst/>
              <a:gdLst/>
              <a:ahLst/>
              <a:cxnLst/>
              <a:rect l="0" t="0" r="0" b="0"/>
              <a:pathLst>
                <a:path w="224030" h="241027">
                  <a:moveTo>
                    <a:pt x="2931" y="51514"/>
                  </a:moveTo>
                  <a:lnTo>
                    <a:pt x="5931" y="42779"/>
                  </a:lnTo>
                  <a:lnTo>
                    <a:pt x="9354" y="35073"/>
                  </a:lnTo>
                  <a:lnTo>
                    <a:pt x="13555" y="27675"/>
                  </a:lnTo>
                  <a:lnTo>
                    <a:pt x="18628" y="20587"/>
                  </a:lnTo>
                  <a:lnTo>
                    <a:pt x="24757" y="14057"/>
                  </a:lnTo>
                  <a:lnTo>
                    <a:pt x="31941" y="8198"/>
                  </a:lnTo>
                  <a:lnTo>
                    <a:pt x="40028" y="3451"/>
                  </a:lnTo>
                  <a:lnTo>
                    <a:pt x="48823" y="626"/>
                  </a:lnTo>
                  <a:lnTo>
                    <a:pt x="58134" y="0"/>
                  </a:lnTo>
                  <a:lnTo>
                    <a:pt x="67485" y="1700"/>
                  </a:lnTo>
                  <a:lnTo>
                    <a:pt x="76150" y="5958"/>
                  </a:lnTo>
                  <a:lnTo>
                    <a:pt x="83788" y="12638"/>
                  </a:lnTo>
                  <a:lnTo>
                    <a:pt x="90406" y="21342"/>
                  </a:lnTo>
                  <a:lnTo>
                    <a:pt x="96167" y="31609"/>
                  </a:lnTo>
                  <a:lnTo>
                    <a:pt x="101257" y="43022"/>
                  </a:lnTo>
                  <a:lnTo>
                    <a:pt x="105525" y="55088"/>
                  </a:lnTo>
                  <a:lnTo>
                    <a:pt x="108495" y="67252"/>
                  </a:lnTo>
                  <a:lnTo>
                    <a:pt x="110014" y="79212"/>
                  </a:lnTo>
                  <a:lnTo>
                    <a:pt x="110222" y="91037"/>
                  </a:lnTo>
                  <a:lnTo>
                    <a:pt x="109373" y="103051"/>
                  </a:lnTo>
                  <a:lnTo>
                    <a:pt x="107729" y="115434"/>
                  </a:lnTo>
                  <a:lnTo>
                    <a:pt x="105508" y="128211"/>
                  </a:lnTo>
                  <a:lnTo>
                    <a:pt x="102880" y="141328"/>
                  </a:lnTo>
                  <a:lnTo>
                    <a:pt x="99964" y="154703"/>
                  </a:lnTo>
                  <a:lnTo>
                    <a:pt x="96686" y="167940"/>
                  </a:lnTo>
                  <a:lnTo>
                    <a:pt x="92800" y="180368"/>
                  </a:lnTo>
                  <a:lnTo>
                    <a:pt x="88220" y="191686"/>
                  </a:lnTo>
                  <a:lnTo>
                    <a:pt x="83008" y="201928"/>
                  </a:lnTo>
                  <a:lnTo>
                    <a:pt x="77283" y="211276"/>
                  </a:lnTo>
                  <a:lnTo>
                    <a:pt x="71168" y="219922"/>
                  </a:lnTo>
                  <a:lnTo>
                    <a:pt x="64604" y="227561"/>
                  </a:lnTo>
                  <a:lnTo>
                    <a:pt x="57366" y="233416"/>
                  </a:lnTo>
                  <a:lnTo>
                    <a:pt x="49390" y="237201"/>
                  </a:lnTo>
                  <a:lnTo>
                    <a:pt x="40916" y="238930"/>
                  </a:lnTo>
                  <a:lnTo>
                    <a:pt x="32381" y="238653"/>
                  </a:lnTo>
                  <a:lnTo>
                    <a:pt x="24058" y="236605"/>
                  </a:lnTo>
                  <a:lnTo>
                    <a:pt x="16351" y="232807"/>
                  </a:lnTo>
                  <a:lnTo>
                    <a:pt x="9861" y="226992"/>
                  </a:lnTo>
                  <a:lnTo>
                    <a:pt x="4806" y="219200"/>
                  </a:lnTo>
                  <a:lnTo>
                    <a:pt x="1397" y="209885"/>
                  </a:lnTo>
                  <a:lnTo>
                    <a:pt x="0" y="199725"/>
                  </a:lnTo>
                  <a:lnTo>
                    <a:pt x="621" y="189199"/>
                  </a:lnTo>
                  <a:lnTo>
                    <a:pt x="3138" y="178880"/>
                  </a:lnTo>
                  <a:lnTo>
                    <a:pt x="7485" y="169490"/>
                  </a:lnTo>
                  <a:lnTo>
                    <a:pt x="13447" y="161335"/>
                  </a:lnTo>
                  <a:lnTo>
                    <a:pt x="20872" y="154522"/>
                  </a:lnTo>
                  <a:lnTo>
                    <a:pt x="29749" y="149154"/>
                  </a:lnTo>
                  <a:lnTo>
                    <a:pt x="39932" y="145142"/>
                  </a:lnTo>
                  <a:lnTo>
                    <a:pt x="50852" y="142581"/>
                  </a:lnTo>
                  <a:lnTo>
                    <a:pt x="61641" y="141827"/>
                  </a:lnTo>
                  <a:lnTo>
                    <a:pt x="71820" y="142910"/>
                  </a:lnTo>
                  <a:lnTo>
                    <a:pt x="81279" y="145584"/>
                  </a:lnTo>
                  <a:lnTo>
                    <a:pt x="90093" y="149513"/>
                  </a:lnTo>
                  <a:lnTo>
                    <a:pt x="98392" y="154379"/>
                  </a:lnTo>
                  <a:lnTo>
                    <a:pt x="106306" y="160086"/>
                  </a:lnTo>
                  <a:lnTo>
                    <a:pt x="113942" y="166739"/>
                  </a:lnTo>
                  <a:lnTo>
                    <a:pt x="121387" y="174315"/>
                  </a:lnTo>
                  <a:lnTo>
                    <a:pt x="128864" y="182349"/>
                  </a:lnTo>
                  <a:lnTo>
                    <a:pt x="136724" y="190056"/>
                  </a:lnTo>
                  <a:lnTo>
                    <a:pt x="145126" y="197015"/>
                  </a:lnTo>
                  <a:lnTo>
                    <a:pt x="154058" y="203162"/>
                  </a:lnTo>
                  <a:lnTo>
                    <a:pt x="163432" y="208598"/>
                  </a:lnTo>
                  <a:lnTo>
                    <a:pt x="173137" y="213476"/>
                  </a:lnTo>
                  <a:lnTo>
                    <a:pt x="182819" y="217983"/>
                  </a:lnTo>
                  <a:lnTo>
                    <a:pt x="192946" y="222871"/>
                  </a:lnTo>
                  <a:lnTo>
                    <a:pt x="205522" y="229691"/>
                  </a:lnTo>
                  <a:lnTo>
                    <a:pt x="224029" y="241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621181" y="2476568"/>
            <a:ext cx="1800374" cy="850438"/>
            <a:chOff x="621181" y="2476568"/>
            <a:chExt cx="1800374" cy="850438"/>
          </a:xfrm>
        </p:grpSpPr>
        <p:sp>
          <p:nvSpPr>
            <p:cNvPr id="25" name="Freeform 24"/>
            <p:cNvSpPr/>
            <p:nvPr/>
          </p:nvSpPr>
          <p:spPr>
            <a:xfrm>
              <a:off x="894922" y="2779523"/>
              <a:ext cx="21058" cy="263213"/>
            </a:xfrm>
            <a:custGeom>
              <a:avLst/>
              <a:gdLst/>
              <a:ahLst/>
              <a:cxnLst/>
              <a:rect l="0" t="0" r="0" b="0"/>
              <a:pathLst>
                <a:path w="21058" h="263213">
                  <a:moveTo>
                    <a:pt x="21057" y="0"/>
                  </a:moveTo>
                  <a:lnTo>
                    <a:pt x="18190" y="11735"/>
                  </a:lnTo>
                  <a:lnTo>
                    <a:pt x="16048" y="22864"/>
                  </a:lnTo>
                  <a:lnTo>
                    <a:pt x="14445" y="34467"/>
                  </a:lnTo>
                  <a:lnTo>
                    <a:pt x="13265" y="46801"/>
                  </a:lnTo>
                  <a:lnTo>
                    <a:pt x="12416" y="60109"/>
                  </a:lnTo>
                  <a:lnTo>
                    <a:pt x="11818" y="74414"/>
                  </a:lnTo>
                  <a:lnTo>
                    <a:pt x="11404" y="89418"/>
                  </a:lnTo>
                  <a:lnTo>
                    <a:pt x="11120" y="104632"/>
                  </a:lnTo>
                  <a:lnTo>
                    <a:pt x="10922" y="119754"/>
                  </a:lnTo>
                  <a:lnTo>
                    <a:pt x="10618" y="134839"/>
                  </a:lnTo>
                  <a:lnTo>
                    <a:pt x="9882" y="150185"/>
                  </a:lnTo>
                  <a:lnTo>
                    <a:pt x="8574" y="165946"/>
                  </a:lnTo>
                  <a:lnTo>
                    <a:pt x="6873" y="181947"/>
                  </a:lnTo>
                  <a:lnTo>
                    <a:pt x="5015" y="199650"/>
                  </a:lnTo>
                  <a:lnTo>
                    <a:pt x="2836" y="223967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68580" y="2979564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77711" y="2867"/>
                  </a:lnTo>
                  <a:lnTo>
                    <a:pt x="165942" y="5009"/>
                  </a:lnTo>
                  <a:lnTo>
                    <a:pt x="153047" y="6612"/>
                  </a:lnTo>
                  <a:lnTo>
                    <a:pt x="139026" y="7793"/>
                  </a:lnTo>
                  <a:lnTo>
                    <a:pt x="124049" y="8641"/>
                  </a:lnTo>
                  <a:lnTo>
                    <a:pt x="108331" y="9244"/>
                  </a:lnTo>
                  <a:lnTo>
                    <a:pt x="92229" y="9831"/>
                  </a:lnTo>
                  <a:lnTo>
                    <a:pt x="76205" y="10763"/>
                  </a:lnTo>
                  <a:lnTo>
                    <a:pt x="60526" y="12205"/>
                  </a:lnTo>
                  <a:lnTo>
                    <a:pt x="45848" y="13998"/>
                  </a:lnTo>
                  <a:lnTo>
                    <a:pt x="31868" y="15927"/>
                  </a:lnTo>
                  <a:lnTo>
                    <a:pt x="17360" y="181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238959" y="2790051"/>
              <a:ext cx="13933" cy="273742"/>
            </a:xfrm>
            <a:custGeom>
              <a:avLst/>
              <a:gdLst/>
              <a:ahLst/>
              <a:cxnLst/>
              <a:rect l="0" t="0" r="0" b="0"/>
              <a:pathLst>
                <a:path w="13933" h="273742">
                  <a:moveTo>
                    <a:pt x="13932" y="0"/>
                  </a:moveTo>
                  <a:lnTo>
                    <a:pt x="10998" y="11803"/>
                  </a:lnTo>
                  <a:lnTo>
                    <a:pt x="8216" y="23572"/>
                  </a:lnTo>
                  <a:lnTo>
                    <a:pt x="5325" y="36462"/>
                  </a:lnTo>
                  <a:lnTo>
                    <a:pt x="2631" y="50310"/>
                  </a:lnTo>
                  <a:lnTo>
                    <a:pt x="762" y="64638"/>
                  </a:lnTo>
                  <a:lnTo>
                    <a:pt x="0" y="79112"/>
                  </a:lnTo>
                  <a:lnTo>
                    <a:pt x="140" y="93735"/>
                  </a:lnTo>
                  <a:lnTo>
                    <a:pt x="694" y="108759"/>
                  </a:lnTo>
                  <a:lnTo>
                    <a:pt x="1324" y="124307"/>
                  </a:lnTo>
                  <a:lnTo>
                    <a:pt x="1880" y="140357"/>
                  </a:lnTo>
                  <a:lnTo>
                    <a:pt x="2320" y="156823"/>
                  </a:lnTo>
                  <a:lnTo>
                    <a:pt x="2648" y="173600"/>
                  </a:lnTo>
                  <a:lnTo>
                    <a:pt x="2883" y="190420"/>
                  </a:lnTo>
                  <a:lnTo>
                    <a:pt x="3075" y="208829"/>
                  </a:lnTo>
                  <a:lnTo>
                    <a:pt x="3238" y="233796"/>
                  </a:lnTo>
                  <a:lnTo>
                    <a:pt x="3403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400290" y="2748903"/>
              <a:ext cx="163940" cy="346476"/>
            </a:xfrm>
            <a:custGeom>
              <a:avLst/>
              <a:gdLst/>
              <a:ahLst/>
              <a:cxnLst/>
              <a:rect l="0" t="0" r="0" b="0"/>
              <a:pathLst>
                <a:path w="163940" h="346476">
                  <a:moveTo>
                    <a:pt x="0" y="20091"/>
                  </a:moveTo>
                  <a:lnTo>
                    <a:pt x="11735" y="20092"/>
                  </a:lnTo>
                  <a:lnTo>
                    <a:pt x="22864" y="20091"/>
                  </a:lnTo>
                  <a:lnTo>
                    <a:pt x="34457" y="20087"/>
                  </a:lnTo>
                  <a:lnTo>
                    <a:pt x="46446" y="19914"/>
                  </a:lnTo>
                  <a:lnTo>
                    <a:pt x="58457" y="19266"/>
                  </a:lnTo>
                  <a:lnTo>
                    <a:pt x="70260" y="18013"/>
                  </a:lnTo>
                  <a:lnTo>
                    <a:pt x="81787" y="16187"/>
                  </a:lnTo>
                  <a:lnTo>
                    <a:pt x="93055" y="13891"/>
                  </a:lnTo>
                  <a:lnTo>
                    <a:pt x="104115" y="11234"/>
                  </a:lnTo>
                  <a:lnTo>
                    <a:pt x="115015" y="8316"/>
                  </a:lnTo>
                  <a:lnTo>
                    <a:pt x="125801" y="5212"/>
                  </a:lnTo>
                  <a:lnTo>
                    <a:pt x="136498" y="2013"/>
                  </a:lnTo>
                  <a:lnTo>
                    <a:pt x="146836" y="0"/>
                  </a:lnTo>
                  <a:lnTo>
                    <a:pt x="155407" y="852"/>
                  </a:lnTo>
                  <a:lnTo>
                    <a:pt x="160806" y="4345"/>
                  </a:lnTo>
                  <a:lnTo>
                    <a:pt x="163388" y="9888"/>
                  </a:lnTo>
                  <a:lnTo>
                    <a:pt x="163939" y="16944"/>
                  </a:lnTo>
                  <a:lnTo>
                    <a:pt x="162953" y="25084"/>
                  </a:lnTo>
                  <a:lnTo>
                    <a:pt x="160583" y="33984"/>
                  </a:lnTo>
                  <a:lnTo>
                    <a:pt x="157001" y="43408"/>
                  </a:lnTo>
                  <a:lnTo>
                    <a:pt x="152280" y="53192"/>
                  </a:lnTo>
                  <a:lnTo>
                    <a:pt x="146349" y="63220"/>
                  </a:lnTo>
                  <a:lnTo>
                    <a:pt x="139288" y="73412"/>
                  </a:lnTo>
                  <a:lnTo>
                    <a:pt x="131612" y="83716"/>
                  </a:lnTo>
                  <a:lnTo>
                    <a:pt x="124152" y="94094"/>
                  </a:lnTo>
                  <a:lnTo>
                    <a:pt x="117357" y="104526"/>
                  </a:lnTo>
                  <a:lnTo>
                    <a:pt x="111153" y="115160"/>
                  </a:lnTo>
                  <a:lnTo>
                    <a:pt x="105145" y="126292"/>
                  </a:lnTo>
                  <a:lnTo>
                    <a:pt x="99065" y="138044"/>
                  </a:lnTo>
                  <a:lnTo>
                    <a:pt x="92811" y="150378"/>
                  </a:lnTo>
                  <a:lnTo>
                    <a:pt x="86371" y="163189"/>
                  </a:lnTo>
                  <a:lnTo>
                    <a:pt x="79778" y="176365"/>
                  </a:lnTo>
                  <a:lnTo>
                    <a:pt x="73230" y="189806"/>
                  </a:lnTo>
                  <a:lnTo>
                    <a:pt x="67067" y="203435"/>
                  </a:lnTo>
                  <a:lnTo>
                    <a:pt x="61443" y="217195"/>
                  </a:lnTo>
                  <a:lnTo>
                    <a:pt x="56347" y="231045"/>
                  </a:lnTo>
                  <a:lnTo>
                    <a:pt x="51690" y="244956"/>
                  </a:lnTo>
                  <a:lnTo>
                    <a:pt x="47371" y="258905"/>
                  </a:lnTo>
                  <a:lnTo>
                    <a:pt x="43300" y="272713"/>
                  </a:lnTo>
                  <a:lnTo>
                    <a:pt x="39406" y="286064"/>
                  </a:lnTo>
                  <a:lnTo>
                    <a:pt x="35639" y="298810"/>
                  </a:lnTo>
                  <a:lnTo>
                    <a:pt x="32112" y="310527"/>
                  </a:lnTo>
                  <a:lnTo>
                    <a:pt x="28749" y="321587"/>
                  </a:lnTo>
                  <a:lnTo>
                    <a:pt x="25250" y="332959"/>
                  </a:lnTo>
                  <a:lnTo>
                    <a:pt x="21057" y="3464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886376" y="2476568"/>
              <a:ext cx="198267" cy="290628"/>
            </a:xfrm>
            <a:custGeom>
              <a:avLst/>
              <a:gdLst/>
              <a:ahLst/>
              <a:cxnLst/>
              <a:rect l="0" t="0" r="0" b="0"/>
              <a:pathLst>
                <a:path w="198267" h="290628">
                  <a:moveTo>
                    <a:pt x="8753" y="71328"/>
                  </a:moveTo>
                  <a:lnTo>
                    <a:pt x="3138" y="76363"/>
                  </a:lnTo>
                  <a:lnTo>
                    <a:pt x="198" y="75435"/>
                  </a:lnTo>
                  <a:lnTo>
                    <a:pt x="0" y="71129"/>
                  </a:lnTo>
                  <a:lnTo>
                    <a:pt x="1963" y="65517"/>
                  </a:lnTo>
                  <a:lnTo>
                    <a:pt x="5499" y="59152"/>
                  </a:lnTo>
                  <a:lnTo>
                    <a:pt x="10143" y="51999"/>
                  </a:lnTo>
                  <a:lnTo>
                    <a:pt x="15554" y="44060"/>
                  </a:lnTo>
                  <a:lnTo>
                    <a:pt x="21488" y="35602"/>
                  </a:lnTo>
                  <a:lnTo>
                    <a:pt x="27777" y="27075"/>
                  </a:lnTo>
                  <a:lnTo>
                    <a:pt x="34311" y="18759"/>
                  </a:lnTo>
                  <a:lnTo>
                    <a:pt x="41176" y="11227"/>
                  </a:lnTo>
                  <a:lnTo>
                    <a:pt x="48624" y="5385"/>
                  </a:lnTo>
                  <a:lnTo>
                    <a:pt x="56740" y="1583"/>
                  </a:lnTo>
                  <a:lnTo>
                    <a:pt x="65142" y="0"/>
                  </a:lnTo>
                  <a:lnTo>
                    <a:pt x="73095" y="899"/>
                  </a:lnTo>
                  <a:lnTo>
                    <a:pt x="80225" y="4171"/>
                  </a:lnTo>
                  <a:lnTo>
                    <a:pt x="86655" y="9434"/>
                  </a:lnTo>
                  <a:lnTo>
                    <a:pt x="92814" y="16237"/>
                  </a:lnTo>
                  <a:lnTo>
                    <a:pt x="98986" y="24180"/>
                  </a:lnTo>
                  <a:lnTo>
                    <a:pt x="104963" y="33103"/>
                  </a:lnTo>
                  <a:lnTo>
                    <a:pt x="110151" y="43067"/>
                  </a:lnTo>
                  <a:lnTo>
                    <a:pt x="114273" y="54028"/>
                  </a:lnTo>
                  <a:lnTo>
                    <a:pt x="117363" y="65829"/>
                  </a:lnTo>
                  <a:lnTo>
                    <a:pt x="119596" y="78282"/>
                  </a:lnTo>
                  <a:lnTo>
                    <a:pt x="121170" y="91221"/>
                  </a:lnTo>
                  <a:lnTo>
                    <a:pt x="122261" y="104674"/>
                  </a:lnTo>
                  <a:lnTo>
                    <a:pt x="123009" y="118844"/>
                  </a:lnTo>
                  <a:lnTo>
                    <a:pt x="123514" y="133776"/>
                  </a:lnTo>
                  <a:lnTo>
                    <a:pt x="123686" y="149057"/>
                  </a:lnTo>
                  <a:lnTo>
                    <a:pt x="123270" y="163936"/>
                  </a:lnTo>
                  <a:lnTo>
                    <a:pt x="122172" y="178017"/>
                  </a:lnTo>
                  <a:lnTo>
                    <a:pt x="120451" y="191251"/>
                  </a:lnTo>
                  <a:lnTo>
                    <a:pt x="118225" y="203753"/>
                  </a:lnTo>
                  <a:lnTo>
                    <a:pt x="115611" y="215677"/>
                  </a:lnTo>
                  <a:lnTo>
                    <a:pt x="112551" y="227008"/>
                  </a:lnTo>
                  <a:lnTo>
                    <a:pt x="108819" y="237558"/>
                  </a:lnTo>
                  <a:lnTo>
                    <a:pt x="104346" y="247290"/>
                  </a:lnTo>
                  <a:lnTo>
                    <a:pt x="99206" y="256302"/>
                  </a:lnTo>
                  <a:lnTo>
                    <a:pt x="93532" y="264743"/>
                  </a:lnTo>
                  <a:lnTo>
                    <a:pt x="87450" y="272743"/>
                  </a:lnTo>
                  <a:lnTo>
                    <a:pt x="80909" y="279929"/>
                  </a:lnTo>
                  <a:lnTo>
                    <a:pt x="73686" y="285471"/>
                  </a:lnTo>
                  <a:lnTo>
                    <a:pt x="65720" y="289043"/>
                  </a:lnTo>
                  <a:lnTo>
                    <a:pt x="57253" y="290627"/>
                  </a:lnTo>
                  <a:lnTo>
                    <a:pt x="48723" y="290253"/>
                  </a:lnTo>
                  <a:lnTo>
                    <a:pt x="40402" y="288138"/>
                  </a:lnTo>
                  <a:lnTo>
                    <a:pt x="32698" y="284296"/>
                  </a:lnTo>
                  <a:lnTo>
                    <a:pt x="26209" y="278452"/>
                  </a:lnTo>
                  <a:lnTo>
                    <a:pt x="21151" y="270639"/>
                  </a:lnTo>
                  <a:lnTo>
                    <a:pt x="17569" y="261312"/>
                  </a:lnTo>
                  <a:lnTo>
                    <a:pt x="15524" y="251142"/>
                  </a:lnTo>
                  <a:lnTo>
                    <a:pt x="14897" y="240610"/>
                  </a:lnTo>
                  <a:lnTo>
                    <a:pt x="15761" y="230288"/>
                  </a:lnTo>
                  <a:lnTo>
                    <a:pt x="18461" y="220896"/>
                  </a:lnTo>
                  <a:lnTo>
                    <a:pt x="23015" y="212743"/>
                  </a:lnTo>
                  <a:lnTo>
                    <a:pt x="29174" y="206101"/>
                  </a:lnTo>
                  <a:lnTo>
                    <a:pt x="36595" y="201381"/>
                  </a:lnTo>
                  <a:lnTo>
                    <a:pt x="44951" y="198618"/>
                  </a:lnTo>
                  <a:lnTo>
                    <a:pt x="53814" y="197709"/>
                  </a:lnTo>
                  <a:lnTo>
                    <a:pt x="62675" y="198603"/>
                  </a:lnTo>
                  <a:lnTo>
                    <a:pt x="71260" y="201088"/>
                  </a:lnTo>
                  <a:lnTo>
                    <a:pt x="79497" y="204855"/>
                  </a:lnTo>
                  <a:lnTo>
                    <a:pt x="87415" y="209591"/>
                  </a:lnTo>
                  <a:lnTo>
                    <a:pt x="95078" y="215032"/>
                  </a:lnTo>
                  <a:lnTo>
                    <a:pt x="102547" y="220970"/>
                  </a:lnTo>
                  <a:lnTo>
                    <a:pt x="109876" y="227255"/>
                  </a:lnTo>
                  <a:lnTo>
                    <a:pt x="117108" y="233777"/>
                  </a:lnTo>
                  <a:lnTo>
                    <a:pt x="124271" y="240462"/>
                  </a:lnTo>
                  <a:lnTo>
                    <a:pt x="131388" y="247257"/>
                  </a:lnTo>
                  <a:lnTo>
                    <a:pt x="138476" y="254112"/>
                  </a:lnTo>
                  <a:lnTo>
                    <a:pt x="145712" y="260512"/>
                  </a:lnTo>
                  <a:lnTo>
                    <a:pt x="153409" y="265518"/>
                  </a:lnTo>
                  <a:lnTo>
                    <a:pt x="161736" y="268735"/>
                  </a:lnTo>
                  <a:lnTo>
                    <a:pt x="170966" y="270780"/>
                  </a:lnTo>
                  <a:lnTo>
                    <a:pt x="182416" y="271642"/>
                  </a:lnTo>
                  <a:lnTo>
                    <a:pt x="198266" y="2713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842487" y="2790051"/>
              <a:ext cx="315856" cy="42115"/>
            </a:xfrm>
            <a:custGeom>
              <a:avLst/>
              <a:gdLst/>
              <a:ahLst/>
              <a:cxnLst/>
              <a:rect l="0" t="0" r="0" b="0"/>
              <a:pathLst>
                <a:path w="315856" h="42115">
                  <a:moveTo>
                    <a:pt x="315855" y="0"/>
                  </a:moveTo>
                  <a:lnTo>
                    <a:pt x="304186" y="68"/>
                  </a:lnTo>
                  <a:lnTo>
                    <a:pt x="293698" y="708"/>
                  </a:lnTo>
                  <a:lnTo>
                    <a:pt x="283387" y="2000"/>
                  </a:lnTo>
                  <a:lnTo>
                    <a:pt x="272740" y="3687"/>
                  </a:lnTo>
                  <a:lnTo>
                    <a:pt x="261099" y="5355"/>
                  </a:lnTo>
                  <a:lnTo>
                    <a:pt x="248212" y="6773"/>
                  </a:lnTo>
                  <a:lnTo>
                    <a:pt x="234479" y="8043"/>
                  </a:lnTo>
                  <a:lnTo>
                    <a:pt x="220724" y="9503"/>
                  </a:lnTo>
                  <a:lnTo>
                    <a:pt x="207439" y="11335"/>
                  </a:lnTo>
                  <a:lnTo>
                    <a:pt x="194758" y="13566"/>
                  </a:lnTo>
                  <a:lnTo>
                    <a:pt x="182637" y="16142"/>
                  </a:lnTo>
                  <a:lnTo>
                    <a:pt x="170963" y="18985"/>
                  </a:lnTo>
                  <a:lnTo>
                    <a:pt x="159462" y="21860"/>
                  </a:lnTo>
                  <a:lnTo>
                    <a:pt x="147733" y="24404"/>
                  </a:lnTo>
                  <a:lnTo>
                    <a:pt x="135578" y="26449"/>
                  </a:lnTo>
                  <a:lnTo>
                    <a:pt x="123141" y="28159"/>
                  </a:lnTo>
                  <a:lnTo>
                    <a:pt x="110791" y="29921"/>
                  </a:lnTo>
                  <a:lnTo>
                    <a:pt x="98738" y="31957"/>
                  </a:lnTo>
                  <a:lnTo>
                    <a:pt x="86866" y="34156"/>
                  </a:lnTo>
                  <a:lnTo>
                    <a:pt x="74829" y="36179"/>
                  </a:lnTo>
                  <a:lnTo>
                    <a:pt x="62447" y="37838"/>
                  </a:lnTo>
                  <a:lnTo>
                    <a:pt x="50109" y="39106"/>
                  </a:lnTo>
                  <a:lnTo>
                    <a:pt x="37363" y="40170"/>
                  </a:lnTo>
                  <a:lnTo>
                    <a:pt x="21971" y="4111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874072" y="2893237"/>
              <a:ext cx="179113" cy="286370"/>
            </a:xfrm>
            <a:custGeom>
              <a:avLst/>
              <a:gdLst/>
              <a:ahLst/>
              <a:cxnLst/>
              <a:rect l="0" t="0" r="0" b="0"/>
              <a:pathLst>
                <a:path w="179113" h="286370">
                  <a:moveTo>
                    <a:pt x="52643" y="23156"/>
                  </a:moveTo>
                  <a:lnTo>
                    <a:pt x="58577" y="17356"/>
                  </a:lnTo>
                  <a:lnTo>
                    <a:pt x="64782" y="12432"/>
                  </a:lnTo>
                  <a:lnTo>
                    <a:pt x="71882" y="7938"/>
                  </a:lnTo>
                  <a:lnTo>
                    <a:pt x="79995" y="4063"/>
                  </a:lnTo>
                  <a:lnTo>
                    <a:pt x="89290" y="1346"/>
                  </a:lnTo>
                  <a:lnTo>
                    <a:pt x="99724" y="0"/>
                  </a:lnTo>
                  <a:lnTo>
                    <a:pt x="110631" y="244"/>
                  </a:lnTo>
                  <a:lnTo>
                    <a:pt x="120872" y="2458"/>
                  </a:lnTo>
                  <a:lnTo>
                    <a:pt x="129852" y="6655"/>
                  </a:lnTo>
                  <a:lnTo>
                    <a:pt x="137181" y="12557"/>
                  </a:lnTo>
                  <a:lnTo>
                    <a:pt x="142429" y="19798"/>
                  </a:lnTo>
                  <a:lnTo>
                    <a:pt x="145574" y="28030"/>
                  </a:lnTo>
                  <a:lnTo>
                    <a:pt x="146585" y="36808"/>
                  </a:lnTo>
                  <a:lnTo>
                    <a:pt x="145234" y="45612"/>
                  </a:lnTo>
                  <a:lnTo>
                    <a:pt x="141627" y="54158"/>
                  </a:lnTo>
                  <a:lnTo>
                    <a:pt x="136124" y="62368"/>
                  </a:lnTo>
                  <a:lnTo>
                    <a:pt x="129152" y="70269"/>
                  </a:lnTo>
                  <a:lnTo>
                    <a:pt x="121174" y="77913"/>
                  </a:lnTo>
                  <a:lnTo>
                    <a:pt x="115192" y="85128"/>
                  </a:lnTo>
                  <a:lnTo>
                    <a:pt x="114546" y="91187"/>
                  </a:lnTo>
                  <a:lnTo>
                    <a:pt x="117994" y="95692"/>
                  </a:lnTo>
                  <a:lnTo>
                    <a:pt x="123867" y="99397"/>
                  </a:lnTo>
                  <a:lnTo>
                    <a:pt x="130881" y="103184"/>
                  </a:lnTo>
                  <a:lnTo>
                    <a:pt x="138302" y="107497"/>
                  </a:lnTo>
                  <a:lnTo>
                    <a:pt x="145630" y="112596"/>
                  </a:lnTo>
                  <a:lnTo>
                    <a:pt x="152428" y="118726"/>
                  </a:lnTo>
                  <a:lnTo>
                    <a:pt x="158531" y="125902"/>
                  </a:lnTo>
                  <a:lnTo>
                    <a:pt x="163975" y="133980"/>
                  </a:lnTo>
                  <a:lnTo>
                    <a:pt x="168877" y="142768"/>
                  </a:lnTo>
                  <a:lnTo>
                    <a:pt x="173353" y="152078"/>
                  </a:lnTo>
                  <a:lnTo>
                    <a:pt x="177022" y="161598"/>
                  </a:lnTo>
                  <a:lnTo>
                    <a:pt x="179051" y="170908"/>
                  </a:lnTo>
                  <a:lnTo>
                    <a:pt x="179112" y="179797"/>
                  </a:lnTo>
                  <a:lnTo>
                    <a:pt x="177186" y="188239"/>
                  </a:lnTo>
                  <a:lnTo>
                    <a:pt x="173302" y="196295"/>
                  </a:lnTo>
                  <a:lnTo>
                    <a:pt x="167687" y="204045"/>
                  </a:lnTo>
                  <a:lnTo>
                    <a:pt x="160680" y="211404"/>
                  </a:lnTo>
                  <a:lnTo>
                    <a:pt x="152623" y="218127"/>
                  </a:lnTo>
                  <a:lnTo>
                    <a:pt x="143804" y="224137"/>
                  </a:lnTo>
                  <a:lnTo>
                    <a:pt x="134444" y="229666"/>
                  </a:lnTo>
                  <a:lnTo>
                    <a:pt x="124710" y="235147"/>
                  </a:lnTo>
                  <a:lnTo>
                    <a:pt x="114714" y="240832"/>
                  </a:lnTo>
                  <a:lnTo>
                    <a:pt x="104374" y="246635"/>
                  </a:lnTo>
                  <a:lnTo>
                    <a:pt x="93440" y="252231"/>
                  </a:lnTo>
                  <a:lnTo>
                    <a:pt x="81826" y="257441"/>
                  </a:lnTo>
                  <a:lnTo>
                    <a:pt x="69753" y="262245"/>
                  </a:lnTo>
                  <a:lnTo>
                    <a:pt x="57650" y="266697"/>
                  </a:lnTo>
                  <a:lnTo>
                    <a:pt x="45781" y="270871"/>
                  </a:lnTo>
                  <a:lnTo>
                    <a:pt x="34671" y="274686"/>
                  </a:lnTo>
                  <a:lnTo>
                    <a:pt x="24094" y="278283"/>
                  </a:lnTo>
                  <a:lnTo>
                    <a:pt x="13123" y="281978"/>
                  </a:lnTo>
                  <a:lnTo>
                    <a:pt x="0" y="2863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21181" y="3274362"/>
              <a:ext cx="1800374" cy="52644"/>
            </a:xfrm>
            <a:custGeom>
              <a:avLst/>
              <a:gdLst/>
              <a:ahLst/>
              <a:cxnLst/>
              <a:rect l="0" t="0" r="0" b="0"/>
              <a:pathLst>
                <a:path w="1800374" h="52644">
                  <a:moveTo>
                    <a:pt x="1800373" y="0"/>
                  </a:moveTo>
                  <a:lnTo>
                    <a:pt x="1788638" y="67"/>
                  </a:lnTo>
                  <a:lnTo>
                    <a:pt x="1777509" y="708"/>
                  </a:lnTo>
                  <a:lnTo>
                    <a:pt x="1765911" y="2000"/>
                  </a:lnTo>
                  <a:lnTo>
                    <a:pt x="1753750" y="3686"/>
                  </a:lnTo>
                  <a:lnTo>
                    <a:pt x="1741090" y="5354"/>
                  </a:lnTo>
                  <a:lnTo>
                    <a:pt x="1728034" y="6768"/>
                  </a:lnTo>
                  <a:lnTo>
                    <a:pt x="1714682" y="7866"/>
                  </a:lnTo>
                  <a:lnTo>
                    <a:pt x="1701116" y="8676"/>
                  </a:lnTo>
                  <a:lnTo>
                    <a:pt x="1687397" y="9260"/>
                  </a:lnTo>
                  <a:lnTo>
                    <a:pt x="1673405" y="9839"/>
                  </a:lnTo>
                  <a:lnTo>
                    <a:pt x="1658867" y="10767"/>
                  </a:lnTo>
                  <a:lnTo>
                    <a:pt x="1643679" y="12207"/>
                  </a:lnTo>
                  <a:lnTo>
                    <a:pt x="1628055" y="13990"/>
                  </a:lnTo>
                  <a:lnTo>
                    <a:pt x="1612414" y="15726"/>
                  </a:lnTo>
                  <a:lnTo>
                    <a:pt x="1597003" y="17188"/>
                  </a:lnTo>
                  <a:lnTo>
                    <a:pt x="1581892" y="18320"/>
                  </a:lnTo>
                  <a:lnTo>
                    <a:pt x="1567060" y="19154"/>
                  </a:lnTo>
                  <a:lnTo>
                    <a:pt x="1552452" y="19750"/>
                  </a:lnTo>
                  <a:lnTo>
                    <a:pt x="1538016" y="20167"/>
                  </a:lnTo>
                  <a:lnTo>
                    <a:pt x="1523702" y="20454"/>
                  </a:lnTo>
                  <a:lnTo>
                    <a:pt x="1509475" y="20651"/>
                  </a:lnTo>
                  <a:lnTo>
                    <a:pt x="1495309" y="20784"/>
                  </a:lnTo>
                  <a:lnTo>
                    <a:pt x="1481185" y="20874"/>
                  </a:lnTo>
                  <a:lnTo>
                    <a:pt x="1467089" y="20934"/>
                  </a:lnTo>
                  <a:lnTo>
                    <a:pt x="1453011" y="20976"/>
                  </a:lnTo>
                  <a:lnTo>
                    <a:pt x="1438947" y="21003"/>
                  </a:lnTo>
                  <a:lnTo>
                    <a:pt x="1424887" y="21021"/>
                  </a:lnTo>
                  <a:lnTo>
                    <a:pt x="1410665" y="21033"/>
                  </a:lnTo>
                  <a:lnTo>
                    <a:pt x="1395971" y="21041"/>
                  </a:lnTo>
                  <a:lnTo>
                    <a:pt x="1380674" y="21047"/>
                  </a:lnTo>
                  <a:lnTo>
                    <a:pt x="1364807" y="21050"/>
                  </a:lnTo>
                  <a:lnTo>
                    <a:pt x="1348470" y="21053"/>
                  </a:lnTo>
                  <a:lnTo>
                    <a:pt x="1331775" y="21055"/>
                  </a:lnTo>
                  <a:lnTo>
                    <a:pt x="1314817" y="21056"/>
                  </a:lnTo>
                  <a:lnTo>
                    <a:pt x="1297674" y="21057"/>
                  </a:lnTo>
                  <a:lnTo>
                    <a:pt x="1280406" y="21057"/>
                  </a:lnTo>
                  <a:lnTo>
                    <a:pt x="1263217" y="21057"/>
                  </a:lnTo>
                  <a:lnTo>
                    <a:pt x="1246444" y="21057"/>
                  </a:lnTo>
                  <a:lnTo>
                    <a:pt x="1230229" y="21052"/>
                  </a:lnTo>
                  <a:lnTo>
                    <a:pt x="1214390" y="20880"/>
                  </a:lnTo>
                  <a:lnTo>
                    <a:pt x="1198529" y="20231"/>
                  </a:lnTo>
                  <a:lnTo>
                    <a:pt x="1182414" y="18983"/>
                  </a:lnTo>
                  <a:lnTo>
                    <a:pt x="1166149" y="17330"/>
                  </a:lnTo>
                  <a:lnTo>
                    <a:pt x="1150069" y="15682"/>
                  </a:lnTo>
                  <a:lnTo>
                    <a:pt x="1134356" y="14279"/>
                  </a:lnTo>
                  <a:lnTo>
                    <a:pt x="1118871" y="13186"/>
                  </a:lnTo>
                  <a:lnTo>
                    <a:pt x="1103255" y="12378"/>
                  </a:lnTo>
                  <a:lnTo>
                    <a:pt x="1087303" y="11805"/>
                  </a:lnTo>
                  <a:lnTo>
                    <a:pt x="1070980" y="11573"/>
                  </a:lnTo>
                  <a:lnTo>
                    <a:pt x="1054329" y="11941"/>
                  </a:lnTo>
                  <a:lnTo>
                    <a:pt x="1037424" y="12995"/>
                  </a:lnTo>
                  <a:lnTo>
                    <a:pt x="1020494" y="14345"/>
                  </a:lnTo>
                  <a:lnTo>
                    <a:pt x="1003901" y="15257"/>
                  </a:lnTo>
                  <a:lnTo>
                    <a:pt x="987816" y="15352"/>
                  </a:lnTo>
                  <a:lnTo>
                    <a:pt x="972236" y="14753"/>
                  </a:lnTo>
                  <a:lnTo>
                    <a:pt x="957080" y="13886"/>
                  </a:lnTo>
                  <a:lnTo>
                    <a:pt x="942253" y="13048"/>
                  </a:lnTo>
                  <a:lnTo>
                    <a:pt x="927667" y="12521"/>
                  </a:lnTo>
                  <a:lnTo>
                    <a:pt x="913253" y="12633"/>
                  </a:lnTo>
                  <a:lnTo>
                    <a:pt x="898955" y="13490"/>
                  </a:lnTo>
                  <a:lnTo>
                    <a:pt x="884571" y="14864"/>
                  </a:lnTo>
                  <a:lnTo>
                    <a:pt x="869767" y="16318"/>
                  </a:lnTo>
                  <a:lnTo>
                    <a:pt x="854402" y="17587"/>
                  </a:lnTo>
                  <a:lnTo>
                    <a:pt x="838659" y="18588"/>
                  </a:lnTo>
                  <a:lnTo>
                    <a:pt x="822937" y="19334"/>
                  </a:lnTo>
                  <a:lnTo>
                    <a:pt x="807473" y="19871"/>
                  </a:lnTo>
                  <a:lnTo>
                    <a:pt x="792327" y="20247"/>
                  </a:lnTo>
                  <a:lnTo>
                    <a:pt x="777470" y="20508"/>
                  </a:lnTo>
                  <a:lnTo>
                    <a:pt x="762847" y="20687"/>
                  </a:lnTo>
                  <a:lnTo>
                    <a:pt x="748399" y="20808"/>
                  </a:lnTo>
                  <a:lnTo>
                    <a:pt x="734079" y="20890"/>
                  </a:lnTo>
                  <a:lnTo>
                    <a:pt x="719847" y="20945"/>
                  </a:lnTo>
                  <a:lnTo>
                    <a:pt x="705678" y="20982"/>
                  </a:lnTo>
                  <a:lnTo>
                    <a:pt x="691552" y="21007"/>
                  </a:lnTo>
                  <a:lnTo>
                    <a:pt x="677454" y="21024"/>
                  </a:lnTo>
                  <a:lnTo>
                    <a:pt x="663376" y="21035"/>
                  </a:lnTo>
                  <a:lnTo>
                    <a:pt x="649311" y="21043"/>
                  </a:lnTo>
                  <a:lnTo>
                    <a:pt x="635255" y="21048"/>
                  </a:lnTo>
                  <a:lnTo>
                    <a:pt x="621205" y="21051"/>
                  </a:lnTo>
                  <a:lnTo>
                    <a:pt x="607159" y="21053"/>
                  </a:lnTo>
                  <a:lnTo>
                    <a:pt x="593116" y="21055"/>
                  </a:lnTo>
                  <a:lnTo>
                    <a:pt x="579074" y="21056"/>
                  </a:lnTo>
                  <a:lnTo>
                    <a:pt x="565034" y="21057"/>
                  </a:lnTo>
                  <a:lnTo>
                    <a:pt x="550994" y="21057"/>
                  </a:lnTo>
                  <a:lnTo>
                    <a:pt x="536955" y="21057"/>
                  </a:lnTo>
                  <a:lnTo>
                    <a:pt x="522916" y="21057"/>
                  </a:lnTo>
                  <a:lnTo>
                    <a:pt x="508878" y="21061"/>
                  </a:lnTo>
                  <a:lnTo>
                    <a:pt x="494840" y="21234"/>
                  </a:lnTo>
                  <a:lnTo>
                    <a:pt x="480802" y="21883"/>
                  </a:lnTo>
                  <a:lnTo>
                    <a:pt x="466764" y="23132"/>
                  </a:lnTo>
                  <a:lnTo>
                    <a:pt x="452726" y="24785"/>
                  </a:lnTo>
                  <a:lnTo>
                    <a:pt x="438687" y="26433"/>
                  </a:lnTo>
                  <a:lnTo>
                    <a:pt x="424649" y="27836"/>
                  </a:lnTo>
                  <a:lnTo>
                    <a:pt x="410611" y="28928"/>
                  </a:lnTo>
                  <a:lnTo>
                    <a:pt x="396573" y="29735"/>
                  </a:lnTo>
                  <a:lnTo>
                    <a:pt x="382535" y="30318"/>
                  </a:lnTo>
                  <a:lnTo>
                    <a:pt x="368497" y="30896"/>
                  </a:lnTo>
                  <a:lnTo>
                    <a:pt x="354459" y="31824"/>
                  </a:lnTo>
                  <a:lnTo>
                    <a:pt x="340417" y="33264"/>
                  </a:lnTo>
                  <a:lnTo>
                    <a:pt x="326206" y="35046"/>
                  </a:lnTo>
                  <a:lnTo>
                    <a:pt x="311520" y="36782"/>
                  </a:lnTo>
                  <a:lnTo>
                    <a:pt x="296228" y="38244"/>
                  </a:lnTo>
                  <a:lnTo>
                    <a:pt x="280365" y="39376"/>
                  </a:lnTo>
                  <a:lnTo>
                    <a:pt x="264030" y="40211"/>
                  </a:lnTo>
                  <a:lnTo>
                    <a:pt x="247336" y="40807"/>
                  </a:lnTo>
                  <a:lnTo>
                    <a:pt x="230380" y="41224"/>
                  </a:lnTo>
                  <a:lnTo>
                    <a:pt x="213238" y="41511"/>
                  </a:lnTo>
                  <a:lnTo>
                    <a:pt x="195961" y="41712"/>
                  </a:lnTo>
                  <a:lnTo>
                    <a:pt x="178427" y="42018"/>
                  </a:lnTo>
                  <a:lnTo>
                    <a:pt x="160356" y="42757"/>
                  </a:lnTo>
                  <a:lnTo>
                    <a:pt x="141645" y="44066"/>
                  </a:lnTo>
                  <a:lnTo>
                    <a:pt x="122501" y="45760"/>
                  </a:lnTo>
                  <a:lnTo>
                    <a:pt x="103343" y="47435"/>
                  </a:lnTo>
                  <a:lnTo>
                    <a:pt x="84436" y="48856"/>
                  </a:lnTo>
                  <a:lnTo>
                    <a:pt x="66412" y="49963"/>
                  </a:lnTo>
                  <a:lnTo>
                    <a:pt x="48471" y="50901"/>
                  </a:lnTo>
                  <a:lnTo>
                    <a:pt x="27923" y="51747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2221513" y="1695088"/>
            <a:ext cx="633347" cy="210571"/>
            <a:chOff x="2221513" y="1695088"/>
            <a:chExt cx="633347" cy="210571"/>
          </a:xfrm>
        </p:grpSpPr>
        <p:sp>
          <p:nvSpPr>
            <p:cNvPr id="34" name="Freeform 33"/>
            <p:cNvSpPr/>
            <p:nvPr/>
          </p:nvSpPr>
          <p:spPr>
            <a:xfrm>
              <a:off x="2221513" y="1779316"/>
              <a:ext cx="473783" cy="126343"/>
            </a:xfrm>
            <a:custGeom>
              <a:avLst/>
              <a:gdLst/>
              <a:ahLst/>
              <a:cxnLst/>
              <a:rect l="0" t="0" r="0" b="0"/>
              <a:pathLst>
                <a:path w="473783" h="126343">
                  <a:moveTo>
                    <a:pt x="0" y="126342"/>
                  </a:moveTo>
                  <a:lnTo>
                    <a:pt x="11178" y="115163"/>
                  </a:lnTo>
                  <a:lnTo>
                    <a:pt x="73217" y="91498"/>
                  </a:lnTo>
                  <a:lnTo>
                    <a:pt x="124123" y="77258"/>
                  </a:lnTo>
                  <a:lnTo>
                    <a:pt x="182359" y="63180"/>
                  </a:lnTo>
                  <a:lnTo>
                    <a:pt x="238662" y="49134"/>
                  </a:lnTo>
                  <a:lnTo>
                    <a:pt x="287089" y="35095"/>
                  </a:lnTo>
                  <a:lnTo>
                    <a:pt x="337357" y="24566"/>
                  </a:lnTo>
                  <a:lnTo>
                    <a:pt x="393801" y="13648"/>
                  </a:lnTo>
                  <a:lnTo>
                    <a:pt x="449404" y="5555"/>
                  </a:lnTo>
                  <a:lnTo>
                    <a:pt x="47378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568953" y="1695088"/>
              <a:ext cx="285907" cy="157928"/>
            </a:xfrm>
            <a:custGeom>
              <a:avLst/>
              <a:gdLst/>
              <a:ahLst/>
              <a:cxnLst/>
              <a:rect l="0" t="0" r="0" b="0"/>
              <a:pathLst>
                <a:path w="285907" h="157928">
                  <a:moveTo>
                    <a:pt x="0" y="0"/>
                  </a:moveTo>
                  <a:lnTo>
                    <a:pt x="37478" y="8333"/>
                  </a:lnTo>
                  <a:lnTo>
                    <a:pt x="88901" y="10094"/>
                  </a:lnTo>
                  <a:lnTo>
                    <a:pt x="151355" y="9273"/>
                  </a:lnTo>
                  <a:lnTo>
                    <a:pt x="213084" y="2178"/>
                  </a:lnTo>
                  <a:lnTo>
                    <a:pt x="275667" y="430"/>
                  </a:lnTo>
                  <a:lnTo>
                    <a:pt x="283214" y="4966"/>
                  </a:lnTo>
                  <a:lnTo>
                    <a:pt x="285906" y="12669"/>
                  </a:lnTo>
                  <a:lnTo>
                    <a:pt x="285360" y="22484"/>
                  </a:lnTo>
                  <a:lnTo>
                    <a:pt x="269156" y="42748"/>
                  </a:lnTo>
                  <a:lnTo>
                    <a:pt x="211094" y="84353"/>
                  </a:lnTo>
                  <a:lnTo>
                    <a:pt x="152875" y="124027"/>
                  </a:lnTo>
                  <a:lnTo>
                    <a:pt x="94756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2189927" y="2579481"/>
            <a:ext cx="1579276" cy="715939"/>
            <a:chOff x="2189927" y="2579481"/>
            <a:chExt cx="1579276" cy="715939"/>
          </a:xfrm>
        </p:grpSpPr>
        <p:sp>
          <p:nvSpPr>
            <p:cNvPr id="37" name="Freeform 36"/>
            <p:cNvSpPr/>
            <p:nvPr/>
          </p:nvSpPr>
          <p:spPr>
            <a:xfrm>
              <a:off x="2189927" y="2695295"/>
              <a:ext cx="421141" cy="31586"/>
            </a:xfrm>
            <a:custGeom>
              <a:avLst/>
              <a:gdLst/>
              <a:ahLst/>
              <a:cxnLst/>
              <a:rect l="0" t="0" r="0" b="0"/>
              <a:pathLst>
                <a:path w="421141" h="31586">
                  <a:moveTo>
                    <a:pt x="0" y="31585"/>
                  </a:moveTo>
                  <a:lnTo>
                    <a:pt x="54145" y="28466"/>
                  </a:lnTo>
                  <a:lnTo>
                    <a:pt x="114680" y="16931"/>
                  </a:lnTo>
                  <a:lnTo>
                    <a:pt x="165651" y="12426"/>
                  </a:lnTo>
                  <a:lnTo>
                    <a:pt x="223387" y="11091"/>
                  </a:lnTo>
                  <a:lnTo>
                    <a:pt x="284948" y="10695"/>
                  </a:lnTo>
                  <a:lnTo>
                    <a:pt x="342052" y="4989"/>
                  </a:lnTo>
                  <a:lnTo>
                    <a:pt x="400665" y="985"/>
                  </a:lnTo>
                  <a:lnTo>
                    <a:pt x="42114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421554" y="2621595"/>
              <a:ext cx="415923" cy="273742"/>
            </a:xfrm>
            <a:custGeom>
              <a:avLst/>
              <a:gdLst/>
              <a:ahLst/>
              <a:cxnLst/>
              <a:rect l="0" t="0" r="0" b="0"/>
              <a:pathLst>
                <a:path w="415923" h="273742">
                  <a:moveTo>
                    <a:pt x="0" y="0"/>
                  </a:moveTo>
                  <a:lnTo>
                    <a:pt x="54145" y="3120"/>
                  </a:lnTo>
                  <a:lnTo>
                    <a:pt x="109091" y="9065"/>
                  </a:lnTo>
                  <a:lnTo>
                    <a:pt x="171071" y="11410"/>
                  </a:lnTo>
                  <a:lnTo>
                    <a:pt x="225774" y="18805"/>
                  </a:lnTo>
                  <a:lnTo>
                    <a:pt x="275126" y="23510"/>
                  </a:lnTo>
                  <a:lnTo>
                    <a:pt x="338615" y="29991"/>
                  </a:lnTo>
                  <a:lnTo>
                    <a:pt x="393877" y="40846"/>
                  </a:lnTo>
                  <a:lnTo>
                    <a:pt x="413312" y="51689"/>
                  </a:lnTo>
                  <a:lnTo>
                    <a:pt x="415922" y="57856"/>
                  </a:lnTo>
                  <a:lnTo>
                    <a:pt x="414151" y="64307"/>
                  </a:lnTo>
                  <a:lnTo>
                    <a:pt x="383955" y="98416"/>
                  </a:lnTo>
                  <a:lnTo>
                    <a:pt x="324722" y="140394"/>
                  </a:lnTo>
                  <a:lnTo>
                    <a:pt x="264611" y="175477"/>
                  </a:lnTo>
                  <a:lnTo>
                    <a:pt x="202421" y="210570"/>
                  </a:lnTo>
                  <a:lnTo>
                    <a:pt x="140477" y="244496"/>
                  </a:lnTo>
                  <a:lnTo>
                    <a:pt x="109863" y="258317"/>
                  </a:lnTo>
                  <a:lnTo>
                    <a:pt x="94756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990093" y="2737409"/>
              <a:ext cx="21058" cy="536954"/>
            </a:xfrm>
            <a:custGeom>
              <a:avLst/>
              <a:gdLst/>
              <a:ahLst/>
              <a:cxnLst/>
              <a:rect l="0" t="0" r="0" b="0"/>
              <a:pathLst>
                <a:path w="21058" h="536954">
                  <a:moveTo>
                    <a:pt x="21057" y="536953"/>
                  </a:moveTo>
                  <a:lnTo>
                    <a:pt x="13821" y="508227"/>
                  </a:lnTo>
                  <a:lnTo>
                    <a:pt x="11504" y="457862"/>
                  </a:lnTo>
                  <a:lnTo>
                    <a:pt x="10818" y="397315"/>
                  </a:lnTo>
                  <a:lnTo>
                    <a:pt x="10657" y="351670"/>
                  </a:lnTo>
                  <a:lnTo>
                    <a:pt x="10567" y="291112"/>
                  </a:lnTo>
                  <a:lnTo>
                    <a:pt x="10540" y="241713"/>
                  </a:lnTo>
                  <a:lnTo>
                    <a:pt x="4942" y="186262"/>
                  </a:lnTo>
                  <a:lnTo>
                    <a:pt x="7054" y="136557"/>
                  </a:lnTo>
                  <a:lnTo>
                    <a:pt x="9499" y="86605"/>
                  </a:lnTo>
                  <a:lnTo>
                    <a:pt x="2060" y="2587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200663" y="2734872"/>
              <a:ext cx="209409" cy="554278"/>
            </a:xfrm>
            <a:custGeom>
              <a:avLst/>
              <a:gdLst/>
              <a:ahLst/>
              <a:cxnLst/>
              <a:rect l="0" t="0" r="0" b="0"/>
              <a:pathLst>
                <a:path w="209409" h="554278">
                  <a:moveTo>
                    <a:pt x="0" y="170993"/>
                  </a:moveTo>
                  <a:lnTo>
                    <a:pt x="0" y="148636"/>
                  </a:lnTo>
                  <a:lnTo>
                    <a:pt x="6239" y="131421"/>
                  </a:lnTo>
                  <a:lnTo>
                    <a:pt x="15641" y="112461"/>
                  </a:lnTo>
                  <a:lnTo>
                    <a:pt x="34328" y="61988"/>
                  </a:lnTo>
                  <a:lnTo>
                    <a:pt x="68211" y="14915"/>
                  </a:lnTo>
                  <a:lnTo>
                    <a:pt x="86468" y="2969"/>
                  </a:lnTo>
                  <a:lnTo>
                    <a:pt x="106280" y="0"/>
                  </a:lnTo>
                  <a:lnTo>
                    <a:pt x="116477" y="845"/>
                  </a:lnTo>
                  <a:lnTo>
                    <a:pt x="134046" y="8024"/>
                  </a:lnTo>
                  <a:lnTo>
                    <a:pt x="150823" y="21353"/>
                  </a:lnTo>
                  <a:lnTo>
                    <a:pt x="177659" y="55166"/>
                  </a:lnTo>
                  <a:lnTo>
                    <a:pt x="189314" y="81300"/>
                  </a:lnTo>
                  <a:lnTo>
                    <a:pt x="196863" y="144677"/>
                  </a:lnTo>
                  <a:lnTo>
                    <a:pt x="204689" y="200370"/>
                  </a:lnTo>
                  <a:lnTo>
                    <a:pt x="209408" y="262280"/>
                  </a:lnTo>
                  <a:lnTo>
                    <a:pt x="209056" y="312425"/>
                  </a:lnTo>
                  <a:lnTo>
                    <a:pt x="202063" y="363157"/>
                  </a:lnTo>
                  <a:lnTo>
                    <a:pt x="189219" y="422814"/>
                  </a:lnTo>
                  <a:lnTo>
                    <a:pt x="175417" y="479658"/>
                  </a:lnTo>
                  <a:lnTo>
                    <a:pt x="159340" y="516303"/>
                  </a:lnTo>
                  <a:lnTo>
                    <a:pt x="134169" y="549387"/>
                  </a:lnTo>
                  <a:lnTo>
                    <a:pt x="123371" y="554277"/>
                  </a:lnTo>
                  <a:lnTo>
                    <a:pt x="98895" y="553471"/>
                  </a:lnTo>
                  <a:lnTo>
                    <a:pt x="89327" y="547641"/>
                  </a:lnTo>
                  <a:lnTo>
                    <a:pt x="52642" y="4973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348062" y="3169077"/>
              <a:ext cx="421141" cy="126343"/>
            </a:xfrm>
            <a:custGeom>
              <a:avLst/>
              <a:gdLst/>
              <a:ahLst/>
              <a:cxnLst/>
              <a:rect l="0" t="0" r="0" b="0"/>
              <a:pathLst>
                <a:path w="421141" h="126343">
                  <a:moveTo>
                    <a:pt x="0" y="0"/>
                  </a:moveTo>
                  <a:lnTo>
                    <a:pt x="55659" y="39543"/>
                  </a:lnTo>
                  <a:lnTo>
                    <a:pt x="116078" y="62946"/>
                  </a:lnTo>
                  <a:lnTo>
                    <a:pt x="169661" y="87925"/>
                  </a:lnTo>
                  <a:lnTo>
                    <a:pt x="222030" y="104629"/>
                  </a:lnTo>
                  <a:lnTo>
                    <a:pt x="272847" y="115620"/>
                  </a:lnTo>
                  <a:lnTo>
                    <a:pt x="330408" y="123165"/>
                  </a:lnTo>
                  <a:lnTo>
                    <a:pt x="391779" y="125715"/>
                  </a:lnTo>
                  <a:lnTo>
                    <a:pt x="42114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958507" y="2579481"/>
              <a:ext cx="463255" cy="94758"/>
            </a:xfrm>
            <a:custGeom>
              <a:avLst/>
              <a:gdLst/>
              <a:ahLst/>
              <a:cxnLst/>
              <a:rect l="0" t="0" r="0" b="0"/>
              <a:pathLst>
                <a:path w="463255" h="94758">
                  <a:moveTo>
                    <a:pt x="0" y="0"/>
                  </a:moveTo>
                  <a:lnTo>
                    <a:pt x="55141" y="14655"/>
                  </a:lnTo>
                  <a:lnTo>
                    <a:pt x="103556" y="30339"/>
                  </a:lnTo>
                  <a:lnTo>
                    <a:pt x="162742" y="48194"/>
                  </a:lnTo>
                  <a:lnTo>
                    <a:pt x="225936" y="66557"/>
                  </a:lnTo>
                  <a:lnTo>
                    <a:pt x="281022" y="79525"/>
                  </a:lnTo>
                  <a:lnTo>
                    <a:pt x="336964" y="86419"/>
                  </a:lnTo>
                  <a:lnTo>
                    <a:pt x="388400" y="92286"/>
                  </a:lnTo>
                  <a:lnTo>
                    <a:pt x="436786" y="94025"/>
                  </a:lnTo>
                  <a:lnTo>
                    <a:pt x="463254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265582" y="3093028"/>
              <a:ext cx="145652" cy="139221"/>
            </a:xfrm>
            <a:custGeom>
              <a:avLst/>
              <a:gdLst/>
              <a:ahLst/>
              <a:cxnLst/>
              <a:rect l="0" t="0" r="0" b="0"/>
              <a:pathLst>
                <a:path w="145652" h="139221">
                  <a:moveTo>
                    <a:pt x="19309" y="139220"/>
                  </a:moveTo>
                  <a:lnTo>
                    <a:pt x="8130" y="128042"/>
                  </a:lnTo>
                  <a:lnTo>
                    <a:pt x="2642" y="110076"/>
                  </a:lnTo>
                  <a:lnTo>
                    <a:pt x="0" y="46908"/>
                  </a:lnTo>
                  <a:lnTo>
                    <a:pt x="4098" y="19424"/>
                  </a:lnTo>
                  <a:lnTo>
                    <a:pt x="10338" y="10223"/>
                  </a:lnTo>
                  <a:lnTo>
                    <a:pt x="19177" y="4089"/>
                  </a:lnTo>
                  <a:lnTo>
                    <a:pt x="29750" y="0"/>
                  </a:lnTo>
                  <a:lnTo>
                    <a:pt x="39137" y="783"/>
                  </a:lnTo>
                  <a:lnTo>
                    <a:pt x="55807" y="11012"/>
                  </a:lnTo>
                  <a:lnTo>
                    <a:pt x="108093" y="66981"/>
                  </a:lnTo>
                  <a:lnTo>
                    <a:pt x="145651" y="865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3000621" y="1116020"/>
            <a:ext cx="631711" cy="1099299"/>
            <a:chOff x="3000621" y="1116020"/>
            <a:chExt cx="631711" cy="1099299"/>
          </a:xfrm>
        </p:grpSpPr>
        <p:sp>
          <p:nvSpPr>
            <p:cNvPr id="45" name="Freeform 44"/>
            <p:cNvSpPr/>
            <p:nvPr/>
          </p:nvSpPr>
          <p:spPr>
            <a:xfrm>
              <a:off x="3032207" y="1700028"/>
              <a:ext cx="515897" cy="16118"/>
            </a:xfrm>
            <a:custGeom>
              <a:avLst/>
              <a:gdLst/>
              <a:ahLst/>
              <a:cxnLst/>
              <a:rect l="0" t="0" r="0" b="0"/>
              <a:pathLst>
                <a:path w="515897" h="16118">
                  <a:moveTo>
                    <a:pt x="0" y="16117"/>
                  </a:moveTo>
                  <a:lnTo>
                    <a:pt x="27556" y="8881"/>
                  </a:lnTo>
                  <a:lnTo>
                    <a:pt x="86898" y="6239"/>
                  </a:lnTo>
                  <a:lnTo>
                    <a:pt x="140781" y="5781"/>
                  </a:lnTo>
                  <a:lnTo>
                    <a:pt x="181892" y="5674"/>
                  </a:lnTo>
                  <a:lnTo>
                    <a:pt x="227460" y="5626"/>
                  </a:lnTo>
                  <a:lnTo>
                    <a:pt x="271889" y="5605"/>
                  </a:lnTo>
                  <a:lnTo>
                    <a:pt x="330124" y="5593"/>
                  </a:lnTo>
                  <a:lnTo>
                    <a:pt x="386134" y="0"/>
                  </a:lnTo>
                  <a:lnTo>
                    <a:pt x="434502" y="3271"/>
                  </a:lnTo>
                  <a:lnTo>
                    <a:pt x="492410" y="8250"/>
                  </a:lnTo>
                  <a:lnTo>
                    <a:pt x="515896" y="161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000621" y="1874072"/>
              <a:ext cx="147400" cy="168457"/>
            </a:xfrm>
            <a:custGeom>
              <a:avLst/>
              <a:gdLst/>
              <a:ahLst/>
              <a:cxnLst/>
              <a:rect l="0" t="0" r="0" b="0"/>
              <a:pathLst>
                <a:path w="147400" h="168457">
                  <a:moveTo>
                    <a:pt x="0" y="168456"/>
                  </a:moveTo>
                  <a:lnTo>
                    <a:pt x="5590" y="109839"/>
                  </a:lnTo>
                  <a:lnTo>
                    <a:pt x="32784" y="53242"/>
                  </a:lnTo>
                  <a:lnTo>
                    <a:pt x="47326" y="34192"/>
                  </a:lnTo>
                  <a:lnTo>
                    <a:pt x="75244" y="16890"/>
                  </a:lnTo>
                  <a:lnTo>
                    <a:pt x="95443" y="8287"/>
                  </a:lnTo>
                  <a:lnTo>
                    <a:pt x="116119" y="6803"/>
                  </a:lnTo>
                  <a:lnTo>
                    <a:pt x="133497" y="7703"/>
                  </a:lnTo>
                  <a:lnTo>
                    <a:pt x="138131" y="6305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035500" y="1758259"/>
              <a:ext cx="70407" cy="400084"/>
            </a:xfrm>
            <a:custGeom>
              <a:avLst/>
              <a:gdLst/>
              <a:ahLst/>
              <a:cxnLst/>
              <a:rect l="0" t="0" r="0" b="0"/>
              <a:pathLst>
                <a:path w="70407" h="400084">
                  <a:moveTo>
                    <a:pt x="7235" y="400083"/>
                  </a:moveTo>
                  <a:lnTo>
                    <a:pt x="0" y="372527"/>
                  </a:lnTo>
                  <a:lnTo>
                    <a:pt x="477" y="319424"/>
                  </a:lnTo>
                  <a:lnTo>
                    <a:pt x="5900" y="257678"/>
                  </a:lnTo>
                  <a:lnTo>
                    <a:pt x="15377" y="203107"/>
                  </a:lnTo>
                  <a:lnTo>
                    <a:pt x="28514" y="149174"/>
                  </a:lnTo>
                  <a:lnTo>
                    <a:pt x="38887" y="98402"/>
                  </a:lnTo>
                  <a:lnTo>
                    <a:pt x="52872" y="44914"/>
                  </a:lnTo>
                  <a:lnTo>
                    <a:pt x="7040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184545" y="1792654"/>
              <a:ext cx="447787" cy="422665"/>
            </a:xfrm>
            <a:custGeom>
              <a:avLst/>
              <a:gdLst/>
              <a:ahLst/>
              <a:cxnLst/>
              <a:rect l="0" t="0" r="0" b="0"/>
              <a:pathLst>
                <a:path w="447787" h="422665">
                  <a:moveTo>
                    <a:pt x="5589" y="186703"/>
                  </a:moveTo>
                  <a:lnTo>
                    <a:pt x="0" y="164346"/>
                  </a:lnTo>
                  <a:lnTo>
                    <a:pt x="7703" y="122497"/>
                  </a:lnTo>
                  <a:lnTo>
                    <a:pt x="38502" y="66699"/>
                  </a:lnTo>
                  <a:lnTo>
                    <a:pt x="75492" y="23053"/>
                  </a:lnTo>
                  <a:lnTo>
                    <a:pt x="102340" y="6673"/>
                  </a:lnTo>
                  <a:lnTo>
                    <a:pt x="138111" y="0"/>
                  </a:lnTo>
                  <a:lnTo>
                    <a:pt x="158464" y="4678"/>
                  </a:lnTo>
                  <a:lnTo>
                    <a:pt x="190595" y="26745"/>
                  </a:lnTo>
                  <a:lnTo>
                    <a:pt x="206765" y="52351"/>
                  </a:lnTo>
                  <a:lnTo>
                    <a:pt x="213376" y="104521"/>
                  </a:lnTo>
                  <a:lnTo>
                    <a:pt x="215335" y="155074"/>
                  </a:lnTo>
                  <a:lnTo>
                    <a:pt x="207591" y="214077"/>
                  </a:lnTo>
                  <a:lnTo>
                    <a:pt x="194796" y="270792"/>
                  </a:lnTo>
                  <a:lnTo>
                    <a:pt x="181363" y="309885"/>
                  </a:lnTo>
                  <a:lnTo>
                    <a:pt x="147886" y="365271"/>
                  </a:lnTo>
                  <a:lnTo>
                    <a:pt x="118721" y="395980"/>
                  </a:lnTo>
                  <a:lnTo>
                    <a:pt x="94085" y="412686"/>
                  </a:lnTo>
                  <a:lnTo>
                    <a:pt x="70657" y="418551"/>
                  </a:lnTo>
                  <a:lnTo>
                    <a:pt x="59496" y="418477"/>
                  </a:lnTo>
                  <a:lnTo>
                    <a:pt x="50886" y="414919"/>
                  </a:lnTo>
                  <a:lnTo>
                    <a:pt x="38199" y="401606"/>
                  </a:lnTo>
                  <a:lnTo>
                    <a:pt x="31781" y="377752"/>
                  </a:lnTo>
                  <a:lnTo>
                    <a:pt x="30069" y="363202"/>
                  </a:lnTo>
                  <a:lnTo>
                    <a:pt x="32438" y="351163"/>
                  </a:lnTo>
                  <a:lnTo>
                    <a:pt x="44428" y="331546"/>
                  </a:lnTo>
                  <a:lnTo>
                    <a:pt x="53709" y="325379"/>
                  </a:lnTo>
                  <a:lnTo>
                    <a:pt x="76498" y="318527"/>
                  </a:lnTo>
                  <a:lnTo>
                    <a:pt x="115637" y="320258"/>
                  </a:lnTo>
                  <a:lnTo>
                    <a:pt x="151280" y="333770"/>
                  </a:lnTo>
                  <a:lnTo>
                    <a:pt x="213739" y="371320"/>
                  </a:lnTo>
                  <a:lnTo>
                    <a:pt x="243908" y="388413"/>
                  </a:lnTo>
                  <a:lnTo>
                    <a:pt x="263587" y="400354"/>
                  </a:lnTo>
                  <a:lnTo>
                    <a:pt x="317642" y="417552"/>
                  </a:lnTo>
                  <a:lnTo>
                    <a:pt x="343151" y="422664"/>
                  </a:lnTo>
                  <a:lnTo>
                    <a:pt x="389227" y="417794"/>
                  </a:lnTo>
                  <a:lnTo>
                    <a:pt x="447786" y="3972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169511" y="1158134"/>
              <a:ext cx="20624" cy="452727"/>
            </a:xfrm>
            <a:custGeom>
              <a:avLst/>
              <a:gdLst/>
              <a:ahLst/>
              <a:cxnLst/>
              <a:rect l="0" t="0" r="0" b="0"/>
              <a:pathLst>
                <a:path w="20624" h="452727">
                  <a:moveTo>
                    <a:pt x="10095" y="452726"/>
                  </a:moveTo>
                  <a:lnTo>
                    <a:pt x="10095" y="403795"/>
                  </a:lnTo>
                  <a:lnTo>
                    <a:pt x="10095" y="355949"/>
                  </a:lnTo>
                  <a:lnTo>
                    <a:pt x="4506" y="292969"/>
                  </a:lnTo>
                  <a:lnTo>
                    <a:pt x="1030" y="232905"/>
                  </a:lnTo>
                  <a:lnTo>
                    <a:pt x="0" y="180013"/>
                  </a:lnTo>
                  <a:lnTo>
                    <a:pt x="6888" y="117880"/>
                  </a:lnTo>
                  <a:lnTo>
                    <a:pt x="10315" y="63004"/>
                  </a:lnTo>
                  <a:lnTo>
                    <a:pt x="2062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411233" y="1116020"/>
              <a:ext cx="42115" cy="463255"/>
            </a:xfrm>
            <a:custGeom>
              <a:avLst/>
              <a:gdLst/>
              <a:ahLst/>
              <a:cxnLst/>
              <a:rect l="0" t="0" r="0" b="0"/>
              <a:pathLst>
                <a:path w="42115" h="463255">
                  <a:moveTo>
                    <a:pt x="0" y="463254"/>
                  </a:moveTo>
                  <a:lnTo>
                    <a:pt x="3119" y="420563"/>
                  </a:lnTo>
                  <a:lnTo>
                    <a:pt x="9065" y="362144"/>
                  </a:lnTo>
                  <a:lnTo>
                    <a:pt x="10239" y="299826"/>
                  </a:lnTo>
                  <a:lnTo>
                    <a:pt x="13591" y="239336"/>
                  </a:lnTo>
                  <a:lnTo>
                    <a:pt x="18844" y="188678"/>
                  </a:lnTo>
                  <a:lnTo>
                    <a:pt x="23521" y="139743"/>
                  </a:lnTo>
                  <a:lnTo>
                    <a:pt x="29196" y="92488"/>
                  </a:lnTo>
                  <a:lnTo>
                    <a:pt x="36703" y="35297"/>
                  </a:lnTo>
                  <a:lnTo>
                    <a:pt x="421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2" name="Freeform 51"/>
          <p:cNvSpPr/>
          <p:nvPr/>
        </p:nvSpPr>
        <p:spPr>
          <a:xfrm>
            <a:off x="3124074" y="2316269"/>
            <a:ext cx="234595" cy="351265"/>
          </a:xfrm>
          <a:custGeom>
            <a:avLst/>
            <a:gdLst/>
            <a:ahLst/>
            <a:cxnLst/>
            <a:rect l="0" t="0" r="0" b="0"/>
            <a:pathLst>
              <a:path w="234595" h="351265">
                <a:moveTo>
                  <a:pt x="234516" y="52642"/>
                </a:moveTo>
                <a:lnTo>
                  <a:pt x="216536" y="37001"/>
                </a:lnTo>
                <a:lnTo>
                  <a:pt x="199619" y="28923"/>
                </a:lnTo>
                <a:lnTo>
                  <a:pt x="159185" y="23388"/>
                </a:lnTo>
                <a:lnTo>
                  <a:pt x="121339" y="27337"/>
                </a:lnTo>
                <a:lnTo>
                  <a:pt x="63288" y="53932"/>
                </a:lnTo>
                <a:lnTo>
                  <a:pt x="39092" y="68423"/>
                </a:lnTo>
                <a:lnTo>
                  <a:pt x="13486" y="96313"/>
                </a:lnTo>
                <a:lnTo>
                  <a:pt x="2530" y="116505"/>
                </a:lnTo>
                <a:lnTo>
                  <a:pt x="0" y="137178"/>
                </a:lnTo>
                <a:lnTo>
                  <a:pt x="963" y="147604"/>
                </a:lnTo>
                <a:lnTo>
                  <a:pt x="11392" y="165428"/>
                </a:lnTo>
                <a:lnTo>
                  <a:pt x="46683" y="195934"/>
                </a:lnTo>
                <a:lnTo>
                  <a:pt x="97024" y="217254"/>
                </a:lnTo>
                <a:lnTo>
                  <a:pt x="155842" y="242783"/>
                </a:lnTo>
                <a:lnTo>
                  <a:pt x="211634" y="277333"/>
                </a:lnTo>
                <a:lnTo>
                  <a:pt x="228636" y="291325"/>
                </a:lnTo>
                <a:lnTo>
                  <a:pt x="232936" y="299502"/>
                </a:lnTo>
                <a:lnTo>
                  <a:pt x="234594" y="317945"/>
                </a:lnTo>
                <a:lnTo>
                  <a:pt x="229889" y="325437"/>
                </a:lnTo>
                <a:lnTo>
                  <a:pt x="212182" y="336882"/>
                </a:lnTo>
                <a:lnTo>
                  <a:pt x="181495" y="349901"/>
                </a:lnTo>
                <a:lnTo>
                  <a:pt x="157529" y="351264"/>
                </a:lnTo>
                <a:lnTo>
                  <a:pt x="109604" y="342606"/>
                </a:lnTo>
                <a:lnTo>
                  <a:pt x="90872" y="330084"/>
                </a:lnTo>
                <a:lnTo>
                  <a:pt x="75918" y="312820"/>
                </a:lnTo>
                <a:lnTo>
                  <a:pt x="65372" y="293449"/>
                </a:lnTo>
                <a:lnTo>
                  <a:pt x="63025" y="270022"/>
                </a:lnTo>
                <a:lnTo>
                  <a:pt x="71050" y="222444"/>
                </a:lnTo>
                <a:lnTo>
                  <a:pt x="92306" y="164779"/>
                </a:lnTo>
                <a:lnTo>
                  <a:pt x="125943" y="106187"/>
                </a:lnTo>
                <a:lnTo>
                  <a:pt x="174868" y="49597"/>
                </a:lnTo>
                <a:lnTo>
                  <a:pt x="234516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Freeform 52"/>
          <p:cNvSpPr/>
          <p:nvPr/>
        </p:nvSpPr>
        <p:spPr>
          <a:xfrm>
            <a:off x="2358383" y="3221720"/>
            <a:ext cx="1452934" cy="272644"/>
          </a:xfrm>
          <a:custGeom>
            <a:avLst/>
            <a:gdLst/>
            <a:ahLst/>
            <a:cxnLst/>
            <a:rect l="0" t="0" r="0" b="0"/>
            <a:pathLst>
              <a:path w="1452934" h="272644">
                <a:moveTo>
                  <a:pt x="0" y="0"/>
                </a:moveTo>
                <a:lnTo>
                  <a:pt x="58617" y="0"/>
                </a:lnTo>
                <a:lnTo>
                  <a:pt x="118333" y="11453"/>
                </a:lnTo>
                <a:lnTo>
                  <a:pt x="178052" y="24749"/>
                </a:lnTo>
                <a:lnTo>
                  <a:pt x="228881" y="35149"/>
                </a:lnTo>
                <a:lnTo>
                  <a:pt x="283987" y="49143"/>
                </a:lnTo>
                <a:lnTo>
                  <a:pt x="342532" y="63173"/>
                </a:lnTo>
                <a:lnTo>
                  <a:pt x="394174" y="77209"/>
                </a:lnTo>
                <a:lnTo>
                  <a:pt x="456671" y="98483"/>
                </a:lnTo>
                <a:lnTo>
                  <a:pt x="512170" y="118282"/>
                </a:lnTo>
                <a:lnTo>
                  <a:pt x="568048" y="142828"/>
                </a:lnTo>
                <a:lnTo>
                  <a:pt x="621117" y="161297"/>
                </a:lnTo>
                <a:lnTo>
                  <a:pt x="684347" y="188071"/>
                </a:lnTo>
                <a:lnTo>
                  <a:pt x="747523" y="213645"/>
                </a:lnTo>
                <a:lnTo>
                  <a:pt x="801465" y="224479"/>
                </a:lnTo>
                <a:lnTo>
                  <a:pt x="859434" y="238620"/>
                </a:lnTo>
                <a:lnTo>
                  <a:pt x="915466" y="256190"/>
                </a:lnTo>
                <a:lnTo>
                  <a:pt x="964180" y="261131"/>
                </a:lnTo>
                <a:lnTo>
                  <a:pt x="1022986" y="270037"/>
                </a:lnTo>
                <a:lnTo>
                  <a:pt x="1084426" y="272643"/>
                </a:lnTo>
                <a:lnTo>
                  <a:pt x="1146434" y="272246"/>
                </a:lnTo>
                <a:lnTo>
                  <a:pt x="1200031" y="265239"/>
                </a:lnTo>
                <a:lnTo>
                  <a:pt x="1260127" y="252391"/>
                </a:lnTo>
                <a:lnTo>
                  <a:pt x="1315087" y="238949"/>
                </a:lnTo>
                <a:lnTo>
                  <a:pt x="1374881" y="219035"/>
                </a:lnTo>
                <a:lnTo>
                  <a:pt x="1433397" y="203351"/>
                </a:lnTo>
                <a:lnTo>
                  <a:pt x="1452933" y="20004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6" name="Group 55"/>
          <p:cNvGrpSpPr/>
          <p:nvPr/>
        </p:nvGrpSpPr>
        <p:grpSpPr>
          <a:xfrm>
            <a:off x="1021264" y="3468713"/>
            <a:ext cx="881102" cy="1034662"/>
            <a:chOff x="1021264" y="3468713"/>
            <a:chExt cx="881102" cy="1034662"/>
          </a:xfrm>
        </p:grpSpPr>
        <p:sp>
          <p:nvSpPr>
            <p:cNvPr id="54" name="Freeform 53"/>
            <p:cNvSpPr/>
            <p:nvPr/>
          </p:nvSpPr>
          <p:spPr>
            <a:xfrm>
              <a:off x="1021264" y="3524173"/>
              <a:ext cx="472993" cy="950439"/>
            </a:xfrm>
            <a:custGeom>
              <a:avLst/>
              <a:gdLst/>
              <a:ahLst/>
              <a:cxnLst/>
              <a:rect l="0" t="0" r="0" b="0"/>
              <a:pathLst>
                <a:path w="472993" h="950439">
                  <a:moveTo>
                    <a:pt x="0" y="287143"/>
                  </a:moveTo>
                  <a:lnTo>
                    <a:pt x="2339" y="252351"/>
                  </a:lnTo>
                  <a:lnTo>
                    <a:pt x="22905" y="196606"/>
                  </a:lnTo>
                  <a:lnTo>
                    <a:pt x="49498" y="145516"/>
                  </a:lnTo>
                  <a:lnTo>
                    <a:pt x="87395" y="87861"/>
                  </a:lnTo>
                  <a:lnTo>
                    <a:pt x="136224" y="27116"/>
                  </a:lnTo>
                  <a:lnTo>
                    <a:pt x="143458" y="19035"/>
                  </a:lnTo>
                  <a:lnTo>
                    <a:pt x="167094" y="6937"/>
                  </a:lnTo>
                  <a:lnTo>
                    <a:pt x="194757" y="0"/>
                  </a:lnTo>
                  <a:lnTo>
                    <a:pt x="218750" y="816"/>
                  </a:lnTo>
                  <a:lnTo>
                    <a:pt x="237992" y="11318"/>
                  </a:lnTo>
                  <a:lnTo>
                    <a:pt x="246399" y="19032"/>
                  </a:lnTo>
                  <a:lnTo>
                    <a:pt x="255740" y="46320"/>
                  </a:lnTo>
                  <a:lnTo>
                    <a:pt x="260998" y="94905"/>
                  </a:lnTo>
                  <a:lnTo>
                    <a:pt x="257186" y="153244"/>
                  </a:lnTo>
                  <a:lnTo>
                    <a:pt x="245168" y="208658"/>
                  </a:lnTo>
                  <a:lnTo>
                    <a:pt x="228052" y="271044"/>
                  </a:lnTo>
                  <a:lnTo>
                    <a:pt x="207442" y="331643"/>
                  </a:lnTo>
                  <a:lnTo>
                    <a:pt x="201465" y="344885"/>
                  </a:lnTo>
                  <a:lnTo>
                    <a:pt x="200991" y="350204"/>
                  </a:lnTo>
                  <a:lnTo>
                    <a:pt x="204184" y="350241"/>
                  </a:lnTo>
                  <a:lnTo>
                    <a:pt x="255006" y="305500"/>
                  </a:lnTo>
                  <a:lnTo>
                    <a:pt x="316059" y="244792"/>
                  </a:lnTo>
                  <a:lnTo>
                    <a:pt x="347501" y="218962"/>
                  </a:lnTo>
                  <a:lnTo>
                    <a:pt x="390222" y="202080"/>
                  </a:lnTo>
                  <a:lnTo>
                    <a:pt x="434336" y="200848"/>
                  </a:lnTo>
                  <a:lnTo>
                    <a:pt x="446315" y="207386"/>
                  </a:lnTo>
                  <a:lnTo>
                    <a:pt x="465864" y="230248"/>
                  </a:lnTo>
                  <a:lnTo>
                    <a:pt x="472992" y="256787"/>
                  </a:lnTo>
                  <a:lnTo>
                    <a:pt x="468037" y="317541"/>
                  </a:lnTo>
                  <a:lnTo>
                    <a:pt x="447903" y="379728"/>
                  </a:lnTo>
                  <a:lnTo>
                    <a:pt x="429525" y="426168"/>
                  </a:lnTo>
                  <a:lnTo>
                    <a:pt x="408489" y="475274"/>
                  </a:lnTo>
                  <a:lnTo>
                    <a:pt x="383542" y="528294"/>
                  </a:lnTo>
                  <a:lnTo>
                    <a:pt x="356856" y="583054"/>
                  </a:lnTo>
                  <a:lnTo>
                    <a:pt x="329398" y="637418"/>
                  </a:lnTo>
                  <a:lnTo>
                    <a:pt x="301597" y="688875"/>
                  </a:lnTo>
                  <a:lnTo>
                    <a:pt x="276763" y="739041"/>
                  </a:lnTo>
                  <a:lnTo>
                    <a:pt x="252857" y="787464"/>
                  </a:lnTo>
                  <a:lnTo>
                    <a:pt x="226635" y="832382"/>
                  </a:lnTo>
                  <a:lnTo>
                    <a:pt x="196742" y="885953"/>
                  </a:lnTo>
                  <a:lnTo>
                    <a:pt x="172989" y="939520"/>
                  </a:lnTo>
                  <a:lnTo>
                    <a:pt x="168456" y="9504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580252" y="3468713"/>
              <a:ext cx="322114" cy="1034662"/>
            </a:xfrm>
            <a:custGeom>
              <a:avLst/>
              <a:gdLst/>
              <a:ahLst/>
              <a:cxnLst/>
              <a:rect l="0" t="0" r="0" b="0"/>
              <a:pathLst>
                <a:path w="322114" h="1034662">
                  <a:moveTo>
                    <a:pt x="314877" y="163618"/>
                  </a:moveTo>
                  <a:lnTo>
                    <a:pt x="322113" y="136062"/>
                  </a:lnTo>
                  <a:lnTo>
                    <a:pt x="321635" y="82959"/>
                  </a:lnTo>
                  <a:lnTo>
                    <a:pt x="315541" y="59919"/>
                  </a:lnTo>
                  <a:lnTo>
                    <a:pt x="305034" y="37981"/>
                  </a:lnTo>
                  <a:lnTo>
                    <a:pt x="280375" y="11489"/>
                  </a:lnTo>
                  <a:lnTo>
                    <a:pt x="254699" y="2419"/>
                  </a:lnTo>
                  <a:lnTo>
                    <a:pt x="239664" y="0"/>
                  </a:lnTo>
                  <a:lnTo>
                    <a:pt x="226130" y="1897"/>
                  </a:lnTo>
                  <a:lnTo>
                    <a:pt x="201735" y="13363"/>
                  </a:lnTo>
                  <a:lnTo>
                    <a:pt x="185433" y="30158"/>
                  </a:lnTo>
                  <a:lnTo>
                    <a:pt x="144810" y="91582"/>
                  </a:lnTo>
                  <a:lnTo>
                    <a:pt x="117281" y="151114"/>
                  </a:lnTo>
                  <a:lnTo>
                    <a:pt x="98780" y="206642"/>
                  </a:lnTo>
                  <a:lnTo>
                    <a:pt x="91647" y="262367"/>
                  </a:lnTo>
                  <a:lnTo>
                    <a:pt x="88858" y="309081"/>
                  </a:lnTo>
                  <a:lnTo>
                    <a:pt x="93931" y="335893"/>
                  </a:lnTo>
                  <a:lnTo>
                    <a:pt x="103985" y="355608"/>
                  </a:lnTo>
                  <a:lnTo>
                    <a:pt x="119372" y="369050"/>
                  </a:lnTo>
                  <a:lnTo>
                    <a:pt x="128388" y="374272"/>
                  </a:lnTo>
                  <a:lnTo>
                    <a:pt x="183717" y="382654"/>
                  </a:lnTo>
                  <a:lnTo>
                    <a:pt x="244038" y="387429"/>
                  </a:lnTo>
                  <a:lnTo>
                    <a:pt x="274035" y="395281"/>
                  </a:lnTo>
                  <a:lnTo>
                    <a:pt x="295165" y="410469"/>
                  </a:lnTo>
                  <a:lnTo>
                    <a:pt x="314626" y="438750"/>
                  </a:lnTo>
                  <a:lnTo>
                    <a:pt x="317495" y="468393"/>
                  </a:lnTo>
                  <a:lnTo>
                    <a:pt x="312533" y="518304"/>
                  </a:lnTo>
                  <a:lnTo>
                    <a:pt x="303654" y="565848"/>
                  </a:lnTo>
                  <a:lnTo>
                    <a:pt x="290495" y="616980"/>
                  </a:lnTo>
                  <a:lnTo>
                    <a:pt x="271778" y="672294"/>
                  </a:lnTo>
                  <a:lnTo>
                    <a:pt x="251414" y="730018"/>
                  </a:lnTo>
                  <a:lnTo>
                    <a:pt x="230563" y="784166"/>
                  </a:lnTo>
                  <a:lnTo>
                    <a:pt x="206447" y="837255"/>
                  </a:lnTo>
                  <a:lnTo>
                    <a:pt x="180194" y="890029"/>
                  </a:lnTo>
                  <a:lnTo>
                    <a:pt x="154478" y="936471"/>
                  </a:lnTo>
                  <a:lnTo>
                    <a:pt x="111217" y="993376"/>
                  </a:lnTo>
                  <a:lnTo>
                    <a:pt x="61717" y="1033249"/>
                  </a:lnTo>
                  <a:lnTo>
                    <a:pt x="51347" y="1034661"/>
                  </a:lnTo>
                  <a:lnTo>
                    <a:pt x="30466" y="1026870"/>
                  </a:lnTo>
                  <a:lnTo>
                    <a:pt x="15727" y="1002351"/>
                  </a:lnTo>
                  <a:lnTo>
                    <a:pt x="2322" y="940597"/>
                  </a:lnTo>
                  <a:lnTo>
                    <a:pt x="0" y="886334"/>
                  </a:lnTo>
                  <a:lnTo>
                    <a:pt x="4901" y="825802"/>
                  </a:lnTo>
                  <a:lnTo>
                    <a:pt x="13723" y="781186"/>
                  </a:lnTo>
                  <a:lnTo>
                    <a:pt x="24273" y="734061"/>
                  </a:lnTo>
                  <a:lnTo>
                    <a:pt x="32862" y="685820"/>
                  </a:lnTo>
                  <a:lnTo>
                    <a:pt x="46817" y="633964"/>
                  </a:lnTo>
                  <a:lnTo>
                    <a:pt x="63548" y="579721"/>
                  </a:lnTo>
                  <a:lnTo>
                    <a:pt x="78783" y="524418"/>
                  </a:lnTo>
                  <a:lnTo>
                    <a:pt x="96472" y="471763"/>
                  </a:lnTo>
                  <a:lnTo>
                    <a:pt x="116033" y="421064"/>
                  </a:lnTo>
                  <a:lnTo>
                    <a:pt x="136425" y="371235"/>
                  </a:lnTo>
                  <a:lnTo>
                    <a:pt x="160306" y="324913"/>
                  </a:lnTo>
                  <a:lnTo>
                    <a:pt x="185347" y="280928"/>
                  </a:lnTo>
                  <a:lnTo>
                    <a:pt x="208176" y="237983"/>
                  </a:lnTo>
                  <a:lnTo>
                    <a:pt x="230020" y="195499"/>
                  </a:lnTo>
                  <a:lnTo>
                    <a:pt x="262048" y="138359"/>
                  </a:lnTo>
                  <a:lnTo>
                    <a:pt x="293133" y="82720"/>
                  </a:lnTo>
                  <a:lnTo>
                    <a:pt x="304349" y="583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2558425" y="2519515"/>
            <a:ext cx="6064415" cy="3697656"/>
            <a:chOff x="2558425" y="2519515"/>
            <a:chExt cx="6064415" cy="3697656"/>
          </a:xfrm>
        </p:grpSpPr>
        <p:sp>
          <p:nvSpPr>
            <p:cNvPr id="57" name="Freeform 56"/>
            <p:cNvSpPr/>
            <p:nvPr/>
          </p:nvSpPr>
          <p:spPr>
            <a:xfrm>
              <a:off x="2773457" y="3569160"/>
              <a:ext cx="16595" cy="379027"/>
            </a:xfrm>
            <a:custGeom>
              <a:avLst/>
              <a:gdLst/>
              <a:ahLst/>
              <a:cxnLst/>
              <a:rect l="0" t="0" r="0" b="0"/>
              <a:pathLst>
                <a:path w="16595" h="379027">
                  <a:moveTo>
                    <a:pt x="6066" y="379026"/>
                  </a:moveTo>
                  <a:lnTo>
                    <a:pt x="0" y="339339"/>
                  </a:lnTo>
                  <a:lnTo>
                    <a:pt x="4521" y="285919"/>
                  </a:lnTo>
                  <a:lnTo>
                    <a:pt x="5608" y="235235"/>
                  </a:lnTo>
                  <a:lnTo>
                    <a:pt x="9050" y="184343"/>
                  </a:lnTo>
                  <a:lnTo>
                    <a:pt x="14359" y="131049"/>
                  </a:lnTo>
                  <a:lnTo>
                    <a:pt x="15932" y="82503"/>
                  </a:lnTo>
                  <a:lnTo>
                    <a:pt x="16398" y="37314"/>
                  </a:lnTo>
                  <a:lnTo>
                    <a:pt x="1659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946699" y="3563915"/>
              <a:ext cx="180172" cy="468500"/>
            </a:xfrm>
            <a:custGeom>
              <a:avLst/>
              <a:gdLst/>
              <a:ahLst/>
              <a:cxnLst/>
              <a:rect l="0" t="0" r="0" b="0"/>
              <a:pathLst>
                <a:path w="180172" h="468500">
                  <a:moveTo>
                    <a:pt x="159207" y="468499"/>
                  </a:moveTo>
                  <a:lnTo>
                    <a:pt x="162327" y="425808"/>
                  </a:lnTo>
                  <a:lnTo>
                    <a:pt x="169930" y="364092"/>
                  </a:lnTo>
                  <a:lnTo>
                    <a:pt x="176682" y="315771"/>
                  </a:lnTo>
                  <a:lnTo>
                    <a:pt x="179203" y="263239"/>
                  </a:lnTo>
                  <a:lnTo>
                    <a:pt x="179950" y="204910"/>
                  </a:lnTo>
                  <a:lnTo>
                    <a:pt x="180171" y="151233"/>
                  </a:lnTo>
                  <a:lnTo>
                    <a:pt x="177126" y="93701"/>
                  </a:lnTo>
                  <a:lnTo>
                    <a:pt x="161134" y="31322"/>
                  </a:lnTo>
                  <a:lnTo>
                    <a:pt x="149925" y="12546"/>
                  </a:lnTo>
                  <a:lnTo>
                    <a:pt x="141321" y="6603"/>
                  </a:lnTo>
                  <a:lnTo>
                    <a:pt x="119282" y="0"/>
                  </a:lnTo>
                  <a:lnTo>
                    <a:pt x="109194" y="578"/>
                  </a:lnTo>
                  <a:lnTo>
                    <a:pt x="91746" y="7460"/>
                  </a:lnTo>
                  <a:lnTo>
                    <a:pt x="63180" y="30078"/>
                  </a:lnTo>
                  <a:lnTo>
                    <a:pt x="15822" y="93281"/>
                  </a:lnTo>
                  <a:lnTo>
                    <a:pt x="0" y="122187"/>
                  </a:lnTo>
                  <a:lnTo>
                    <a:pt x="426" y="129999"/>
                  </a:lnTo>
                  <a:lnTo>
                    <a:pt x="4220" y="136378"/>
                  </a:lnTo>
                  <a:lnTo>
                    <a:pt x="10259" y="141800"/>
                  </a:lnTo>
                  <a:lnTo>
                    <a:pt x="17795" y="143075"/>
                  </a:lnTo>
                  <a:lnTo>
                    <a:pt x="70828" y="127973"/>
                  </a:lnTo>
                  <a:lnTo>
                    <a:pt x="127622" y="1000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558425" y="4095585"/>
              <a:ext cx="779109" cy="63159"/>
            </a:xfrm>
            <a:custGeom>
              <a:avLst/>
              <a:gdLst/>
              <a:ahLst/>
              <a:cxnLst/>
              <a:rect l="0" t="0" r="0" b="0"/>
              <a:pathLst>
                <a:path w="779109" h="63159">
                  <a:moveTo>
                    <a:pt x="0" y="0"/>
                  </a:moveTo>
                  <a:lnTo>
                    <a:pt x="58616" y="20244"/>
                  </a:lnTo>
                  <a:lnTo>
                    <a:pt x="110174" y="33814"/>
                  </a:lnTo>
                  <a:lnTo>
                    <a:pt x="169904" y="45244"/>
                  </a:lnTo>
                  <a:lnTo>
                    <a:pt x="220877" y="50450"/>
                  </a:lnTo>
                  <a:lnTo>
                    <a:pt x="272787" y="59445"/>
                  </a:lnTo>
                  <a:lnTo>
                    <a:pt x="330007" y="62435"/>
                  </a:lnTo>
                  <a:lnTo>
                    <a:pt x="391700" y="63026"/>
                  </a:lnTo>
                  <a:lnTo>
                    <a:pt x="440363" y="63128"/>
                  </a:lnTo>
                  <a:lnTo>
                    <a:pt x="491826" y="63158"/>
                  </a:lnTo>
                  <a:lnTo>
                    <a:pt x="554382" y="55933"/>
                  </a:lnTo>
                  <a:lnTo>
                    <a:pt x="604638" y="52448"/>
                  </a:lnTo>
                  <a:lnTo>
                    <a:pt x="655404" y="45696"/>
                  </a:lnTo>
                  <a:lnTo>
                    <a:pt x="702941" y="43176"/>
                  </a:lnTo>
                  <a:lnTo>
                    <a:pt x="761983" y="42324"/>
                  </a:lnTo>
                  <a:lnTo>
                    <a:pt x="779108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611067" y="4253513"/>
              <a:ext cx="73700" cy="505368"/>
            </a:xfrm>
            <a:custGeom>
              <a:avLst/>
              <a:gdLst/>
              <a:ahLst/>
              <a:cxnLst/>
              <a:rect l="0" t="0" r="0" b="0"/>
              <a:pathLst>
                <a:path w="73700" h="505368">
                  <a:moveTo>
                    <a:pt x="0" y="505367"/>
                  </a:moveTo>
                  <a:lnTo>
                    <a:pt x="0" y="451223"/>
                  </a:lnTo>
                  <a:lnTo>
                    <a:pt x="5589" y="401866"/>
                  </a:lnTo>
                  <a:lnTo>
                    <a:pt x="14654" y="346669"/>
                  </a:lnTo>
                  <a:lnTo>
                    <a:pt x="19160" y="295219"/>
                  </a:lnTo>
                  <a:lnTo>
                    <a:pt x="29088" y="234743"/>
                  </a:lnTo>
                  <a:lnTo>
                    <a:pt x="37734" y="186017"/>
                  </a:lnTo>
                  <a:lnTo>
                    <a:pt x="44368" y="130157"/>
                  </a:lnTo>
                  <a:lnTo>
                    <a:pt x="56597" y="79392"/>
                  </a:lnTo>
                  <a:lnTo>
                    <a:pt x="70639" y="19712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832165" y="4215872"/>
              <a:ext cx="452727" cy="549232"/>
            </a:xfrm>
            <a:custGeom>
              <a:avLst/>
              <a:gdLst/>
              <a:ahLst/>
              <a:cxnLst/>
              <a:rect l="0" t="0" r="0" b="0"/>
              <a:pathLst>
                <a:path w="452727" h="549232">
                  <a:moveTo>
                    <a:pt x="0" y="290325"/>
                  </a:moveTo>
                  <a:lnTo>
                    <a:pt x="14573" y="229941"/>
                  </a:lnTo>
                  <a:lnTo>
                    <a:pt x="33815" y="168693"/>
                  </a:lnTo>
                  <a:lnTo>
                    <a:pt x="63927" y="111960"/>
                  </a:lnTo>
                  <a:lnTo>
                    <a:pt x="105601" y="52713"/>
                  </a:lnTo>
                  <a:lnTo>
                    <a:pt x="149059" y="10625"/>
                  </a:lnTo>
                  <a:lnTo>
                    <a:pt x="172313" y="2237"/>
                  </a:lnTo>
                  <a:lnTo>
                    <a:pt x="185066" y="0"/>
                  </a:lnTo>
                  <a:lnTo>
                    <a:pt x="195907" y="2018"/>
                  </a:lnTo>
                  <a:lnTo>
                    <a:pt x="214192" y="13620"/>
                  </a:lnTo>
                  <a:lnTo>
                    <a:pt x="226998" y="33594"/>
                  </a:lnTo>
                  <a:lnTo>
                    <a:pt x="235419" y="58069"/>
                  </a:lnTo>
                  <a:lnTo>
                    <a:pt x="238990" y="102835"/>
                  </a:lnTo>
                  <a:lnTo>
                    <a:pt x="235680" y="148114"/>
                  </a:lnTo>
                  <a:lnTo>
                    <a:pt x="227239" y="203864"/>
                  </a:lnTo>
                  <a:lnTo>
                    <a:pt x="206671" y="265794"/>
                  </a:lnTo>
                  <a:lnTo>
                    <a:pt x="192777" y="314772"/>
                  </a:lnTo>
                  <a:lnTo>
                    <a:pt x="167715" y="370716"/>
                  </a:lnTo>
                  <a:lnTo>
                    <a:pt x="133264" y="433925"/>
                  </a:lnTo>
                  <a:lnTo>
                    <a:pt x="91239" y="492156"/>
                  </a:lnTo>
                  <a:lnTo>
                    <a:pt x="69018" y="513253"/>
                  </a:lnTo>
                  <a:lnTo>
                    <a:pt x="50562" y="523155"/>
                  </a:lnTo>
                  <a:lnTo>
                    <a:pt x="30661" y="525216"/>
                  </a:lnTo>
                  <a:lnTo>
                    <a:pt x="20441" y="524128"/>
                  </a:lnTo>
                  <a:lnTo>
                    <a:pt x="13627" y="517553"/>
                  </a:lnTo>
                  <a:lnTo>
                    <a:pt x="6057" y="494650"/>
                  </a:lnTo>
                  <a:lnTo>
                    <a:pt x="8931" y="468094"/>
                  </a:lnTo>
                  <a:lnTo>
                    <a:pt x="29841" y="412917"/>
                  </a:lnTo>
                  <a:lnTo>
                    <a:pt x="60835" y="376561"/>
                  </a:lnTo>
                  <a:lnTo>
                    <a:pt x="86310" y="363747"/>
                  </a:lnTo>
                  <a:lnTo>
                    <a:pt x="99654" y="360330"/>
                  </a:lnTo>
                  <a:lnTo>
                    <a:pt x="130078" y="365892"/>
                  </a:lnTo>
                  <a:lnTo>
                    <a:pt x="161928" y="381232"/>
                  </a:lnTo>
                  <a:lnTo>
                    <a:pt x="214263" y="426088"/>
                  </a:lnTo>
                  <a:lnTo>
                    <a:pt x="262613" y="481935"/>
                  </a:lnTo>
                  <a:lnTo>
                    <a:pt x="291170" y="516777"/>
                  </a:lnTo>
                  <a:lnTo>
                    <a:pt x="329079" y="539005"/>
                  </a:lnTo>
                  <a:lnTo>
                    <a:pt x="382944" y="549231"/>
                  </a:lnTo>
                  <a:lnTo>
                    <a:pt x="441110" y="544637"/>
                  </a:lnTo>
                  <a:lnTo>
                    <a:pt x="452726" y="5430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548103" y="3958715"/>
              <a:ext cx="294799" cy="21058"/>
            </a:xfrm>
            <a:custGeom>
              <a:avLst/>
              <a:gdLst/>
              <a:ahLst/>
              <a:cxnLst/>
              <a:rect l="0" t="0" r="0" b="0"/>
              <a:pathLst>
                <a:path w="294799" h="21058">
                  <a:moveTo>
                    <a:pt x="0" y="21057"/>
                  </a:moveTo>
                  <a:lnTo>
                    <a:pt x="42692" y="17937"/>
                  </a:lnTo>
                  <a:lnTo>
                    <a:pt x="101110" y="11992"/>
                  </a:lnTo>
                  <a:lnTo>
                    <a:pt x="142814" y="8059"/>
                  </a:lnTo>
                  <a:lnTo>
                    <a:pt x="187475" y="3582"/>
                  </a:lnTo>
                  <a:lnTo>
                    <a:pt x="247401" y="1061"/>
                  </a:lnTo>
                  <a:lnTo>
                    <a:pt x="29479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505989" y="4179987"/>
              <a:ext cx="484312" cy="52469"/>
            </a:xfrm>
            <a:custGeom>
              <a:avLst/>
              <a:gdLst/>
              <a:ahLst/>
              <a:cxnLst/>
              <a:rect l="0" t="0" r="0" b="0"/>
              <a:pathLst>
                <a:path w="484312" h="52469">
                  <a:moveTo>
                    <a:pt x="0" y="52468"/>
                  </a:moveTo>
                  <a:lnTo>
                    <a:pt x="49956" y="37896"/>
                  </a:lnTo>
                  <a:lnTo>
                    <a:pt x="108779" y="25924"/>
                  </a:lnTo>
                  <a:lnTo>
                    <a:pt x="158963" y="19257"/>
                  </a:lnTo>
                  <a:lnTo>
                    <a:pt x="210877" y="9873"/>
                  </a:lnTo>
                  <a:lnTo>
                    <a:pt x="263304" y="2803"/>
                  </a:lnTo>
                  <a:lnTo>
                    <a:pt x="312762" y="708"/>
                  </a:lnTo>
                  <a:lnTo>
                    <a:pt x="371396" y="0"/>
                  </a:lnTo>
                  <a:lnTo>
                    <a:pt x="428039" y="1030"/>
                  </a:lnTo>
                  <a:lnTo>
                    <a:pt x="484311" y="103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221927" y="3460730"/>
              <a:ext cx="73660" cy="1203395"/>
            </a:xfrm>
            <a:custGeom>
              <a:avLst/>
              <a:gdLst/>
              <a:ahLst/>
              <a:cxnLst/>
              <a:rect l="0" t="0" r="0" b="0"/>
              <a:pathLst>
                <a:path w="73660" h="1203395">
                  <a:moveTo>
                    <a:pt x="21057" y="1203394"/>
                  </a:moveTo>
                  <a:lnTo>
                    <a:pt x="11992" y="1144777"/>
                  </a:lnTo>
                  <a:lnTo>
                    <a:pt x="10818" y="1089433"/>
                  </a:lnTo>
                  <a:lnTo>
                    <a:pt x="10614" y="1039256"/>
                  </a:lnTo>
                  <a:lnTo>
                    <a:pt x="11724" y="980456"/>
                  </a:lnTo>
                  <a:lnTo>
                    <a:pt x="17772" y="918579"/>
                  </a:lnTo>
                  <a:lnTo>
                    <a:pt x="20084" y="855792"/>
                  </a:lnTo>
                  <a:lnTo>
                    <a:pt x="21939" y="792735"/>
                  </a:lnTo>
                  <a:lnTo>
                    <a:pt x="28208" y="729597"/>
                  </a:lnTo>
                  <a:lnTo>
                    <a:pt x="30585" y="667606"/>
                  </a:lnTo>
                  <a:lnTo>
                    <a:pt x="32459" y="610504"/>
                  </a:lnTo>
                  <a:lnTo>
                    <a:pt x="38733" y="549651"/>
                  </a:lnTo>
                  <a:lnTo>
                    <a:pt x="41112" y="488337"/>
                  </a:lnTo>
                  <a:lnTo>
                    <a:pt x="42987" y="432605"/>
                  </a:lnTo>
                  <a:lnTo>
                    <a:pt x="49262" y="379047"/>
                  </a:lnTo>
                  <a:lnTo>
                    <a:pt x="51641" y="326133"/>
                  </a:lnTo>
                  <a:lnTo>
                    <a:pt x="53516" y="274580"/>
                  </a:lnTo>
                  <a:lnTo>
                    <a:pt x="60917" y="214646"/>
                  </a:lnTo>
                  <a:lnTo>
                    <a:pt x="62726" y="157747"/>
                  </a:lnTo>
                  <a:lnTo>
                    <a:pt x="68628" y="104325"/>
                  </a:lnTo>
                  <a:lnTo>
                    <a:pt x="72197" y="55221"/>
                  </a:lnTo>
                  <a:lnTo>
                    <a:pt x="72233" y="0"/>
                  </a:lnTo>
                  <a:lnTo>
                    <a:pt x="70382" y="2219"/>
                  </a:lnTo>
                  <a:lnTo>
                    <a:pt x="67978" y="9546"/>
                  </a:lnTo>
                  <a:lnTo>
                    <a:pt x="71356" y="57269"/>
                  </a:lnTo>
                  <a:lnTo>
                    <a:pt x="73005" y="111989"/>
                  </a:lnTo>
                  <a:lnTo>
                    <a:pt x="73494" y="170316"/>
                  </a:lnTo>
                  <a:lnTo>
                    <a:pt x="73659" y="233132"/>
                  </a:lnTo>
                  <a:lnTo>
                    <a:pt x="68102" y="290600"/>
                  </a:lnTo>
                  <a:lnTo>
                    <a:pt x="64145" y="348182"/>
                  </a:lnTo>
                  <a:lnTo>
                    <a:pt x="63460" y="397577"/>
                  </a:lnTo>
                  <a:lnTo>
                    <a:pt x="63257" y="449257"/>
                  </a:lnTo>
                  <a:lnTo>
                    <a:pt x="62027" y="500444"/>
                  </a:lnTo>
                  <a:lnTo>
                    <a:pt x="54843" y="563375"/>
                  </a:lnTo>
                  <a:lnTo>
                    <a:pt x="50175" y="614456"/>
                  </a:lnTo>
                  <a:lnTo>
                    <a:pt x="44502" y="663516"/>
                  </a:lnTo>
                  <a:lnTo>
                    <a:pt x="39702" y="710808"/>
                  </a:lnTo>
                  <a:lnTo>
                    <a:pt x="33991" y="761864"/>
                  </a:lnTo>
                  <a:lnTo>
                    <a:pt x="29179" y="817157"/>
                  </a:lnTo>
                  <a:lnTo>
                    <a:pt x="23464" y="874874"/>
                  </a:lnTo>
                  <a:lnTo>
                    <a:pt x="18650" y="929020"/>
                  </a:lnTo>
                  <a:lnTo>
                    <a:pt x="12935" y="982108"/>
                  </a:lnTo>
                  <a:lnTo>
                    <a:pt x="11242" y="1031763"/>
                  </a:lnTo>
                  <a:lnTo>
                    <a:pt x="3387" y="1095134"/>
                  </a:lnTo>
                  <a:lnTo>
                    <a:pt x="0" y="11296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600953" y="3245946"/>
              <a:ext cx="420359" cy="639070"/>
            </a:xfrm>
            <a:custGeom>
              <a:avLst/>
              <a:gdLst/>
              <a:ahLst/>
              <a:cxnLst/>
              <a:rect l="0" t="0" r="0" b="0"/>
              <a:pathLst>
                <a:path w="420359" h="639070">
                  <a:moveTo>
                    <a:pt x="0" y="60002"/>
                  </a:moveTo>
                  <a:lnTo>
                    <a:pt x="48931" y="56882"/>
                  </a:lnTo>
                  <a:lnTo>
                    <a:pt x="96776" y="45429"/>
                  </a:lnTo>
                  <a:lnTo>
                    <a:pt x="151117" y="30338"/>
                  </a:lnTo>
                  <a:lnTo>
                    <a:pt x="202313" y="18457"/>
                  </a:lnTo>
                  <a:lnTo>
                    <a:pt x="249068" y="7528"/>
                  </a:lnTo>
                  <a:lnTo>
                    <a:pt x="307375" y="0"/>
                  </a:lnTo>
                  <a:lnTo>
                    <a:pt x="362865" y="890"/>
                  </a:lnTo>
                  <a:lnTo>
                    <a:pt x="391731" y="6824"/>
                  </a:lnTo>
                  <a:lnTo>
                    <a:pt x="412359" y="17260"/>
                  </a:lnTo>
                  <a:lnTo>
                    <a:pt x="417625" y="24488"/>
                  </a:lnTo>
                  <a:lnTo>
                    <a:pt x="419966" y="32816"/>
                  </a:lnTo>
                  <a:lnTo>
                    <a:pt x="420358" y="41878"/>
                  </a:lnTo>
                  <a:lnTo>
                    <a:pt x="398108" y="96110"/>
                  </a:lnTo>
                  <a:lnTo>
                    <a:pt x="370591" y="153967"/>
                  </a:lnTo>
                  <a:lnTo>
                    <a:pt x="328392" y="207297"/>
                  </a:lnTo>
                  <a:lnTo>
                    <a:pt x="283148" y="268435"/>
                  </a:lnTo>
                  <a:lnTo>
                    <a:pt x="241934" y="323486"/>
                  </a:lnTo>
                  <a:lnTo>
                    <a:pt x="205587" y="379420"/>
                  </a:lnTo>
                  <a:lnTo>
                    <a:pt x="168641" y="435529"/>
                  </a:lnTo>
                  <a:lnTo>
                    <a:pt x="134481" y="491672"/>
                  </a:lnTo>
                  <a:lnTo>
                    <a:pt x="93489" y="553455"/>
                  </a:lnTo>
                  <a:lnTo>
                    <a:pt x="59950" y="615551"/>
                  </a:lnTo>
                  <a:lnTo>
                    <a:pt x="42114" y="6390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432497" y="3969243"/>
              <a:ext cx="494840" cy="110876"/>
            </a:xfrm>
            <a:custGeom>
              <a:avLst/>
              <a:gdLst/>
              <a:ahLst/>
              <a:cxnLst/>
              <a:rect l="0" t="0" r="0" b="0"/>
              <a:pathLst>
                <a:path w="494840" h="110876">
                  <a:moveTo>
                    <a:pt x="0" y="105285"/>
                  </a:moveTo>
                  <a:lnTo>
                    <a:pt x="16768" y="110875"/>
                  </a:lnTo>
                  <a:lnTo>
                    <a:pt x="49552" y="108761"/>
                  </a:lnTo>
                  <a:lnTo>
                    <a:pt x="108618" y="90330"/>
                  </a:lnTo>
                  <a:lnTo>
                    <a:pt x="167509" y="70532"/>
                  </a:lnTo>
                  <a:lnTo>
                    <a:pt x="224093" y="52688"/>
                  </a:lnTo>
                  <a:lnTo>
                    <a:pt x="277842" y="38613"/>
                  </a:lnTo>
                  <a:lnTo>
                    <a:pt x="332350" y="31804"/>
                  </a:lnTo>
                  <a:lnTo>
                    <a:pt x="394543" y="17114"/>
                  </a:lnTo>
                  <a:lnTo>
                    <a:pt x="455116" y="3062"/>
                  </a:lnTo>
                  <a:lnTo>
                    <a:pt x="49483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548311" y="4179813"/>
              <a:ext cx="21057" cy="473784"/>
            </a:xfrm>
            <a:custGeom>
              <a:avLst/>
              <a:gdLst/>
              <a:ahLst/>
              <a:cxnLst/>
              <a:rect l="0" t="0" r="0" b="0"/>
              <a:pathLst>
                <a:path w="21057" h="473784">
                  <a:moveTo>
                    <a:pt x="0" y="473783"/>
                  </a:moveTo>
                  <a:lnTo>
                    <a:pt x="0" y="413399"/>
                  </a:lnTo>
                  <a:lnTo>
                    <a:pt x="0" y="355676"/>
                  </a:lnTo>
                  <a:lnTo>
                    <a:pt x="0" y="300358"/>
                  </a:lnTo>
                  <a:lnTo>
                    <a:pt x="0" y="239744"/>
                  </a:lnTo>
                  <a:lnTo>
                    <a:pt x="0" y="182711"/>
                  </a:lnTo>
                  <a:lnTo>
                    <a:pt x="3119" y="129504"/>
                  </a:lnTo>
                  <a:lnTo>
                    <a:pt x="9065" y="73675"/>
                  </a:lnTo>
                  <a:lnTo>
                    <a:pt x="18669" y="12937"/>
                  </a:lnTo>
                  <a:lnTo>
                    <a:pt x="210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685181" y="4082689"/>
              <a:ext cx="431670" cy="494234"/>
            </a:xfrm>
            <a:custGeom>
              <a:avLst/>
              <a:gdLst/>
              <a:ahLst/>
              <a:cxnLst/>
              <a:rect l="0" t="0" r="0" b="0"/>
              <a:pathLst>
                <a:path w="431670" h="494234">
                  <a:moveTo>
                    <a:pt x="0" y="191881"/>
                  </a:moveTo>
                  <a:lnTo>
                    <a:pt x="5589" y="133264"/>
                  </a:lnTo>
                  <a:lnTo>
                    <a:pt x="19128" y="80259"/>
                  </a:lnTo>
                  <a:lnTo>
                    <a:pt x="49803" y="23977"/>
                  </a:lnTo>
                  <a:lnTo>
                    <a:pt x="66589" y="8852"/>
                  </a:lnTo>
                  <a:lnTo>
                    <a:pt x="75978" y="3181"/>
                  </a:lnTo>
                  <a:lnTo>
                    <a:pt x="98889" y="0"/>
                  </a:lnTo>
                  <a:lnTo>
                    <a:pt x="111549" y="789"/>
                  </a:lnTo>
                  <a:lnTo>
                    <a:pt x="131856" y="11025"/>
                  </a:lnTo>
                  <a:lnTo>
                    <a:pt x="140546" y="18668"/>
                  </a:lnTo>
                  <a:lnTo>
                    <a:pt x="153322" y="39638"/>
                  </a:lnTo>
                  <a:lnTo>
                    <a:pt x="173699" y="97656"/>
                  </a:lnTo>
                  <a:lnTo>
                    <a:pt x="177940" y="150565"/>
                  </a:lnTo>
                  <a:lnTo>
                    <a:pt x="178778" y="206077"/>
                  </a:lnTo>
                  <a:lnTo>
                    <a:pt x="171708" y="262102"/>
                  </a:lnTo>
                  <a:lnTo>
                    <a:pt x="165979" y="315109"/>
                  </a:lnTo>
                  <a:lnTo>
                    <a:pt x="154074" y="348886"/>
                  </a:lnTo>
                  <a:lnTo>
                    <a:pt x="123808" y="409779"/>
                  </a:lnTo>
                  <a:lnTo>
                    <a:pt x="89744" y="453718"/>
                  </a:lnTo>
                  <a:lnTo>
                    <a:pt x="71472" y="465401"/>
                  </a:lnTo>
                  <a:lnTo>
                    <a:pt x="62856" y="466644"/>
                  </a:lnTo>
                  <a:lnTo>
                    <a:pt x="47043" y="461787"/>
                  </a:lnTo>
                  <a:lnTo>
                    <a:pt x="24987" y="445898"/>
                  </a:lnTo>
                  <a:lnTo>
                    <a:pt x="13835" y="426830"/>
                  </a:lnTo>
                  <a:lnTo>
                    <a:pt x="7319" y="403927"/>
                  </a:lnTo>
                  <a:lnTo>
                    <a:pt x="8322" y="382050"/>
                  </a:lnTo>
                  <a:lnTo>
                    <a:pt x="15787" y="363748"/>
                  </a:lnTo>
                  <a:lnTo>
                    <a:pt x="21053" y="355592"/>
                  </a:lnTo>
                  <a:lnTo>
                    <a:pt x="29243" y="351324"/>
                  </a:lnTo>
                  <a:lnTo>
                    <a:pt x="50822" y="349702"/>
                  </a:lnTo>
                  <a:lnTo>
                    <a:pt x="89277" y="360955"/>
                  </a:lnTo>
                  <a:lnTo>
                    <a:pt x="144583" y="395585"/>
                  </a:lnTo>
                  <a:lnTo>
                    <a:pt x="201577" y="436641"/>
                  </a:lnTo>
                  <a:lnTo>
                    <a:pt x="263347" y="478410"/>
                  </a:lnTo>
                  <a:lnTo>
                    <a:pt x="296008" y="491118"/>
                  </a:lnTo>
                  <a:lnTo>
                    <a:pt x="337141" y="494233"/>
                  </a:lnTo>
                  <a:lnTo>
                    <a:pt x="400258" y="488517"/>
                  </a:lnTo>
                  <a:lnTo>
                    <a:pt x="431669" y="4866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095792" y="3716559"/>
              <a:ext cx="421142" cy="63172"/>
            </a:xfrm>
            <a:custGeom>
              <a:avLst/>
              <a:gdLst/>
              <a:ahLst/>
              <a:cxnLst/>
              <a:rect l="0" t="0" r="0" b="0"/>
              <a:pathLst>
                <a:path w="421142" h="63172">
                  <a:moveTo>
                    <a:pt x="0" y="63171"/>
                  </a:moveTo>
                  <a:lnTo>
                    <a:pt x="54145" y="51718"/>
                  </a:lnTo>
                  <a:lnTo>
                    <a:pt x="101441" y="41840"/>
                  </a:lnTo>
                  <a:lnTo>
                    <a:pt x="156789" y="34624"/>
                  </a:lnTo>
                  <a:lnTo>
                    <a:pt x="207113" y="29367"/>
                  </a:lnTo>
                  <a:lnTo>
                    <a:pt x="257899" y="20400"/>
                  </a:lnTo>
                  <a:lnTo>
                    <a:pt x="317401" y="10334"/>
                  </a:lnTo>
                  <a:lnTo>
                    <a:pt x="373245" y="3062"/>
                  </a:lnTo>
                  <a:lnTo>
                    <a:pt x="42114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148435" y="3990300"/>
              <a:ext cx="631711" cy="73701"/>
            </a:xfrm>
            <a:custGeom>
              <a:avLst/>
              <a:gdLst/>
              <a:ahLst/>
              <a:cxnLst/>
              <a:rect l="0" t="0" r="0" b="0"/>
              <a:pathLst>
                <a:path w="631711" h="73701">
                  <a:moveTo>
                    <a:pt x="0" y="73700"/>
                  </a:moveTo>
                  <a:lnTo>
                    <a:pt x="59358" y="70580"/>
                  </a:lnTo>
                  <a:lnTo>
                    <a:pt x="116481" y="55741"/>
                  </a:lnTo>
                  <a:lnTo>
                    <a:pt x="169281" y="42033"/>
                  </a:lnTo>
                  <a:lnTo>
                    <a:pt x="224771" y="28060"/>
                  </a:lnTo>
                  <a:lnTo>
                    <a:pt x="288028" y="21271"/>
                  </a:lnTo>
                  <a:lnTo>
                    <a:pt x="349916" y="12997"/>
                  </a:lnTo>
                  <a:lnTo>
                    <a:pt x="412530" y="5427"/>
                  </a:lnTo>
                  <a:lnTo>
                    <a:pt x="471128" y="1072"/>
                  </a:lnTo>
                  <a:lnTo>
                    <a:pt x="519529" y="318"/>
                  </a:lnTo>
                  <a:lnTo>
                    <a:pt x="581518" y="63"/>
                  </a:lnTo>
                  <a:lnTo>
                    <a:pt x="63171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885429" y="3248047"/>
              <a:ext cx="460467" cy="1605591"/>
            </a:xfrm>
            <a:custGeom>
              <a:avLst/>
              <a:gdLst/>
              <a:ahLst/>
              <a:cxnLst/>
              <a:rect l="0" t="0" r="0" b="0"/>
              <a:pathLst>
                <a:path w="460467" h="1605591">
                  <a:moveTo>
                    <a:pt x="0" y="289528"/>
                  </a:moveTo>
                  <a:lnTo>
                    <a:pt x="14572" y="235383"/>
                  </a:lnTo>
                  <a:lnTo>
                    <a:pt x="33815" y="180437"/>
                  </a:lnTo>
                  <a:lnTo>
                    <a:pt x="58455" y="124523"/>
                  </a:lnTo>
                  <a:lnTo>
                    <a:pt x="95905" y="71537"/>
                  </a:lnTo>
                  <a:lnTo>
                    <a:pt x="158028" y="16984"/>
                  </a:lnTo>
                  <a:lnTo>
                    <a:pt x="168523" y="9566"/>
                  </a:lnTo>
                  <a:lnTo>
                    <a:pt x="195782" y="1324"/>
                  </a:lnTo>
                  <a:lnTo>
                    <a:pt x="223885" y="0"/>
                  </a:lnTo>
                  <a:lnTo>
                    <a:pt x="244174" y="7211"/>
                  </a:lnTo>
                  <a:lnTo>
                    <a:pt x="260990" y="27573"/>
                  </a:lnTo>
                  <a:lnTo>
                    <a:pt x="268750" y="41192"/>
                  </a:lnTo>
                  <a:lnTo>
                    <a:pt x="277372" y="81280"/>
                  </a:lnTo>
                  <a:lnTo>
                    <a:pt x="281204" y="126783"/>
                  </a:lnTo>
                  <a:lnTo>
                    <a:pt x="282192" y="186455"/>
                  </a:lnTo>
                  <a:lnTo>
                    <a:pt x="275595" y="248069"/>
                  </a:lnTo>
                  <a:lnTo>
                    <a:pt x="265062" y="310779"/>
                  </a:lnTo>
                  <a:lnTo>
                    <a:pt x="248813" y="372644"/>
                  </a:lnTo>
                  <a:lnTo>
                    <a:pt x="236069" y="428538"/>
                  </a:lnTo>
                  <a:lnTo>
                    <a:pt x="223715" y="480974"/>
                  </a:lnTo>
                  <a:lnTo>
                    <a:pt x="202292" y="541207"/>
                  </a:lnTo>
                  <a:lnTo>
                    <a:pt x="186448" y="592576"/>
                  </a:lnTo>
                  <a:lnTo>
                    <a:pt x="188640" y="598015"/>
                  </a:lnTo>
                  <a:lnTo>
                    <a:pt x="194780" y="599301"/>
                  </a:lnTo>
                  <a:lnTo>
                    <a:pt x="203553" y="597819"/>
                  </a:lnTo>
                  <a:lnTo>
                    <a:pt x="219540" y="586813"/>
                  </a:lnTo>
                  <a:lnTo>
                    <a:pt x="254456" y="556741"/>
                  </a:lnTo>
                  <a:lnTo>
                    <a:pt x="316011" y="523244"/>
                  </a:lnTo>
                  <a:lnTo>
                    <a:pt x="336981" y="519354"/>
                  </a:lnTo>
                  <a:lnTo>
                    <a:pt x="384629" y="526388"/>
                  </a:lnTo>
                  <a:lnTo>
                    <a:pt x="414091" y="541293"/>
                  </a:lnTo>
                  <a:lnTo>
                    <a:pt x="437639" y="566116"/>
                  </a:lnTo>
                  <a:lnTo>
                    <a:pt x="453845" y="601287"/>
                  </a:lnTo>
                  <a:lnTo>
                    <a:pt x="460466" y="646933"/>
                  </a:lnTo>
                  <a:lnTo>
                    <a:pt x="456839" y="708681"/>
                  </a:lnTo>
                  <a:lnTo>
                    <a:pt x="448315" y="755018"/>
                  </a:lnTo>
                  <a:lnTo>
                    <a:pt x="436727" y="804078"/>
                  </a:lnTo>
                  <a:lnTo>
                    <a:pt x="423778" y="857079"/>
                  </a:lnTo>
                  <a:lnTo>
                    <a:pt x="407105" y="914950"/>
                  </a:lnTo>
                  <a:lnTo>
                    <a:pt x="386826" y="976935"/>
                  </a:lnTo>
                  <a:lnTo>
                    <a:pt x="374867" y="1009842"/>
                  </a:lnTo>
                  <a:lnTo>
                    <a:pt x="362216" y="1043478"/>
                  </a:lnTo>
                  <a:lnTo>
                    <a:pt x="349102" y="1077600"/>
                  </a:lnTo>
                  <a:lnTo>
                    <a:pt x="335680" y="1112048"/>
                  </a:lnTo>
                  <a:lnTo>
                    <a:pt x="322053" y="1146710"/>
                  </a:lnTo>
                  <a:lnTo>
                    <a:pt x="307119" y="1180347"/>
                  </a:lnTo>
                  <a:lnTo>
                    <a:pt x="291314" y="1213300"/>
                  </a:lnTo>
                  <a:lnTo>
                    <a:pt x="274928" y="1245798"/>
                  </a:lnTo>
                  <a:lnTo>
                    <a:pt x="244243" y="1306862"/>
                  </a:lnTo>
                  <a:lnTo>
                    <a:pt x="215007" y="1364028"/>
                  </a:lnTo>
                  <a:lnTo>
                    <a:pt x="186416" y="1416731"/>
                  </a:lnTo>
                  <a:lnTo>
                    <a:pt x="161230" y="1464330"/>
                  </a:lnTo>
                  <a:lnTo>
                    <a:pt x="137169" y="1510053"/>
                  </a:lnTo>
                  <a:lnTo>
                    <a:pt x="110877" y="1557670"/>
                  </a:lnTo>
                  <a:lnTo>
                    <a:pt x="84228" y="16055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345682" y="3106693"/>
              <a:ext cx="308198" cy="1346862"/>
            </a:xfrm>
            <a:custGeom>
              <a:avLst/>
              <a:gdLst/>
              <a:ahLst/>
              <a:cxnLst/>
              <a:rect l="0" t="0" r="0" b="0"/>
              <a:pathLst>
                <a:path w="308198" h="1346862">
                  <a:moveTo>
                    <a:pt x="213571" y="1346861"/>
                  </a:moveTo>
                  <a:lnTo>
                    <a:pt x="216691" y="1294810"/>
                  </a:lnTo>
                  <a:lnTo>
                    <a:pt x="221904" y="1244871"/>
                  </a:lnTo>
                  <a:lnTo>
                    <a:pt x="223665" y="1186075"/>
                  </a:lnTo>
                  <a:lnTo>
                    <a:pt x="225185" y="1128231"/>
                  </a:lnTo>
                  <a:lnTo>
                    <a:pt x="231310" y="1078791"/>
                  </a:lnTo>
                  <a:lnTo>
                    <a:pt x="234815" y="1027097"/>
                  </a:lnTo>
                  <a:lnTo>
                    <a:pt x="241573" y="973566"/>
                  </a:lnTo>
                  <a:lnTo>
                    <a:pt x="245264" y="913771"/>
                  </a:lnTo>
                  <a:lnTo>
                    <a:pt x="252078" y="851600"/>
                  </a:lnTo>
                  <a:lnTo>
                    <a:pt x="255786" y="788726"/>
                  </a:lnTo>
                  <a:lnTo>
                    <a:pt x="262604" y="725643"/>
                  </a:lnTo>
                  <a:lnTo>
                    <a:pt x="266314" y="663668"/>
                  </a:lnTo>
                  <a:lnTo>
                    <a:pt x="273132" y="607740"/>
                  </a:lnTo>
                  <a:lnTo>
                    <a:pt x="276842" y="552954"/>
                  </a:lnTo>
                  <a:lnTo>
                    <a:pt x="283660" y="495127"/>
                  </a:lnTo>
                  <a:lnTo>
                    <a:pt x="287370" y="446148"/>
                  </a:lnTo>
                  <a:lnTo>
                    <a:pt x="294190" y="395111"/>
                  </a:lnTo>
                  <a:lnTo>
                    <a:pt x="296729" y="344114"/>
                  </a:lnTo>
                  <a:lnTo>
                    <a:pt x="300707" y="284368"/>
                  </a:lnTo>
                  <a:lnTo>
                    <a:pt x="306823" y="227506"/>
                  </a:lnTo>
                  <a:lnTo>
                    <a:pt x="307882" y="174090"/>
                  </a:lnTo>
                  <a:lnTo>
                    <a:pt x="308197" y="119399"/>
                  </a:lnTo>
                  <a:lnTo>
                    <a:pt x="307132" y="56922"/>
                  </a:lnTo>
                  <a:lnTo>
                    <a:pt x="302727" y="27981"/>
                  </a:lnTo>
                  <a:lnTo>
                    <a:pt x="297576" y="17222"/>
                  </a:lnTo>
                  <a:lnTo>
                    <a:pt x="282491" y="2148"/>
                  </a:lnTo>
                  <a:lnTo>
                    <a:pt x="273555" y="0"/>
                  </a:lnTo>
                  <a:lnTo>
                    <a:pt x="223681" y="13586"/>
                  </a:lnTo>
                  <a:lnTo>
                    <a:pt x="183072" y="42996"/>
                  </a:lnTo>
                  <a:lnTo>
                    <a:pt x="129530" y="101261"/>
                  </a:lnTo>
                  <a:lnTo>
                    <a:pt x="76917" y="159865"/>
                  </a:lnTo>
                  <a:lnTo>
                    <a:pt x="34399" y="218548"/>
                  </a:lnTo>
                  <a:lnTo>
                    <a:pt x="6777" y="273299"/>
                  </a:lnTo>
                  <a:lnTo>
                    <a:pt x="0" y="301183"/>
                  </a:lnTo>
                  <a:lnTo>
                    <a:pt x="887" y="329174"/>
                  </a:lnTo>
                  <a:lnTo>
                    <a:pt x="11421" y="350973"/>
                  </a:lnTo>
                  <a:lnTo>
                    <a:pt x="19143" y="360062"/>
                  </a:lnTo>
                  <a:lnTo>
                    <a:pt x="40201" y="373280"/>
                  </a:lnTo>
                  <a:lnTo>
                    <a:pt x="65158" y="381884"/>
                  </a:lnTo>
                  <a:lnTo>
                    <a:pt x="113069" y="390528"/>
                  </a:lnTo>
                  <a:lnTo>
                    <a:pt x="139872" y="3992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464497" y="3463875"/>
              <a:ext cx="178986" cy="6067"/>
            </a:xfrm>
            <a:custGeom>
              <a:avLst/>
              <a:gdLst/>
              <a:ahLst/>
              <a:cxnLst/>
              <a:rect l="0" t="0" r="0" b="0"/>
              <a:pathLst>
                <a:path w="178986" h="6067">
                  <a:moveTo>
                    <a:pt x="0" y="0"/>
                  </a:moveTo>
                  <a:lnTo>
                    <a:pt x="32452" y="6066"/>
                  </a:lnTo>
                  <a:lnTo>
                    <a:pt x="95521" y="1030"/>
                  </a:lnTo>
                  <a:lnTo>
                    <a:pt x="158735" y="136"/>
                  </a:lnTo>
                  <a:lnTo>
                    <a:pt x="1789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927751" y="2929002"/>
              <a:ext cx="428045" cy="419061"/>
            </a:xfrm>
            <a:custGeom>
              <a:avLst/>
              <a:gdLst/>
              <a:ahLst/>
              <a:cxnLst/>
              <a:rect l="0" t="0" r="0" b="0"/>
              <a:pathLst>
                <a:path w="428045" h="419061">
                  <a:moveTo>
                    <a:pt x="0" y="82148"/>
                  </a:moveTo>
                  <a:lnTo>
                    <a:pt x="55045" y="64190"/>
                  </a:lnTo>
                  <a:lnTo>
                    <a:pt x="112692" y="50481"/>
                  </a:lnTo>
                  <a:lnTo>
                    <a:pt x="174208" y="36508"/>
                  </a:lnTo>
                  <a:lnTo>
                    <a:pt x="230998" y="18975"/>
                  </a:lnTo>
                  <a:lnTo>
                    <a:pt x="290385" y="4939"/>
                  </a:lnTo>
                  <a:lnTo>
                    <a:pt x="349252" y="0"/>
                  </a:lnTo>
                  <a:lnTo>
                    <a:pt x="394381" y="4125"/>
                  </a:lnTo>
                  <a:lnTo>
                    <a:pt x="415486" y="12766"/>
                  </a:lnTo>
                  <a:lnTo>
                    <a:pt x="424390" y="18346"/>
                  </a:lnTo>
                  <a:lnTo>
                    <a:pt x="427986" y="25575"/>
                  </a:lnTo>
                  <a:lnTo>
                    <a:pt x="428044" y="33904"/>
                  </a:lnTo>
                  <a:lnTo>
                    <a:pt x="412474" y="81557"/>
                  </a:lnTo>
                  <a:lnTo>
                    <a:pt x="366658" y="135817"/>
                  </a:lnTo>
                  <a:lnTo>
                    <a:pt x="310024" y="193157"/>
                  </a:lnTo>
                  <a:lnTo>
                    <a:pt x="256905" y="239126"/>
                  </a:lnTo>
                  <a:lnTo>
                    <a:pt x="200598" y="292593"/>
                  </a:lnTo>
                  <a:lnTo>
                    <a:pt x="147472" y="342224"/>
                  </a:lnTo>
                  <a:lnTo>
                    <a:pt x="103171" y="381212"/>
                  </a:lnTo>
                  <a:lnTo>
                    <a:pt x="77095" y="410544"/>
                  </a:lnTo>
                  <a:lnTo>
                    <a:pt x="63171" y="4190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822466" y="3358590"/>
              <a:ext cx="452727" cy="136872"/>
            </a:xfrm>
            <a:custGeom>
              <a:avLst/>
              <a:gdLst/>
              <a:ahLst/>
              <a:cxnLst/>
              <a:rect l="0" t="0" r="0" b="0"/>
              <a:pathLst>
                <a:path w="452727" h="136872">
                  <a:moveTo>
                    <a:pt x="0" y="136871"/>
                  </a:moveTo>
                  <a:lnTo>
                    <a:pt x="55141" y="116627"/>
                  </a:lnTo>
                  <a:lnTo>
                    <a:pt x="114757" y="86993"/>
                  </a:lnTo>
                  <a:lnTo>
                    <a:pt x="176723" y="65875"/>
                  </a:lnTo>
                  <a:lnTo>
                    <a:pt x="231873" y="44382"/>
                  </a:lnTo>
                  <a:lnTo>
                    <a:pt x="287827" y="28524"/>
                  </a:lnTo>
                  <a:lnTo>
                    <a:pt x="345111" y="15297"/>
                  </a:lnTo>
                  <a:lnTo>
                    <a:pt x="408418" y="8351"/>
                  </a:lnTo>
                  <a:lnTo>
                    <a:pt x="45272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858514" y="3632331"/>
              <a:ext cx="79767" cy="568540"/>
            </a:xfrm>
            <a:custGeom>
              <a:avLst/>
              <a:gdLst/>
              <a:ahLst/>
              <a:cxnLst/>
              <a:rect l="0" t="0" r="0" b="0"/>
              <a:pathLst>
                <a:path w="79767" h="568540">
                  <a:moveTo>
                    <a:pt x="6066" y="568539"/>
                  </a:moveTo>
                  <a:lnTo>
                    <a:pt x="0" y="525342"/>
                  </a:lnTo>
                  <a:lnTo>
                    <a:pt x="4919" y="472682"/>
                  </a:lnTo>
                  <a:lnTo>
                    <a:pt x="13942" y="411781"/>
                  </a:lnTo>
                  <a:lnTo>
                    <a:pt x="21660" y="349101"/>
                  </a:lnTo>
                  <a:lnTo>
                    <a:pt x="25505" y="297760"/>
                  </a:lnTo>
                  <a:lnTo>
                    <a:pt x="34039" y="235245"/>
                  </a:lnTo>
                  <a:lnTo>
                    <a:pt x="37751" y="186166"/>
                  </a:lnTo>
                  <a:lnTo>
                    <a:pt x="48893" y="127067"/>
                  </a:lnTo>
                  <a:lnTo>
                    <a:pt x="56769" y="70334"/>
                  </a:lnTo>
                  <a:lnTo>
                    <a:pt x="75120" y="12497"/>
                  </a:lnTo>
                  <a:lnTo>
                    <a:pt x="7976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994026" y="3503672"/>
              <a:ext cx="575964" cy="749842"/>
            </a:xfrm>
            <a:custGeom>
              <a:avLst/>
              <a:gdLst/>
              <a:ahLst/>
              <a:cxnLst/>
              <a:rect l="0" t="0" r="0" b="0"/>
              <a:pathLst>
                <a:path w="575964" h="749842">
                  <a:moveTo>
                    <a:pt x="39010" y="244473"/>
                  </a:moveTo>
                  <a:lnTo>
                    <a:pt x="42130" y="195542"/>
                  </a:lnTo>
                  <a:lnTo>
                    <a:pt x="53583" y="153935"/>
                  </a:lnTo>
                  <a:lnTo>
                    <a:pt x="84003" y="97258"/>
                  </a:lnTo>
                  <a:lnTo>
                    <a:pt x="117741" y="46547"/>
                  </a:lnTo>
                  <a:lnTo>
                    <a:pt x="152674" y="15813"/>
                  </a:lnTo>
                  <a:lnTo>
                    <a:pt x="174926" y="3246"/>
                  </a:lnTo>
                  <a:lnTo>
                    <a:pt x="199633" y="0"/>
                  </a:lnTo>
                  <a:lnTo>
                    <a:pt x="212772" y="773"/>
                  </a:lnTo>
                  <a:lnTo>
                    <a:pt x="233611" y="10989"/>
                  </a:lnTo>
                  <a:lnTo>
                    <a:pt x="249502" y="27229"/>
                  </a:lnTo>
                  <a:lnTo>
                    <a:pt x="273212" y="76524"/>
                  </a:lnTo>
                  <a:lnTo>
                    <a:pt x="286830" y="126637"/>
                  </a:lnTo>
                  <a:lnTo>
                    <a:pt x="290733" y="181596"/>
                  </a:lnTo>
                  <a:lnTo>
                    <a:pt x="285915" y="243101"/>
                  </a:lnTo>
                  <a:lnTo>
                    <a:pt x="276983" y="294239"/>
                  </a:lnTo>
                  <a:lnTo>
                    <a:pt x="266929" y="346436"/>
                  </a:lnTo>
                  <a:lnTo>
                    <a:pt x="256540" y="398946"/>
                  </a:lnTo>
                  <a:lnTo>
                    <a:pt x="240464" y="457139"/>
                  </a:lnTo>
                  <a:lnTo>
                    <a:pt x="226472" y="507656"/>
                  </a:lnTo>
                  <a:lnTo>
                    <a:pt x="201689" y="566648"/>
                  </a:lnTo>
                  <a:lnTo>
                    <a:pt x="167330" y="620241"/>
                  </a:lnTo>
                  <a:lnTo>
                    <a:pt x="116335" y="682353"/>
                  </a:lnTo>
                  <a:lnTo>
                    <a:pt x="95993" y="690601"/>
                  </a:lnTo>
                  <a:lnTo>
                    <a:pt x="72524" y="693096"/>
                  </a:lnTo>
                  <a:lnTo>
                    <a:pt x="50395" y="690306"/>
                  </a:lnTo>
                  <a:lnTo>
                    <a:pt x="31982" y="682046"/>
                  </a:lnTo>
                  <a:lnTo>
                    <a:pt x="23796" y="676568"/>
                  </a:lnTo>
                  <a:lnTo>
                    <a:pt x="11582" y="661123"/>
                  </a:lnTo>
                  <a:lnTo>
                    <a:pt x="3423" y="641390"/>
                  </a:lnTo>
                  <a:lnTo>
                    <a:pt x="0" y="602804"/>
                  </a:lnTo>
                  <a:lnTo>
                    <a:pt x="7045" y="557185"/>
                  </a:lnTo>
                  <a:lnTo>
                    <a:pt x="17394" y="532025"/>
                  </a:lnTo>
                  <a:lnTo>
                    <a:pt x="26939" y="523912"/>
                  </a:lnTo>
                  <a:lnTo>
                    <a:pt x="53142" y="514897"/>
                  </a:lnTo>
                  <a:lnTo>
                    <a:pt x="65979" y="517172"/>
                  </a:lnTo>
                  <a:lnTo>
                    <a:pt x="122631" y="555757"/>
                  </a:lnTo>
                  <a:lnTo>
                    <a:pt x="177291" y="607904"/>
                  </a:lnTo>
                  <a:lnTo>
                    <a:pt x="239175" y="660503"/>
                  </a:lnTo>
                  <a:lnTo>
                    <a:pt x="300043" y="702201"/>
                  </a:lnTo>
                  <a:lnTo>
                    <a:pt x="362983" y="731782"/>
                  </a:lnTo>
                  <a:lnTo>
                    <a:pt x="421373" y="745927"/>
                  </a:lnTo>
                  <a:lnTo>
                    <a:pt x="483296" y="749068"/>
                  </a:lnTo>
                  <a:lnTo>
                    <a:pt x="538249" y="749688"/>
                  </a:lnTo>
                  <a:lnTo>
                    <a:pt x="575963" y="7498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686120" y="2519515"/>
              <a:ext cx="2057451" cy="2597191"/>
            </a:xfrm>
            <a:custGeom>
              <a:avLst/>
              <a:gdLst/>
              <a:ahLst/>
              <a:cxnLst/>
              <a:rect l="0" t="0" r="0" b="0"/>
              <a:pathLst>
                <a:path w="2057451" h="2597191">
                  <a:moveTo>
                    <a:pt x="241424" y="2544692"/>
                  </a:moveTo>
                  <a:lnTo>
                    <a:pt x="180550" y="2493697"/>
                  </a:lnTo>
                  <a:lnTo>
                    <a:pt x="166405" y="2477574"/>
                  </a:lnTo>
                  <a:lnTo>
                    <a:pt x="132913" y="2416834"/>
                  </a:lnTo>
                  <a:lnTo>
                    <a:pt x="112711" y="2361595"/>
                  </a:lnTo>
                  <a:lnTo>
                    <a:pt x="93322" y="2311847"/>
                  </a:lnTo>
                  <a:lnTo>
                    <a:pt x="75879" y="2256942"/>
                  </a:lnTo>
                  <a:lnTo>
                    <a:pt x="63301" y="2196220"/>
                  </a:lnTo>
                  <a:lnTo>
                    <a:pt x="55803" y="2153509"/>
                  </a:lnTo>
                  <a:lnTo>
                    <a:pt x="48571" y="2107231"/>
                  </a:lnTo>
                  <a:lnTo>
                    <a:pt x="41457" y="2059366"/>
                  </a:lnTo>
                  <a:lnTo>
                    <a:pt x="34397" y="2009627"/>
                  </a:lnTo>
                  <a:lnTo>
                    <a:pt x="27359" y="1956325"/>
                  </a:lnTo>
                  <a:lnTo>
                    <a:pt x="20332" y="1904560"/>
                  </a:lnTo>
                  <a:lnTo>
                    <a:pt x="14479" y="1851917"/>
                  </a:lnTo>
                  <a:lnTo>
                    <a:pt x="11878" y="1793425"/>
                  </a:lnTo>
                  <a:lnTo>
                    <a:pt x="7602" y="1735453"/>
                  </a:lnTo>
                  <a:lnTo>
                    <a:pt x="2972" y="1678493"/>
                  </a:lnTo>
                  <a:lnTo>
                    <a:pt x="915" y="1621981"/>
                  </a:lnTo>
                  <a:lnTo>
                    <a:pt x="0" y="1562550"/>
                  </a:lnTo>
                  <a:lnTo>
                    <a:pt x="763" y="1502211"/>
                  </a:lnTo>
                  <a:lnTo>
                    <a:pt x="5002" y="1444198"/>
                  </a:lnTo>
                  <a:lnTo>
                    <a:pt x="10785" y="1384099"/>
                  </a:lnTo>
                  <a:lnTo>
                    <a:pt x="17255" y="1322294"/>
                  </a:lnTo>
                  <a:lnTo>
                    <a:pt x="24030" y="1259729"/>
                  </a:lnTo>
                  <a:lnTo>
                    <a:pt x="30940" y="1199948"/>
                  </a:lnTo>
                  <a:lnTo>
                    <a:pt x="37911" y="1142183"/>
                  </a:lnTo>
                  <a:lnTo>
                    <a:pt x="44908" y="1085314"/>
                  </a:lnTo>
                  <a:lnTo>
                    <a:pt x="55037" y="1028843"/>
                  </a:lnTo>
                  <a:lnTo>
                    <a:pt x="67338" y="973719"/>
                  </a:lnTo>
                  <a:lnTo>
                    <a:pt x="80604" y="921924"/>
                  </a:lnTo>
                  <a:lnTo>
                    <a:pt x="97419" y="868488"/>
                  </a:lnTo>
                  <a:lnTo>
                    <a:pt x="116590" y="815882"/>
                  </a:lnTo>
                  <a:lnTo>
                    <a:pt x="136809" y="769106"/>
                  </a:lnTo>
                  <a:lnTo>
                    <a:pt x="157493" y="718681"/>
                  </a:lnTo>
                  <a:lnTo>
                    <a:pt x="178385" y="667413"/>
                  </a:lnTo>
                  <a:lnTo>
                    <a:pt x="199368" y="621231"/>
                  </a:lnTo>
                  <a:lnTo>
                    <a:pt x="223512" y="574189"/>
                  </a:lnTo>
                  <a:lnTo>
                    <a:pt x="249840" y="527156"/>
                  </a:lnTo>
                  <a:lnTo>
                    <a:pt x="277140" y="482856"/>
                  </a:lnTo>
                  <a:lnTo>
                    <a:pt x="304870" y="439770"/>
                  </a:lnTo>
                  <a:lnTo>
                    <a:pt x="346790" y="379171"/>
                  </a:lnTo>
                  <a:lnTo>
                    <a:pt x="391966" y="324172"/>
                  </a:lnTo>
                  <a:lnTo>
                    <a:pt x="439277" y="270831"/>
                  </a:lnTo>
                  <a:lnTo>
                    <a:pt x="489169" y="221101"/>
                  </a:lnTo>
                  <a:lnTo>
                    <a:pt x="545286" y="176730"/>
                  </a:lnTo>
                  <a:lnTo>
                    <a:pt x="598959" y="133947"/>
                  </a:lnTo>
                  <a:lnTo>
                    <a:pt x="655026" y="97874"/>
                  </a:lnTo>
                  <a:lnTo>
                    <a:pt x="716092" y="72368"/>
                  </a:lnTo>
                  <a:lnTo>
                    <a:pt x="775520" y="49993"/>
                  </a:lnTo>
                  <a:lnTo>
                    <a:pt x="833292" y="31665"/>
                  </a:lnTo>
                  <a:lnTo>
                    <a:pt x="894864" y="18825"/>
                  </a:lnTo>
                  <a:lnTo>
                    <a:pt x="954442" y="7612"/>
                  </a:lnTo>
                  <a:lnTo>
                    <a:pt x="1012258" y="0"/>
                  </a:lnTo>
                  <a:lnTo>
                    <a:pt x="1073842" y="865"/>
                  </a:lnTo>
                  <a:lnTo>
                    <a:pt x="1136544" y="8530"/>
                  </a:lnTo>
                  <a:lnTo>
                    <a:pt x="1196456" y="18210"/>
                  </a:lnTo>
                  <a:lnTo>
                    <a:pt x="1254372" y="31606"/>
                  </a:lnTo>
                  <a:lnTo>
                    <a:pt x="1315985" y="50394"/>
                  </a:lnTo>
                  <a:lnTo>
                    <a:pt x="1375576" y="70778"/>
                  </a:lnTo>
                  <a:lnTo>
                    <a:pt x="1433397" y="94755"/>
                  </a:lnTo>
                  <a:lnTo>
                    <a:pt x="1491863" y="124087"/>
                  </a:lnTo>
                  <a:lnTo>
                    <a:pt x="1546230" y="155004"/>
                  </a:lnTo>
                  <a:lnTo>
                    <a:pt x="1599384" y="189511"/>
                  </a:lnTo>
                  <a:lnTo>
                    <a:pt x="1649058" y="229372"/>
                  </a:lnTo>
                  <a:lnTo>
                    <a:pt x="1696533" y="270817"/>
                  </a:lnTo>
                  <a:lnTo>
                    <a:pt x="1759386" y="326744"/>
                  </a:lnTo>
                  <a:lnTo>
                    <a:pt x="1816862" y="390087"/>
                  </a:lnTo>
                  <a:lnTo>
                    <a:pt x="1870156" y="451992"/>
                  </a:lnTo>
                  <a:lnTo>
                    <a:pt x="1903982" y="506015"/>
                  </a:lnTo>
                  <a:lnTo>
                    <a:pt x="1936233" y="563356"/>
                  </a:lnTo>
                  <a:lnTo>
                    <a:pt x="1964895" y="620510"/>
                  </a:lnTo>
                  <a:lnTo>
                    <a:pt x="1988205" y="678779"/>
                  </a:lnTo>
                  <a:lnTo>
                    <a:pt x="2009929" y="736208"/>
                  </a:lnTo>
                  <a:lnTo>
                    <a:pt x="2028066" y="797678"/>
                  </a:lnTo>
                  <a:lnTo>
                    <a:pt x="2040848" y="860345"/>
                  </a:lnTo>
                  <a:lnTo>
                    <a:pt x="2048925" y="920247"/>
                  </a:lnTo>
                  <a:lnTo>
                    <a:pt x="2051317" y="978160"/>
                  </a:lnTo>
                  <a:lnTo>
                    <a:pt x="2055147" y="1039773"/>
                  </a:lnTo>
                  <a:lnTo>
                    <a:pt x="2057450" y="1102482"/>
                  </a:lnTo>
                  <a:lnTo>
                    <a:pt x="2053844" y="1165517"/>
                  </a:lnTo>
                  <a:lnTo>
                    <a:pt x="2049655" y="1228647"/>
                  </a:lnTo>
                  <a:lnTo>
                    <a:pt x="2041006" y="1291806"/>
                  </a:lnTo>
                  <a:lnTo>
                    <a:pt x="2031033" y="1354973"/>
                  </a:lnTo>
                  <a:lnTo>
                    <a:pt x="2020670" y="1418143"/>
                  </a:lnTo>
                  <a:lnTo>
                    <a:pt x="2007070" y="1481314"/>
                  </a:lnTo>
                  <a:lnTo>
                    <a:pt x="1988223" y="1544485"/>
                  </a:lnTo>
                  <a:lnTo>
                    <a:pt x="1967822" y="1604536"/>
                  </a:lnTo>
                  <a:lnTo>
                    <a:pt x="1943839" y="1659374"/>
                  </a:lnTo>
                  <a:lnTo>
                    <a:pt x="1917626" y="1712666"/>
                  </a:lnTo>
                  <a:lnTo>
                    <a:pt x="1895042" y="1765502"/>
                  </a:lnTo>
                  <a:lnTo>
                    <a:pt x="1873531" y="1818202"/>
                  </a:lnTo>
                  <a:lnTo>
                    <a:pt x="1849221" y="1870861"/>
                  </a:lnTo>
                  <a:lnTo>
                    <a:pt x="1819790" y="1920389"/>
                  </a:lnTo>
                  <a:lnTo>
                    <a:pt x="1783994" y="1979046"/>
                  </a:lnTo>
                  <a:lnTo>
                    <a:pt x="1745987" y="2034523"/>
                  </a:lnTo>
                  <a:lnTo>
                    <a:pt x="1694223" y="2096924"/>
                  </a:lnTo>
                  <a:lnTo>
                    <a:pt x="1641696" y="2154404"/>
                  </a:lnTo>
                  <a:lnTo>
                    <a:pt x="1587899" y="2207684"/>
                  </a:lnTo>
                  <a:lnTo>
                    <a:pt x="1527363" y="2260410"/>
                  </a:lnTo>
                  <a:lnTo>
                    <a:pt x="1465117" y="2309944"/>
                  </a:lnTo>
                  <a:lnTo>
                    <a:pt x="1409231" y="2354985"/>
                  </a:lnTo>
                  <a:lnTo>
                    <a:pt x="1348421" y="2393295"/>
                  </a:lnTo>
                  <a:lnTo>
                    <a:pt x="1286138" y="2428814"/>
                  </a:lnTo>
                  <a:lnTo>
                    <a:pt x="1224182" y="2463965"/>
                  </a:lnTo>
                  <a:lnTo>
                    <a:pt x="1162816" y="2493478"/>
                  </a:lnTo>
                  <a:lnTo>
                    <a:pt x="1109122" y="2509186"/>
                  </a:lnTo>
                  <a:lnTo>
                    <a:pt x="1052693" y="2527090"/>
                  </a:lnTo>
                  <a:lnTo>
                    <a:pt x="991218" y="2544685"/>
                  </a:lnTo>
                  <a:lnTo>
                    <a:pt x="929367" y="2562239"/>
                  </a:lnTo>
                  <a:lnTo>
                    <a:pt x="871893" y="2576277"/>
                  </a:lnTo>
                  <a:lnTo>
                    <a:pt x="809595" y="2583686"/>
                  </a:lnTo>
                  <a:lnTo>
                    <a:pt x="756041" y="2589001"/>
                  </a:lnTo>
                  <a:lnTo>
                    <a:pt x="700915" y="2595689"/>
                  </a:lnTo>
                  <a:lnTo>
                    <a:pt x="647801" y="2596847"/>
                  </a:lnTo>
                  <a:lnTo>
                    <a:pt x="587609" y="2597190"/>
                  </a:lnTo>
                  <a:lnTo>
                    <a:pt x="527265" y="2588900"/>
                  </a:lnTo>
                  <a:lnTo>
                    <a:pt x="478456" y="2578198"/>
                  </a:lnTo>
                  <a:lnTo>
                    <a:pt x="426949" y="2560729"/>
                  </a:lnTo>
                  <a:lnTo>
                    <a:pt x="375813" y="2540735"/>
                  </a:lnTo>
                  <a:lnTo>
                    <a:pt x="312900" y="2513018"/>
                  </a:lnTo>
                  <a:lnTo>
                    <a:pt x="250083" y="2485013"/>
                  </a:lnTo>
                  <a:lnTo>
                    <a:pt x="196160" y="2461386"/>
                  </a:lnTo>
                  <a:lnTo>
                    <a:pt x="178253" y="24499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090502" y="4362768"/>
              <a:ext cx="1532338" cy="1854403"/>
            </a:xfrm>
            <a:custGeom>
              <a:avLst/>
              <a:gdLst/>
              <a:ahLst/>
              <a:cxnLst/>
              <a:rect l="0" t="0" r="0" b="0"/>
              <a:pathLst>
                <a:path w="1532338" h="1854403">
                  <a:moveTo>
                    <a:pt x="311032" y="1122579"/>
                  </a:moveTo>
                  <a:lnTo>
                    <a:pt x="267069" y="1102336"/>
                  </a:lnTo>
                  <a:lnTo>
                    <a:pt x="242373" y="1077586"/>
                  </a:lnTo>
                  <a:lnTo>
                    <a:pt x="214282" y="1024324"/>
                  </a:lnTo>
                  <a:lnTo>
                    <a:pt x="187805" y="970979"/>
                  </a:lnTo>
                  <a:lnTo>
                    <a:pt x="167281" y="913042"/>
                  </a:lnTo>
                  <a:lnTo>
                    <a:pt x="148596" y="857723"/>
                  </a:lnTo>
                  <a:lnTo>
                    <a:pt x="129411" y="803767"/>
                  </a:lnTo>
                  <a:lnTo>
                    <a:pt x="115798" y="750736"/>
                  </a:lnTo>
                  <a:lnTo>
                    <a:pt x="105526" y="697978"/>
                  </a:lnTo>
                  <a:lnTo>
                    <a:pt x="101962" y="645301"/>
                  </a:lnTo>
                  <a:lnTo>
                    <a:pt x="100907" y="592649"/>
                  </a:lnTo>
                  <a:lnTo>
                    <a:pt x="100593" y="541173"/>
                  </a:lnTo>
                  <a:lnTo>
                    <a:pt x="103607" y="484385"/>
                  </a:lnTo>
                  <a:lnTo>
                    <a:pt x="115121" y="439026"/>
                  </a:lnTo>
                  <a:lnTo>
                    <a:pt x="136390" y="406878"/>
                  </a:lnTo>
                  <a:lnTo>
                    <a:pt x="147811" y="400950"/>
                  </a:lnTo>
                  <a:lnTo>
                    <a:pt x="176098" y="397482"/>
                  </a:lnTo>
                  <a:lnTo>
                    <a:pt x="205048" y="409200"/>
                  </a:lnTo>
                  <a:lnTo>
                    <a:pt x="241414" y="438985"/>
                  </a:lnTo>
                  <a:lnTo>
                    <a:pt x="267007" y="476276"/>
                  </a:lnTo>
                  <a:lnTo>
                    <a:pt x="289408" y="524370"/>
                  </a:lnTo>
                  <a:lnTo>
                    <a:pt x="307744" y="575665"/>
                  </a:lnTo>
                  <a:lnTo>
                    <a:pt x="320586" y="631027"/>
                  </a:lnTo>
                  <a:lnTo>
                    <a:pt x="331800" y="691885"/>
                  </a:lnTo>
                  <a:lnTo>
                    <a:pt x="337809" y="735797"/>
                  </a:lnTo>
                  <a:lnTo>
                    <a:pt x="340480" y="786509"/>
                  </a:lnTo>
                  <a:lnTo>
                    <a:pt x="341667" y="837124"/>
                  </a:lnTo>
                  <a:lnTo>
                    <a:pt x="342195" y="888085"/>
                  </a:lnTo>
                  <a:lnTo>
                    <a:pt x="342430" y="941931"/>
                  </a:lnTo>
                  <a:lnTo>
                    <a:pt x="339415" y="993938"/>
                  </a:lnTo>
                  <a:lnTo>
                    <a:pt x="334175" y="1045518"/>
                  </a:lnTo>
                  <a:lnTo>
                    <a:pt x="327946" y="1099638"/>
                  </a:lnTo>
                  <a:lnTo>
                    <a:pt x="318159" y="1151767"/>
                  </a:lnTo>
                  <a:lnTo>
                    <a:pt x="306010" y="1202232"/>
                  </a:lnTo>
                  <a:lnTo>
                    <a:pt x="292812" y="1251957"/>
                  </a:lnTo>
                  <a:lnTo>
                    <a:pt x="279148" y="1298233"/>
                  </a:lnTo>
                  <a:lnTo>
                    <a:pt x="265276" y="1342197"/>
                  </a:lnTo>
                  <a:lnTo>
                    <a:pt x="251311" y="1385133"/>
                  </a:lnTo>
                  <a:lnTo>
                    <a:pt x="237305" y="1427613"/>
                  </a:lnTo>
                  <a:lnTo>
                    <a:pt x="216267" y="1484751"/>
                  </a:lnTo>
                  <a:lnTo>
                    <a:pt x="182608" y="1545979"/>
                  </a:lnTo>
                  <a:lnTo>
                    <a:pt x="149400" y="1601964"/>
                  </a:lnTo>
                  <a:lnTo>
                    <a:pt x="105563" y="1658884"/>
                  </a:lnTo>
                  <a:lnTo>
                    <a:pt x="72208" y="1685336"/>
                  </a:lnTo>
                  <a:lnTo>
                    <a:pt x="46180" y="1691278"/>
                  </a:lnTo>
                  <a:lnTo>
                    <a:pt x="32688" y="1691224"/>
                  </a:lnTo>
                  <a:lnTo>
                    <a:pt x="22524" y="1687680"/>
                  </a:lnTo>
                  <a:lnTo>
                    <a:pt x="8111" y="1674382"/>
                  </a:lnTo>
                  <a:lnTo>
                    <a:pt x="925" y="1653654"/>
                  </a:lnTo>
                  <a:lnTo>
                    <a:pt x="0" y="1606318"/>
                  </a:lnTo>
                  <a:lnTo>
                    <a:pt x="7133" y="1546668"/>
                  </a:lnTo>
                  <a:lnTo>
                    <a:pt x="16657" y="1488831"/>
                  </a:lnTo>
                  <a:lnTo>
                    <a:pt x="30008" y="1427240"/>
                  </a:lnTo>
                  <a:lnTo>
                    <a:pt x="51900" y="1364537"/>
                  </a:lnTo>
                  <a:lnTo>
                    <a:pt x="80614" y="1301505"/>
                  </a:lnTo>
                  <a:lnTo>
                    <a:pt x="100999" y="1257084"/>
                  </a:lnTo>
                  <a:lnTo>
                    <a:pt x="121757" y="1206146"/>
                  </a:lnTo>
                  <a:lnTo>
                    <a:pt x="145802" y="1155430"/>
                  </a:lnTo>
                  <a:lnTo>
                    <a:pt x="172085" y="1105594"/>
                  </a:lnTo>
                  <a:lnTo>
                    <a:pt x="199365" y="1056148"/>
                  </a:lnTo>
                  <a:lnTo>
                    <a:pt x="230206" y="1003757"/>
                  </a:lnTo>
                  <a:lnTo>
                    <a:pt x="262241" y="949276"/>
                  </a:lnTo>
                  <a:lnTo>
                    <a:pt x="292076" y="893867"/>
                  </a:lnTo>
                  <a:lnTo>
                    <a:pt x="324054" y="841165"/>
                  </a:lnTo>
                  <a:lnTo>
                    <a:pt x="357763" y="789276"/>
                  </a:lnTo>
                  <a:lnTo>
                    <a:pt x="392242" y="735018"/>
                  </a:lnTo>
                  <a:lnTo>
                    <a:pt x="427063" y="682828"/>
                  </a:lnTo>
                  <a:lnTo>
                    <a:pt x="462037" y="632336"/>
                  </a:lnTo>
                  <a:lnTo>
                    <a:pt x="497078" y="582599"/>
                  </a:lnTo>
                  <a:lnTo>
                    <a:pt x="532149" y="533198"/>
                  </a:lnTo>
                  <a:lnTo>
                    <a:pt x="567233" y="485115"/>
                  </a:lnTo>
                  <a:lnTo>
                    <a:pt x="602324" y="440349"/>
                  </a:lnTo>
                  <a:lnTo>
                    <a:pt x="637416" y="397056"/>
                  </a:lnTo>
                  <a:lnTo>
                    <a:pt x="690058" y="336340"/>
                  </a:lnTo>
                  <a:lnTo>
                    <a:pt x="742700" y="284425"/>
                  </a:lnTo>
                  <a:lnTo>
                    <a:pt x="792223" y="242527"/>
                  </a:lnTo>
                  <a:lnTo>
                    <a:pt x="850879" y="196929"/>
                  </a:lnTo>
                  <a:lnTo>
                    <a:pt x="906355" y="163702"/>
                  </a:lnTo>
                  <a:lnTo>
                    <a:pt x="930079" y="153219"/>
                  </a:lnTo>
                  <a:lnTo>
                    <a:pt x="974346" y="151918"/>
                  </a:lnTo>
                  <a:lnTo>
                    <a:pt x="988377" y="159617"/>
                  </a:lnTo>
                  <a:lnTo>
                    <a:pt x="1013327" y="186888"/>
                  </a:lnTo>
                  <a:lnTo>
                    <a:pt x="1026755" y="216166"/>
                  </a:lnTo>
                  <a:lnTo>
                    <a:pt x="1035375" y="278679"/>
                  </a:lnTo>
                  <a:lnTo>
                    <a:pt x="1036869" y="335581"/>
                  </a:lnTo>
                  <a:lnTo>
                    <a:pt x="1031722" y="396894"/>
                  </a:lnTo>
                  <a:lnTo>
                    <a:pt x="1025962" y="444813"/>
                  </a:lnTo>
                  <a:lnTo>
                    <a:pt x="1018333" y="496136"/>
                  </a:lnTo>
                  <a:lnTo>
                    <a:pt x="1007144" y="546242"/>
                  </a:lnTo>
                  <a:lnTo>
                    <a:pt x="994371" y="598927"/>
                  </a:lnTo>
                  <a:lnTo>
                    <a:pt x="980896" y="653538"/>
                  </a:lnTo>
                  <a:lnTo>
                    <a:pt x="967108" y="709006"/>
                  </a:lnTo>
                  <a:lnTo>
                    <a:pt x="950062" y="761734"/>
                  </a:lnTo>
                  <a:lnTo>
                    <a:pt x="930787" y="812465"/>
                  </a:lnTo>
                  <a:lnTo>
                    <a:pt x="910522" y="862308"/>
                  </a:lnTo>
                  <a:lnTo>
                    <a:pt x="884972" y="925228"/>
                  </a:lnTo>
                  <a:lnTo>
                    <a:pt x="856994" y="986506"/>
                  </a:lnTo>
                  <a:lnTo>
                    <a:pt x="824505" y="1044878"/>
                  </a:lnTo>
                  <a:lnTo>
                    <a:pt x="801513" y="1076939"/>
                  </a:lnTo>
                  <a:lnTo>
                    <a:pt x="782877" y="1089817"/>
                  </a:lnTo>
                  <a:lnTo>
                    <a:pt x="771825" y="1091379"/>
                  </a:lnTo>
                  <a:lnTo>
                    <a:pt x="747066" y="1086875"/>
                  </a:lnTo>
                  <a:lnTo>
                    <a:pt x="737421" y="1081229"/>
                  </a:lnTo>
                  <a:lnTo>
                    <a:pt x="723586" y="1065597"/>
                  </a:lnTo>
                  <a:lnTo>
                    <a:pt x="696767" y="1010154"/>
                  </a:lnTo>
                  <a:lnTo>
                    <a:pt x="677098" y="957727"/>
                  </a:lnTo>
                  <a:lnTo>
                    <a:pt x="667530" y="914390"/>
                  </a:lnTo>
                  <a:lnTo>
                    <a:pt x="659378" y="867834"/>
                  </a:lnTo>
                  <a:lnTo>
                    <a:pt x="651856" y="819846"/>
                  </a:lnTo>
                  <a:lnTo>
                    <a:pt x="644613" y="771222"/>
                  </a:lnTo>
                  <a:lnTo>
                    <a:pt x="637494" y="719196"/>
                  </a:lnTo>
                  <a:lnTo>
                    <a:pt x="631601" y="664877"/>
                  </a:lnTo>
                  <a:lnTo>
                    <a:pt x="628982" y="609540"/>
                  </a:lnTo>
                  <a:lnTo>
                    <a:pt x="624698" y="553750"/>
                  </a:lnTo>
                  <a:lnTo>
                    <a:pt x="620065" y="497759"/>
                  </a:lnTo>
                  <a:lnTo>
                    <a:pt x="618005" y="441679"/>
                  </a:lnTo>
                  <a:lnTo>
                    <a:pt x="617091" y="385559"/>
                  </a:lnTo>
                  <a:lnTo>
                    <a:pt x="616684" y="330591"/>
                  </a:lnTo>
                  <a:lnTo>
                    <a:pt x="616503" y="278864"/>
                  </a:lnTo>
                  <a:lnTo>
                    <a:pt x="616422" y="231698"/>
                  </a:lnTo>
                  <a:lnTo>
                    <a:pt x="619497" y="168803"/>
                  </a:lnTo>
                  <a:lnTo>
                    <a:pt x="624696" y="113122"/>
                  </a:lnTo>
                  <a:lnTo>
                    <a:pt x="629357" y="62699"/>
                  </a:lnTo>
                  <a:lnTo>
                    <a:pt x="635824" y="3740"/>
                  </a:lnTo>
                  <a:lnTo>
                    <a:pt x="635184" y="0"/>
                  </a:lnTo>
                  <a:lnTo>
                    <a:pt x="631354" y="11442"/>
                  </a:lnTo>
                  <a:lnTo>
                    <a:pt x="626599" y="68787"/>
                  </a:lnTo>
                  <a:lnTo>
                    <a:pt x="621690" y="110644"/>
                  </a:lnTo>
                  <a:lnTo>
                    <a:pt x="615608" y="159664"/>
                  </a:lnTo>
                  <a:lnTo>
                    <a:pt x="610175" y="212645"/>
                  </a:lnTo>
                  <a:lnTo>
                    <a:pt x="607761" y="267388"/>
                  </a:lnTo>
                  <a:lnTo>
                    <a:pt x="603568" y="329153"/>
                  </a:lnTo>
                  <a:lnTo>
                    <a:pt x="600813" y="362002"/>
                  </a:lnTo>
                  <a:lnTo>
                    <a:pt x="598975" y="396769"/>
                  </a:lnTo>
                  <a:lnTo>
                    <a:pt x="597751" y="432815"/>
                  </a:lnTo>
                  <a:lnTo>
                    <a:pt x="596934" y="469714"/>
                  </a:lnTo>
                  <a:lnTo>
                    <a:pt x="595221" y="507181"/>
                  </a:lnTo>
                  <a:lnTo>
                    <a:pt x="592908" y="545028"/>
                  </a:lnTo>
                  <a:lnTo>
                    <a:pt x="590196" y="583127"/>
                  </a:lnTo>
                  <a:lnTo>
                    <a:pt x="587219" y="621394"/>
                  </a:lnTo>
                  <a:lnTo>
                    <a:pt x="584064" y="659774"/>
                  </a:lnTo>
                  <a:lnTo>
                    <a:pt x="580790" y="698229"/>
                  </a:lnTo>
                  <a:lnTo>
                    <a:pt x="578608" y="737903"/>
                  </a:lnTo>
                  <a:lnTo>
                    <a:pt x="577154" y="778391"/>
                  </a:lnTo>
                  <a:lnTo>
                    <a:pt x="576184" y="819421"/>
                  </a:lnTo>
                  <a:lnTo>
                    <a:pt x="575537" y="859642"/>
                  </a:lnTo>
                  <a:lnTo>
                    <a:pt x="575106" y="899324"/>
                  </a:lnTo>
                  <a:lnTo>
                    <a:pt x="574819" y="938647"/>
                  </a:lnTo>
                  <a:lnTo>
                    <a:pt x="574627" y="978901"/>
                  </a:lnTo>
                  <a:lnTo>
                    <a:pt x="574499" y="1019775"/>
                  </a:lnTo>
                  <a:lnTo>
                    <a:pt x="574414" y="1061062"/>
                  </a:lnTo>
                  <a:lnTo>
                    <a:pt x="574358" y="1101455"/>
                  </a:lnTo>
                  <a:lnTo>
                    <a:pt x="574320" y="1141251"/>
                  </a:lnTo>
                  <a:lnTo>
                    <a:pt x="574294" y="1180651"/>
                  </a:lnTo>
                  <a:lnTo>
                    <a:pt x="573108" y="1219785"/>
                  </a:lnTo>
                  <a:lnTo>
                    <a:pt x="571147" y="1258743"/>
                  </a:lnTo>
                  <a:lnTo>
                    <a:pt x="568670" y="1297583"/>
                  </a:lnTo>
                  <a:lnTo>
                    <a:pt x="567018" y="1335174"/>
                  </a:lnTo>
                  <a:lnTo>
                    <a:pt x="565918" y="1371934"/>
                  </a:lnTo>
                  <a:lnTo>
                    <a:pt x="565184" y="1408138"/>
                  </a:lnTo>
                  <a:lnTo>
                    <a:pt x="564695" y="1442803"/>
                  </a:lnTo>
                  <a:lnTo>
                    <a:pt x="564368" y="1476442"/>
                  </a:lnTo>
                  <a:lnTo>
                    <a:pt x="564005" y="1539554"/>
                  </a:lnTo>
                  <a:lnTo>
                    <a:pt x="563845" y="1594900"/>
                  </a:lnTo>
                  <a:lnTo>
                    <a:pt x="560654" y="1646795"/>
                  </a:lnTo>
                  <a:lnTo>
                    <a:pt x="556505" y="1695985"/>
                  </a:lnTo>
                  <a:lnTo>
                    <a:pt x="554662" y="1741245"/>
                  </a:lnTo>
                  <a:lnTo>
                    <a:pt x="548034" y="1795008"/>
                  </a:lnTo>
                  <a:lnTo>
                    <a:pt x="538809" y="1819569"/>
                  </a:lnTo>
                  <a:lnTo>
                    <a:pt x="525740" y="1838284"/>
                  </a:lnTo>
                  <a:lnTo>
                    <a:pt x="508233" y="1854402"/>
                  </a:lnTo>
                  <a:lnTo>
                    <a:pt x="498651" y="1853786"/>
                  </a:lnTo>
                  <a:lnTo>
                    <a:pt x="478646" y="1837505"/>
                  </a:lnTo>
                  <a:lnTo>
                    <a:pt x="453242" y="1806632"/>
                  </a:lnTo>
                  <a:lnTo>
                    <a:pt x="430897" y="1758490"/>
                  </a:lnTo>
                  <a:lnTo>
                    <a:pt x="409458" y="1705361"/>
                  </a:lnTo>
                  <a:lnTo>
                    <a:pt x="398450" y="1663913"/>
                  </a:lnTo>
                  <a:lnTo>
                    <a:pt x="388489" y="1618195"/>
                  </a:lnTo>
                  <a:lnTo>
                    <a:pt x="376263" y="1570580"/>
                  </a:lnTo>
                  <a:lnTo>
                    <a:pt x="366149" y="1519002"/>
                  </a:lnTo>
                  <a:lnTo>
                    <a:pt x="358925" y="1463713"/>
                  </a:lnTo>
                  <a:lnTo>
                    <a:pt x="355714" y="1404046"/>
                  </a:lnTo>
                  <a:lnTo>
                    <a:pt x="351167" y="1342432"/>
                  </a:lnTo>
                  <a:lnTo>
                    <a:pt x="347587" y="1281123"/>
                  </a:lnTo>
                  <a:lnTo>
                    <a:pt x="349895" y="1222679"/>
                  </a:lnTo>
                  <a:lnTo>
                    <a:pt x="354821" y="1162388"/>
                  </a:lnTo>
                  <a:lnTo>
                    <a:pt x="360909" y="1101667"/>
                  </a:lnTo>
                  <a:lnTo>
                    <a:pt x="367514" y="1043485"/>
                  </a:lnTo>
                  <a:lnTo>
                    <a:pt x="374350" y="989550"/>
                  </a:lnTo>
                  <a:lnTo>
                    <a:pt x="382457" y="938283"/>
                  </a:lnTo>
                  <a:lnTo>
                    <a:pt x="393859" y="888201"/>
                  </a:lnTo>
                  <a:lnTo>
                    <a:pt x="407843" y="825146"/>
                  </a:lnTo>
                  <a:lnTo>
                    <a:pt x="438689" y="762183"/>
                  </a:lnTo>
                  <a:lnTo>
                    <a:pt x="453946" y="741694"/>
                  </a:lnTo>
                  <a:lnTo>
                    <a:pt x="481278" y="722595"/>
                  </a:lnTo>
                  <a:lnTo>
                    <a:pt x="522782" y="715117"/>
                  </a:lnTo>
                  <a:lnTo>
                    <a:pt x="535256" y="717576"/>
                  </a:lnTo>
                  <a:lnTo>
                    <a:pt x="585415" y="750617"/>
                  </a:lnTo>
                  <a:lnTo>
                    <a:pt x="637500" y="805459"/>
                  </a:lnTo>
                  <a:lnTo>
                    <a:pt x="697304" y="859200"/>
                  </a:lnTo>
                  <a:lnTo>
                    <a:pt x="733539" y="888563"/>
                  </a:lnTo>
                  <a:lnTo>
                    <a:pt x="781450" y="905712"/>
                  </a:lnTo>
                  <a:lnTo>
                    <a:pt x="839579" y="914693"/>
                  </a:lnTo>
                  <a:lnTo>
                    <a:pt x="902426" y="902926"/>
                  </a:lnTo>
                  <a:lnTo>
                    <a:pt x="948610" y="886915"/>
                  </a:lnTo>
                  <a:lnTo>
                    <a:pt x="999552" y="868101"/>
                  </a:lnTo>
                  <a:lnTo>
                    <a:pt x="1054558" y="845701"/>
                  </a:lnTo>
                  <a:lnTo>
                    <a:pt x="1114101" y="816248"/>
                  </a:lnTo>
                  <a:lnTo>
                    <a:pt x="1145888" y="800205"/>
                  </a:lnTo>
                  <a:lnTo>
                    <a:pt x="1178778" y="783661"/>
                  </a:lnTo>
                  <a:lnTo>
                    <a:pt x="1212403" y="766782"/>
                  </a:lnTo>
                  <a:lnTo>
                    <a:pt x="1246518" y="749680"/>
                  </a:lnTo>
                  <a:lnTo>
                    <a:pt x="1280959" y="732430"/>
                  </a:lnTo>
                  <a:lnTo>
                    <a:pt x="1315619" y="715080"/>
                  </a:lnTo>
                  <a:lnTo>
                    <a:pt x="1349254" y="700005"/>
                  </a:lnTo>
                  <a:lnTo>
                    <a:pt x="1382205" y="686445"/>
                  </a:lnTo>
                  <a:lnTo>
                    <a:pt x="1442215" y="664359"/>
                  </a:lnTo>
                  <a:lnTo>
                    <a:pt x="1503035" y="646519"/>
                  </a:lnTo>
                  <a:lnTo>
                    <a:pt x="1532337" y="6382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237812" y="2466433"/>
            <a:ext cx="1842488" cy="778582"/>
            <a:chOff x="237812" y="2466433"/>
            <a:chExt cx="1842488" cy="778582"/>
          </a:xfrm>
        </p:grpSpPr>
        <p:sp>
          <p:nvSpPr>
            <p:cNvPr id="2" name="Freeform 1"/>
            <p:cNvSpPr/>
            <p:nvPr/>
          </p:nvSpPr>
          <p:spPr>
            <a:xfrm>
              <a:off x="237812" y="2713088"/>
              <a:ext cx="217278" cy="468756"/>
            </a:xfrm>
            <a:custGeom>
              <a:avLst/>
              <a:gdLst/>
              <a:ahLst/>
              <a:cxnLst/>
              <a:rect l="0" t="0" r="0" b="0"/>
              <a:pathLst>
                <a:path w="217278" h="468756">
                  <a:moveTo>
                    <a:pt x="0" y="16030"/>
                  </a:moveTo>
                  <a:lnTo>
                    <a:pt x="11735" y="16030"/>
                  </a:lnTo>
                  <a:lnTo>
                    <a:pt x="22864" y="16030"/>
                  </a:lnTo>
                  <a:lnTo>
                    <a:pt x="34467" y="16030"/>
                  </a:lnTo>
                  <a:lnTo>
                    <a:pt x="46801" y="16030"/>
                  </a:lnTo>
                  <a:lnTo>
                    <a:pt x="60109" y="16030"/>
                  </a:lnTo>
                  <a:lnTo>
                    <a:pt x="74409" y="16025"/>
                  </a:lnTo>
                  <a:lnTo>
                    <a:pt x="89241" y="15852"/>
                  </a:lnTo>
                  <a:lnTo>
                    <a:pt x="103806" y="15204"/>
                  </a:lnTo>
                  <a:lnTo>
                    <a:pt x="117675" y="13955"/>
                  </a:lnTo>
                  <a:lnTo>
                    <a:pt x="130935" y="12303"/>
                  </a:lnTo>
                  <a:lnTo>
                    <a:pt x="143984" y="10655"/>
                  </a:lnTo>
                  <a:lnTo>
                    <a:pt x="157094" y="9242"/>
                  </a:lnTo>
                  <a:lnTo>
                    <a:pt x="170204" y="7804"/>
                  </a:lnTo>
                  <a:lnTo>
                    <a:pt x="183021" y="5699"/>
                  </a:lnTo>
                  <a:lnTo>
                    <a:pt x="195370" y="2652"/>
                  </a:lnTo>
                  <a:lnTo>
                    <a:pt x="206565" y="0"/>
                  </a:lnTo>
                  <a:lnTo>
                    <a:pt x="214348" y="862"/>
                  </a:lnTo>
                  <a:lnTo>
                    <a:pt x="217277" y="5901"/>
                  </a:lnTo>
                  <a:lnTo>
                    <a:pt x="216606" y="13031"/>
                  </a:lnTo>
                  <a:lnTo>
                    <a:pt x="213630" y="21406"/>
                  </a:lnTo>
                  <a:lnTo>
                    <a:pt x="209205" y="30954"/>
                  </a:lnTo>
                  <a:lnTo>
                    <a:pt x="203867" y="41596"/>
                  </a:lnTo>
                  <a:lnTo>
                    <a:pt x="198112" y="52994"/>
                  </a:lnTo>
                  <a:lnTo>
                    <a:pt x="192457" y="64634"/>
                  </a:lnTo>
                  <a:lnTo>
                    <a:pt x="187156" y="76209"/>
                  </a:lnTo>
                  <a:lnTo>
                    <a:pt x="182100" y="87930"/>
                  </a:lnTo>
                  <a:lnTo>
                    <a:pt x="176935" y="100397"/>
                  </a:lnTo>
                  <a:lnTo>
                    <a:pt x="171454" y="113885"/>
                  </a:lnTo>
                  <a:lnTo>
                    <a:pt x="165619" y="127876"/>
                  </a:lnTo>
                  <a:lnTo>
                    <a:pt x="159468" y="141282"/>
                  </a:lnTo>
                  <a:lnTo>
                    <a:pt x="153071" y="153525"/>
                  </a:lnTo>
                  <a:lnTo>
                    <a:pt x="146657" y="164694"/>
                  </a:lnTo>
                  <a:lnTo>
                    <a:pt x="140583" y="175263"/>
                  </a:lnTo>
                  <a:lnTo>
                    <a:pt x="135016" y="185603"/>
                  </a:lnTo>
                  <a:lnTo>
                    <a:pt x="129787" y="196227"/>
                  </a:lnTo>
                  <a:lnTo>
                    <a:pt x="124509" y="207825"/>
                  </a:lnTo>
                  <a:lnTo>
                    <a:pt x="118955" y="220670"/>
                  </a:lnTo>
                  <a:lnTo>
                    <a:pt x="113071" y="234368"/>
                  </a:lnTo>
                  <a:lnTo>
                    <a:pt x="106888" y="248095"/>
                  </a:lnTo>
                  <a:lnTo>
                    <a:pt x="100466" y="261365"/>
                  </a:lnTo>
                  <a:lnTo>
                    <a:pt x="93864" y="274205"/>
                  </a:lnTo>
                  <a:lnTo>
                    <a:pt x="87133" y="286965"/>
                  </a:lnTo>
                  <a:lnTo>
                    <a:pt x="80316" y="299881"/>
                  </a:lnTo>
                  <a:lnTo>
                    <a:pt x="73603" y="313030"/>
                  </a:lnTo>
                  <a:lnTo>
                    <a:pt x="67323" y="326403"/>
                  </a:lnTo>
                  <a:lnTo>
                    <a:pt x="61613" y="339963"/>
                  </a:lnTo>
                  <a:lnTo>
                    <a:pt x="56287" y="353665"/>
                  </a:lnTo>
                  <a:lnTo>
                    <a:pt x="50944" y="367470"/>
                  </a:lnTo>
                  <a:lnTo>
                    <a:pt x="45350" y="381344"/>
                  </a:lnTo>
                  <a:lnTo>
                    <a:pt x="39609" y="395101"/>
                  </a:lnTo>
                  <a:lnTo>
                    <a:pt x="34055" y="408417"/>
                  </a:lnTo>
                  <a:lnTo>
                    <a:pt x="28877" y="421139"/>
                  </a:lnTo>
                  <a:lnTo>
                    <a:pt x="24250" y="432840"/>
                  </a:lnTo>
                  <a:lnTo>
                    <a:pt x="19954" y="443887"/>
                  </a:lnTo>
                  <a:lnTo>
                    <a:pt x="15614" y="455249"/>
                  </a:lnTo>
                  <a:lnTo>
                    <a:pt x="10528" y="4687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32610" y="2538922"/>
              <a:ext cx="177840" cy="337596"/>
            </a:xfrm>
            <a:custGeom>
              <a:avLst/>
              <a:gdLst/>
              <a:ahLst/>
              <a:cxnLst/>
              <a:rect l="0" t="0" r="0" b="0"/>
              <a:pathLst>
                <a:path w="177840" h="337596">
                  <a:moveTo>
                    <a:pt x="94756" y="683"/>
                  </a:moveTo>
                  <a:lnTo>
                    <a:pt x="88889" y="9484"/>
                  </a:lnTo>
                  <a:lnTo>
                    <a:pt x="83324" y="17831"/>
                  </a:lnTo>
                  <a:lnTo>
                    <a:pt x="77530" y="26529"/>
                  </a:lnTo>
                  <a:lnTo>
                    <a:pt x="71622" y="35650"/>
                  </a:lnTo>
                  <a:lnTo>
                    <a:pt x="65940" y="45145"/>
                  </a:lnTo>
                  <a:lnTo>
                    <a:pt x="60658" y="54866"/>
                  </a:lnTo>
                  <a:lnTo>
                    <a:pt x="55537" y="62228"/>
                  </a:lnTo>
                  <a:lnTo>
                    <a:pt x="51195" y="64042"/>
                  </a:lnTo>
                  <a:lnTo>
                    <a:pt x="49185" y="61285"/>
                  </a:lnTo>
                  <a:lnTo>
                    <a:pt x="49616" y="55570"/>
                  </a:lnTo>
                  <a:lnTo>
                    <a:pt x="52003" y="48205"/>
                  </a:lnTo>
                  <a:lnTo>
                    <a:pt x="55826" y="40205"/>
                  </a:lnTo>
                  <a:lnTo>
                    <a:pt x="60667" y="32130"/>
                  </a:lnTo>
                  <a:lnTo>
                    <a:pt x="66379" y="24368"/>
                  </a:lnTo>
                  <a:lnTo>
                    <a:pt x="73048" y="17283"/>
                  </a:lnTo>
                  <a:lnTo>
                    <a:pt x="80648" y="10998"/>
                  </a:lnTo>
                  <a:lnTo>
                    <a:pt x="89042" y="5772"/>
                  </a:lnTo>
                  <a:lnTo>
                    <a:pt x="98056" y="2082"/>
                  </a:lnTo>
                  <a:lnTo>
                    <a:pt x="107515" y="56"/>
                  </a:lnTo>
                  <a:lnTo>
                    <a:pt x="116799" y="0"/>
                  </a:lnTo>
                  <a:lnTo>
                    <a:pt x="124887" y="2539"/>
                  </a:lnTo>
                  <a:lnTo>
                    <a:pt x="131321" y="7769"/>
                  </a:lnTo>
                  <a:lnTo>
                    <a:pt x="136146" y="15348"/>
                  </a:lnTo>
                  <a:lnTo>
                    <a:pt x="139633" y="24786"/>
                  </a:lnTo>
                  <a:lnTo>
                    <a:pt x="142087" y="35606"/>
                  </a:lnTo>
                  <a:lnTo>
                    <a:pt x="143619" y="47257"/>
                  </a:lnTo>
                  <a:lnTo>
                    <a:pt x="144140" y="59136"/>
                  </a:lnTo>
                  <a:lnTo>
                    <a:pt x="143678" y="70895"/>
                  </a:lnTo>
                  <a:lnTo>
                    <a:pt x="142217" y="82415"/>
                  </a:lnTo>
                  <a:lnTo>
                    <a:pt x="139635" y="93691"/>
                  </a:lnTo>
                  <a:lnTo>
                    <a:pt x="135970" y="104756"/>
                  </a:lnTo>
                  <a:lnTo>
                    <a:pt x="131390" y="115494"/>
                  </a:lnTo>
                  <a:lnTo>
                    <a:pt x="126098" y="125639"/>
                  </a:lnTo>
                  <a:lnTo>
                    <a:pt x="120336" y="135064"/>
                  </a:lnTo>
                  <a:lnTo>
                    <a:pt x="116194" y="142732"/>
                  </a:lnTo>
                  <a:lnTo>
                    <a:pt x="116164" y="147590"/>
                  </a:lnTo>
                  <a:lnTo>
                    <a:pt x="119558" y="150659"/>
                  </a:lnTo>
                  <a:lnTo>
                    <a:pt x="125149" y="153217"/>
                  </a:lnTo>
                  <a:lnTo>
                    <a:pt x="131854" y="156177"/>
                  </a:lnTo>
                  <a:lnTo>
                    <a:pt x="139014" y="159913"/>
                  </a:lnTo>
                  <a:lnTo>
                    <a:pt x="146308" y="164449"/>
                  </a:lnTo>
                  <a:lnTo>
                    <a:pt x="153602" y="169665"/>
                  </a:lnTo>
                  <a:lnTo>
                    <a:pt x="160835" y="175415"/>
                  </a:lnTo>
                  <a:lnTo>
                    <a:pt x="167510" y="181720"/>
                  </a:lnTo>
                  <a:lnTo>
                    <a:pt x="172711" y="188780"/>
                  </a:lnTo>
                  <a:lnTo>
                    <a:pt x="176061" y="196638"/>
                  </a:lnTo>
                  <a:lnTo>
                    <a:pt x="177666" y="205202"/>
                  </a:lnTo>
                  <a:lnTo>
                    <a:pt x="177839" y="214328"/>
                  </a:lnTo>
                  <a:lnTo>
                    <a:pt x="176915" y="223872"/>
                  </a:lnTo>
                  <a:lnTo>
                    <a:pt x="175026" y="233551"/>
                  </a:lnTo>
                  <a:lnTo>
                    <a:pt x="172096" y="242969"/>
                  </a:lnTo>
                  <a:lnTo>
                    <a:pt x="168169" y="251931"/>
                  </a:lnTo>
                  <a:lnTo>
                    <a:pt x="163399" y="260422"/>
                  </a:lnTo>
                  <a:lnTo>
                    <a:pt x="157973" y="268511"/>
                  </a:lnTo>
                  <a:lnTo>
                    <a:pt x="152059" y="276284"/>
                  </a:lnTo>
                  <a:lnTo>
                    <a:pt x="145629" y="283657"/>
                  </a:lnTo>
                  <a:lnTo>
                    <a:pt x="138482" y="290390"/>
                  </a:lnTo>
                  <a:lnTo>
                    <a:pt x="130561" y="296402"/>
                  </a:lnTo>
                  <a:lnTo>
                    <a:pt x="121954" y="301763"/>
                  </a:lnTo>
                  <a:lnTo>
                    <a:pt x="112799" y="306598"/>
                  </a:lnTo>
                  <a:lnTo>
                    <a:pt x="103222" y="311037"/>
                  </a:lnTo>
                  <a:lnTo>
                    <a:pt x="93010" y="315188"/>
                  </a:lnTo>
                  <a:lnTo>
                    <a:pt x="81638" y="319137"/>
                  </a:lnTo>
                  <a:lnTo>
                    <a:pt x="68929" y="322940"/>
                  </a:lnTo>
                  <a:lnTo>
                    <a:pt x="55566" y="326491"/>
                  </a:lnTo>
                  <a:lnTo>
                    <a:pt x="41499" y="329873"/>
                  </a:lnTo>
                  <a:lnTo>
                    <a:pt x="24372" y="333386"/>
                  </a:lnTo>
                  <a:lnTo>
                    <a:pt x="0" y="3375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27325" y="2908102"/>
              <a:ext cx="379027" cy="63172"/>
            </a:xfrm>
            <a:custGeom>
              <a:avLst/>
              <a:gdLst/>
              <a:ahLst/>
              <a:cxnLst/>
              <a:rect l="0" t="0" r="0" b="0"/>
              <a:pathLst>
                <a:path w="379027" h="63172">
                  <a:moveTo>
                    <a:pt x="379026" y="0"/>
                  </a:moveTo>
                  <a:lnTo>
                    <a:pt x="367291" y="2867"/>
                  </a:lnTo>
                  <a:lnTo>
                    <a:pt x="356162" y="5009"/>
                  </a:lnTo>
                  <a:lnTo>
                    <a:pt x="344563" y="6616"/>
                  </a:lnTo>
                  <a:lnTo>
                    <a:pt x="332402" y="7970"/>
                  </a:lnTo>
                  <a:lnTo>
                    <a:pt x="319742" y="9467"/>
                  </a:lnTo>
                  <a:lnTo>
                    <a:pt x="306682" y="11313"/>
                  </a:lnTo>
                  <a:lnTo>
                    <a:pt x="293157" y="13380"/>
                  </a:lnTo>
                  <a:lnTo>
                    <a:pt x="278943" y="15312"/>
                  </a:lnTo>
                  <a:lnTo>
                    <a:pt x="263979" y="16908"/>
                  </a:lnTo>
                  <a:lnTo>
                    <a:pt x="248508" y="18132"/>
                  </a:lnTo>
                  <a:lnTo>
                    <a:pt x="232969" y="19028"/>
                  </a:lnTo>
                  <a:lnTo>
                    <a:pt x="217628" y="19670"/>
                  </a:lnTo>
                  <a:lnTo>
                    <a:pt x="202564" y="20288"/>
                  </a:lnTo>
                  <a:lnTo>
                    <a:pt x="187763" y="21242"/>
                  </a:lnTo>
                  <a:lnTo>
                    <a:pt x="173177" y="22700"/>
                  </a:lnTo>
                  <a:lnTo>
                    <a:pt x="158754" y="24494"/>
                  </a:lnTo>
                  <a:lnTo>
                    <a:pt x="144450" y="26238"/>
                  </a:lnTo>
                  <a:lnTo>
                    <a:pt x="130229" y="27709"/>
                  </a:lnTo>
                  <a:lnTo>
                    <a:pt x="116068" y="29018"/>
                  </a:lnTo>
                  <a:lnTo>
                    <a:pt x="101946" y="30503"/>
                  </a:lnTo>
                  <a:lnTo>
                    <a:pt x="87856" y="32359"/>
                  </a:lnTo>
                  <a:lnTo>
                    <a:pt x="73953" y="34775"/>
                  </a:lnTo>
                  <a:lnTo>
                    <a:pt x="60538" y="38008"/>
                  </a:lnTo>
                  <a:lnTo>
                    <a:pt x="47750" y="42105"/>
                  </a:lnTo>
                  <a:lnTo>
                    <a:pt x="36005" y="46656"/>
                  </a:lnTo>
                  <a:lnTo>
                    <a:pt x="24923" y="51343"/>
                  </a:lnTo>
                  <a:lnTo>
                    <a:pt x="13533" y="56576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543138" y="3004145"/>
              <a:ext cx="171403" cy="240870"/>
            </a:xfrm>
            <a:custGeom>
              <a:avLst/>
              <a:gdLst/>
              <a:ahLst/>
              <a:cxnLst/>
              <a:rect l="0" t="0" r="0" b="0"/>
              <a:pathLst>
                <a:path w="171403" h="240870">
                  <a:moveTo>
                    <a:pt x="21057" y="9242"/>
                  </a:moveTo>
                  <a:lnTo>
                    <a:pt x="32726" y="9175"/>
                  </a:lnTo>
                  <a:lnTo>
                    <a:pt x="43214" y="8535"/>
                  </a:lnTo>
                  <a:lnTo>
                    <a:pt x="53525" y="7243"/>
                  </a:lnTo>
                  <a:lnTo>
                    <a:pt x="64172" y="5556"/>
                  </a:lnTo>
                  <a:lnTo>
                    <a:pt x="75812" y="3888"/>
                  </a:lnTo>
                  <a:lnTo>
                    <a:pt x="88704" y="2475"/>
                  </a:lnTo>
                  <a:lnTo>
                    <a:pt x="102610" y="1376"/>
                  </a:lnTo>
                  <a:lnTo>
                    <a:pt x="117013" y="566"/>
                  </a:lnTo>
                  <a:lnTo>
                    <a:pt x="131529" y="0"/>
                  </a:lnTo>
                  <a:lnTo>
                    <a:pt x="145171" y="113"/>
                  </a:lnTo>
                  <a:lnTo>
                    <a:pt x="156348" y="1778"/>
                  </a:lnTo>
                  <a:lnTo>
                    <a:pt x="164402" y="5342"/>
                  </a:lnTo>
                  <a:lnTo>
                    <a:pt x="169348" y="10516"/>
                  </a:lnTo>
                  <a:lnTo>
                    <a:pt x="171402" y="16670"/>
                  </a:lnTo>
                  <a:lnTo>
                    <a:pt x="171005" y="23325"/>
                  </a:lnTo>
                  <a:lnTo>
                    <a:pt x="168523" y="30215"/>
                  </a:lnTo>
                  <a:lnTo>
                    <a:pt x="164141" y="37206"/>
                  </a:lnTo>
                  <a:lnTo>
                    <a:pt x="158136" y="44239"/>
                  </a:lnTo>
                  <a:lnTo>
                    <a:pt x="151009" y="51451"/>
                  </a:lnTo>
                  <a:lnTo>
                    <a:pt x="143389" y="59139"/>
                  </a:lnTo>
                  <a:lnTo>
                    <a:pt x="135669" y="67429"/>
                  </a:lnTo>
                  <a:lnTo>
                    <a:pt x="127860" y="76286"/>
                  </a:lnTo>
                  <a:lnTo>
                    <a:pt x="119703" y="85611"/>
                  </a:lnTo>
                  <a:lnTo>
                    <a:pt x="111071" y="95289"/>
                  </a:lnTo>
                  <a:lnTo>
                    <a:pt x="102138" y="105058"/>
                  </a:lnTo>
                  <a:lnTo>
                    <a:pt x="93286" y="114536"/>
                  </a:lnTo>
                  <a:lnTo>
                    <a:pt x="84737" y="123543"/>
                  </a:lnTo>
                  <a:lnTo>
                    <a:pt x="76538" y="132234"/>
                  </a:lnTo>
                  <a:lnTo>
                    <a:pt x="68652" y="140990"/>
                  </a:lnTo>
                  <a:lnTo>
                    <a:pt x="61015" y="150032"/>
                  </a:lnTo>
                  <a:lnTo>
                    <a:pt x="53564" y="159412"/>
                  </a:lnTo>
                  <a:lnTo>
                    <a:pt x="46248" y="169095"/>
                  </a:lnTo>
                  <a:lnTo>
                    <a:pt x="39030" y="179016"/>
                  </a:lnTo>
                  <a:lnTo>
                    <a:pt x="31992" y="189043"/>
                  </a:lnTo>
                  <a:lnTo>
                    <a:pt x="24533" y="200184"/>
                  </a:lnTo>
                  <a:lnTo>
                    <a:pt x="14877" y="215651"/>
                  </a:lnTo>
                  <a:lnTo>
                    <a:pt x="0" y="2408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06392" y="2887045"/>
              <a:ext cx="136872" cy="31587"/>
            </a:xfrm>
            <a:custGeom>
              <a:avLst/>
              <a:gdLst/>
              <a:ahLst/>
              <a:cxnLst/>
              <a:rect l="0" t="0" r="0" b="0"/>
              <a:pathLst>
                <a:path w="136872" h="31587">
                  <a:moveTo>
                    <a:pt x="136871" y="0"/>
                  </a:moveTo>
                  <a:lnTo>
                    <a:pt x="128069" y="2934"/>
                  </a:lnTo>
                  <a:lnTo>
                    <a:pt x="119723" y="5716"/>
                  </a:lnTo>
                  <a:lnTo>
                    <a:pt x="111015" y="8611"/>
                  </a:lnTo>
                  <a:lnTo>
                    <a:pt x="101548" y="11479"/>
                  </a:lnTo>
                  <a:lnTo>
                    <a:pt x="90757" y="13995"/>
                  </a:lnTo>
                  <a:lnTo>
                    <a:pt x="78472" y="16011"/>
                  </a:lnTo>
                  <a:lnTo>
                    <a:pt x="65215" y="17728"/>
                  </a:lnTo>
                  <a:lnTo>
                    <a:pt x="50495" y="19891"/>
                  </a:lnTo>
                  <a:lnTo>
                    <a:pt x="30781" y="2380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392243" y="2623833"/>
              <a:ext cx="309031" cy="467273"/>
            </a:xfrm>
            <a:custGeom>
              <a:avLst/>
              <a:gdLst/>
              <a:ahLst/>
              <a:cxnLst/>
              <a:rect l="0" t="0" r="0" b="0"/>
              <a:pathLst>
                <a:path w="309031" h="467273">
                  <a:moveTo>
                    <a:pt x="24761" y="0"/>
                  </a:moveTo>
                  <a:lnTo>
                    <a:pt x="21894" y="8868"/>
                  </a:lnTo>
                  <a:lnTo>
                    <a:pt x="19752" y="17855"/>
                  </a:lnTo>
                  <a:lnTo>
                    <a:pt x="18144" y="27846"/>
                  </a:lnTo>
                  <a:lnTo>
                    <a:pt x="16791" y="38654"/>
                  </a:lnTo>
                  <a:lnTo>
                    <a:pt x="15294" y="49816"/>
                  </a:lnTo>
                  <a:lnTo>
                    <a:pt x="13448" y="61026"/>
                  </a:lnTo>
                  <a:lnTo>
                    <a:pt x="11381" y="72312"/>
                  </a:lnTo>
                  <a:lnTo>
                    <a:pt x="9449" y="83944"/>
                  </a:lnTo>
                  <a:lnTo>
                    <a:pt x="7839" y="96031"/>
                  </a:lnTo>
                  <a:lnTo>
                    <a:pt x="6113" y="107378"/>
                  </a:lnTo>
                  <a:lnTo>
                    <a:pt x="3720" y="114494"/>
                  </a:lnTo>
                  <a:lnTo>
                    <a:pt x="1447" y="115552"/>
                  </a:lnTo>
                  <a:lnTo>
                    <a:pt x="338" y="112407"/>
                  </a:lnTo>
                  <a:lnTo>
                    <a:pt x="492" y="106478"/>
                  </a:lnTo>
                  <a:lnTo>
                    <a:pt x="1653" y="98415"/>
                  </a:lnTo>
                  <a:lnTo>
                    <a:pt x="3550" y="88682"/>
                  </a:lnTo>
                  <a:lnTo>
                    <a:pt x="5961" y="77848"/>
                  </a:lnTo>
                  <a:lnTo>
                    <a:pt x="8729" y="66563"/>
                  </a:lnTo>
                  <a:lnTo>
                    <a:pt x="11747" y="55231"/>
                  </a:lnTo>
                  <a:lnTo>
                    <a:pt x="15266" y="44347"/>
                  </a:lnTo>
                  <a:lnTo>
                    <a:pt x="19847" y="34568"/>
                  </a:lnTo>
                  <a:lnTo>
                    <a:pt x="25712" y="26141"/>
                  </a:lnTo>
                  <a:lnTo>
                    <a:pt x="32772" y="18974"/>
                  </a:lnTo>
                  <a:lnTo>
                    <a:pt x="40807" y="12836"/>
                  </a:lnTo>
                  <a:lnTo>
                    <a:pt x="49584" y="7493"/>
                  </a:lnTo>
                  <a:lnTo>
                    <a:pt x="58900" y="3224"/>
                  </a:lnTo>
                  <a:lnTo>
                    <a:pt x="68598" y="784"/>
                  </a:lnTo>
                  <a:lnTo>
                    <a:pt x="78558" y="444"/>
                  </a:lnTo>
                  <a:lnTo>
                    <a:pt x="88532" y="2182"/>
                  </a:lnTo>
                  <a:lnTo>
                    <a:pt x="98156" y="5940"/>
                  </a:lnTo>
                  <a:lnTo>
                    <a:pt x="107259" y="11470"/>
                  </a:lnTo>
                  <a:lnTo>
                    <a:pt x="115846" y="18419"/>
                  </a:lnTo>
                  <a:lnTo>
                    <a:pt x="124000" y="26438"/>
                  </a:lnTo>
                  <a:lnTo>
                    <a:pt x="131817" y="35237"/>
                  </a:lnTo>
                  <a:lnTo>
                    <a:pt x="139219" y="44752"/>
                  </a:lnTo>
                  <a:lnTo>
                    <a:pt x="145972" y="55123"/>
                  </a:lnTo>
                  <a:lnTo>
                    <a:pt x="151998" y="66360"/>
                  </a:lnTo>
                  <a:lnTo>
                    <a:pt x="157367" y="78347"/>
                  </a:lnTo>
                  <a:lnTo>
                    <a:pt x="162208" y="90926"/>
                  </a:lnTo>
                  <a:lnTo>
                    <a:pt x="166651" y="103941"/>
                  </a:lnTo>
                  <a:lnTo>
                    <a:pt x="170805" y="117105"/>
                  </a:lnTo>
                  <a:lnTo>
                    <a:pt x="174755" y="130016"/>
                  </a:lnTo>
                  <a:lnTo>
                    <a:pt x="178560" y="142480"/>
                  </a:lnTo>
                  <a:lnTo>
                    <a:pt x="182098" y="154646"/>
                  </a:lnTo>
                  <a:lnTo>
                    <a:pt x="185096" y="166889"/>
                  </a:lnTo>
                  <a:lnTo>
                    <a:pt x="187443" y="179430"/>
                  </a:lnTo>
                  <a:lnTo>
                    <a:pt x="189189" y="192481"/>
                  </a:lnTo>
                  <a:lnTo>
                    <a:pt x="190443" y="206315"/>
                  </a:lnTo>
                  <a:lnTo>
                    <a:pt x="191319" y="220999"/>
                  </a:lnTo>
                  <a:lnTo>
                    <a:pt x="191756" y="236438"/>
                  </a:lnTo>
                  <a:lnTo>
                    <a:pt x="191525" y="252479"/>
                  </a:lnTo>
                  <a:lnTo>
                    <a:pt x="190555" y="268969"/>
                  </a:lnTo>
                  <a:lnTo>
                    <a:pt x="188921" y="285617"/>
                  </a:lnTo>
                  <a:lnTo>
                    <a:pt x="186754" y="302019"/>
                  </a:lnTo>
                  <a:lnTo>
                    <a:pt x="184180" y="317976"/>
                  </a:lnTo>
                  <a:lnTo>
                    <a:pt x="181147" y="333471"/>
                  </a:lnTo>
                  <a:lnTo>
                    <a:pt x="177433" y="348568"/>
                  </a:lnTo>
                  <a:lnTo>
                    <a:pt x="172972" y="363353"/>
                  </a:lnTo>
                  <a:lnTo>
                    <a:pt x="167840" y="377740"/>
                  </a:lnTo>
                  <a:lnTo>
                    <a:pt x="162171" y="391489"/>
                  </a:lnTo>
                  <a:lnTo>
                    <a:pt x="156093" y="404514"/>
                  </a:lnTo>
                  <a:lnTo>
                    <a:pt x="149554" y="416719"/>
                  </a:lnTo>
                  <a:lnTo>
                    <a:pt x="142333" y="427924"/>
                  </a:lnTo>
                  <a:lnTo>
                    <a:pt x="134359" y="438119"/>
                  </a:lnTo>
                  <a:lnTo>
                    <a:pt x="125547" y="447117"/>
                  </a:lnTo>
                  <a:lnTo>
                    <a:pt x="115721" y="454491"/>
                  </a:lnTo>
                  <a:lnTo>
                    <a:pt x="104885" y="460151"/>
                  </a:lnTo>
                  <a:lnTo>
                    <a:pt x="93184" y="464139"/>
                  </a:lnTo>
                  <a:lnTo>
                    <a:pt x="80805" y="466457"/>
                  </a:lnTo>
                  <a:lnTo>
                    <a:pt x="67933" y="467272"/>
                  </a:lnTo>
                  <a:lnTo>
                    <a:pt x="55037" y="466703"/>
                  </a:lnTo>
                  <a:lnTo>
                    <a:pt x="42838" y="464735"/>
                  </a:lnTo>
                  <a:lnTo>
                    <a:pt x="31684" y="461479"/>
                  </a:lnTo>
                  <a:lnTo>
                    <a:pt x="21891" y="456837"/>
                  </a:lnTo>
                  <a:lnTo>
                    <a:pt x="13910" y="450440"/>
                  </a:lnTo>
                  <a:lnTo>
                    <a:pt x="7807" y="442250"/>
                  </a:lnTo>
                  <a:lnTo>
                    <a:pt x="3504" y="432666"/>
                  </a:lnTo>
                  <a:lnTo>
                    <a:pt x="967" y="422323"/>
                  </a:lnTo>
                  <a:lnTo>
                    <a:pt x="0" y="411670"/>
                  </a:lnTo>
                  <a:lnTo>
                    <a:pt x="466" y="401096"/>
                  </a:lnTo>
                  <a:lnTo>
                    <a:pt x="2365" y="391003"/>
                  </a:lnTo>
                  <a:lnTo>
                    <a:pt x="5574" y="381561"/>
                  </a:lnTo>
                  <a:lnTo>
                    <a:pt x="10185" y="373071"/>
                  </a:lnTo>
                  <a:lnTo>
                    <a:pt x="16560" y="366039"/>
                  </a:lnTo>
                  <a:lnTo>
                    <a:pt x="24731" y="360613"/>
                  </a:lnTo>
                  <a:lnTo>
                    <a:pt x="34134" y="356952"/>
                  </a:lnTo>
                  <a:lnTo>
                    <a:pt x="43822" y="355385"/>
                  </a:lnTo>
                  <a:lnTo>
                    <a:pt x="53226" y="355887"/>
                  </a:lnTo>
                  <a:lnTo>
                    <a:pt x="62318" y="358154"/>
                  </a:lnTo>
                  <a:lnTo>
                    <a:pt x="71409" y="361801"/>
                  </a:lnTo>
                  <a:lnTo>
                    <a:pt x="80708" y="366471"/>
                  </a:lnTo>
                  <a:lnTo>
                    <a:pt x="90277" y="371874"/>
                  </a:lnTo>
                  <a:lnTo>
                    <a:pt x="100093" y="377791"/>
                  </a:lnTo>
                  <a:lnTo>
                    <a:pt x="110112" y="384059"/>
                  </a:lnTo>
                  <a:lnTo>
                    <a:pt x="120283" y="390402"/>
                  </a:lnTo>
                  <a:lnTo>
                    <a:pt x="130565" y="396434"/>
                  </a:lnTo>
                  <a:lnTo>
                    <a:pt x="140920" y="401977"/>
                  </a:lnTo>
                  <a:lnTo>
                    <a:pt x="151161" y="407191"/>
                  </a:lnTo>
                  <a:lnTo>
                    <a:pt x="160963" y="412459"/>
                  </a:lnTo>
                  <a:lnTo>
                    <a:pt x="170196" y="417998"/>
                  </a:lnTo>
                  <a:lnTo>
                    <a:pt x="179209" y="423534"/>
                  </a:lnTo>
                  <a:lnTo>
                    <a:pt x="188714" y="428418"/>
                  </a:lnTo>
                  <a:lnTo>
                    <a:pt x="199073" y="432327"/>
                  </a:lnTo>
                  <a:lnTo>
                    <a:pt x="210151" y="435104"/>
                  </a:lnTo>
                  <a:lnTo>
                    <a:pt x="221513" y="436593"/>
                  </a:lnTo>
                  <a:lnTo>
                    <a:pt x="232861" y="436845"/>
                  </a:lnTo>
                  <a:lnTo>
                    <a:pt x="244075" y="435896"/>
                  </a:lnTo>
                  <a:lnTo>
                    <a:pt x="255129" y="433670"/>
                  </a:lnTo>
                  <a:lnTo>
                    <a:pt x="266030" y="430260"/>
                  </a:lnTo>
                  <a:lnTo>
                    <a:pt x="276351" y="426175"/>
                  </a:lnTo>
                  <a:lnTo>
                    <a:pt x="286247" y="421853"/>
                  </a:lnTo>
                  <a:lnTo>
                    <a:pt x="296588" y="416919"/>
                  </a:lnTo>
                  <a:lnTo>
                    <a:pt x="309030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827646" y="2466433"/>
              <a:ext cx="129023" cy="273264"/>
            </a:xfrm>
            <a:custGeom>
              <a:avLst/>
              <a:gdLst/>
              <a:ahLst/>
              <a:cxnLst/>
              <a:rect l="0" t="0" r="0" b="0"/>
              <a:pathLst>
                <a:path w="129023" h="273264">
                  <a:moveTo>
                    <a:pt x="126311" y="31058"/>
                  </a:moveTo>
                  <a:lnTo>
                    <a:pt x="120444" y="37059"/>
                  </a:lnTo>
                  <a:lnTo>
                    <a:pt x="114879" y="43904"/>
                  </a:lnTo>
                  <a:lnTo>
                    <a:pt x="109080" y="52287"/>
                  </a:lnTo>
                  <a:lnTo>
                    <a:pt x="102999" y="61742"/>
                  </a:lnTo>
                  <a:lnTo>
                    <a:pt x="96669" y="71408"/>
                  </a:lnTo>
                  <a:lnTo>
                    <a:pt x="90146" y="80767"/>
                  </a:lnTo>
                  <a:lnTo>
                    <a:pt x="83643" y="89812"/>
                  </a:lnTo>
                  <a:lnTo>
                    <a:pt x="77508" y="98864"/>
                  </a:lnTo>
                  <a:lnTo>
                    <a:pt x="71900" y="108134"/>
                  </a:lnTo>
                  <a:lnTo>
                    <a:pt x="66643" y="117680"/>
                  </a:lnTo>
                  <a:lnTo>
                    <a:pt x="61346" y="127481"/>
                  </a:lnTo>
                  <a:lnTo>
                    <a:pt x="55784" y="137489"/>
                  </a:lnTo>
                  <a:lnTo>
                    <a:pt x="50064" y="147653"/>
                  </a:lnTo>
                  <a:lnTo>
                    <a:pt x="44524" y="157929"/>
                  </a:lnTo>
                  <a:lnTo>
                    <a:pt x="39351" y="168285"/>
                  </a:lnTo>
                  <a:lnTo>
                    <a:pt x="34572" y="178697"/>
                  </a:lnTo>
                  <a:lnTo>
                    <a:pt x="30136" y="189146"/>
                  </a:lnTo>
                  <a:lnTo>
                    <a:pt x="25978" y="199622"/>
                  </a:lnTo>
                  <a:lnTo>
                    <a:pt x="22356" y="210114"/>
                  </a:lnTo>
                  <a:lnTo>
                    <a:pt x="19827" y="220619"/>
                  </a:lnTo>
                  <a:lnTo>
                    <a:pt x="18618" y="231122"/>
                  </a:lnTo>
                  <a:lnTo>
                    <a:pt x="18960" y="241294"/>
                  </a:lnTo>
                  <a:lnTo>
                    <a:pt x="21242" y="250519"/>
                  </a:lnTo>
                  <a:lnTo>
                    <a:pt x="25485" y="258527"/>
                  </a:lnTo>
                  <a:lnTo>
                    <a:pt x="31419" y="265056"/>
                  </a:lnTo>
                  <a:lnTo>
                    <a:pt x="38681" y="269692"/>
                  </a:lnTo>
                  <a:lnTo>
                    <a:pt x="46932" y="272396"/>
                  </a:lnTo>
                  <a:lnTo>
                    <a:pt x="55892" y="273263"/>
                  </a:lnTo>
                  <a:lnTo>
                    <a:pt x="65351" y="272341"/>
                  </a:lnTo>
                  <a:lnTo>
                    <a:pt x="75150" y="269836"/>
                  </a:lnTo>
                  <a:lnTo>
                    <a:pt x="85016" y="266055"/>
                  </a:lnTo>
                  <a:lnTo>
                    <a:pt x="94567" y="261310"/>
                  </a:lnTo>
                  <a:lnTo>
                    <a:pt x="103612" y="255854"/>
                  </a:lnTo>
                  <a:lnTo>
                    <a:pt x="111821" y="249566"/>
                  </a:lnTo>
                  <a:lnTo>
                    <a:pt x="118658" y="241982"/>
                  </a:lnTo>
                  <a:lnTo>
                    <a:pt x="123948" y="232956"/>
                  </a:lnTo>
                  <a:lnTo>
                    <a:pt x="127518" y="222792"/>
                  </a:lnTo>
                  <a:lnTo>
                    <a:pt x="129022" y="212052"/>
                  </a:lnTo>
                  <a:lnTo>
                    <a:pt x="128474" y="201128"/>
                  </a:lnTo>
                  <a:lnTo>
                    <a:pt x="126006" y="190372"/>
                  </a:lnTo>
                  <a:lnTo>
                    <a:pt x="121691" y="180156"/>
                  </a:lnTo>
                  <a:lnTo>
                    <a:pt x="115760" y="170622"/>
                  </a:lnTo>
                  <a:lnTo>
                    <a:pt x="108695" y="161730"/>
                  </a:lnTo>
                  <a:lnTo>
                    <a:pt x="101124" y="153364"/>
                  </a:lnTo>
                  <a:lnTo>
                    <a:pt x="93441" y="145399"/>
                  </a:lnTo>
                  <a:lnTo>
                    <a:pt x="85657" y="137724"/>
                  </a:lnTo>
                  <a:lnTo>
                    <a:pt x="77519" y="130256"/>
                  </a:lnTo>
                  <a:lnTo>
                    <a:pt x="68895" y="122932"/>
                  </a:lnTo>
                  <a:lnTo>
                    <a:pt x="59797" y="115707"/>
                  </a:lnTo>
                  <a:lnTo>
                    <a:pt x="50304" y="108548"/>
                  </a:lnTo>
                  <a:lnTo>
                    <a:pt x="40514" y="101432"/>
                  </a:lnTo>
                  <a:lnTo>
                    <a:pt x="30838" y="94177"/>
                  </a:lnTo>
                  <a:lnTo>
                    <a:pt x="21954" y="86468"/>
                  </a:lnTo>
                  <a:lnTo>
                    <a:pt x="14178" y="78164"/>
                  </a:lnTo>
                  <a:lnTo>
                    <a:pt x="7806" y="69127"/>
                  </a:lnTo>
                  <a:lnTo>
                    <a:pt x="3275" y="59151"/>
                  </a:lnTo>
                  <a:lnTo>
                    <a:pt x="646" y="48228"/>
                  </a:lnTo>
                  <a:lnTo>
                    <a:pt x="0" y="36978"/>
                  </a:lnTo>
                  <a:lnTo>
                    <a:pt x="1603" y="26500"/>
                  </a:lnTo>
                  <a:lnTo>
                    <a:pt x="5383" y="17357"/>
                  </a:lnTo>
                  <a:lnTo>
                    <a:pt x="11003" y="9917"/>
                  </a:lnTo>
                  <a:lnTo>
                    <a:pt x="18054" y="4594"/>
                  </a:lnTo>
                  <a:lnTo>
                    <a:pt x="26163" y="1390"/>
                  </a:lnTo>
                  <a:lnTo>
                    <a:pt x="35028" y="0"/>
                  </a:lnTo>
                  <a:lnTo>
                    <a:pt x="44423" y="31"/>
                  </a:lnTo>
                  <a:lnTo>
                    <a:pt x="54174" y="1122"/>
                  </a:lnTo>
                  <a:lnTo>
                    <a:pt x="63904" y="3203"/>
                  </a:lnTo>
                  <a:lnTo>
                    <a:pt x="74074" y="6910"/>
                  </a:lnTo>
                  <a:lnTo>
                    <a:pt x="86695" y="14797"/>
                  </a:lnTo>
                  <a:lnTo>
                    <a:pt x="105254" y="310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732859" y="2802817"/>
              <a:ext cx="347441" cy="31587"/>
            </a:xfrm>
            <a:custGeom>
              <a:avLst/>
              <a:gdLst/>
              <a:ahLst/>
              <a:cxnLst/>
              <a:rect l="0" t="0" r="0" b="0"/>
              <a:pathLst>
                <a:path w="347441" h="31587">
                  <a:moveTo>
                    <a:pt x="347440" y="0"/>
                  </a:moveTo>
                  <a:lnTo>
                    <a:pt x="335705" y="0"/>
                  </a:lnTo>
                  <a:lnTo>
                    <a:pt x="324576" y="0"/>
                  </a:lnTo>
                  <a:lnTo>
                    <a:pt x="312973" y="0"/>
                  </a:lnTo>
                  <a:lnTo>
                    <a:pt x="300639" y="0"/>
                  </a:lnTo>
                  <a:lnTo>
                    <a:pt x="287331" y="0"/>
                  </a:lnTo>
                  <a:lnTo>
                    <a:pt x="273026" y="0"/>
                  </a:lnTo>
                  <a:lnTo>
                    <a:pt x="258021" y="0"/>
                  </a:lnTo>
                  <a:lnTo>
                    <a:pt x="242808" y="0"/>
                  </a:lnTo>
                  <a:lnTo>
                    <a:pt x="227695" y="5"/>
                  </a:lnTo>
                  <a:lnTo>
                    <a:pt x="212956" y="178"/>
                  </a:lnTo>
                  <a:lnTo>
                    <a:pt x="198906" y="826"/>
                  </a:lnTo>
                  <a:lnTo>
                    <a:pt x="185638" y="2075"/>
                  </a:lnTo>
                  <a:lnTo>
                    <a:pt x="172914" y="3727"/>
                  </a:lnTo>
                  <a:lnTo>
                    <a:pt x="160290" y="5375"/>
                  </a:lnTo>
                  <a:lnTo>
                    <a:pt x="147493" y="6778"/>
                  </a:lnTo>
                  <a:lnTo>
                    <a:pt x="134439" y="7871"/>
                  </a:lnTo>
                  <a:lnTo>
                    <a:pt x="121134" y="8679"/>
                  </a:lnTo>
                  <a:lnTo>
                    <a:pt x="107629" y="9262"/>
                  </a:lnTo>
                  <a:lnTo>
                    <a:pt x="94135" y="9840"/>
                  </a:lnTo>
                  <a:lnTo>
                    <a:pt x="81002" y="10767"/>
                  </a:lnTo>
                  <a:lnTo>
                    <a:pt x="68398" y="12212"/>
                  </a:lnTo>
                  <a:lnTo>
                    <a:pt x="56380" y="14205"/>
                  </a:lnTo>
                  <a:lnTo>
                    <a:pt x="43599" y="17035"/>
                  </a:lnTo>
                  <a:lnTo>
                    <a:pt x="26696" y="2207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778198" y="2920137"/>
              <a:ext cx="175760" cy="240572"/>
            </a:xfrm>
            <a:custGeom>
              <a:avLst/>
              <a:gdLst/>
              <a:ahLst/>
              <a:cxnLst/>
              <a:rect l="0" t="0" r="0" b="0"/>
              <a:pathLst>
                <a:path w="175760" h="240572">
                  <a:moveTo>
                    <a:pt x="17832" y="40608"/>
                  </a:moveTo>
                  <a:lnTo>
                    <a:pt x="20832" y="31873"/>
                  </a:lnTo>
                  <a:lnTo>
                    <a:pt x="24255" y="24167"/>
                  </a:lnTo>
                  <a:lnTo>
                    <a:pt x="28455" y="16778"/>
                  </a:lnTo>
                  <a:lnTo>
                    <a:pt x="33528" y="10036"/>
                  </a:lnTo>
                  <a:lnTo>
                    <a:pt x="39658" y="4802"/>
                  </a:lnTo>
                  <a:lnTo>
                    <a:pt x="46837" y="1441"/>
                  </a:lnTo>
                  <a:lnTo>
                    <a:pt x="54752" y="0"/>
                  </a:lnTo>
                  <a:lnTo>
                    <a:pt x="62898" y="471"/>
                  </a:lnTo>
                  <a:lnTo>
                    <a:pt x="70961" y="2646"/>
                  </a:lnTo>
                  <a:lnTo>
                    <a:pt x="78659" y="6359"/>
                  </a:lnTo>
                  <a:lnTo>
                    <a:pt x="85676" y="11584"/>
                  </a:lnTo>
                  <a:lnTo>
                    <a:pt x="91911" y="18167"/>
                  </a:lnTo>
                  <a:lnTo>
                    <a:pt x="97436" y="25855"/>
                  </a:lnTo>
                  <a:lnTo>
                    <a:pt x="102389" y="34385"/>
                  </a:lnTo>
                  <a:lnTo>
                    <a:pt x="106906" y="43538"/>
                  </a:lnTo>
                  <a:lnTo>
                    <a:pt x="110942" y="53463"/>
                  </a:lnTo>
                  <a:lnTo>
                    <a:pt x="114281" y="64643"/>
                  </a:lnTo>
                  <a:lnTo>
                    <a:pt x="116857" y="77237"/>
                  </a:lnTo>
                  <a:lnTo>
                    <a:pt x="118588" y="90950"/>
                  </a:lnTo>
                  <a:lnTo>
                    <a:pt x="119300" y="105226"/>
                  </a:lnTo>
                  <a:lnTo>
                    <a:pt x="118999" y="119676"/>
                  </a:lnTo>
                  <a:lnTo>
                    <a:pt x="117832" y="133954"/>
                  </a:lnTo>
                  <a:lnTo>
                    <a:pt x="115984" y="147688"/>
                  </a:lnTo>
                  <a:lnTo>
                    <a:pt x="113629" y="160736"/>
                  </a:lnTo>
                  <a:lnTo>
                    <a:pt x="110744" y="173140"/>
                  </a:lnTo>
                  <a:lnTo>
                    <a:pt x="107130" y="185018"/>
                  </a:lnTo>
                  <a:lnTo>
                    <a:pt x="102731" y="196486"/>
                  </a:lnTo>
                  <a:lnTo>
                    <a:pt x="97472" y="207325"/>
                  </a:lnTo>
                  <a:lnTo>
                    <a:pt x="91184" y="217007"/>
                  </a:lnTo>
                  <a:lnTo>
                    <a:pt x="83878" y="225325"/>
                  </a:lnTo>
                  <a:lnTo>
                    <a:pt x="75700" y="232064"/>
                  </a:lnTo>
                  <a:lnTo>
                    <a:pt x="66840" y="236842"/>
                  </a:lnTo>
                  <a:lnTo>
                    <a:pt x="57478" y="239641"/>
                  </a:lnTo>
                  <a:lnTo>
                    <a:pt x="47923" y="240571"/>
                  </a:lnTo>
                  <a:lnTo>
                    <a:pt x="38588" y="239691"/>
                  </a:lnTo>
                  <a:lnTo>
                    <a:pt x="29687" y="237210"/>
                  </a:lnTo>
                  <a:lnTo>
                    <a:pt x="21406" y="233275"/>
                  </a:lnTo>
                  <a:lnTo>
                    <a:pt x="13990" y="227895"/>
                  </a:lnTo>
                  <a:lnTo>
                    <a:pt x="7502" y="221213"/>
                  </a:lnTo>
                  <a:lnTo>
                    <a:pt x="2484" y="213796"/>
                  </a:lnTo>
                  <a:lnTo>
                    <a:pt x="0" y="206513"/>
                  </a:lnTo>
                  <a:lnTo>
                    <a:pt x="413" y="199846"/>
                  </a:lnTo>
                  <a:lnTo>
                    <a:pt x="3623" y="194067"/>
                  </a:lnTo>
                  <a:lnTo>
                    <a:pt x="9433" y="189409"/>
                  </a:lnTo>
                  <a:lnTo>
                    <a:pt x="17446" y="185881"/>
                  </a:lnTo>
                  <a:lnTo>
                    <a:pt x="27027" y="183648"/>
                  </a:lnTo>
                  <a:lnTo>
                    <a:pt x="37424" y="183115"/>
                  </a:lnTo>
                  <a:lnTo>
                    <a:pt x="48148" y="184341"/>
                  </a:lnTo>
                  <a:lnTo>
                    <a:pt x="58952" y="186943"/>
                  </a:lnTo>
                  <a:lnTo>
                    <a:pt x="69739" y="190289"/>
                  </a:lnTo>
                  <a:lnTo>
                    <a:pt x="80477" y="193943"/>
                  </a:lnTo>
                  <a:lnTo>
                    <a:pt x="91163" y="197681"/>
                  </a:lnTo>
                  <a:lnTo>
                    <a:pt x="101805" y="201409"/>
                  </a:lnTo>
                  <a:lnTo>
                    <a:pt x="112410" y="205089"/>
                  </a:lnTo>
                  <a:lnTo>
                    <a:pt x="122916" y="208372"/>
                  </a:lnTo>
                  <a:lnTo>
                    <a:pt x="134438" y="210810"/>
                  </a:lnTo>
                  <a:lnTo>
                    <a:pt x="150225" y="211496"/>
                  </a:lnTo>
                  <a:lnTo>
                    <a:pt x="175759" y="2090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006600" y="2918631"/>
              <a:ext cx="31586" cy="284270"/>
            </a:xfrm>
            <a:custGeom>
              <a:avLst/>
              <a:gdLst/>
              <a:ahLst/>
              <a:cxnLst/>
              <a:rect l="0" t="0" r="0" b="0"/>
              <a:pathLst>
                <a:path w="31586" h="284270">
                  <a:moveTo>
                    <a:pt x="0" y="0"/>
                  </a:moveTo>
                  <a:lnTo>
                    <a:pt x="67" y="14535"/>
                  </a:lnTo>
                  <a:lnTo>
                    <a:pt x="707" y="27165"/>
                  </a:lnTo>
                  <a:lnTo>
                    <a:pt x="1999" y="39079"/>
                  </a:lnTo>
                  <a:lnTo>
                    <a:pt x="3686" y="50907"/>
                  </a:lnTo>
                  <a:lnTo>
                    <a:pt x="5354" y="63395"/>
                  </a:lnTo>
                  <a:lnTo>
                    <a:pt x="6772" y="76880"/>
                  </a:lnTo>
                  <a:lnTo>
                    <a:pt x="8043" y="91028"/>
                  </a:lnTo>
                  <a:lnTo>
                    <a:pt x="9502" y="105067"/>
                  </a:lnTo>
                  <a:lnTo>
                    <a:pt x="11334" y="118554"/>
                  </a:lnTo>
                  <a:lnTo>
                    <a:pt x="13565" y="131712"/>
                  </a:lnTo>
                  <a:lnTo>
                    <a:pt x="16142" y="145218"/>
                  </a:lnTo>
                  <a:lnTo>
                    <a:pt x="18984" y="159453"/>
                  </a:lnTo>
                  <a:lnTo>
                    <a:pt x="21860" y="174472"/>
                  </a:lnTo>
                  <a:lnTo>
                    <a:pt x="24404" y="190172"/>
                  </a:lnTo>
                  <a:lnTo>
                    <a:pt x="26444" y="206390"/>
                  </a:lnTo>
                  <a:lnTo>
                    <a:pt x="27984" y="222420"/>
                  </a:lnTo>
                  <a:lnTo>
                    <a:pt x="29267" y="238717"/>
                  </a:lnTo>
                  <a:lnTo>
                    <a:pt x="30403" y="257826"/>
                  </a:lnTo>
                  <a:lnTo>
                    <a:pt x="31585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 rot="482400">
            <a:off x="261032" y="3996990"/>
            <a:ext cx="1189733" cy="637552"/>
            <a:chOff x="261032" y="3996990"/>
            <a:chExt cx="1189733" cy="637552"/>
          </a:xfrm>
        </p:grpSpPr>
        <p:sp>
          <p:nvSpPr>
            <p:cNvPr id="13" name="Freeform 12"/>
            <p:cNvSpPr/>
            <p:nvPr/>
          </p:nvSpPr>
          <p:spPr>
            <a:xfrm>
              <a:off x="261032" y="4229123"/>
              <a:ext cx="236228" cy="405419"/>
            </a:xfrm>
            <a:custGeom>
              <a:avLst/>
              <a:gdLst/>
              <a:ahLst/>
              <a:cxnLst/>
              <a:rect l="0" t="0" r="0" b="0"/>
              <a:pathLst>
                <a:path w="236228" h="405419">
                  <a:moveTo>
                    <a:pt x="0" y="79035"/>
                  </a:moveTo>
                  <a:lnTo>
                    <a:pt x="3001" y="70301"/>
                  </a:lnTo>
                  <a:lnTo>
                    <a:pt x="6424" y="62594"/>
                  </a:lnTo>
                  <a:lnTo>
                    <a:pt x="10620" y="55192"/>
                  </a:lnTo>
                  <a:lnTo>
                    <a:pt x="15520" y="47931"/>
                  </a:lnTo>
                  <a:lnTo>
                    <a:pt x="21001" y="40753"/>
                  </a:lnTo>
                  <a:lnTo>
                    <a:pt x="26936" y="33631"/>
                  </a:lnTo>
                  <a:lnTo>
                    <a:pt x="33371" y="26714"/>
                  </a:lnTo>
                  <a:lnTo>
                    <a:pt x="40517" y="20295"/>
                  </a:lnTo>
                  <a:lnTo>
                    <a:pt x="48440" y="14502"/>
                  </a:lnTo>
                  <a:lnTo>
                    <a:pt x="57216" y="9460"/>
                  </a:lnTo>
                  <a:lnTo>
                    <a:pt x="67018" y="5372"/>
                  </a:lnTo>
                  <a:lnTo>
                    <a:pt x="77833" y="2262"/>
                  </a:lnTo>
                  <a:lnTo>
                    <a:pt x="89350" y="326"/>
                  </a:lnTo>
                  <a:lnTo>
                    <a:pt x="101073" y="0"/>
                  </a:lnTo>
                  <a:lnTo>
                    <a:pt x="112686" y="1380"/>
                  </a:lnTo>
                  <a:lnTo>
                    <a:pt x="123754" y="4424"/>
                  </a:lnTo>
                  <a:lnTo>
                    <a:pt x="133654" y="9134"/>
                  </a:lnTo>
                  <a:lnTo>
                    <a:pt x="142151" y="15338"/>
                  </a:lnTo>
                  <a:lnTo>
                    <a:pt x="149024" y="22757"/>
                  </a:lnTo>
                  <a:lnTo>
                    <a:pt x="153901" y="31099"/>
                  </a:lnTo>
                  <a:lnTo>
                    <a:pt x="156774" y="40114"/>
                  </a:lnTo>
                  <a:lnTo>
                    <a:pt x="157925" y="49605"/>
                  </a:lnTo>
                  <a:lnTo>
                    <a:pt x="157727" y="59428"/>
                  </a:lnTo>
                  <a:lnTo>
                    <a:pt x="156521" y="69480"/>
                  </a:lnTo>
                  <a:lnTo>
                    <a:pt x="154428" y="79687"/>
                  </a:lnTo>
                  <a:lnTo>
                    <a:pt x="151354" y="89999"/>
                  </a:lnTo>
                  <a:lnTo>
                    <a:pt x="147325" y="100379"/>
                  </a:lnTo>
                  <a:lnTo>
                    <a:pt x="142486" y="110638"/>
                  </a:lnTo>
                  <a:lnTo>
                    <a:pt x="137013" y="120453"/>
                  </a:lnTo>
                  <a:lnTo>
                    <a:pt x="131131" y="129649"/>
                  </a:lnTo>
                  <a:lnTo>
                    <a:pt x="127071" y="136982"/>
                  </a:lnTo>
                  <a:lnTo>
                    <a:pt x="127621" y="141070"/>
                  </a:lnTo>
                  <a:lnTo>
                    <a:pt x="132224" y="142808"/>
                  </a:lnTo>
                  <a:lnTo>
                    <a:pt x="139616" y="143496"/>
                  </a:lnTo>
                  <a:lnTo>
                    <a:pt x="148604" y="144135"/>
                  </a:lnTo>
                  <a:lnTo>
                    <a:pt x="158407" y="145205"/>
                  </a:lnTo>
                  <a:lnTo>
                    <a:pt x="168442" y="146987"/>
                  </a:lnTo>
                  <a:lnTo>
                    <a:pt x="178189" y="149743"/>
                  </a:lnTo>
                  <a:lnTo>
                    <a:pt x="187415" y="153504"/>
                  </a:lnTo>
                  <a:lnTo>
                    <a:pt x="196105" y="158138"/>
                  </a:lnTo>
                  <a:lnTo>
                    <a:pt x="204339" y="163460"/>
                  </a:lnTo>
                  <a:lnTo>
                    <a:pt x="212208" y="169309"/>
                  </a:lnTo>
                  <a:lnTo>
                    <a:pt x="219478" y="176030"/>
                  </a:lnTo>
                  <a:lnTo>
                    <a:pt x="225611" y="184438"/>
                  </a:lnTo>
                  <a:lnTo>
                    <a:pt x="230398" y="194835"/>
                  </a:lnTo>
                  <a:lnTo>
                    <a:pt x="233782" y="206903"/>
                  </a:lnTo>
                  <a:lnTo>
                    <a:pt x="235688" y="219992"/>
                  </a:lnTo>
                  <a:lnTo>
                    <a:pt x="236227" y="233606"/>
                  </a:lnTo>
                  <a:lnTo>
                    <a:pt x="235642" y="247304"/>
                  </a:lnTo>
                  <a:lnTo>
                    <a:pt x="234194" y="260641"/>
                  </a:lnTo>
                  <a:lnTo>
                    <a:pt x="232110" y="273414"/>
                  </a:lnTo>
                  <a:lnTo>
                    <a:pt x="229408" y="285463"/>
                  </a:lnTo>
                  <a:lnTo>
                    <a:pt x="225918" y="296569"/>
                  </a:lnTo>
                  <a:lnTo>
                    <a:pt x="221602" y="306711"/>
                  </a:lnTo>
                  <a:lnTo>
                    <a:pt x="216399" y="316015"/>
                  </a:lnTo>
                  <a:lnTo>
                    <a:pt x="210149" y="324659"/>
                  </a:lnTo>
                  <a:lnTo>
                    <a:pt x="202863" y="332808"/>
                  </a:lnTo>
                  <a:lnTo>
                    <a:pt x="194528" y="340435"/>
                  </a:lnTo>
                  <a:lnTo>
                    <a:pt x="185031" y="347339"/>
                  </a:lnTo>
                  <a:lnTo>
                    <a:pt x="174419" y="353466"/>
                  </a:lnTo>
                  <a:lnTo>
                    <a:pt x="162870" y="358903"/>
                  </a:lnTo>
                  <a:lnTo>
                    <a:pt x="150594" y="363790"/>
                  </a:lnTo>
                  <a:lnTo>
                    <a:pt x="137781" y="368263"/>
                  </a:lnTo>
                  <a:lnTo>
                    <a:pt x="124585" y="372437"/>
                  </a:lnTo>
                  <a:lnTo>
                    <a:pt x="111121" y="376401"/>
                  </a:lnTo>
                  <a:lnTo>
                    <a:pt x="97476" y="380220"/>
                  </a:lnTo>
                  <a:lnTo>
                    <a:pt x="83873" y="383937"/>
                  </a:lnTo>
                  <a:lnTo>
                    <a:pt x="70659" y="387587"/>
                  </a:lnTo>
                  <a:lnTo>
                    <a:pt x="58007" y="391186"/>
                  </a:lnTo>
                  <a:lnTo>
                    <a:pt x="46352" y="394598"/>
                  </a:lnTo>
                  <a:lnTo>
                    <a:pt x="35341" y="397872"/>
                  </a:lnTo>
                  <a:lnTo>
                    <a:pt x="24008" y="401296"/>
                  </a:lnTo>
                  <a:lnTo>
                    <a:pt x="10529" y="4054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29536" y="4308176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75427" y="2934"/>
                  </a:lnTo>
                  <a:lnTo>
                    <a:pt x="67080" y="5716"/>
                  </a:lnTo>
                  <a:lnTo>
                    <a:pt x="58386" y="8611"/>
                  </a:lnTo>
                  <a:lnTo>
                    <a:pt x="49347" y="11489"/>
                  </a:lnTo>
                  <a:lnTo>
                    <a:pt x="39057" y="14318"/>
                  </a:lnTo>
                  <a:lnTo>
                    <a:pt x="24374" y="1734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861160" y="4193787"/>
              <a:ext cx="273742" cy="310687"/>
            </a:xfrm>
            <a:custGeom>
              <a:avLst/>
              <a:gdLst/>
              <a:ahLst/>
              <a:cxnLst/>
              <a:rect l="0" t="0" r="0" b="0"/>
              <a:pathLst>
                <a:path w="273742" h="310687">
                  <a:moveTo>
                    <a:pt x="0" y="61766"/>
                  </a:moveTo>
                  <a:lnTo>
                    <a:pt x="3001" y="53032"/>
                  </a:lnTo>
                  <a:lnTo>
                    <a:pt x="6423" y="45325"/>
                  </a:lnTo>
                  <a:lnTo>
                    <a:pt x="10619" y="37923"/>
                  </a:lnTo>
                  <a:lnTo>
                    <a:pt x="15519" y="30662"/>
                  </a:lnTo>
                  <a:lnTo>
                    <a:pt x="21000" y="23483"/>
                  </a:lnTo>
                  <a:lnTo>
                    <a:pt x="26936" y="16372"/>
                  </a:lnTo>
                  <a:lnTo>
                    <a:pt x="33370" y="9799"/>
                  </a:lnTo>
                  <a:lnTo>
                    <a:pt x="40517" y="4678"/>
                  </a:lnTo>
                  <a:lnTo>
                    <a:pt x="48434" y="1391"/>
                  </a:lnTo>
                  <a:lnTo>
                    <a:pt x="57038" y="0"/>
                  </a:lnTo>
                  <a:lnTo>
                    <a:pt x="66192" y="505"/>
                  </a:lnTo>
                  <a:lnTo>
                    <a:pt x="75749" y="2702"/>
                  </a:lnTo>
                  <a:lnTo>
                    <a:pt x="85267" y="6430"/>
                  </a:lnTo>
                  <a:lnTo>
                    <a:pt x="94045" y="11665"/>
                  </a:lnTo>
                  <a:lnTo>
                    <a:pt x="101763" y="18255"/>
                  </a:lnTo>
                  <a:lnTo>
                    <a:pt x="108606" y="25948"/>
                  </a:lnTo>
                  <a:lnTo>
                    <a:pt x="115049" y="34480"/>
                  </a:lnTo>
                  <a:lnTo>
                    <a:pt x="121421" y="43626"/>
                  </a:lnTo>
                  <a:lnTo>
                    <a:pt x="127702" y="53208"/>
                  </a:lnTo>
                  <a:lnTo>
                    <a:pt x="133628" y="63092"/>
                  </a:lnTo>
                  <a:lnTo>
                    <a:pt x="139063" y="73189"/>
                  </a:lnTo>
                  <a:lnTo>
                    <a:pt x="144018" y="83596"/>
                  </a:lnTo>
                  <a:lnTo>
                    <a:pt x="148574" y="94576"/>
                  </a:lnTo>
                  <a:lnTo>
                    <a:pt x="152813" y="106225"/>
                  </a:lnTo>
                  <a:lnTo>
                    <a:pt x="156489" y="118491"/>
                  </a:lnTo>
                  <a:lnTo>
                    <a:pt x="159053" y="131257"/>
                  </a:lnTo>
                  <a:lnTo>
                    <a:pt x="160296" y="144397"/>
                  </a:lnTo>
                  <a:lnTo>
                    <a:pt x="160316" y="157645"/>
                  </a:lnTo>
                  <a:lnTo>
                    <a:pt x="159342" y="170612"/>
                  </a:lnTo>
                  <a:lnTo>
                    <a:pt x="157612" y="183114"/>
                  </a:lnTo>
                  <a:lnTo>
                    <a:pt x="155334" y="195305"/>
                  </a:lnTo>
                  <a:lnTo>
                    <a:pt x="152668" y="207564"/>
                  </a:lnTo>
                  <a:lnTo>
                    <a:pt x="149722" y="220103"/>
                  </a:lnTo>
                  <a:lnTo>
                    <a:pt x="146254" y="232643"/>
                  </a:lnTo>
                  <a:lnTo>
                    <a:pt x="141709" y="244538"/>
                  </a:lnTo>
                  <a:lnTo>
                    <a:pt x="135872" y="255465"/>
                  </a:lnTo>
                  <a:lnTo>
                    <a:pt x="129002" y="265429"/>
                  </a:lnTo>
                  <a:lnTo>
                    <a:pt x="121626" y="274582"/>
                  </a:lnTo>
                  <a:lnTo>
                    <a:pt x="114106" y="283105"/>
                  </a:lnTo>
                  <a:lnTo>
                    <a:pt x="106448" y="290998"/>
                  </a:lnTo>
                  <a:lnTo>
                    <a:pt x="98401" y="298088"/>
                  </a:lnTo>
                  <a:lnTo>
                    <a:pt x="89855" y="304320"/>
                  </a:lnTo>
                  <a:lnTo>
                    <a:pt x="81321" y="308981"/>
                  </a:lnTo>
                  <a:lnTo>
                    <a:pt x="73803" y="310686"/>
                  </a:lnTo>
                  <a:lnTo>
                    <a:pt x="67795" y="308942"/>
                  </a:lnTo>
                  <a:lnTo>
                    <a:pt x="63610" y="304361"/>
                  </a:lnTo>
                  <a:lnTo>
                    <a:pt x="61625" y="298157"/>
                  </a:lnTo>
                  <a:lnTo>
                    <a:pt x="61814" y="291209"/>
                  </a:lnTo>
                  <a:lnTo>
                    <a:pt x="63856" y="283821"/>
                  </a:lnTo>
                  <a:lnTo>
                    <a:pt x="67345" y="275899"/>
                  </a:lnTo>
                  <a:lnTo>
                    <a:pt x="71914" y="267408"/>
                  </a:lnTo>
                  <a:lnTo>
                    <a:pt x="77588" y="258896"/>
                  </a:lnTo>
                  <a:lnTo>
                    <a:pt x="84750" y="251387"/>
                  </a:lnTo>
                  <a:lnTo>
                    <a:pt x="93485" y="245380"/>
                  </a:lnTo>
                  <a:lnTo>
                    <a:pt x="103282" y="241195"/>
                  </a:lnTo>
                  <a:lnTo>
                    <a:pt x="113243" y="239209"/>
                  </a:lnTo>
                  <a:lnTo>
                    <a:pt x="122839" y="239397"/>
                  </a:lnTo>
                  <a:lnTo>
                    <a:pt x="132230" y="241438"/>
                  </a:lnTo>
                  <a:lnTo>
                    <a:pt x="142055" y="244926"/>
                  </a:lnTo>
                  <a:lnTo>
                    <a:pt x="152657" y="249486"/>
                  </a:lnTo>
                  <a:lnTo>
                    <a:pt x="163743" y="254813"/>
                  </a:lnTo>
                  <a:lnTo>
                    <a:pt x="174586" y="260679"/>
                  </a:lnTo>
                  <a:lnTo>
                    <a:pt x="184781" y="266908"/>
                  </a:lnTo>
                  <a:lnTo>
                    <a:pt x="194577" y="273054"/>
                  </a:lnTo>
                  <a:lnTo>
                    <a:pt x="204674" y="278422"/>
                  </a:lnTo>
                  <a:lnTo>
                    <a:pt x="215454" y="282696"/>
                  </a:lnTo>
                  <a:lnTo>
                    <a:pt x="226562" y="285912"/>
                  </a:lnTo>
                  <a:lnTo>
                    <a:pt x="238274" y="288584"/>
                  </a:lnTo>
                  <a:lnTo>
                    <a:pt x="252741" y="290943"/>
                  </a:lnTo>
                  <a:lnTo>
                    <a:pt x="273741" y="2933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208616" y="3996990"/>
              <a:ext cx="178985" cy="175959"/>
            </a:xfrm>
            <a:custGeom>
              <a:avLst/>
              <a:gdLst/>
              <a:ahLst/>
              <a:cxnLst/>
              <a:rect l="0" t="0" r="0" b="0"/>
              <a:pathLst>
                <a:path w="178985" h="175959">
                  <a:moveTo>
                    <a:pt x="0" y="37484"/>
                  </a:moveTo>
                  <a:lnTo>
                    <a:pt x="3067" y="25950"/>
                  </a:lnTo>
                  <a:lnTo>
                    <a:pt x="7130" y="16741"/>
                  </a:lnTo>
                  <a:lnTo>
                    <a:pt x="12618" y="9051"/>
                  </a:lnTo>
                  <a:lnTo>
                    <a:pt x="19205" y="3161"/>
                  </a:lnTo>
                  <a:lnTo>
                    <a:pt x="26355" y="43"/>
                  </a:lnTo>
                  <a:lnTo>
                    <a:pt x="33694" y="0"/>
                  </a:lnTo>
                  <a:lnTo>
                    <a:pt x="40881" y="2721"/>
                  </a:lnTo>
                  <a:lnTo>
                    <a:pt x="47541" y="7663"/>
                  </a:lnTo>
                  <a:lnTo>
                    <a:pt x="53532" y="14282"/>
                  </a:lnTo>
                  <a:lnTo>
                    <a:pt x="58891" y="22282"/>
                  </a:lnTo>
                  <a:lnTo>
                    <a:pt x="63731" y="31611"/>
                  </a:lnTo>
                  <a:lnTo>
                    <a:pt x="68172" y="42138"/>
                  </a:lnTo>
                  <a:lnTo>
                    <a:pt x="72156" y="53644"/>
                  </a:lnTo>
                  <a:lnTo>
                    <a:pt x="75461" y="65899"/>
                  </a:lnTo>
                  <a:lnTo>
                    <a:pt x="78014" y="78696"/>
                  </a:lnTo>
                  <a:lnTo>
                    <a:pt x="79729" y="91713"/>
                  </a:lnTo>
                  <a:lnTo>
                    <a:pt x="80431" y="104526"/>
                  </a:lnTo>
                  <a:lnTo>
                    <a:pt x="80119" y="116916"/>
                  </a:lnTo>
                  <a:lnTo>
                    <a:pt x="78774" y="128693"/>
                  </a:lnTo>
                  <a:lnTo>
                    <a:pt x="76276" y="139609"/>
                  </a:lnTo>
                  <a:lnTo>
                    <a:pt x="72660" y="149610"/>
                  </a:lnTo>
                  <a:lnTo>
                    <a:pt x="67776" y="158479"/>
                  </a:lnTo>
                  <a:lnTo>
                    <a:pt x="61216" y="165767"/>
                  </a:lnTo>
                  <a:lnTo>
                    <a:pt x="52925" y="171359"/>
                  </a:lnTo>
                  <a:lnTo>
                    <a:pt x="43613" y="174963"/>
                  </a:lnTo>
                  <a:lnTo>
                    <a:pt x="34518" y="175958"/>
                  </a:lnTo>
                  <a:lnTo>
                    <a:pt x="26348" y="174259"/>
                  </a:lnTo>
                  <a:lnTo>
                    <a:pt x="19749" y="170373"/>
                  </a:lnTo>
                  <a:lnTo>
                    <a:pt x="15531" y="165100"/>
                  </a:lnTo>
                  <a:lnTo>
                    <a:pt x="13899" y="159052"/>
                  </a:lnTo>
                  <a:lnTo>
                    <a:pt x="14889" y="152912"/>
                  </a:lnTo>
                  <a:lnTo>
                    <a:pt x="18655" y="147491"/>
                  </a:lnTo>
                  <a:lnTo>
                    <a:pt x="24993" y="143156"/>
                  </a:lnTo>
                  <a:lnTo>
                    <a:pt x="33294" y="140062"/>
                  </a:lnTo>
                  <a:lnTo>
                    <a:pt x="42758" y="138346"/>
                  </a:lnTo>
                  <a:lnTo>
                    <a:pt x="52818" y="137930"/>
                  </a:lnTo>
                  <a:lnTo>
                    <a:pt x="63160" y="138597"/>
                  </a:lnTo>
                  <a:lnTo>
                    <a:pt x="73629" y="140098"/>
                  </a:lnTo>
                  <a:lnTo>
                    <a:pt x="84154" y="142208"/>
                  </a:lnTo>
                  <a:lnTo>
                    <a:pt x="94866" y="144587"/>
                  </a:lnTo>
                  <a:lnTo>
                    <a:pt x="106058" y="146796"/>
                  </a:lnTo>
                  <a:lnTo>
                    <a:pt x="117840" y="148607"/>
                  </a:lnTo>
                  <a:lnTo>
                    <a:pt x="129761" y="149794"/>
                  </a:lnTo>
                  <a:lnTo>
                    <a:pt x="142173" y="150059"/>
                  </a:lnTo>
                  <a:lnTo>
                    <a:pt x="157287" y="148300"/>
                  </a:lnTo>
                  <a:lnTo>
                    <a:pt x="178984" y="1427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177023" y="4181873"/>
              <a:ext cx="273742" cy="52643"/>
            </a:xfrm>
            <a:custGeom>
              <a:avLst/>
              <a:gdLst/>
              <a:ahLst/>
              <a:cxnLst/>
              <a:rect l="0" t="0" r="0" b="0"/>
              <a:pathLst>
                <a:path w="273742" h="52643">
                  <a:moveTo>
                    <a:pt x="273741" y="0"/>
                  </a:moveTo>
                  <a:lnTo>
                    <a:pt x="264872" y="2866"/>
                  </a:lnTo>
                  <a:lnTo>
                    <a:pt x="255885" y="5008"/>
                  </a:lnTo>
                  <a:lnTo>
                    <a:pt x="245894" y="6616"/>
                  </a:lnTo>
                  <a:lnTo>
                    <a:pt x="235087" y="7969"/>
                  </a:lnTo>
                  <a:lnTo>
                    <a:pt x="223924" y="9466"/>
                  </a:lnTo>
                  <a:lnTo>
                    <a:pt x="212714" y="11317"/>
                  </a:lnTo>
                  <a:lnTo>
                    <a:pt x="201429" y="13557"/>
                  </a:lnTo>
                  <a:lnTo>
                    <a:pt x="189796" y="16138"/>
                  </a:lnTo>
                  <a:lnTo>
                    <a:pt x="177677" y="18982"/>
                  </a:lnTo>
                  <a:lnTo>
                    <a:pt x="165082" y="21859"/>
                  </a:lnTo>
                  <a:lnTo>
                    <a:pt x="152088" y="24403"/>
                  </a:lnTo>
                  <a:lnTo>
                    <a:pt x="138791" y="26448"/>
                  </a:lnTo>
                  <a:lnTo>
                    <a:pt x="125437" y="28158"/>
                  </a:lnTo>
                  <a:lnTo>
                    <a:pt x="112399" y="29921"/>
                  </a:lnTo>
                  <a:lnTo>
                    <a:pt x="99853" y="31961"/>
                  </a:lnTo>
                  <a:lnTo>
                    <a:pt x="87802" y="34333"/>
                  </a:lnTo>
                  <a:lnTo>
                    <a:pt x="76169" y="37004"/>
                  </a:lnTo>
                  <a:lnTo>
                    <a:pt x="64865" y="39911"/>
                  </a:lnTo>
                  <a:lnTo>
                    <a:pt x="53872" y="42841"/>
                  </a:lnTo>
                  <a:lnTo>
                    <a:pt x="41962" y="45731"/>
                  </a:lnTo>
                  <a:lnTo>
                    <a:pt x="25852" y="48835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166480" y="4288386"/>
              <a:ext cx="200978" cy="293569"/>
            </a:xfrm>
            <a:custGeom>
              <a:avLst/>
              <a:gdLst/>
              <a:ahLst/>
              <a:cxnLst/>
              <a:rect l="0" t="0" r="0" b="0"/>
              <a:pathLst>
                <a:path w="200978" h="293569">
                  <a:moveTo>
                    <a:pt x="52643" y="9298"/>
                  </a:moveTo>
                  <a:lnTo>
                    <a:pt x="61511" y="6431"/>
                  </a:lnTo>
                  <a:lnTo>
                    <a:pt x="70498" y="4289"/>
                  </a:lnTo>
                  <a:lnTo>
                    <a:pt x="80493" y="2686"/>
                  </a:lnTo>
                  <a:lnTo>
                    <a:pt x="91474" y="1506"/>
                  </a:lnTo>
                  <a:lnTo>
                    <a:pt x="103285" y="657"/>
                  </a:lnTo>
                  <a:lnTo>
                    <a:pt x="115735" y="68"/>
                  </a:lnTo>
                  <a:lnTo>
                    <a:pt x="128327" y="0"/>
                  </a:lnTo>
                  <a:lnTo>
                    <a:pt x="140311" y="1013"/>
                  </a:lnTo>
                  <a:lnTo>
                    <a:pt x="151308" y="3326"/>
                  </a:lnTo>
                  <a:lnTo>
                    <a:pt x="160645" y="6871"/>
                  </a:lnTo>
                  <a:lnTo>
                    <a:pt x="166930" y="12278"/>
                  </a:lnTo>
                  <a:lnTo>
                    <a:pt x="169546" y="19544"/>
                  </a:lnTo>
                  <a:lnTo>
                    <a:pt x="169134" y="26998"/>
                  </a:lnTo>
                  <a:lnTo>
                    <a:pt x="166559" y="34212"/>
                  </a:lnTo>
                  <a:lnTo>
                    <a:pt x="162512" y="41254"/>
                  </a:lnTo>
                  <a:lnTo>
                    <a:pt x="157474" y="48222"/>
                  </a:lnTo>
                  <a:lnTo>
                    <a:pt x="151800" y="55171"/>
                  </a:lnTo>
                  <a:lnTo>
                    <a:pt x="146525" y="62125"/>
                  </a:lnTo>
                  <a:lnTo>
                    <a:pt x="143335" y="69092"/>
                  </a:lnTo>
                  <a:lnTo>
                    <a:pt x="142969" y="76071"/>
                  </a:lnTo>
                  <a:lnTo>
                    <a:pt x="145166" y="83061"/>
                  </a:lnTo>
                  <a:lnTo>
                    <a:pt x="149155" y="90060"/>
                  </a:lnTo>
                  <a:lnTo>
                    <a:pt x="154283" y="97060"/>
                  </a:lnTo>
                  <a:lnTo>
                    <a:pt x="160280" y="103897"/>
                  </a:lnTo>
                  <a:lnTo>
                    <a:pt x="167187" y="110262"/>
                  </a:lnTo>
                  <a:lnTo>
                    <a:pt x="174957" y="116036"/>
                  </a:lnTo>
                  <a:lnTo>
                    <a:pt x="182965" y="121745"/>
                  </a:lnTo>
                  <a:lnTo>
                    <a:pt x="190129" y="128411"/>
                  </a:lnTo>
                  <a:lnTo>
                    <a:pt x="195895" y="136518"/>
                  </a:lnTo>
                  <a:lnTo>
                    <a:pt x="199747" y="145576"/>
                  </a:lnTo>
                  <a:lnTo>
                    <a:pt x="200977" y="154434"/>
                  </a:lnTo>
                  <a:lnTo>
                    <a:pt x="199459" y="162432"/>
                  </a:lnTo>
                  <a:lnTo>
                    <a:pt x="195371" y="169579"/>
                  </a:lnTo>
                  <a:lnTo>
                    <a:pt x="188905" y="176286"/>
                  </a:lnTo>
                  <a:lnTo>
                    <a:pt x="180414" y="182867"/>
                  </a:lnTo>
                  <a:lnTo>
                    <a:pt x="170328" y="189473"/>
                  </a:lnTo>
                  <a:lnTo>
                    <a:pt x="159052" y="196156"/>
                  </a:lnTo>
                  <a:lnTo>
                    <a:pt x="146927" y="202920"/>
                  </a:lnTo>
                  <a:lnTo>
                    <a:pt x="134535" y="209754"/>
                  </a:lnTo>
                  <a:lnTo>
                    <a:pt x="122676" y="216642"/>
                  </a:lnTo>
                  <a:lnTo>
                    <a:pt x="111726" y="223570"/>
                  </a:lnTo>
                  <a:lnTo>
                    <a:pt x="101221" y="230526"/>
                  </a:lnTo>
                  <a:lnTo>
                    <a:pt x="90100" y="237503"/>
                  </a:lnTo>
                  <a:lnTo>
                    <a:pt x="77809" y="244493"/>
                  </a:lnTo>
                  <a:lnTo>
                    <a:pt x="64770" y="251493"/>
                  </a:lnTo>
                  <a:lnTo>
                    <a:pt x="52077" y="258499"/>
                  </a:lnTo>
                  <a:lnTo>
                    <a:pt x="40362" y="265500"/>
                  </a:lnTo>
                  <a:lnTo>
                    <a:pt x="30041" y="272191"/>
                  </a:lnTo>
                  <a:lnTo>
                    <a:pt x="20543" y="278637"/>
                  </a:lnTo>
                  <a:lnTo>
                    <a:pt x="11043" y="285402"/>
                  </a:lnTo>
                  <a:lnTo>
                    <a:pt x="0" y="2935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 rot="229800">
            <a:off x="313676" y="5163494"/>
            <a:ext cx="2116222" cy="886520"/>
            <a:chOff x="313676" y="5163494"/>
            <a:chExt cx="2116222" cy="886520"/>
          </a:xfrm>
        </p:grpSpPr>
        <p:sp>
          <p:nvSpPr>
            <p:cNvPr id="20" name="Freeform 19"/>
            <p:cNvSpPr/>
            <p:nvPr/>
          </p:nvSpPr>
          <p:spPr>
            <a:xfrm>
              <a:off x="313676" y="5481474"/>
              <a:ext cx="10514" cy="568540"/>
            </a:xfrm>
            <a:custGeom>
              <a:avLst/>
              <a:gdLst/>
              <a:ahLst/>
              <a:cxnLst/>
              <a:rect l="0" t="0" r="0" b="0"/>
              <a:pathLst>
                <a:path w="10514" h="568540">
                  <a:moveTo>
                    <a:pt x="0" y="0"/>
                  </a:moveTo>
                  <a:lnTo>
                    <a:pt x="0" y="14803"/>
                  </a:lnTo>
                  <a:lnTo>
                    <a:pt x="0" y="29995"/>
                  </a:lnTo>
                  <a:lnTo>
                    <a:pt x="4" y="47072"/>
                  </a:lnTo>
                  <a:lnTo>
                    <a:pt x="177" y="65475"/>
                  </a:lnTo>
                  <a:lnTo>
                    <a:pt x="825" y="83988"/>
                  </a:lnTo>
                  <a:lnTo>
                    <a:pt x="2074" y="101885"/>
                  </a:lnTo>
                  <a:lnTo>
                    <a:pt x="3727" y="119119"/>
                  </a:lnTo>
                  <a:lnTo>
                    <a:pt x="5375" y="136048"/>
                  </a:lnTo>
                  <a:lnTo>
                    <a:pt x="6778" y="152953"/>
                  </a:lnTo>
                  <a:lnTo>
                    <a:pt x="7870" y="170118"/>
                  </a:lnTo>
                  <a:lnTo>
                    <a:pt x="8678" y="187881"/>
                  </a:lnTo>
                  <a:lnTo>
                    <a:pt x="9257" y="206357"/>
                  </a:lnTo>
                  <a:lnTo>
                    <a:pt x="9661" y="225328"/>
                  </a:lnTo>
                  <a:lnTo>
                    <a:pt x="9941" y="244364"/>
                  </a:lnTo>
                  <a:lnTo>
                    <a:pt x="10132" y="263203"/>
                  </a:lnTo>
                  <a:lnTo>
                    <a:pt x="10262" y="281768"/>
                  </a:lnTo>
                  <a:lnTo>
                    <a:pt x="10350" y="300073"/>
                  </a:lnTo>
                  <a:lnTo>
                    <a:pt x="10409" y="318164"/>
                  </a:lnTo>
                  <a:lnTo>
                    <a:pt x="10448" y="336092"/>
                  </a:lnTo>
                  <a:lnTo>
                    <a:pt x="10475" y="353904"/>
                  </a:lnTo>
                  <a:lnTo>
                    <a:pt x="10492" y="371628"/>
                  </a:lnTo>
                  <a:lnTo>
                    <a:pt x="10504" y="389125"/>
                  </a:lnTo>
                  <a:lnTo>
                    <a:pt x="10512" y="406108"/>
                  </a:lnTo>
                  <a:lnTo>
                    <a:pt x="10513" y="422453"/>
                  </a:lnTo>
                  <a:lnTo>
                    <a:pt x="10344" y="438040"/>
                  </a:lnTo>
                  <a:lnTo>
                    <a:pt x="9698" y="452668"/>
                  </a:lnTo>
                  <a:lnTo>
                    <a:pt x="8451" y="466327"/>
                  </a:lnTo>
                  <a:lnTo>
                    <a:pt x="6799" y="479315"/>
                  </a:lnTo>
                  <a:lnTo>
                    <a:pt x="5151" y="492117"/>
                  </a:lnTo>
                  <a:lnTo>
                    <a:pt x="3749" y="505019"/>
                  </a:lnTo>
                  <a:lnTo>
                    <a:pt x="2654" y="517711"/>
                  </a:lnTo>
                  <a:lnTo>
                    <a:pt x="1726" y="530733"/>
                  </a:lnTo>
                  <a:lnTo>
                    <a:pt x="888" y="546351"/>
                  </a:lnTo>
                  <a:lnTo>
                    <a:pt x="0" y="5685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29491" y="5460428"/>
              <a:ext cx="260473" cy="494841"/>
            </a:xfrm>
            <a:custGeom>
              <a:avLst/>
              <a:gdLst/>
              <a:ahLst/>
              <a:cxnLst/>
              <a:rect l="0" t="0" r="0" b="0"/>
              <a:pathLst>
                <a:path w="260473" h="494841">
                  <a:moveTo>
                    <a:pt x="0" y="0"/>
                  </a:moveTo>
                  <a:lnTo>
                    <a:pt x="8935" y="2867"/>
                  </a:lnTo>
                  <a:lnTo>
                    <a:pt x="18562" y="5009"/>
                  </a:lnTo>
                  <a:lnTo>
                    <a:pt x="29850" y="6612"/>
                  </a:lnTo>
                  <a:lnTo>
                    <a:pt x="42517" y="7793"/>
                  </a:lnTo>
                  <a:lnTo>
                    <a:pt x="55997" y="8641"/>
                  </a:lnTo>
                  <a:lnTo>
                    <a:pt x="69868" y="9238"/>
                  </a:lnTo>
                  <a:lnTo>
                    <a:pt x="83904" y="9653"/>
                  </a:lnTo>
                  <a:lnTo>
                    <a:pt x="97996" y="9937"/>
                  </a:lnTo>
                  <a:lnTo>
                    <a:pt x="112097" y="10131"/>
                  </a:lnTo>
                  <a:lnTo>
                    <a:pt x="126191" y="10261"/>
                  </a:lnTo>
                  <a:lnTo>
                    <a:pt x="140273" y="10350"/>
                  </a:lnTo>
                  <a:lnTo>
                    <a:pt x="154343" y="10413"/>
                  </a:lnTo>
                  <a:lnTo>
                    <a:pt x="168405" y="10626"/>
                  </a:lnTo>
                  <a:lnTo>
                    <a:pt x="182459" y="11301"/>
                  </a:lnTo>
                  <a:lnTo>
                    <a:pt x="196499" y="12576"/>
                  </a:lnTo>
                  <a:lnTo>
                    <a:pt x="210199" y="14587"/>
                  </a:lnTo>
                  <a:lnTo>
                    <a:pt x="222946" y="17540"/>
                  </a:lnTo>
                  <a:lnTo>
                    <a:pt x="234467" y="21459"/>
                  </a:lnTo>
                  <a:lnTo>
                    <a:pt x="244338" y="26380"/>
                  </a:lnTo>
                  <a:lnTo>
                    <a:pt x="251839" y="32431"/>
                  </a:lnTo>
                  <a:lnTo>
                    <a:pt x="256807" y="39576"/>
                  </a:lnTo>
                  <a:lnTo>
                    <a:pt x="259532" y="47644"/>
                  </a:lnTo>
                  <a:lnTo>
                    <a:pt x="260472" y="56429"/>
                  </a:lnTo>
                  <a:lnTo>
                    <a:pt x="260070" y="65754"/>
                  </a:lnTo>
                  <a:lnTo>
                    <a:pt x="258534" y="75795"/>
                  </a:lnTo>
                  <a:lnTo>
                    <a:pt x="255842" y="87052"/>
                  </a:lnTo>
                  <a:lnTo>
                    <a:pt x="252070" y="99702"/>
                  </a:lnTo>
                  <a:lnTo>
                    <a:pt x="247233" y="113622"/>
                  </a:lnTo>
                  <a:lnTo>
                    <a:pt x="241231" y="128569"/>
                  </a:lnTo>
                  <a:lnTo>
                    <a:pt x="234121" y="144293"/>
                  </a:lnTo>
                  <a:lnTo>
                    <a:pt x="226243" y="160580"/>
                  </a:lnTo>
                  <a:lnTo>
                    <a:pt x="218117" y="177265"/>
                  </a:lnTo>
                  <a:lnTo>
                    <a:pt x="210062" y="194217"/>
                  </a:lnTo>
                  <a:lnTo>
                    <a:pt x="202197" y="211023"/>
                  </a:lnTo>
                  <a:lnTo>
                    <a:pt x="194536" y="227007"/>
                  </a:lnTo>
                  <a:lnTo>
                    <a:pt x="187046" y="241878"/>
                  </a:lnTo>
                  <a:lnTo>
                    <a:pt x="179524" y="256000"/>
                  </a:lnTo>
                  <a:lnTo>
                    <a:pt x="171627" y="270171"/>
                  </a:lnTo>
                  <a:lnTo>
                    <a:pt x="163206" y="284850"/>
                  </a:lnTo>
                  <a:lnTo>
                    <a:pt x="154599" y="299831"/>
                  </a:lnTo>
                  <a:lnTo>
                    <a:pt x="146508" y="314441"/>
                  </a:lnTo>
                  <a:lnTo>
                    <a:pt x="139290" y="328311"/>
                  </a:lnTo>
                  <a:lnTo>
                    <a:pt x="132971" y="341387"/>
                  </a:lnTo>
                  <a:lnTo>
                    <a:pt x="127418" y="353775"/>
                  </a:lnTo>
                  <a:lnTo>
                    <a:pt x="122462" y="365632"/>
                  </a:lnTo>
                  <a:lnTo>
                    <a:pt x="117947" y="377426"/>
                  </a:lnTo>
                  <a:lnTo>
                    <a:pt x="113746" y="389884"/>
                  </a:lnTo>
                  <a:lnTo>
                    <a:pt x="109766" y="403341"/>
                  </a:lnTo>
                  <a:lnTo>
                    <a:pt x="105937" y="417467"/>
                  </a:lnTo>
                  <a:lnTo>
                    <a:pt x="102213" y="431489"/>
                  </a:lnTo>
                  <a:lnTo>
                    <a:pt x="98563" y="444942"/>
                  </a:lnTo>
                  <a:lnTo>
                    <a:pt x="95117" y="457269"/>
                  </a:lnTo>
                  <a:lnTo>
                    <a:pt x="91817" y="468869"/>
                  </a:lnTo>
                  <a:lnTo>
                    <a:pt x="88371" y="480755"/>
                  </a:lnTo>
                  <a:lnTo>
                    <a:pt x="84228" y="4948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850644" y="5270931"/>
              <a:ext cx="109260" cy="231628"/>
            </a:xfrm>
            <a:custGeom>
              <a:avLst/>
              <a:gdLst/>
              <a:ahLst/>
              <a:cxnLst/>
              <a:rect l="0" t="0" r="0" b="0"/>
              <a:pathLst>
                <a:path w="109260" h="231628">
                  <a:moveTo>
                    <a:pt x="0" y="0"/>
                  </a:moveTo>
                  <a:lnTo>
                    <a:pt x="14535" y="67"/>
                  </a:lnTo>
                  <a:lnTo>
                    <a:pt x="27166" y="708"/>
                  </a:lnTo>
                  <a:lnTo>
                    <a:pt x="39075" y="2000"/>
                  </a:lnTo>
                  <a:lnTo>
                    <a:pt x="50730" y="3687"/>
                  </a:lnTo>
                  <a:lnTo>
                    <a:pt x="62571" y="5355"/>
                  </a:lnTo>
                  <a:lnTo>
                    <a:pt x="74788" y="6786"/>
                  </a:lnTo>
                  <a:lnTo>
                    <a:pt x="86592" y="8575"/>
                  </a:lnTo>
                  <a:lnTo>
                    <a:pt x="96389" y="11979"/>
                  </a:lnTo>
                  <a:lnTo>
                    <a:pt x="103448" y="17562"/>
                  </a:lnTo>
                  <a:lnTo>
                    <a:pt x="107692" y="24925"/>
                  </a:lnTo>
                  <a:lnTo>
                    <a:pt x="109259" y="33094"/>
                  </a:lnTo>
                  <a:lnTo>
                    <a:pt x="108532" y="41402"/>
                  </a:lnTo>
                  <a:lnTo>
                    <a:pt x="105996" y="49554"/>
                  </a:lnTo>
                  <a:lnTo>
                    <a:pt x="102110" y="57467"/>
                  </a:lnTo>
                  <a:lnTo>
                    <a:pt x="97250" y="65160"/>
                  </a:lnTo>
                  <a:lnTo>
                    <a:pt x="91706" y="73001"/>
                  </a:lnTo>
                  <a:lnTo>
                    <a:pt x="85687" y="81651"/>
                  </a:lnTo>
                  <a:lnTo>
                    <a:pt x="79343" y="91404"/>
                  </a:lnTo>
                  <a:lnTo>
                    <a:pt x="72779" y="102060"/>
                  </a:lnTo>
                  <a:lnTo>
                    <a:pt x="66065" y="113131"/>
                  </a:lnTo>
                  <a:lnTo>
                    <a:pt x="59255" y="124281"/>
                  </a:lnTo>
                  <a:lnTo>
                    <a:pt x="52545" y="135360"/>
                  </a:lnTo>
                  <a:lnTo>
                    <a:pt x="46266" y="146325"/>
                  </a:lnTo>
                  <a:lnTo>
                    <a:pt x="40561" y="157178"/>
                  </a:lnTo>
                  <a:lnTo>
                    <a:pt x="35409" y="167940"/>
                  </a:lnTo>
                  <a:lnTo>
                    <a:pt x="30713" y="178632"/>
                  </a:lnTo>
                  <a:lnTo>
                    <a:pt x="26373" y="189261"/>
                  </a:lnTo>
                  <a:lnTo>
                    <a:pt x="22444" y="199385"/>
                  </a:lnTo>
                  <a:lnTo>
                    <a:pt x="18759" y="209121"/>
                  </a:lnTo>
                  <a:lnTo>
                    <a:pt x="14990" y="219324"/>
                  </a:lnTo>
                  <a:lnTo>
                    <a:pt x="10529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55880" y="5534143"/>
              <a:ext cx="263214" cy="63172"/>
            </a:xfrm>
            <a:custGeom>
              <a:avLst/>
              <a:gdLst/>
              <a:ahLst/>
              <a:cxnLst/>
              <a:rect l="0" t="0" r="0" b="0"/>
              <a:pathLst>
                <a:path w="263214" h="63172">
                  <a:moveTo>
                    <a:pt x="263213" y="0"/>
                  </a:moveTo>
                  <a:lnTo>
                    <a:pt x="254344" y="2866"/>
                  </a:lnTo>
                  <a:lnTo>
                    <a:pt x="245357" y="5009"/>
                  </a:lnTo>
                  <a:lnTo>
                    <a:pt x="235362" y="6621"/>
                  </a:lnTo>
                  <a:lnTo>
                    <a:pt x="224381" y="8147"/>
                  </a:lnTo>
                  <a:lnTo>
                    <a:pt x="212570" y="10292"/>
                  </a:lnTo>
                  <a:lnTo>
                    <a:pt x="200111" y="13388"/>
                  </a:lnTo>
                  <a:lnTo>
                    <a:pt x="187174" y="17108"/>
                  </a:lnTo>
                  <a:lnTo>
                    <a:pt x="173893" y="20688"/>
                  </a:lnTo>
                  <a:lnTo>
                    <a:pt x="160371" y="23691"/>
                  </a:lnTo>
                  <a:lnTo>
                    <a:pt x="146683" y="26181"/>
                  </a:lnTo>
                  <a:lnTo>
                    <a:pt x="132881" y="28533"/>
                  </a:lnTo>
                  <a:lnTo>
                    <a:pt x="119002" y="31006"/>
                  </a:lnTo>
                  <a:lnTo>
                    <a:pt x="105070" y="33854"/>
                  </a:lnTo>
                  <a:lnTo>
                    <a:pt x="91103" y="37385"/>
                  </a:lnTo>
                  <a:lnTo>
                    <a:pt x="77122" y="41684"/>
                  </a:lnTo>
                  <a:lnTo>
                    <a:pt x="63355" y="46374"/>
                  </a:lnTo>
                  <a:lnTo>
                    <a:pt x="48677" y="51169"/>
                  </a:lnTo>
                  <a:lnTo>
                    <a:pt x="29563" y="5649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90318" y="5634795"/>
              <a:ext cx="180590" cy="307246"/>
            </a:xfrm>
            <a:custGeom>
              <a:avLst/>
              <a:gdLst/>
              <a:ahLst/>
              <a:cxnLst/>
              <a:rect l="0" t="0" r="0" b="0"/>
              <a:pathLst>
                <a:path w="180590" h="307246">
                  <a:moveTo>
                    <a:pt x="165593" y="46746"/>
                  </a:moveTo>
                  <a:lnTo>
                    <a:pt x="162592" y="55615"/>
                  </a:lnTo>
                  <a:lnTo>
                    <a:pt x="159170" y="64602"/>
                  </a:lnTo>
                  <a:lnTo>
                    <a:pt x="154978" y="74592"/>
                  </a:lnTo>
                  <a:lnTo>
                    <a:pt x="150251" y="85400"/>
                  </a:lnTo>
                  <a:lnTo>
                    <a:pt x="145418" y="96563"/>
                  </a:lnTo>
                  <a:lnTo>
                    <a:pt x="140740" y="107773"/>
                  </a:lnTo>
                  <a:lnTo>
                    <a:pt x="136304" y="119058"/>
                  </a:lnTo>
                  <a:lnTo>
                    <a:pt x="132102" y="130691"/>
                  </a:lnTo>
                  <a:lnTo>
                    <a:pt x="128094" y="142810"/>
                  </a:lnTo>
                  <a:lnTo>
                    <a:pt x="124234" y="155405"/>
                  </a:lnTo>
                  <a:lnTo>
                    <a:pt x="120482" y="168400"/>
                  </a:lnTo>
                  <a:lnTo>
                    <a:pt x="116806" y="181696"/>
                  </a:lnTo>
                  <a:lnTo>
                    <a:pt x="113183" y="195049"/>
                  </a:lnTo>
                  <a:lnTo>
                    <a:pt x="109597" y="208088"/>
                  </a:lnTo>
                  <a:lnTo>
                    <a:pt x="106036" y="220634"/>
                  </a:lnTo>
                  <a:lnTo>
                    <a:pt x="102492" y="232686"/>
                  </a:lnTo>
                  <a:lnTo>
                    <a:pt x="98959" y="244318"/>
                  </a:lnTo>
                  <a:lnTo>
                    <a:pt x="95448" y="255622"/>
                  </a:lnTo>
                  <a:lnTo>
                    <a:pt x="92446" y="266520"/>
                  </a:lnTo>
                  <a:lnTo>
                    <a:pt x="90875" y="276772"/>
                  </a:lnTo>
                  <a:lnTo>
                    <a:pt x="91130" y="286287"/>
                  </a:lnTo>
                  <a:lnTo>
                    <a:pt x="93439" y="294643"/>
                  </a:lnTo>
                  <a:lnTo>
                    <a:pt x="98114" y="301046"/>
                  </a:lnTo>
                  <a:lnTo>
                    <a:pt x="105073" y="305231"/>
                  </a:lnTo>
                  <a:lnTo>
                    <a:pt x="113796" y="307245"/>
                  </a:lnTo>
                  <a:lnTo>
                    <a:pt x="123544" y="307166"/>
                  </a:lnTo>
                  <a:lnTo>
                    <a:pt x="133786" y="305258"/>
                  </a:lnTo>
                  <a:lnTo>
                    <a:pt x="143911" y="301725"/>
                  </a:lnTo>
                  <a:lnTo>
                    <a:pt x="153169" y="296622"/>
                  </a:lnTo>
                  <a:lnTo>
                    <a:pt x="161237" y="290116"/>
                  </a:lnTo>
                  <a:lnTo>
                    <a:pt x="167990" y="282310"/>
                  </a:lnTo>
                  <a:lnTo>
                    <a:pt x="173318" y="273168"/>
                  </a:lnTo>
                  <a:lnTo>
                    <a:pt x="177303" y="262796"/>
                  </a:lnTo>
                  <a:lnTo>
                    <a:pt x="179846" y="251406"/>
                  </a:lnTo>
                  <a:lnTo>
                    <a:pt x="180589" y="239238"/>
                  </a:lnTo>
                  <a:lnTo>
                    <a:pt x="179498" y="226506"/>
                  </a:lnTo>
                  <a:lnTo>
                    <a:pt x="176818" y="213703"/>
                  </a:lnTo>
                  <a:lnTo>
                    <a:pt x="172886" y="201568"/>
                  </a:lnTo>
                  <a:lnTo>
                    <a:pt x="168017" y="190447"/>
                  </a:lnTo>
                  <a:lnTo>
                    <a:pt x="162309" y="180336"/>
                  </a:lnTo>
                  <a:lnTo>
                    <a:pt x="155654" y="171076"/>
                  </a:lnTo>
                  <a:lnTo>
                    <a:pt x="148069" y="162480"/>
                  </a:lnTo>
                  <a:lnTo>
                    <a:pt x="139688" y="154535"/>
                  </a:lnTo>
                  <a:lnTo>
                    <a:pt x="130684" y="147410"/>
                  </a:lnTo>
                  <a:lnTo>
                    <a:pt x="121214" y="141131"/>
                  </a:lnTo>
                  <a:lnTo>
                    <a:pt x="111244" y="135589"/>
                  </a:lnTo>
                  <a:lnTo>
                    <a:pt x="100566" y="130633"/>
                  </a:lnTo>
                  <a:lnTo>
                    <a:pt x="89127" y="126112"/>
                  </a:lnTo>
                  <a:lnTo>
                    <a:pt x="77174" y="121906"/>
                  </a:lnTo>
                  <a:lnTo>
                    <a:pt x="65150" y="117921"/>
                  </a:lnTo>
                  <a:lnTo>
                    <a:pt x="53326" y="114080"/>
                  </a:lnTo>
                  <a:lnTo>
                    <a:pt x="41947" y="110007"/>
                  </a:lnTo>
                  <a:lnTo>
                    <a:pt x="31305" y="105054"/>
                  </a:lnTo>
                  <a:lnTo>
                    <a:pt x="21496" y="98939"/>
                  </a:lnTo>
                  <a:lnTo>
                    <a:pt x="12927" y="91713"/>
                  </a:lnTo>
                  <a:lnTo>
                    <a:pt x="6375" y="83566"/>
                  </a:lnTo>
                  <a:lnTo>
                    <a:pt x="2084" y="74720"/>
                  </a:lnTo>
                  <a:lnTo>
                    <a:pt x="0" y="65527"/>
                  </a:lnTo>
                  <a:lnTo>
                    <a:pt x="30" y="56444"/>
                  </a:lnTo>
                  <a:lnTo>
                    <a:pt x="1905" y="47710"/>
                  </a:lnTo>
                  <a:lnTo>
                    <a:pt x="5416" y="39374"/>
                  </a:lnTo>
                  <a:lnTo>
                    <a:pt x="10504" y="31388"/>
                  </a:lnTo>
                  <a:lnTo>
                    <a:pt x="17000" y="23691"/>
                  </a:lnTo>
                  <a:lnTo>
                    <a:pt x="24800" y="16538"/>
                  </a:lnTo>
                  <a:lnTo>
                    <a:pt x="33937" y="10485"/>
                  </a:lnTo>
                  <a:lnTo>
                    <a:pt x="44302" y="5752"/>
                  </a:lnTo>
                  <a:lnTo>
                    <a:pt x="55516" y="2403"/>
                  </a:lnTo>
                  <a:lnTo>
                    <a:pt x="67035" y="523"/>
                  </a:lnTo>
                  <a:lnTo>
                    <a:pt x="78517" y="0"/>
                  </a:lnTo>
                  <a:lnTo>
                    <a:pt x="89763" y="632"/>
                  </a:lnTo>
                  <a:lnTo>
                    <a:pt x="101934" y="2383"/>
                  </a:lnTo>
                  <a:lnTo>
                    <a:pt x="118332" y="6523"/>
                  </a:lnTo>
                  <a:lnTo>
                    <a:pt x="144536" y="151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177020" y="5513103"/>
              <a:ext cx="189514" cy="52644"/>
            </a:xfrm>
            <a:custGeom>
              <a:avLst/>
              <a:gdLst/>
              <a:ahLst/>
              <a:cxnLst/>
              <a:rect l="0" t="0" r="0" b="0"/>
              <a:pathLst>
                <a:path w="189514" h="52644">
                  <a:moveTo>
                    <a:pt x="189513" y="0"/>
                  </a:moveTo>
                  <a:lnTo>
                    <a:pt x="177778" y="2934"/>
                  </a:lnTo>
                  <a:lnTo>
                    <a:pt x="166649" y="5716"/>
                  </a:lnTo>
                  <a:lnTo>
                    <a:pt x="155047" y="8616"/>
                  </a:lnTo>
                  <a:lnTo>
                    <a:pt x="142713" y="11656"/>
                  </a:lnTo>
                  <a:lnTo>
                    <a:pt x="129404" y="14821"/>
                  </a:lnTo>
                  <a:lnTo>
                    <a:pt x="115099" y="18085"/>
                  </a:lnTo>
                  <a:lnTo>
                    <a:pt x="100095" y="21423"/>
                  </a:lnTo>
                  <a:lnTo>
                    <a:pt x="84882" y="24815"/>
                  </a:lnTo>
                  <a:lnTo>
                    <a:pt x="69777" y="28244"/>
                  </a:lnTo>
                  <a:lnTo>
                    <a:pt x="55304" y="31739"/>
                  </a:lnTo>
                  <a:lnTo>
                    <a:pt x="40747" y="35823"/>
                  </a:lnTo>
                  <a:lnTo>
                    <a:pt x="23714" y="4197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619210" y="5428891"/>
              <a:ext cx="20647" cy="536955"/>
            </a:xfrm>
            <a:custGeom>
              <a:avLst/>
              <a:gdLst/>
              <a:ahLst/>
              <a:cxnLst/>
              <a:rect l="0" t="0" r="0" b="0"/>
              <a:pathLst>
                <a:path w="20647" h="536955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5" y="38461"/>
                  </a:lnTo>
                  <a:lnTo>
                    <a:pt x="177" y="53996"/>
                  </a:lnTo>
                  <a:lnTo>
                    <a:pt x="826" y="69992"/>
                  </a:lnTo>
                  <a:lnTo>
                    <a:pt x="2074" y="85879"/>
                  </a:lnTo>
                  <a:lnTo>
                    <a:pt x="3727" y="101600"/>
                  </a:lnTo>
                  <a:lnTo>
                    <a:pt x="5375" y="117435"/>
                  </a:lnTo>
                  <a:lnTo>
                    <a:pt x="6778" y="133562"/>
                  </a:lnTo>
                  <a:lnTo>
                    <a:pt x="7871" y="150018"/>
                  </a:lnTo>
                  <a:lnTo>
                    <a:pt x="8679" y="166765"/>
                  </a:lnTo>
                  <a:lnTo>
                    <a:pt x="9261" y="183742"/>
                  </a:lnTo>
                  <a:lnTo>
                    <a:pt x="9839" y="200891"/>
                  </a:lnTo>
                  <a:lnTo>
                    <a:pt x="10767" y="218164"/>
                  </a:lnTo>
                  <a:lnTo>
                    <a:pt x="12207" y="235524"/>
                  </a:lnTo>
                  <a:lnTo>
                    <a:pt x="13989" y="252945"/>
                  </a:lnTo>
                  <a:lnTo>
                    <a:pt x="15725" y="270406"/>
                  </a:lnTo>
                  <a:lnTo>
                    <a:pt x="17187" y="287896"/>
                  </a:lnTo>
                  <a:lnTo>
                    <a:pt x="18319" y="305405"/>
                  </a:lnTo>
                  <a:lnTo>
                    <a:pt x="19153" y="322926"/>
                  </a:lnTo>
                  <a:lnTo>
                    <a:pt x="19750" y="340452"/>
                  </a:lnTo>
                  <a:lnTo>
                    <a:pt x="20166" y="357815"/>
                  </a:lnTo>
                  <a:lnTo>
                    <a:pt x="20454" y="374707"/>
                  </a:lnTo>
                  <a:lnTo>
                    <a:pt x="20646" y="390996"/>
                  </a:lnTo>
                  <a:lnTo>
                    <a:pt x="20606" y="406714"/>
                  </a:lnTo>
                  <a:lnTo>
                    <a:pt x="20048" y="421963"/>
                  </a:lnTo>
                  <a:lnTo>
                    <a:pt x="18860" y="436852"/>
                  </a:lnTo>
                  <a:lnTo>
                    <a:pt x="17247" y="451481"/>
                  </a:lnTo>
                  <a:lnTo>
                    <a:pt x="15627" y="465923"/>
                  </a:lnTo>
                  <a:lnTo>
                    <a:pt x="14242" y="480217"/>
                  </a:lnTo>
                  <a:lnTo>
                    <a:pt x="13159" y="493800"/>
                  </a:lnTo>
                  <a:lnTo>
                    <a:pt x="12241" y="506845"/>
                  </a:lnTo>
                  <a:lnTo>
                    <a:pt x="11410" y="520501"/>
                  </a:lnTo>
                  <a:lnTo>
                    <a:pt x="10528" y="5369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745553" y="5426331"/>
              <a:ext cx="294799" cy="469136"/>
            </a:xfrm>
            <a:custGeom>
              <a:avLst/>
              <a:gdLst/>
              <a:ahLst/>
              <a:cxnLst/>
              <a:rect l="0" t="0" r="0" b="0"/>
              <a:pathLst>
                <a:path w="294799" h="469136">
                  <a:moveTo>
                    <a:pt x="0" y="44686"/>
                  </a:moveTo>
                  <a:lnTo>
                    <a:pt x="3001" y="35952"/>
                  </a:lnTo>
                  <a:lnTo>
                    <a:pt x="6423" y="28246"/>
                  </a:lnTo>
                  <a:lnTo>
                    <a:pt x="10629" y="20853"/>
                  </a:lnTo>
                  <a:lnTo>
                    <a:pt x="15874" y="13937"/>
                  </a:lnTo>
                  <a:lnTo>
                    <a:pt x="22653" y="8055"/>
                  </a:lnTo>
                  <a:lnTo>
                    <a:pt x="31085" y="3450"/>
                  </a:lnTo>
                  <a:lnTo>
                    <a:pt x="40825" y="529"/>
                  </a:lnTo>
                  <a:lnTo>
                    <a:pt x="51268" y="0"/>
                  </a:lnTo>
                  <a:lnTo>
                    <a:pt x="61991" y="2021"/>
                  </a:lnTo>
                  <a:lnTo>
                    <a:pt x="72780" y="6294"/>
                  </a:lnTo>
                  <a:lnTo>
                    <a:pt x="83550" y="12359"/>
                  </a:lnTo>
                  <a:lnTo>
                    <a:pt x="94268" y="19772"/>
                  </a:lnTo>
                  <a:lnTo>
                    <a:pt x="104769" y="28320"/>
                  </a:lnTo>
                  <a:lnTo>
                    <a:pt x="114754" y="38027"/>
                  </a:lnTo>
                  <a:lnTo>
                    <a:pt x="124103" y="48816"/>
                  </a:lnTo>
                  <a:lnTo>
                    <a:pt x="132858" y="60669"/>
                  </a:lnTo>
                  <a:lnTo>
                    <a:pt x="141125" y="73689"/>
                  </a:lnTo>
                  <a:lnTo>
                    <a:pt x="149012" y="87827"/>
                  </a:lnTo>
                  <a:lnTo>
                    <a:pt x="156293" y="103068"/>
                  </a:lnTo>
                  <a:lnTo>
                    <a:pt x="162431" y="119510"/>
                  </a:lnTo>
                  <a:lnTo>
                    <a:pt x="167227" y="137090"/>
                  </a:lnTo>
                  <a:lnTo>
                    <a:pt x="170786" y="155625"/>
                  </a:lnTo>
                  <a:lnTo>
                    <a:pt x="173340" y="174898"/>
                  </a:lnTo>
                  <a:lnTo>
                    <a:pt x="175129" y="194706"/>
                  </a:lnTo>
                  <a:lnTo>
                    <a:pt x="176197" y="214565"/>
                  </a:lnTo>
                  <a:lnTo>
                    <a:pt x="176397" y="233745"/>
                  </a:lnTo>
                  <a:lnTo>
                    <a:pt x="175721" y="251898"/>
                  </a:lnTo>
                  <a:lnTo>
                    <a:pt x="174285" y="268866"/>
                  </a:lnTo>
                  <a:lnTo>
                    <a:pt x="172251" y="284503"/>
                  </a:lnTo>
                  <a:lnTo>
                    <a:pt x="169771" y="298875"/>
                  </a:lnTo>
                  <a:lnTo>
                    <a:pt x="166971" y="312190"/>
                  </a:lnTo>
                  <a:lnTo>
                    <a:pt x="163945" y="324688"/>
                  </a:lnTo>
                  <a:lnTo>
                    <a:pt x="160760" y="336595"/>
                  </a:lnTo>
                  <a:lnTo>
                    <a:pt x="157299" y="348409"/>
                  </a:lnTo>
                  <a:lnTo>
                    <a:pt x="153290" y="360874"/>
                  </a:lnTo>
                  <a:lnTo>
                    <a:pt x="148628" y="374333"/>
                  </a:lnTo>
                  <a:lnTo>
                    <a:pt x="143360" y="388459"/>
                  </a:lnTo>
                  <a:lnTo>
                    <a:pt x="137599" y="402480"/>
                  </a:lnTo>
                  <a:lnTo>
                    <a:pt x="131458" y="415937"/>
                  </a:lnTo>
                  <a:lnTo>
                    <a:pt x="124878" y="428393"/>
                  </a:lnTo>
                  <a:lnTo>
                    <a:pt x="117629" y="439300"/>
                  </a:lnTo>
                  <a:lnTo>
                    <a:pt x="109637" y="448513"/>
                  </a:lnTo>
                  <a:lnTo>
                    <a:pt x="100811" y="456054"/>
                  </a:lnTo>
                  <a:lnTo>
                    <a:pt x="90977" y="461918"/>
                  </a:lnTo>
                  <a:lnTo>
                    <a:pt x="80149" y="466262"/>
                  </a:lnTo>
                  <a:lnTo>
                    <a:pt x="68963" y="468876"/>
                  </a:lnTo>
                  <a:lnTo>
                    <a:pt x="58527" y="469135"/>
                  </a:lnTo>
                  <a:lnTo>
                    <a:pt x="49408" y="466893"/>
                  </a:lnTo>
                  <a:lnTo>
                    <a:pt x="41815" y="462116"/>
                  </a:lnTo>
                  <a:lnTo>
                    <a:pt x="35857" y="454640"/>
                  </a:lnTo>
                  <a:lnTo>
                    <a:pt x="31407" y="444650"/>
                  </a:lnTo>
                  <a:lnTo>
                    <a:pt x="28198" y="432741"/>
                  </a:lnTo>
                  <a:lnTo>
                    <a:pt x="25937" y="419699"/>
                  </a:lnTo>
                  <a:lnTo>
                    <a:pt x="24374" y="406089"/>
                  </a:lnTo>
                  <a:lnTo>
                    <a:pt x="23471" y="392378"/>
                  </a:lnTo>
                  <a:lnTo>
                    <a:pt x="23388" y="379028"/>
                  </a:lnTo>
                  <a:lnTo>
                    <a:pt x="24151" y="366241"/>
                  </a:lnTo>
                  <a:lnTo>
                    <a:pt x="25816" y="354182"/>
                  </a:lnTo>
                  <a:lnTo>
                    <a:pt x="28537" y="343067"/>
                  </a:lnTo>
                  <a:lnTo>
                    <a:pt x="32301" y="332925"/>
                  </a:lnTo>
                  <a:lnTo>
                    <a:pt x="37117" y="323790"/>
                  </a:lnTo>
                  <a:lnTo>
                    <a:pt x="43099" y="315791"/>
                  </a:lnTo>
                  <a:lnTo>
                    <a:pt x="50202" y="308898"/>
                  </a:lnTo>
                  <a:lnTo>
                    <a:pt x="58412" y="303268"/>
                  </a:lnTo>
                  <a:lnTo>
                    <a:pt x="67825" y="299308"/>
                  </a:lnTo>
                  <a:lnTo>
                    <a:pt x="78376" y="297089"/>
                  </a:lnTo>
                  <a:lnTo>
                    <a:pt x="89714" y="296395"/>
                  </a:lnTo>
                  <a:lnTo>
                    <a:pt x="101316" y="296909"/>
                  </a:lnTo>
                  <a:lnTo>
                    <a:pt x="112859" y="298326"/>
                  </a:lnTo>
                  <a:lnTo>
                    <a:pt x="124218" y="300393"/>
                  </a:lnTo>
                  <a:lnTo>
                    <a:pt x="135378" y="302918"/>
                  </a:lnTo>
                  <a:lnTo>
                    <a:pt x="146366" y="305759"/>
                  </a:lnTo>
                  <a:lnTo>
                    <a:pt x="157220" y="308818"/>
                  </a:lnTo>
                  <a:lnTo>
                    <a:pt x="167976" y="312023"/>
                  </a:lnTo>
                  <a:lnTo>
                    <a:pt x="178664" y="315320"/>
                  </a:lnTo>
                  <a:lnTo>
                    <a:pt x="189472" y="318348"/>
                  </a:lnTo>
                  <a:lnTo>
                    <a:pt x="200721" y="320469"/>
                  </a:lnTo>
                  <a:lnTo>
                    <a:pt x="212542" y="321407"/>
                  </a:lnTo>
                  <a:lnTo>
                    <a:pt x="224582" y="321052"/>
                  </a:lnTo>
                  <a:lnTo>
                    <a:pt x="236133" y="319293"/>
                  </a:lnTo>
                  <a:lnTo>
                    <a:pt x="246821" y="316223"/>
                  </a:lnTo>
                  <a:lnTo>
                    <a:pt x="256513" y="312183"/>
                  </a:lnTo>
                  <a:lnTo>
                    <a:pt x="266198" y="307161"/>
                  </a:lnTo>
                  <a:lnTo>
                    <a:pt x="277840" y="299600"/>
                  </a:lnTo>
                  <a:lnTo>
                    <a:pt x="294798" y="2868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061423" y="5163494"/>
              <a:ext cx="239928" cy="328594"/>
            </a:xfrm>
            <a:custGeom>
              <a:avLst/>
              <a:gdLst/>
              <a:ahLst/>
              <a:cxnLst/>
              <a:rect l="0" t="0" r="0" b="0"/>
              <a:pathLst>
                <a:path w="239928" h="328594">
                  <a:moveTo>
                    <a:pt x="0" y="23266"/>
                  </a:moveTo>
                  <a:lnTo>
                    <a:pt x="6069" y="17466"/>
                  </a:lnTo>
                  <a:lnTo>
                    <a:pt x="13554" y="12542"/>
                  </a:lnTo>
                  <a:lnTo>
                    <a:pt x="23234" y="8048"/>
                  </a:lnTo>
                  <a:lnTo>
                    <a:pt x="34548" y="4173"/>
                  </a:lnTo>
                  <a:lnTo>
                    <a:pt x="46531" y="1456"/>
                  </a:lnTo>
                  <a:lnTo>
                    <a:pt x="58556" y="101"/>
                  </a:lnTo>
                  <a:lnTo>
                    <a:pt x="70525" y="0"/>
                  </a:lnTo>
                  <a:lnTo>
                    <a:pt x="82684" y="917"/>
                  </a:lnTo>
                  <a:lnTo>
                    <a:pt x="95180" y="2612"/>
                  </a:lnTo>
                  <a:lnTo>
                    <a:pt x="107704" y="5036"/>
                  </a:lnTo>
                  <a:lnTo>
                    <a:pt x="119594" y="8332"/>
                  </a:lnTo>
                  <a:lnTo>
                    <a:pt x="130516" y="12515"/>
                  </a:lnTo>
                  <a:lnTo>
                    <a:pt x="140308" y="17627"/>
                  </a:lnTo>
                  <a:lnTo>
                    <a:pt x="148815" y="23815"/>
                  </a:lnTo>
                  <a:lnTo>
                    <a:pt x="156081" y="31055"/>
                  </a:lnTo>
                  <a:lnTo>
                    <a:pt x="161977" y="39188"/>
                  </a:lnTo>
                  <a:lnTo>
                    <a:pt x="166123" y="48018"/>
                  </a:lnTo>
                  <a:lnTo>
                    <a:pt x="168460" y="57359"/>
                  </a:lnTo>
                  <a:lnTo>
                    <a:pt x="168896" y="66903"/>
                  </a:lnTo>
                  <a:lnTo>
                    <a:pt x="167145" y="76228"/>
                  </a:lnTo>
                  <a:lnTo>
                    <a:pt x="163261" y="85123"/>
                  </a:lnTo>
                  <a:lnTo>
                    <a:pt x="157570" y="93400"/>
                  </a:lnTo>
                  <a:lnTo>
                    <a:pt x="150471" y="100813"/>
                  </a:lnTo>
                  <a:lnTo>
                    <a:pt x="142334" y="107323"/>
                  </a:lnTo>
                  <a:lnTo>
                    <a:pt x="133620" y="113204"/>
                  </a:lnTo>
                  <a:lnTo>
                    <a:pt x="124859" y="118928"/>
                  </a:lnTo>
                  <a:lnTo>
                    <a:pt x="116415" y="124773"/>
                  </a:lnTo>
                  <a:lnTo>
                    <a:pt x="110965" y="130385"/>
                  </a:lnTo>
                  <a:lnTo>
                    <a:pt x="111610" y="134849"/>
                  </a:lnTo>
                  <a:lnTo>
                    <a:pt x="117255" y="137983"/>
                  </a:lnTo>
                  <a:lnTo>
                    <a:pt x="126504" y="140458"/>
                  </a:lnTo>
                  <a:lnTo>
                    <a:pt x="137991" y="142822"/>
                  </a:lnTo>
                  <a:lnTo>
                    <a:pt x="150336" y="145328"/>
                  </a:lnTo>
                  <a:lnTo>
                    <a:pt x="162720" y="148049"/>
                  </a:lnTo>
                  <a:lnTo>
                    <a:pt x="174652" y="151143"/>
                  </a:lnTo>
                  <a:lnTo>
                    <a:pt x="185752" y="154877"/>
                  </a:lnTo>
                  <a:lnTo>
                    <a:pt x="195924" y="159343"/>
                  </a:lnTo>
                  <a:lnTo>
                    <a:pt x="205266" y="164473"/>
                  </a:lnTo>
                  <a:lnTo>
                    <a:pt x="213945" y="170139"/>
                  </a:lnTo>
                  <a:lnTo>
                    <a:pt x="222112" y="176213"/>
                  </a:lnTo>
                  <a:lnTo>
                    <a:pt x="229413" y="182749"/>
                  </a:lnTo>
                  <a:lnTo>
                    <a:pt x="235035" y="189969"/>
                  </a:lnTo>
                  <a:lnTo>
                    <a:pt x="238652" y="197931"/>
                  </a:lnTo>
                  <a:lnTo>
                    <a:pt x="239927" y="206397"/>
                  </a:lnTo>
                  <a:lnTo>
                    <a:pt x="238281" y="214926"/>
                  </a:lnTo>
                  <a:lnTo>
                    <a:pt x="233676" y="223250"/>
                  </a:lnTo>
                  <a:lnTo>
                    <a:pt x="226194" y="231127"/>
                  </a:lnTo>
                  <a:lnTo>
                    <a:pt x="215764" y="238264"/>
                  </a:lnTo>
                  <a:lnTo>
                    <a:pt x="202645" y="244580"/>
                  </a:lnTo>
                  <a:lnTo>
                    <a:pt x="187484" y="250160"/>
                  </a:lnTo>
                  <a:lnTo>
                    <a:pt x="171108" y="255150"/>
                  </a:lnTo>
                  <a:lnTo>
                    <a:pt x="154109" y="259695"/>
                  </a:lnTo>
                  <a:lnTo>
                    <a:pt x="137141" y="263920"/>
                  </a:lnTo>
                  <a:lnTo>
                    <a:pt x="120981" y="267919"/>
                  </a:lnTo>
                  <a:lnTo>
                    <a:pt x="105969" y="271765"/>
                  </a:lnTo>
                  <a:lnTo>
                    <a:pt x="92076" y="275671"/>
                  </a:lnTo>
                  <a:lnTo>
                    <a:pt x="79117" y="279980"/>
                  </a:lnTo>
                  <a:lnTo>
                    <a:pt x="66878" y="284844"/>
                  </a:lnTo>
                  <a:lnTo>
                    <a:pt x="55333" y="290247"/>
                  </a:lnTo>
                  <a:lnTo>
                    <a:pt x="44637" y="296098"/>
                  </a:lnTo>
                  <a:lnTo>
                    <a:pt x="34816" y="302285"/>
                  </a:lnTo>
                  <a:lnTo>
                    <a:pt x="26055" y="308411"/>
                  </a:lnTo>
                  <a:lnTo>
                    <a:pt x="17913" y="314406"/>
                  </a:lnTo>
                  <a:lnTo>
                    <a:pt x="9674" y="320796"/>
                  </a:lnTo>
                  <a:lnTo>
                    <a:pt x="0" y="3285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019298" y="5544731"/>
              <a:ext cx="336913" cy="84229"/>
            </a:xfrm>
            <a:custGeom>
              <a:avLst/>
              <a:gdLst/>
              <a:ahLst/>
              <a:cxnLst/>
              <a:rect l="0" t="0" r="0" b="0"/>
              <a:pathLst>
                <a:path w="336913" h="84229">
                  <a:moveTo>
                    <a:pt x="336912" y="0"/>
                  </a:moveTo>
                  <a:lnTo>
                    <a:pt x="325177" y="2933"/>
                  </a:lnTo>
                  <a:lnTo>
                    <a:pt x="314048" y="5715"/>
                  </a:lnTo>
                  <a:lnTo>
                    <a:pt x="302449" y="8616"/>
                  </a:lnTo>
                  <a:lnTo>
                    <a:pt x="290288" y="11656"/>
                  </a:lnTo>
                  <a:lnTo>
                    <a:pt x="277628" y="14821"/>
                  </a:lnTo>
                  <a:lnTo>
                    <a:pt x="264577" y="18085"/>
                  </a:lnTo>
                  <a:lnTo>
                    <a:pt x="251398" y="21423"/>
                  </a:lnTo>
                  <a:lnTo>
                    <a:pt x="238481" y="24814"/>
                  </a:lnTo>
                  <a:lnTo>
                    <a:pt x="226010" y="28242"/>
                  </a:lnTo>
                  <a:lnTo>
                    <a:pt x="213671" y="31698"/>
                  </a:lnTo>
                  <a:lnTo>
                    <a:pt x="200780" y="35170"/>
                  </a:lnTo>
                  <a:lnTo>
                    <a:pt x="187000" y="38655"/>
                  </a:lnTo>
                  <a:lnTo>
                    <a:pt x="172642" y="42148"/>
                  </a:lnTo>
                  <a:lnTo>
                    <a:pt x="158457" y="45646"/>
                  </a:lnTo>
                  <a:lnTo>
                    <a:pt x="144878" y="49148"/>
                  </a:lnTo>
                  <a:lnTo>
                    <a:pt x="131997" y="52652"/>
                  </a:lnTo>
                  <a:lnTo>
                    <a:pt x="119741" y="56158"/>
                  </a:lnTo>
                  <a:lnTo>
                    <a:pt x="107967" y="59666"/>
                  </a:lnTo>
                  <a:lnTo>
                    <a:pt x="96059" y="63173"/>
                  </a:lnTo>
                  <a:lnTo>
                    <a:pt x="82993" y="66683"/>
                  </a:lnTo>
                  <a:lnTo>
                    <a:pt x="68327" y="70186"/>
                  </a:lnTo>
                  <a:lnTo>
                    <a:pt x="53022" y="73535"/>
                  </a:lnTo>
                  <a:lnTo>
                    <a:pt x="37651" y="76759"/>
                  </a:lnTo>
                  <a:lnTo>
                    <a:pt x="20859" y="80143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135098" y="5755297"/>
              <a:ext cx="10529" cy="231628"/>
            </a:xfrm>
            <a:custGeom>
              <a:avLst/>
              <a:gdLst/>
              <a:ahLst/>
              <a:cxnLst/>
              <a:rect l="0" t="0" r="0" b="0"/>
              <a:pathLst>
                <a:path w="10529" h="231628">
                  <a:moveTo>
                    <a:pt x="10528" y="0"/>
                  </a:moveTo>
                  <a:lnTo>
                    <a:pt x="7662" y="11803"/>
                  </a:lnTo>
                  <a:lnTo>
                    <a:pt x="5519" y="23572"/>
                  </a:lnTo>
                  <a:lnTo>
                    <a:pt x="3916" y="36467"/>
                  </a:lnTo>
                  <a:lnTo>
                    <a:pt x="2736" y="50488"/>
                  </a:lnTo>
                  <a:lnTo>
                    <a:pt x="1887" y="65464"/>
                  </a:lnTo>
                  <a:lnTo>
                    <a:pt x="1290" y="81182"/>
                  </a:lnTo>
                  <a:lnTo>
                    <a:pt x="875" y="97285"/>
                  </a:lnTo>
                  <a:lnTo>
                    <a:pt x="591" y="113309"/>
                  </a:lnTo>
                  <a:lnTo>
                    <a:pt x="398" y="129006"/>
                  </a:lnTo>
                  <a:lnTo>
                    <a:pt x="267" y="144323"/>
                  </a:lnTo>
                  <a:lnTo>
                    <a:pt x="179" y="159302"/>
                  </a:lnTo>
                  <a:lnTo>
                    <a:pt x="120" y="173991"/>
                  </a:lnTo>
                  <a:lnTo>
                    <a:pt x="80" y="187855"/>
                  </a:lnTo>
                  <a:lnTo>
                    <a:pt x="49" y="201129"/>
                  </a:lnTo>
                  <a:lnTo>
                    <a:pt x="24" y="214980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208622" y="5694033"/>
              <a:ext cx="221276" cy="324999"/>
            </a:xfrm>
            <a:custGeom>
              <a:avLst/>
              <a:gdLst/>
              <a:ahLst/>
              <a:cxnLst/>
              <a:rect l="0" t="0" r="0" b="0"/>
              <a:pathLst>
                <a:path w="221276" h="324999">
                  <a:moveTo>
                    <a:pt x="176" y="19158"/>
                  </a:moveTo>
                  <a:lnTo>
                    <a:pt x="6178" y="10625"/>
                  </a:lnTo>
                  <a:lnTo>
                    <a:pt x="13023" y="4839"/>
                  </a:lnTo>
                  <a:lnTo>
                    <a:pt x="21406" y="1336"/>
                  </a:lnTo>
                  <a:lnTo>
                    <a:pt x="30860" y="0"/>
                  </a:lnTo>
                  <a:lnTo>
                    <a:pt x="40526" y="1067"/>
                  </a:lnTo>
                  <a:lnTo>
                    <a:pt x="49881" y="4452"/>
                  </a:lnTo>
                  <a:lnTo>
                    <a:pt x="58753" y="9956"/>
                  </a:lnTo>
                  <a:lnTo>
                    <a:pt x="67157" y="17452"/>
                  </a:lnTo>
                  <a:lnTo>
                    <a:pt x="75169" y="26673"/>
                  </a:lnTo>
                  <a:lnTo>
                    <a:pt x="82717" y="37266"/>
                  </a:lnTo>
                  <a:lnTo>
                    <a:pt x="89573" y="48892"/>
                  </a:lnTo>
                  <a:lnTo>
                    <a:pt x="95667" y="61268"/>
                  </a:lnTo>
                  <a:lnTo>
                    <a:pt x="100914" y="74340"/>
                  </a:lnTo>
                  <a:lnTo>
                    <a:pt x="105141" y="88253"/>
                  </a:lnTo>
                  <a:lnTo>
                    <a:pt x="108354" y="103021"/>
                  </a:lnTo>
                  <a:lnTo>
                    <a:pt x="110699" y="118533"/>
                  </a:lnTo>
                  <a:lnTo>
                    <a:pt x="112363" y="134631"/>
                  </a:lnTo>
                  <a:lnTo>
                    <a:pt x="113518" y="151167"/>
                  </a:lnTo>
                  <a:lnTo>
                    <a:pt x="114143" y="168017"/>
                  </a:lnTo>
                  <a:lnTo>
                    <a:pt x="114040" y="185089"/>
                  </a:lnTo>
                  <a:lnTo>
                    <a:pt x="113151" y="202304"/>
                  </a:lnTo>
                  <a:lnTo>
                    <a:pt x="111401" y="219288"/>
                  </a:lnTo>
                  <a:lnTo>
                    <a:pt x="108624" y="235393"/>
                  </a:lnTo>
                  <a:lnTo>
                    <a:pt x="104827" y="250330"/>
                  </a:lnTo>
                  <a:lnTo>
                    <a:pt x="100158" y="263988"/>
                  </a:lnTo>
                  <a:lnTo>
                    <a:pt x="94808" y="276251"/>
                  </a:lnTo>
                  <a:lnTo>
                    <a:pt x="88947" y="287199"/>
                  </a:lnTo>
                  <a:lnTo>
                    <a:pt x="82555" y="296892"/>
                  </a:lnTo>
                  <a:lnTo>
                    <a:pt x="75433" y="305272"/>
                  </a:lnTo>
                  <a:lnTo>
                    <a:pt x="67530" y="312425"/>
                  </a:lnTo>
                  <a:lnTo>
                    <a:pt x="58935" y="318230"/>
                  </a:lnTo>
                  <a:lnTo>
                    <a:pt x="49788" y="322308"/>
                  </a:lnTo>
                  <a:lnTo>
                    <a:pt x="40234" y="324596"/>
                  </a:lnTo>
                  <a:lnTo>
                    <a:pt x="30718" y="324998"/>
                  </a:lnTo>
                  <a:lnTo>
                    <a:pt x="21941" y="323223"/>
                  </a:lnTo>
                  <a:lnTo>
                    <a:pt x="14238" y="319319"/>
                  </a:lnTo>
                  <a:lnTo>
                    <a:pt x="7914" y="313444"/>
                  </a:lnTo>
                  <a:lnTo>
                    <a:pt x="3416" y="305689"/>
                  </a:lnTo>
                  <a:lnTo>
                    <a:pt x="805" y="296299"/>
                  </a:lnTo>
                  <a:lnTo>
                    <a:pt x="0" y="285928"/>
                  </a:lnTo>
                  <a:lnTo>
                    <a:pt x="964" y="275516"/>
                  </a:lnTo>
                  <a:lnTo>
                    <a:pt x="3502" y="265600"/>
                  </a:lnTo>
                  <a:lnTo>
                    <a:pt x="7474" y="256487"/>
                  </a:lnTo>
                  <a:lnTo>
                    <a:pt x="12880" y="248438"/>
                  </a:lnTo>
                  <a:lnTo>
                    <a:pt x="19588" y="241471"/>
                  </a:lnTo>
                  <a:lnTo>
                    <a:pt x="27362" y="235436"/>
                  </a:lnTo>
                  <a:lnTo>
                    <a:pt x="35949" y="230132"/>
                  </a:lnTo>
                  <a:lnTo>
                    <a:pt x="45141" y="225380"/>
                  </a:lnTo>
                  <a:lnTo>
                    <a:pt x="55093" y="221355"/>
                  </a:lnTo>
                  <a:lnTo>
                    <a:pt x="66290" y="218555"/>
                  </a:lnTo>
                  <a:lnTo>
                    <a:pt x="78901" y="217154"/>
                  </a:lnTo>
                  <a:lnTo>
                    <a:pt x="92794" y="217027"/>
                  </a:lnTo>
                  <a:lnTo>
                    <a:pt x="107724" y="217930"/>
                  </a:lnTo>
                  <a:lnTo>
                    <a:pt x="123426" y="219606"/>
                  </a:lnTo>
                  <a:lnTo>
                    <a:pt x="139505" y="221690"/>
                  </a:lnTo>
                  <a:lnTo>
                    <a:pt x="157326" y="223911"/>
                  </a:lnTo>
                  <a:lnTo>
                    <a:pt x="181805" y="226461"/>
                  </a:lnTo>
                  <a:lnTo>
                    <a:pt x="221275" y="2297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218926" y="1042913"/>
            <a:ext cx="1768789" cy="694882"/>
            <a:chOff x="218926" y="1042913"/>
            <a:chExt cx="1768789" cy="694882"/>
          </a:xfrm>
        </p:grpSpPr>
        <p:sp>
          <p:nvSpPr>
            <p:cNvPr id="33" name="Freeform 32"/>
            <p:cNvSpPr/>
            <p:nvPr/>
          </p:nvSpPr>
          <p:spPr>
            <a:xfrm>
              <a:off x="218926" y="1211369"/>
              <a:ext cx="10530" cy="484312"/>
            </a:xfrm>
            <a:custGeom>
              <a:avLst/>
              <a:gdLst/>
              <a:ahLst/>
              <a:cxnLst/>
              <a:rect l="0" t="0" r="0" b="0"/>
              <a:pathLst>
                <a:path w="10530" h="484312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73"/>
                  </a:lnTo>
                  <a:lnTo>
                    <a:pt x="0" y="58102"/>
                  </a:lnTo>
                  <a:lnTo>
                    <a:pt x="0" y="73279"/>
                  </a:lnTo>
                  <a:lnTo>
                    <a:pt x="0" y="88359"/>
                  </a:lnTo>
                  <a:lnTo>
                    <a:pt x="0" y="103742"/>
                  </a:lnTo>
                  <a:lnTo>
                    <a:pt x="0" y="120347"/>
                  </a:lnTo>
                  <a:lnTo>
                    <a:pt x="5" y="138595"/>
                  </a:lnTo>
                  <a:lnTo>
                    <a:pt x="178" y="158427"/>
                  </a:lnTo>
                  <a:lnTo>
                    <a:pt x="826" y="179574"/>
                  </a:lnTo>
                  <a:lnTo>
                    <a:pt x="2075" y="201731"/>
                  </a:lnTo>
                  <a:lnTo>
                    <a:pt x="3728" y="224627"/>
                  </a:lnTo>
                  <a:lnTo>
                    <a:pt x="5376" y="248048"/>
                  </a:lnTo>
                  <a:lnTo>
                    <a:pt x="6778" y="271826"/>
                  </a:lnTo>
                  <a:lnTo>
                    <a:pt x="7871" y="295520"/>
                  </a:lnTo>
                  <a:lnTo>
                    <a:pt x="8679" y="318435"/>
                  </a:lnTo>
                  <a:lnTo>
                    <a:pt x="9257" y="340251"/>
                  </a:lnTo>
                  <a:lnTo>
                    <a:pt x="9662" y="360834"/>
                  </a:lnTo>
                  <a:lnTo>
                    <a:pt x="9942" y="380052"/>
                  </a:lnTo>
                  <a:lnTo>
                    <a:pt x="10133" y="397972"/>
                  </a:lnTo>
                  <a:lnTo>
                    <a:pt x="10263" y="414595"/>
                  </a:lnTo>
                  <a:lnTo>
                    <a:pt x="10365" y="431599"/>
                  </a:lnTo>
                  <a:lnTo>
                    <a:pt x="10448" y="452716"/>
                  </a:lnTo>
                  <a:lnTo>
                    <a:pt x="10529" y="4843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53465" y="1205531"/>
              <a:ext cx="311350" cy="432627"/>
            </a:xfrm>
            <a:custGeom>
              <a:avLst/>
              <a:gdLst/>
              <a:ahLst/>
              <a:cxnLst/>
              <a:rect l="0" t="0" r="0" b="0"/>
              <a:pathLst>
                <a:path w="311350" h="432627">
                  <a:moveTo>
                    <a:pt x="139202" y="16366"/>
                  </a:moveTo>
                  <a:lnTo>
                    <a:pt x="130401" y="22234"/>
                  </a:lnTo>
                  <a:lnTo>
                    <a:pt x="122054" y="27798"/>
                  </a:lnTo>
                  <a:lnTo>
                    <a:pt x="113360" y="33602"/>
                  </a:lnTo>
                  <a:lnTo>
                    <a:pt x="104412" y="39856"/>
                  </a:lnTo>
                  <a:lnTo>
                    <a:pt x="95566" y="46834"/>
                  </a:lnTo>
                  <a:lnTo>
                    <a:pt x="87027" y="54615"/>
                  </a:lnTo>
                  <a:lnTo>
                    <a:pt x="78838" y="63117"/>
                  </a:lnTo>
                  <a:lnTo>
                    <a:pt x="70961" y="72196"/>
                  </a:lnTo>
                  <a:lnTo>
                    <a:pt x="63330" y="81714"/>
                  </a:lnTo>
                  <a:lnTo>
                    <a:pt x="55885" y="91715"/>
                  </a:lnTo>
                  <a:lnTo>
                    <a:pt x="48571" y="102413"/>
                  </a:lnTo>
                  <a:lnTo>
                    <a:pt x="41356" y="113874"/>
                  </a:lnTo>
                  <a:lnTo>
                    <a:pt x="34374" y="126181"/>
                  </a:lnTo>
                  <a:lnTo>
                    <a:pt x="27911" y="139506"/>
                  </a:lnTo>
                  <a:lnTo>
                    <a:pt x="22084" y="153840"/>
                  </a:lnTo>
                  <a:lnTo>
                    <a:pt x="16849" y="168873"/>
                  </a:lnTo>
                  <a:lnTo>
                    <a:pt x="12098" y="184110"/>
                  </a:lnTo>
                  <a:lnTo>
                    <a:pt x="7726" y="199250"/>
                  </a:lnTo>
                  <a:lnTo>
                    <a:pt x="3958" y="214348"/>
                  </a:lnTo>
                  <a:lnTo>
                    <a:pt x="1332" y="229703"/>
                  </a:lnTo>
                  <a:lnTo>
                    <a:pt x="48" y="245475"/>
                  </a:lnTo>
                  <a:lnTo>
                    <a:pt x="0" y="261508"/>
                  </a:lnTo>
                  <a:lnTo>
                    <a:pt x="956" y="277432"/>
                  </a:lnTo>
                  <a:lnTo>
                    <a:pt x="2677" y="293031"/>
                  </a:lnTo>
                  <a:lnTo>
                    <a:pt x="5119" y="308101"/>
                  </a:lnTo>
                  <a:lnTo>
                    <a:pt x="8428" y="322373"/>
                  </a:lnTo>
                  <a:lnTo>
                    <a:pt x="12614" y="335787"/>
                  </a:lnTo>
                  <a:lnTo>
                    <a:pt x="17560" y="348438"/>
                  </a:lnTo>
                  <a:lnTo>
                    <a:pt x="23103" y="360482"/>
                  </a:lnTo>
                  <a:lnTo>
                    <a:pt x="29097" y="372061"/>
                  </a:lnTo>
                  <a:lnTo>
                    <a:pt x="35580" y="382975"/>
                  </a:lnTo>
                  <a:lnTo>
                    <a:pt x="42763" y="392707"/>
                  </a:lnTo>
                  <a:lnTo>
                    <a:pt x="50707" y="401068"/>
                  </a:lnTo>
                  <a:lnTo>
                    <a:pt x="59330" y="408174"/>
                  </a:lnTo>
                  <a:lnTo>
                    <a:pt x="68496" y="414264"/>
                  </a:lnTo>
                  <a:lnTo>
                    <a:pt x="78080" y="419579"/>
                  </a:lnTo>
                  <a:lnTo>
                    <a:pt x="88296" y="424167"/>
                  </a:lnTo>
                  <a:lnTo>
                    <a:pt x="99672" y="427885"/>
                  </a:lnTo>
                  <a:lnTo>
                    <a:pt x="112397" y="430714"/>
                  </a:lnTo>
                  <a:lnTo>
                    <a:pt x="126197" y="432445"/>
                  </a:lnTo>
                  <a:lnTo>
                    <a:pt x="140532" y="432626"/>
                  </a:lnTo>
                  <a:lnTo>
                    <a:pt x="155021" y="431151"/>
                  </a:lnTo>
                  <a:lnTo>
                    <a:pt x="169325" y="428210"/>
                  </a:lnTo>
                  <a:lnTo>
                    <a:pt x="183076" y="424102"/>
                  </a:lnTo>
                  <a:lnTo>
                    <a:pt x="196127" y="419114"/>
                  </a:lnTo>
                  <a:lnTo>
                    <a:pt x="208194" y="413327"/>
                  </a:lnTo>
                  <a:lnTo>
                    <a:pt x="218780" y="406619"/>
                  </a:lnTo>
                  <a:lnTo>
                    <a:pt x="227759" y="399002"/>
                  </a:lnTo>
                  <a:lnTo>
                    <a:pt x="235468" y="390770"/>
                  </a:lnTo>
                  <a:lnTo>
                    <a:pt x="242503" y="382398"/>
                  </a:lnTo>
                  <a:lnTo>
                    <a:pt x="249274" y="374166"/>
                  </a:lnTo>
                  <a:lnTo>
                    <a:pt x="255826" y="365842"/>
                  </a:lnTo>
                  <a:lnTo>
                    <a:pt x="261934" y="356807"/>
                  </a:lnTo>
                  <a:lnTo>
                    <a:pt x="267495" y="346772"/>
                  </a:lnTo>
                  <a:lnTo>
                    <a:pt x="272705" y="336083"/>
                  </a:lnTo>
                  <a:lnTo>
                    <a:pt x="277964" y="325514"/>
                  </a:lnTo>
                  <a:lnTo>
                    <a:pt x="283493" y="315507"/>
                  </a:lnTo>
                  <a:lnTo>
                    <a:pt x="289019" y="305839"/>
                  </a:lnTo>
                  <a:lnTo>
                    <a:pt x="293896" y="295828"/>
                  </a:lnTo>
                  <a:lnTo>
                    <a:pt x="297810" y="285088"/>
                  </a:lnTo>
                  <a:lnTo>
                    <a:pt x="300928" y="273399"/>
                  </a:lnTo>
                  <a:lnTo>
                    <a:pt x="303712" y="260555"/>
                  </a:lnTo>
                  <a:lnTo>
                    <a:pt x="306464" y="246577"/>
                  </a:lnTo>
                  <a:lnTo>
                    <a:pt x="308991" y="231798"/>
                  </a:lnTo>
                  <a:lnTo>
                    <a:pt x="310710" y="216740"/>
                  </a:lnTo>
                  <a:lnTo>
                    <a:pt x="311349" y="201727"/>
                  </a:lnTo>
                  <a:lnTo>
                    <a:pt x="310948" y="186886"/>
                  </a:lnTo>
                  <a:lnTo>
                    <a:pt x="309682" y="172236"/>
                  </a:lnTo>
                  <a:lnTo>
                    <a:pt x="307750" y="157751"/>
                  </a:lnTo>
                  <a:lnTo>
                    <a:pt x="305164" y="143397"/>
                  </a:lnTo>
                  <a:lnTo>
                    <a:pt x="301758" y="129138"/>
                  </a:lnTo>
                  <a:lnTo>
                    <a:pt x="297507" y="114953"/>
                  </a:lnTo>
                  <a:lnTo>
                    <a:pt x="292519" y="100985"/>
                  </a:lnTo>
                  <a:lnTo>
                    <a:pt x="286946" y="87525"/>
                  </a:lnTo>
                  <a:lnTo>
                    <a:pt x="280932" y="74698"/>
                  </a:lnTo>
                  <a:lnTo>
                    <a:pt x="274437" y="62627"/>
                  </a:lnTo>
                  <a:lnTo>
                    <a:pt x="267245" y="51512"/>
                  </a:lnTo>
                  <a:lnTo>
                    <a:pt x="259290" y="41374"/>
                  </a:lnTo>
                  <a:lnTo>
                    <a:pt x="250491" y="32243"/>
                  </a:lnTo>
                  <a:lnTo>
                    <a:pt x="240673" y="24248"/>
                  </a:lnTo>
                  <a:lnTo>
                    <a:pt x="229843" y="17353"/>
                  </a:lnTo>
                  <a:lnTo>
                    <a:pt x="218146" y="11553"/>
                  </a:lnTo>
                  <a:lnTo>
                    <a:pt x="205771" y="6946"/>
                  </a:lnTo>
                  <a:lnTo>
                    <a:pt x="192886" y="3480"/>
                  </a:lnTo>
                  <a:lnTo>
                    <a:pt x="179473" y="1134"/>
                  </a:lnTo>
                  <a:lnTo>
                    <a:pt x="165330" y="0"/>
                  </a:lnTo>
                  <a:lnTo>
                    <a:pt x="150416" y="15"/>
                  </a:lnTo>
                  <a:lnTo>
                    <a:pt x="135147" y="989"/>
                  </a:lnTo>
                  <a:lnTo>
                    <a:pt x="120276" y="2706"/>
                  </a:lnTo>
                  <a:lnTo>
                    <a:pt x="106205" y="4969"/>
                  </a:lnTo>
                  <a:lnTo>
                    <a:pt x="93048" y="7663"/>
                  </a:lnTo>
                  <a:lnTo>
                    <a:pt x="79302" y="11112"/>
                  </a:lnTo>
                  <a:lnTo>
                    <a:pt x="61531" y="16734"/>
                  </a:lnTo>
                  <a:lnTo>
                    <a:pt x="33917" y="268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55880" y="1046004"/>
              <a:ext cx="154594" cy="228537"/>
            </a:xfrm>
            <a:custGeom>
              <a:avLst/>
              <a:gdLst/>
              <a:ahLst/>
              <a:cxnLst/>
              <a:rect l="0" t="0" r="0" b="0"/>
              <a:pathLst>
                <a:path w="154594" h="228537">
                  <a:moveTo>
                    <a:pt x="31585" y="7437"/>
                  </a:moveTo>
                  <a:lnTo>
                    <a:pt x="40454" y="4571"/>
                  </a:lnTo>
                  <a:lnTo>
                    <a:pt x="49440" y="2429"/>
                  </a:lnTo>
                  <a:lnTo>
                    <a:pt x="59427" y="835"/>
                  </a:lnTo>
                  <a:lnTo>
                    <a:pt x="70062" y="0"/>
                  </a:lnTo>
                  <a:lnTo>
                    <a:pt x="80576" y="448"/>
                  </a:lnTo>
                  <a:lnTo>
                    <a:pt x="90524" y="2361"/>
                  </a:lnTo>
                  <a:lnTo>
                    <a:pt x="99638" y="5771"/>
                  </a:lnTo>
                  <a:lnTo>
                    <a:pt x="107677" y="10728"/>
                  </a:lnTo>
                  <a:lnTo>
                    <a:pt x="114620" y="17100"/>
                  </a:lnTo>
                  <a:lnTo>
                    <a:pt x="120128" y="24631"/>
                  </a:lnTo>
                  <a:lnTo>
                    <a:pt x="123479" y="33049"/>
                  </a:lnTo>
                  <a:lnTo>
                    <a:pt x="124470" y="42104"/>
                  </a:lnTo>
                  <a:lnTo>
                    <a:pt x="123187" y="51284"/>
                  </a:lnTo>
                  <a:lnTo>
                    <a:pt x="119744" y="59833"/>
                  </a:lnTo>
                  <a:lnTo>
                    <a:pt x="114433" y="67398"/>
                  </a:lnTo>
                  <a:lnTo>
                    <a:pt x="107802" y="74137"/>
                  </a:lnTo>
                  <a:lnTo>
                    <a:pt x="100529" y="80512"/>
                  </a:lnTo>
                  <a:lnTo>
                    <a:pt x="93099" y="86856"/>
                  </a:lnTo>
                  <a:lnTo>
                    <a:pt x="87311" y="93791"/>
                  </a:lnTo>
                  <a:lnTo>
                    <a:pt x="85658" y="101141"/>
                  </a:lnTo>
                  <a:lnTo>
                    <a:pt x="88268" y="107576"/>
                  </a:lnTo>
                  <a:lnTo>
                    <a:pt x="94285" y="112992"/>
                  </a:lnTo>
                  <a:lnTo>
                    <a:pt x="102786" y="117698"/>
                  </a:lnTo>
                  <a:lnTo>
                    <a:pt x="112709" y="122122"/>
                  </a:lnTo>
                  <a:lnTo>
                    <a:pt x="122896" y="126745"/>
                  </a:lnTo>
                  <a:lnTo>
                    <a:pt x="132691" y="131808"/>
                  </a:lnTo>
                  <a:lnTo>
                    <a:pt x="141402" y="137505"/>
                  </a:lnTo>
                  <a:lnTo>
                    <a:pt x="148125" y="144082"/>
                  </a:lnTo>
                  <a:lnTo>
                    <a:pt x="152562" y="151571"/>
                  </a:lnTo>
                  <a:lnTo>
                    <a:pt x="154593" y="159531"/>
                  </a:lnTo>
                  <a:lnTo>
                    <a:pt x="154003" y="167179"/>
                  </a:lnTo>
                  <a:lnTo>
                    <a:pt x="150944" y="174095"/>
                  </a:lnTo>
                  <a:lnTo>
                    <a:pt x="145825" y="180210"/>
                  </a:lnTo>
                  <a:lnTo>
                    <a:pt x="139120" y="185625"/>
                  </a:lnTo>
                  <a:lnTo>
                    <a:pt x="131238" y="190484"/>
                  </a:lnTo>
                  <a:lnTo>
                    <a:pt x="122187" y="194765"/>
                  </a:lnTo>
                  <a:lnTo>
                    <a:pt x="111603" y="198276"/>
                  </a:lnTo>
                  <a:lnTo>
                    <a:pt x="99418" y="200984"/>
                  </a:lnTo>
                  <a:lnTo>
                    <a:pt x="86150" y="203314"/>
                  </a:lnTo>
                  <a:lnTo>
                    <a:pt x="72706" y="206026"/>
                  </a:lnTo>
                  <a:lnTo>
                    <a:pt x="59637" y="209514"/>
                  </a:lnTo>
                  <a:lnTo>
                    <a:pt x="47369" y="213520"/>
                  </a:lnTo>
                  <a:lnTo>
                    <a:pt x="35070" y="217715"/>
                  </a:lnTo>
                  <a:lnTo>
                    <a:pt x="20550" y="222473"/>
                  </a:lnTo>
                  <a:lnTo>
                    <a:pt x="0" y="2285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24294" y="1358768"/>
              <a:ext cx="263214" cy="73700"/>
            </a:xfrm>
            <a:custGeom>
              <a:avLst/>
              <a:gdLst/>
              <a:ahLst/>
              <a:cxnLst/>
              <a:rect l="0" t="0" r="0" b="0"/>
              <a:pathLst>
                <a:path w="263214" h="73700">
                  <a:moveTo>
                    <a:pt x="263213" y="0"/>
                  </a:moveTo>
                  <a:lnTo>
                    <a:pt x="254344" y="2934"/>
                  </a:lnTo>
                  <a:lnTo>
                    <a:pt x="245358" y="5716"/>
                  </a:lnTo>
                  <a:lnTo>
                    <a:pt x="235362" y="8615"/>
                  </a:lnTo>
                  <a:lnTo>
                    <a:pt x="224382" y="11656"/>
                  </a:lnTo>
                  <a:lnTo>
                    <a:pt x="212570" y="14821"/>
                  </a:lnTo>
                  <a:lnTo>
                    <a:pt x="200112" y="18085"/>
                  </a:lnTo>
                  <a:lnTo>
                    <a:pt x="187174" y="21423"/>
                  </a:lnTo>
                  <a:lnTo>
                    <a:pt x="173893" y="24814"/>
                  </a:lnTo>
                  <a:lnTo>
                    <a:pt x="160371" y="28243"/>
                  </a:lnTo>
                  <a:lnTo>
                    <a:pt x="146683" y="31698"/>
                  </a:lnTo>
                  <a:lnTo>
                    <a:pt x="132881" y="35170"/>
                  </a:lnTo>
                  <a:lnTo>
                    <a:pt x="119006" y="38655"/>
                  </a:lnTo>
                  <a:lnTo>
                    <a:pt x="105248" y="42148"/>
                  </a:lnTo>
                  <a:lnTo>
                    <a:pt x="91929" y="45646"/>
                  </a:lnTo>
                  <a:lnTo>
                    <a:pt x="79192" y="49148"/>
                  </a:lnTo>
                  <a:lnTo>
                    <a:pt x="67012" y="52653"/>
                  </a:lnTo>
                  <a:lnTo>
                    <a:pt x="55292" y="56159"/>
                  </a:lnTo>
                  <a:lnTo>
                    <a:pt x="43937" y="59661"/>
                  </a:lnTo>
                  <a:lnTo>
                    <a:pt x="33308" y="63009"/>
                  </a:lnTo>
                  <a:lnTo>
                    <a:pt x="23171" y="66232"/>
                  </a:lnTo>
                  <a:lnTo>
                    <a:pt x="12632" y="69616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935918" y="1474581"/>
              <a:ext cx="9476" cy="242157"/>
            </a:xfrm>
            <a:custGeom>
              <a:avLst/>
              <a:gdLst/>
              <a:ahLst/>
              <a:cxnLst/>
              <a:rect l="0" t="0" r="0" b="0"/>
              <a:pathLst>
                <a:path w="9476" h="242157">
                  <a:moveTo>
                    <a:pt x="9475" y="0"/>
                  </a:moveTo>
                  <a:lnTo>
                    <a:pt x="6608" y="8869"/>
                  </a:lnTo>
                  <a:lnTo>
                    <a:pt x="4466" y="17856"/>
                  </a:lnTo>
                  <a:lnTo>
                    <a:pt x="2863" y="27855"/>
                  </a:lnTo>
                  <a:lnTo>
                    <a:pt x="1682" y="39009"/>
                  </a:lnTo>
                  <a:lnTo>
                    <a:pt x="834" y="51469"/>
                  </a:lnTo>
                  <a:lnTo>
                    <a:pt x="241" y="65181"/>
                  </a:lnTo>
                  <a:lnTo>
                    <a:pt x="0" y="79944"/>
                  </a:lnTo>
                  <a:lnTo>
                    <a:pt x="364" y="95521"/>
                  </a:lnTo>
                  <a:lnTo>
                    <a:pt x="1419" y="111694"/>
                  </a:lnTo>
                  <a:lnTo>
                    <a:pt x="2941" y="128128"/>
                  </a:lnTo>
                  <a:lnTo>
                    <a:pt x="4501" y="144386"/>
                  </a:lnTo>
                  <a:lnTo>
                    <a:pt x="5844" y="160237"/>
                  </a:lnTo>
                  <a:lnTo>
                    <a:pt x="6900" y="175430"/>
                  </a:lnTo>
                  <a:lnTo>
                    <a:pt x="7797" y="191302"/>
                  </a:lnTo>
                  <a:lnTo>
                    <a:pt x="8610" y="211480"/>
                  </a:lnTo>
                  <a:lnTo>
                    <a:pt x="9475" y="242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05431" y="1516695"/>
              <a:ext cx="118906" cy="115271"/>
            </a:xfrm>
            <a:custGeom>
              <a:avLst/>
              <a:gdLst/>
              <a:ahLst/>
              <a:cxnLst/>
              <a:rect l="0" t="0" r="0" b="0"/>
              <a:pathLst>
                <a:path w="118906" h="115271">
                  <a:moveTo>
                    <a:pt x="118905" y="84228"/>
                  </a:moveTo>
                  <a:lnTo>
                    <a:pt x="110104" y="87162"/>
                  </a:lnTo>
                  <a:lnTo>
                    <a:pt x="101757" y="89944"/>
                  </a:lnTo>
                  <a:lnTo>
                    <a:pt x="93058" y="92844"/>
                  </a:lnTo>
                  <a:lnTo>
                    <a:pt x="83937" y="95884"/>
                  </a:lnTo>
                  <a:lnTo>
                    <a:pt x="74442" y="99049"/>
                  </a:lnTo>
                  <a:lnTo>
                    <a:pt x="64650" y="102313"/>
                  </a:lnTo>
                  <a:lnTo>
                    <a:pt x="54636" y="105651"/>
                  </a:lnTo>
                  <a:lnTo>
                    <a:pt x="44462" y="109042"/>
                  </a:lnTo>
                  <a:lnTo>
                    <a:pt x="34190" y="112448"/>
                  </a:lnTo>
                  <a:lnTo>
                    <a:pt x="24344" y="115039"/>
                  </a:lnTo>
                  <a:lnTo>
                    <a:pt x="15871" y="115270"/>
                  </a:lnTo>
                  <a:lnTo>
                    <a:pt x="9182" y="112493"/>
                  </a:lnTo>
                  <a:lnTo>
                    <a:pt x="4353" y="107031"/>
                  </a:lnTo>
                  <a:lnTo>
                    <a:pt x="1396" y="99695"/>
                  </a:lnTo>
                  <a:lnTo>
                    <a:pt x="106" y="91166"/>
                  </a:lnTo>
                  <a:lnTo>
                    <a:pt x="0" y="81731"/>
                  </a:lnTo>
                  <a:lnTo>
                    <a:pt x="443" y="71363"/>
                  </a:lnTo>
                  <a:lnTo>
                    <a:pt x="1031" y="60116"/>
                  </a:lnTo>
                  <a:lnTo>
                    <a:pt x="1773" y="48546"/>
                  </a:lnTo>
                  <a:lnTo>
                    <a:pt x="3168" y="36402"/>
                  </a:lnTo>
                  <a:lnTo>
                    <a:pt x="6450" y="21500"/>
                  </a:lnTo>
                  <a:lnTo>
                    <a:pt x="1362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166491" y="1411410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93483" y="0"/>
                  </a:lnTo>
                  <a:lnTo>
                    <a:pt x="81714" y="0"/>
                  </a:lnTo>
                  <a:lnTo>
                    <a:pt x="68837" y="5"/>
                  </a:lnTo>
                  <a:lnTo>
                    <a:pt x="55426" y="207"/>
                  </a:lnTo>
                  <a:lnTo>
                    <a:pt x="41358" y="1108"/>
                  </a:lnTo>
                  <a:lnTo>
                    <a:pt x="24277" y="390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419175" y="1159113"/>
              <a:ext cx="276504" cy="452340"/>
            </a:xfrm>
            <a:custGeom>
              <a:avLst/>
              <a:gdLst/>
              <a:ahLst/>
              <a:cxnLst/>
              <a:rect l="0" t="0" r="0" b="0"/>
              <a:pathLst>
                <a:path w="276504" h="452340">
                  <a:moveTo>
                    <a:pt x="73700" y="10142"/>
                  </a:moveTo>
                  <a:lnTo>
                    <a:pt x="82501" y="15808"/>
                  </a:lnTo>
                  <a:lnTo>
                    <a:pt x="90848" y="19452"/>
                  </a:lnTo>
                  <a:lnTo>
                    <a:pt x="99551" y="21366"/>
                  </a:lnTo>
                  <a:lnTo>
                    <a:pt x="108845" y="22040"/>
                  </a:lnTo>
                  <a:lnTo>
                    <a:pt x="118988" y="22070"/>
                  </a:lnTo>
                  <a:lnTo>
                    <a:pt x="130029" y="21847"/>
                  </a:lnTo>
                  <a:lnTo>
                    <a:pt x="141696" y="21405"/>
                  </a:lnTo>
                  <a:lnTo>
                    <a:pt x="153518" y="20514"/>
                  </a:lnTo>
                  <a:lnTo>
                    <a:pt x="165216" y="19068"/>
                  </a:lnTo>
                  <a:lnTo>
                    <a:pt x="177019" y="17099"/>
                  </a:lnTo>
                  <a:lnTo>
                    <a:pt x="189541" y="14699"/>
                  </a:lnTo>
                  <a:lnTo>
                    <a:pt x="203070" y="11970"/>
                  </a:lnTo>
                  <a:lnTo>
                    <a:pt x="217259" y="9001"/>
                  </a:lnTo>
                  <a:lnTo>
                    <a:pt x="231330" y="5862"/>
                  </a:lnTo>
                  <a:lnTo>
                    <a:pt x="244814" y="2623"/>
                  </a:lnTo>
                  <a:lnTo>
                    <a:pt x="256956" y="0"/>
                  </a:lnTo>
                  <a:lnTo>
                    <a:pt x="266730" y="112"/>
                  </a:lnTo>
                  <a:lnTo>
                    <a:pt x="273402" y="4049"/>
                  </a:lnTo>
                  <a:lnTo>
                    <a:pt x="276471" y="10676"/>
                  </a:lnTo>
                  <a:lnTo>
                    <a:pt x="276503" y="19276"/>
                  </a:lnTo>
                  <a:lnTo>
                    <a:pt x="274139" y="29403"/>
                  </a:lnTo>
                  <a:lnTo>
                    <a:pt x="269744" y="40682"/>
                  </a:lnTo>
                  <a:lnTo>
                    <a:pt x="263681" y="52795"/>
                  </a:lnTo>
                  <a:lnTo>
                    <a:pt x="256491" y="65172"/>
                  </a:lnTo>
                  <a:lnTo>
                    <a:pt x="248816" y="77018"/>
                  </a:lnTo>
                  <a:lnTo>
                    <a:pt x="241060" y="87943"/>
                  </a:lnTo>
                  <a:lnTo>
                    <a:pt x="233392" y="97921"/>
                  </a:lnTo>
                  <a:lnTo>
                    <a:pt x="225862" y="107091"/>
                  </a:lnTo>
                  <a:lnTo>
                    <a:pt x="218468" y="115637"/>
                  </a:lnTo>
                  <a:lnTo>
                    <a:pt x="211349" y="123888"/>
                  </a:lnTo>
                  <a:lnTo>
                    <a:pt x="204787" y="132282"/>
                  </a:lnTo>
                  <a:lnTo>
                    <a:pt x="198885" y="141046"/>
                  </a:lnTo>
                  <a:lnTo>
                    <a:pt x="193428" y="150053"/>
                  </a:lnTo>
                  <a:lnTo>
                    <a:pt x="187996" y="158947"/>
                  </a:lnTo>
                  <a:lnTo>
                    <a:pt x="182338" y="167525"/>
                  </a:lnTo>
                  <a:lnTo>
                    <a:pt x="176384" y="175912"/>
                  </a:lnTo>
                  <a:lnTo>
                    <a:pt x="170154" y="184455"/>
                  </a:lnTo>
                  <a:lnTo>
                    <a:pt x="163701" y="193347"/>
                  </a:lnTo>
                  <a:lnTo>
                    <a:pt x="157078" y="202454"/>
                  </a:lnTo>
                  <a:lnTo>
                    <a:pt x="150333" y="211421"/>
                  </a:lnTo>
                  <a:lnTo>
                    <a:pt x="143497" y="220061"/>
                  </a:lnTo>
                  <a:lnTo>
                    <a:pt x="136432" y="228830"/>
                  </a:lnTo>
                  <a:lnTo>
                    <a:pt x="128851" y="238696"/>
                  </a:lnTo>
                  <a:lnTo>
                    <a:pt x="120636" y="250116"/>
                  </a:lnTo>
                  <a:lnTo>
                    <a:pt x="111831" y="263059"/>
                  </a:lnTo>
                  <a:lnTo>
                    <a:pt x="102541" y="277275"/>
                  </a:lnTo>
                  <a:lnTo>
                    <a:pt x="92888" y="292468"/>
                  </a:lnTo>
                  <a:lnTo>
                    <a:pt x="83136" y="308211"/>
                  </a:lnTo>
                  <a:lnTo>
                    <a:pt x="73668" y="323992"/>
                  </a:lnTo>
                  <a:lnTo>
                    <a:pt x="64673" y="339520"/>
                  </a:lnTo>
                  <a:lnTo>
                    <a:pt x="56160" y="354554"/>
                  </a:lnTo>
                  <a:lnTo>
                    <a:pt x="48056" y="368809"/>
                  </a:lnTo>
                  <a:lnTo>
                    <a:pt x="40274" y="382209"/>
                  </a:lnTo>
                  <a:lnTo>
                    <a:pt x="32840" y="394782"/>
                  </a:lnTo>
                  <a:lnTo>
                    <a:pt x="25063" y="408006"/>
                  </a:lnTo>
                  <a:lnTo>
                    <a:pt x="15141" y="425279"/>
                  </a:lnTo>
                  <a:lnTo>
                    <a:pt x="0" y="4523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882429" y="1042913"/>
              <a:ext cx="31587" cy="147400"/>
            </a:xfrm>
            <a:custGeom>
              <a:avLst/>
              <a:gdLst/>
              <a:ahLst/>
              <a:cxnLst/>
              <a:rect l="0" t="0" r="0" b="0"/>
              <a:pathLst>
                <a:path w="31587" h="147400">
                  <a:moveTo>
                    <a:pt x="31586" y="0"/>
                  </a:moveTo>
                  <a:lnTo>
                    <a:pt x="28652" y="8801"/>
                  </a:lnTo>
                  <a:lnTo>
                    <a:pt x="25870" y="17148"/>
                  </a:lnTo>
                  <a:lnTo>
                    <a:pt x="22975" y="25851"/>
                  </a:lnTo>
                  <a:lnTo>
                    <a:pt x="20107" y="35145"/>
                  </a:lnTo>
                  <a:lnTo>
                    <a:pt x="17591" y="45288"/>
                  </a:lnTo>
                  <a:lnTo>
                    <a:pt x="15575" y="56334"/>
                  </a:lnTo>
                  <a:lnTo>
                    <a:pt x="13890" y="68173"/>
                  </a:lnTo>
                  <a:lnTo>
                    <a:pt x="12147" y="80644"/>
                  </a:lnTo>
                  <a:lnTo>
                    <a:pt x="10125" y="93568"/>
                  </a:lnTo>
                  <a:lnTo>
                    <a:pt x="7927" y="106206"/>
                  </a:lnTo>
                  <a:lnTo>
                    <a:pt x="5673" y="118507"/>
                  </a:lnTo>
                  <a:lnTo>
                    <a:pt x="3162" y="131547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766616" y="1306125"/>
              <a:ext cx="221099" cy="42115"/>
            </a:xfrm>
            <a:custGeom>
              <a:avLst/>
              <a:gdLst/>
              <a:ahLst/>
              <a:cxnLst/>
              <a:rect l="0" t="0" r="0" b="0"/>
              <a:pathLst>
                <a:path w="221099" h="42115">
                  <a:moveTo>
                    <a:pt x="221098" y="0"/>
                  </a:moveTo>
                  <a:lnTo>
                    <a:pt x="212297" y="2934"/>
                  </a:lnTo>
                  <a:lnTo>
                    <a:pt x="203950" y="5716"/>
                  </a:lnTo>
                  <a:lnTo>
                    <a:pt x="195247" y="8611"/>
                  </a:lnTo>
                  <a:lnTo>
                    <a:pt x="185953" y="11479"/>
                  </a:lnTo>
                  <a:lnTo>
                    <a:pt x="175810" y="13996"/>
                  </a:lnTo>
                  <a:lnTo>
                    <a:pt x="164764" y="16006"/>
                  </a:lnTo>
                  <a:lnTo>
                    <a:pt x="152925" y="17519"/>
                  </a:lnTo>
                  <a:lnTo>
                    <a:pt x="140454" y="18614"/>
                  </a:lnTo>
                  <a:lnTo>
                    <a:pt x="127517" y="19391"/>
                  </a:lnTo>
                  <a:lnTo>
                    <a:pt x="114407" y="20100"/>
                  </a:lnTo>
                  <a:lnTo>
                    <a:pt x="101533" y="21117"/>
                  </a:lnTo>
                  <a:lnTo>
                    <a:pt x="89099" y="22620"/>
                  </a:lnTo>
                  <a:lnTo>
                    <a:pt x="77122" y="24615"/>
                  </a:lnTo>
                  <a:lnTo>
                    <a:pt x="65539" y="27026"/>
                  </a:lnTo>
                  <a:lnTo>
                    <a:pt x="54274" y="29754"/>
                  </a:lnTo>
                  <a:lnTo>
                    <a:pt x="43505" y="32563"/>
                  </a:lnTo>
                  <a:lnTo>
                    <a:pt x="32514" y="35358"/>
                  </a:lnTo>
                  <a:lnTo>
                    <a:pt x="19217" y="3838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935072" y="1453524"/>
              <a:ext cx="10529" cy="284271"/>
            </a:xfrm>
            <a:custGeom>
              <a:avLst/>
              <a:gdLst/>
              <a:ahLst/>
              <a:cxnLst/>
              <a:rect l="0" t="0" r="0" b="0"/>
              <a:pathLst>
                <a:path w="10529" h="284271">
                  <a:moveTo>
                    <a:pt x="10528" y="0"/>
                  </a:moveTo>
                  <a:lnTo>
                    <a:pt x="7661" y="11803"/>
                  </a:lnTo>
                  <a:lnTo>
                    <a:pt x="5519" y="23572"/>
                  </a:lnTo>
                  <a:lnTo>
                    <a:pt x="3921" y="36462"/>
                  </a:lnTo>
                  <a:lnTo>
                    <a:pt x="2913" y="50310"/>
                  </a:lnTo>
                  <a:lnTo>
                    <a:pt x="2713" y="64638"/>
                  </a:lnTo>
                  <a:lnTo>
                    <a:pt x="3364" y="79112"/>
                  </a:lnTo>
                  <a:lnTo>
                    <a:pt x="4602" y="93735"/>
                  </a:lnTo>
                  <a:lnTo>
                    <a:pt x="5966" y="108759"/>
                  </a:lnTo>
                  <a:lnTo>
                    <a:pt x="7176" y="124302"/>
                  </a:lnTo>
                  <a:lnTo>
                    <a:pt x="8138" y="140179"/>
                  </a:lnTo>
                  <a:lnTo>
                    <a:pt x="8857" y="155998"/>
                  </a:lnTo>
                  <a:lnTo>
                    <a:pt x="9372" y="171526"/>
                  </a:lnTo>
                  <a:lnTo>
                    <a:pt x="9564" y="186547"/>
                  </a:lnTo>
                  <a:lnTo>
                    <a:pt x="9169" y="200787"/>
                  </a:lnTo>
                  <a:lnTo>
                    <a:pt x="8094" y="214175"/>
                  </a:lnTo>
                  <a:lnTo>
                    <a:pt x="6550" y="226738"/>
                  </a:lnTo>
                  <a:lnTo>
                    <a:pt x="4816" y="239953"/>
                  </a:lnTo>
                  <a:lnTo>
                    <a:pt x="2738" y="257218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779316" y="1442996"/>
              <a:ext cx="155757" cy="197915"/>
            </a:xfrm>
            <a:custGeom>
              <a:avLst/>
              <a:gdLst/>
              <a:ahLst/>
              <a:cxnLst/>
              <a:rect l="0" t="0" r="0" b="0"/>
              <a:pathLst>
                <a:path w="155757" h="197915">
                  <a:moveTo>
                    <a:pt x="155756" y="126342"/>
                  </a:moveTo>
                  <a:lnTo>
                    <a:pt x="146954" y="123609"/>
                  </a:lnTo>
                  <a:lnTo>
                    <a:pt x="138608" y="122747"/>
                  </a:lnTo>
                  <a:lnTo>
                    <a:pt x="129909" y="123738"/>
                  </a:lnTo>
                  <a:lnTo>
                    <a:pt x="120788" y="126277"/>
                  </a:lnTo>
                  <a:lnTo>
                    <a:pt x="111293" y="130061"/>
                  </a:lnTo>
                  <a:lnTo>
                    <a:pt x="101501" y="134796"/>
                  </a:lnTo>
                  <a:lnTo>
                    <a:pt x="91487" y="140229"/>
                  </a:lnTo>
                  <a:lnTo>
                    <a:pt x="81313" y="146159"/>
                  </a:lnTo>
                  <a:lnTo>
                    <a:pt x="71031" y="152437"/>
                  </a:lnTo>
                  <a:lnTo>
                    <a:pt x="60840" y="158954"/>
                  </a:lnTo>
                  <a:lnTo>
                    <a:pt x="51071" y="165634"/>
                  </a:lnTo>
                  <a:lnTo>
                    <a:pt x="41870" y="172426"/>
                  </a:lnTo>
                  <a:lnTo>
                    <a:pt x="33217" y="179292"/>
                  </a:lnTo>
                  <a:lnTo>
                    <a:pt x="25019" y="186209"/>
                  </a:lnTo>
                  <a:lnTo>
                    <a:pt x="17177" y="193102"/>
                  </a:lnTo>
                  <a:lnTo>
                    <a:pt x="9923" y="197914"/>
                  </a:lnTo>
                  <a:lnTo>
                    <a:pt x="4279" y="197788"/>
                  </a:lnTo>
                  <a:lnTo>
                    <a:pt x="1083" y="193248"/>
                  </a:lnTo>
                  <a:lnTo>
                    <a:pt x="0" y="185932"/>
                  </a:lnTo>
                  <a:lnTo>
                    <a:pt x="437" y="177081"/>
                  </a:lnTo>
                  <a:lnTo>
                    <a:pt x="2072" y="167258"/>
                  </a:lnTo>
                  <a:lnTo>
                    <a:pt x="4869" y="156543"/>
                  </a:lnTo>
                  <a:lnTo>
                    <a:pt x="8723" y="145008"/>
                  </a:lnTo>
                  <a:lnTo>
                    <a:pt x="13283" y="132788"/>
                  </a:lnTo>
                  <a:lnTo>
                    <a:pt x="18040" y="120037"/>
                  </a:lnTo>
                  <a:lnTo>
                    <a:pt x="22681" y="106890"/>
                  </a:lnTo>
                  <a:lnTo>
                    <a:pt x="26933" y="93294"/>
                  </a:lnTo>
                  <a:lnTo>
                    <a:pt x="30484" y="79027"/>
                  </a:lnTo>
                  <a:lnTo>
                    <a:pt x="33240" y="64043"/>
                  </a:lnTo>
                  <a:lnTo>
                    <a:pt x="35280" y="49178"/>
                  </a:lnTo>
                  <a:lnTo>
                    <a:pt x="36962" y="34602"/>
                  </a:lnTo>
                  <a:lnTo>
                    <a:pt x="38431" y="19033"/>
                  </a:lnTo>
                  <a:lnTo>
                    <a:pt x="399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325639" y="63170"/>
            <a:ext cx="5203868" cy="573340"/>
            <a:chOff x="325639" y="63170"/>
            <a:chExt cx="5203868" cy="573340"/>
          </a:xfrm>
        </p:grpSpPr>
        <p:sp>
          <p:nvSpPr>
            <p:cNvPr id="46" name="Freeform 45"/>
            <p:cNvSpPr/>
            <p:nvPr/>
          </p:nvSpPr>
          <p:spPr>
            <a:xfrm>
              <a:off x="325639" y="92946"/>
              <a:ext cx="179729" cy="359829"/>
            </a:xfrm>
            <a:custGeom>
              <a:avLst/>
              <a:gdLst/>
              <a:ahLst/>
              <a:cxnLst/>
              <a:rect l="0" t="0" r="0" b="0"/>
              <a:pathLst>
                <a:path w="179729" h="359829">
                  <a:moveTo>
                    <a:pt x="179728" y="64981"/>
                  </a:moveTo>
                  <a:lnTo>
                    <a:pt x="173861" y="70915"/>
                  </a:lnTo>
                  <a:lnTo>
                    <a:pt x="168296" y="77120"/>
                  </a:lnTo>
                  <a:lnTo>
                    <a:pt x="162502" y="84216"/>
                  </a:lnTo>
                  <a:lnTo>
                    <a:pt x="156594" y="92156"/>
                  </a:lnTo>
                  <a:lnTo>
                    <a:pt x="150912" y="100803"/>
                  </a:lnTo>
                  <a:lnTo>
                    <a:pt x="145633" y="109992"/>
                  </a:lnTo>
                  <a:lnTo>
                    <a:pt x="140610" y="119419"/>
                  </a:lnTo>
                  <a:lnTo>
                    <a:pt x="135475" y="128661"/>
                  </a:lnTo>
                  <a:lnTo>
                    <a:pt x="130021" y="137505"/>
                  </a:lnTo>
                  <a:lnTo>
                    <a:pt x="124204" y="146086"/>
                  </a:lnTo>
                  <a:lnTo>
                    <a:pt x="118067" y="154767"/>
                  </a:lnTo>
                  <a:lnTo>
                    <a:pt x="111676" y="163759"/>
                  </a:lnTo>
                  <a:lnTo>
                    <a:pt x="105095" y="173105"/>
                  </a:lnTo>
                  <a:lnTo>
                    <a:pt x="98378" y="182765"/>
                  </a:lnTo>
                  <a:lnTo>
                    <a:pt x="91569" y="192675"/>
                  </a:lnTo>
                  <a:lnTo>
                    <a:pt x="84863" y="202772"/>
                  </a:lnTo>
                  <a:lnTo>
                    <a:pt x="78587" y="213003"/>
                  </a:lnTo>
                  <a:lnTo>
                    <a:pt x="72880" y="223328"/>
                  </a:lnTo>
                  <a:lnTo>
                    <a:pt x="67556" y="233719"/>
                  </a:lnTo>
                  <a:lnTo>
                    <a:pt x="62214" y="244155"/>
                  </a:lnTo>
                  <a:lnTo>
                    <a:pt x="56621" y="254620"/>
                  </a:lnTo>
                  <a:lnTo>
                    <a:pt x="50881" y="265107"/>
                  </a:lnTo>
                  <a:lnTo>
                    <a:pt x="45326" y="275607"/>
                  </a:lnTo>
                  <a:lnTo>
                    <a:pt x="40154" y="286117"/>
                  </a:lnTo>
                  <a:lnTo>
                    <a:pt x="35714" y="296633"/>
                  </a:lnTo>
                  <a:lnTo>
                    <a:pt x="32571" y="307153"/>
                  </a:lnTo>
                  <a:lnTo>
                    <a:pt x="30916" y="317667"/>
                  </a:lnTo>
                  <a:lnTo>
                    <a:pt x="30943" y="327846"/>
                  </a:lnTo>
                  <a:lnTo>
                    <a:pt x="33007" y="337075"/>
                  </a:lnTo>
                  <a:lnTo>
                    <a:pt x="37100" y="345087"/>
                  </a:lnTo>
                  <a:lnTo>
                    <a:pt x="42932" y="351617"/>
                  </a:lnTo>
                  <a:lnTo>
                    <a:pt x="50125" y="356255"/>
                  </a:lnTo>
                  <a:lnTo>
                    <a:pt x="58325" y="358960"/>
                  </a:lnTo>
                  <a:lnTo>
                    <a:pt x="67081" y="359828"/>
                  </a:lnTo>
                  <a:lnTo>
                    <a:pt x="75871" y="358906"/>
                  </a:lnTo>
                  <a:lnTo>
                    <a:pt x="84407" y="356401"/>
                  </a:lnTo>
                  <a:lnTo>
                    <a:pt x="92611" y="352620"/>
                  </a:lnTo>
                  <a:lnTo>
                    <a:pt x="100507" y="347875"/>
                  </a:lnTo>
                  <a:lnTo>
                    <a:pt x="108155" y="342425"/>
                  </a:lnTo>
                  <a:lnTo>
                    <a:pt x="115614" y="336309"/>
                  </a:lnTo>
                  <a:lnTo>
                    <a:pt x="122937" y="329374"/>
                  </a:lnTo>
                  <a:lnTo>
                    <a:pt x="130160" y="321596"/>
                  </a:lnTo>
                  <a:lnTo>
                    <a:pt x="137147" y="313084"/>
                  </a:lnTo>
                  <a:lnTo>
                    <a:pt x="143613" y="303993"/>
                  </a:lnTo>
                  <a:lnTo>
                    <a:pt x="149434" y="294467"/>
                  </a:lnTo>
                  <a:lnTo>
                    <a:pt x="154325" y="284631"/>
                  </a:lnTo>
                  <a:lnTo>
                    <a:pt x="157780" y="274574"/>
                  </a:lnTo>
                  <a:lnTo>
                    <a:pt x="159656" y="264366"/>
                  </a:lnTo>
                  <a:lnTo>
                    <a:pt x="160118" y="254054"/>
                  </a:lnTo>
                  <a:lnTo>
                    <a:pt x="159448" y="243671"/>
                  </a:lnTo>
                  <a:lnTo>
                    <a:pt x="157918" y="233240"/>
                  </a:lnTo>
                  <a:lnTo>
                    <a:pt x="155435" y="222777"/>
                  </a:lnTo>
                  <a:lnTo>
                    <a:pt x="151567" y="212292"/>
                  </a:lnTo>
                  <a:lnTo>
                    <a:pt x="146188" y="201797"/>
                  </a:lnTo>
                  <a:lnTo>
                    <a:pt x="139457" y="191461"/>
                  </a:lnTo>
                  <a:lnTo>
                    <a:pt x="131644" y="181594"/>
                  </a:lnTo>
                  <a:lnTo>
                    <a:pt x="123017" y="172332"/>
                  </a:lnTo>
                  <a:lnTo>
                    <a:pt x="113801" y="163807"/>
                  </a:lnTo>
                  <a:lnTo>
                    <a:pt x="104170" y="156228"/>
                  </a:lnTo>
                  <a:lnTo>
                    <a:pt x="94251" y="149606"/>
                  </a:lnTo>
                  <a:lnTo>
                    <a:pt x="84133" y="143651"/>
                  </a:lnTo>
                  <a:lnTo>
                    <a:pt x="73882" y="137876"/>
                  </a:lnTo>
                  <a:lnTo>
                    <a:pt x="63544" y="131985"/>
                  </a:lnTo>
                  <a:lnTo>
                    <a:pt x="53313" y="125873"/>
                  </a:lnTo>
                  <a:lnTo>
                    <a:pt x="43516" y="119537"/>
                  </a:lnTo>
                  <a:lnTo>
                    <a:pt x="34301" y="113008"/>
                  </a:lnTo>
                  <a:lnTo>
                    <a:pt x="25808" y="106164"/>
                  </a:lnTo>
                  <a:lnTo>
                    <a:pt x="18249" y="98739"/>
                  </a:lnTo>
                  <a:lnTo>
                    <a:pt x="11656" y="90632"/>
                  </a:lnTo>
                  <a:lnTo>
                    <a:pt x="6228" y="81901"/>
                  </a:lnTo>
                  <a:lnTo>
                    <a:pt x="2404" y="72662"/>
                  </a:lnTo>
                  <a:lnTo>
                    <a:pt x="287" y="63043"/>
                  </a:lnTo>
                  <a:lnTo>
                    <a:pt x="0" y="53313"/>
                  </a:lnTo>
                  <a:lnTo>
                    <a:pt x="1852" y="43861"/>
                  </a:lnTo>
                  <a:lnTo>
                    <a:pt x="5807" y="34886"/>
                  </a:lnTo>
                  <a:lnTo>
                    <a:pt x="11716" y="26725"/>
                  </a:lnTo>
                  <a:lnTo>
                    <a:pt x="19494" y="19922"/>
                  </a:lnTo>
                  <a:lnTo>
                    <a:pt x="28905" y="14640"/>
                  </a:lnTo>
                  <a:lnTo>
                    <a:pt x="39458" y="10568"/>
                  </a:lnTo>
                  <a:lnTo>
                    <a:pt x="50525" y="7129"/>
                  </a:lnTo>
                  <a:lnTo>
                    <a:pt x="61699" y="3933"/>
                  </a:lnTo>
                  <a:lnTo>
                    <a:pt x="72640" y="1276"/>
                  </a:lnTo>
                  <a:lnTo>
                    <a:pt x="82987" y="0"/>
                  </a:lnTo>
                  <a:lnTo>
                    <a:pt x="92607" y="482"/>
                  </a:lnTo>
                  <a:lnTo>
                    <a:pt x="101389" y="2789"/>
                  </a:lnTo>
                  <a:lnTo>
                    <a:pt x="109150" y="6937"/>
                  </a:lnTo>
                  <a:lnTo>
                    <a:pt x="115887" y="12719"/>
                  </a:lnTo>
                  <a:lnTo>
                    <a:pt x="121600" y="19359"/>
                  </a:lnTo>
                  <a:lnTo>
                    <a:pt x="126759" y="26272"/>
                  </a:lnTo>
                  <a:lnTo>
                    <a:pt x="131820" y="34058"/>
                  </a:lnTo>
                  <a:lnTo>
                    <a:pt x="137614" y="4392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58010" y="389554"/>
              <a:ext cx="21058" cy="10529"/>
            </a:xfrm>
            <a:custGeom>
              <a:avLst/>
              <a:gdLst/>
              <a:ahLst/>
              <a:cxnLst/>
              <a:rect l="0" t="0" r="0" b="0"/>
              <a:pathLst>
                <a:path w="21058" h="10529">
                  <a:moveTo>
                    <a:pt x="0" y="0"/>
                  </a:moveTo>
                  <a:lnTo>
                    <a:pt x="21057" y="105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13438" y="88928"/>
              <a:ext cx="192013" cy="322156"/>
            </a:xfrm>
            <a:custGeom>
              <a:avLst/>
              <a:gdLst/>
              <a:ahLst/>
              <a:cxnLst/>
              <a:rect l="0" t="0" r="0" b="0"/>
              <a:pathLst>
                <a:path w="192013" h="322156">
                  <a:moveTo>
                    <a:pt x="192012" y="68999"/>
                  </a:moveTo>
                  <a:lnTo>
                    <a:pt x="183278" y="74933"/>
                  </a:lnTo>
                  <a:lnTo>
                    <a:pt x="175571" y="81138"/>
                  </a:lnTo>
                  <a:lnTo>
                    <a:pt x="168169" y="88229"/>
                  </a:lnTo>
                  <a:lnTo>
                    <a:pt x="160908" y="95997"/>
                  </a:lnTo>
                  <a:lnTo>
                    <a:pt x="153730" y="103995"/>
                  </a:lnTo>
                  <a:lnTo>
                    <a:pt x="146604" y="111941"/>
                  </a:lnTo>
                  <a:lnTo>
                    <a:pt x="139514" y="119888"/>
                  </a:lnTo>
                  <a:lnTo>
                    <a:pt x="132447" y="128129"/>
                  </a:lnTo>
                  <a:lnTo>
                    <a:pt x="125396" y="136815"/>
                  </a:lnTo>
                  <a:lnTo>
                    <a:pt x="118356" y="145783"/>
                  </a:lnTo>
                  <a:lnTo>
                    <a:pt x="111322" y="154656"/>
                  </a:lnTo>
                  <a:lnTo>
                    <a:pt x="104294" y="163224"/>
                  </a:lnTo>
                  <a:lnTo>
                    <a:pt x="97269" y="171605"/>
                  </a:lnTo>
                  <a:lnTo>
                    <a:pt x="90245" y="180145"/>
                  </a:lnTo>
                  <a:lnTo>
                    <a:pt x="83224" y="189040"/>
                  </a:lnTo>
                  <a:lnTo>
                    <a:pt x="76203" y="198319"/>
                  </a:lnTo>
                  <a:lnTo>
                    <a:pt x="69182" y="207934"/>
                  </a:lnTo>
                  <a:lnTo>
                    <a:pt x="62172" y="217818"/>
                  </a:lnTo>
                  <a:lnTo>
                    <a:pt x="55498" y="228066"/>
                  </a:lnTo>
                  <a:lnTo>
                    <a:pt x="49775" y="238932"/>
                  </a:lnTo>
                  <a:lnTo>
                    <a:pt x="45267" y="250496"/>
                  </a:lnTo>
                  <a:lnTo>
                    <a:pt x="42072" y="262534"/>
                  </a:lnTo>
                  <a:lnTo>
                    <a:pt x="40294" y="274613"/>
                  </a:lnTo>
                  <a:lnTo>
                    <a:pt x="39854" y="286465"/>
                  </a:lnTo>
                  <a:lnTo>
                    <a:pt x="41015" y="297524"/>
                  </a:lnTo>
                  <a:lnTo>
                    <a:pt x="44447" y="306887"/>
                  </a:lnTo>
                  <a:lnTo>
                    <a:pt x="50307" y="314205"/>
                  </a:lnTo>
                  <a:lnTo>
                    <a:pt x="58157" y="319303"/>
                  </a:lnTo>
                  <a:lnTo>
                    <a:pt x="67251" y="321916"/>
                  </a:lnTo>
                  <a:lnTo>
                    <a:pt x="77027" y="322155"/>
                  </a:lnTo>
                  <a:lnTo>
                    <a:pt x="86994" y="320403"/>
                  </a:lnTo>
                  <a:lnTo>
                    <a:pt x="96671" y="317110"/>
                  </a:lnTo>
                  <a:lnTo>
                    <a:pt x="105839" y="312677"/>
                  </a:lnTo>
                  <a:lnTo>
                    <a:pt x="114484" y="307265"/>
                  </a:lnTo>
                  <a:lnTo>
                    <a:pt x="122684" y="300810"/>
                  </a:lnTo>
                  <a:lnTo>
                    <a:pt x="130534" y="293358"/>
                  </a:lnTo>
                  <a:lnTo>
                    <a:pt x="137961" y="285068"/>
                  </a:lnTo>
                  <a:lnTo>
                    <a:pt x="144731" y="276124"/>
                  </a:lnTo>
                  <a:lnTo>
                    <a:pt x="150759" y="266699"/>
                  </a:lnTo>
                  <a:lnTo>
                    <a:pt x="155791" y="256928"/>
                  </a:lnTo>
                  <a:lnTo>
                    <a:pt x="159341" y="246917"/>
                  </a:lnTo>
                  <a:lnTo>
                    <a:pt x="161277" y="236738"/>
                  </a:lnTo>
                  <a:lnTo>
                    <a:pt x="161609" y="226446"/>
                  </a:lnTo>
                  <a:lnTo>
                    <a:pt x="160320" y="216076"/>
                  </a:lnTo>
                  <a:lnTo>
                    <a:pt x="157565" y="205659"/>
                  </a:lnTo>
                  <a:lnTo>
                    <a:pt x="153615" y="195375"/>
                  </a:lnTo>
                  <a:lnTo>
                    <a:pt x="148755" y="185542"/>
                  </a:lnTo>
                  <a:lnTo>
                    <a:pt x="143228" y="176299"/>
                  </a:lnTo>
                  <a:lnTo>
                    <a:pt x="137061" y="167617"/>
                  </a:lnTo>
                  <a:lnTo>
                    <a:pt x="130091" y="159399"/>
                  </a:lnTo>
                  <a:lnTo>
                    <a:pt x="122286" y="151536"/>
                  </a:lnTo>
                  <a:lnTo>
                    <a:pt x="113586" y="143932"/>
                  </a:lnTo>
                  <a:lnTo>
                    <a:pt x="103835" y="136513"/>
                  </a:lnTo>
                  <a:lnTo>
                    <a:pt x="93055" y="129226"/>
                  </a:lnTo>
                  <a:lnTo>
                    <a:pt x="81561" y="122195"/>
                  </a:lnTo>
                  <a:lnTo>
                    <a:pt x="69853" y="115700"/>
                  </a:lnTo>
                  <a:lnTo>
                    <a:pt x="58245" y="109846"/>
                  </a:lnTo>
                  <a:lnTo>
                    <a:pt x="47011" y="104424"/>
                  </a:lnTo>
                  <a:lnTo>
                    <a:pt x="36467" y="99016"/>
                  </a:lnTo>
                  <a:lnTo>
                    <a:pt x="26720" y="93365"/>
                  </a:lnTo>
                  <a:lnTo>
                    <a:pt x="18023" y="87077"/>
                  </a:lnTo>
                  <a:lnTo>
                    <a:pt x="10851" y="79558"/>
                  </a:lnTo>
                  <a:lnTo>
                    <a:pt x="5333" y="70612"/>
                  </a:lnTo>
                  <a:lnTo>
                    <a:pt x="1609" y="60688"/>
                  </a:lnTo>
                  <a:lnTo>
                    <a:pt x="0" y="50649"/>
                  </a:lnTo>
                  <a:lnTo>
                    <a:pt x="478" y="41018"/>
                  </a:lnTo>
                  <a:lnTo>
                    <a:pt x="2899" y="32114"/>
                  </a:lnTo>
                  <a:lnTo>
                    <a:pt x="7183" y="24214"/>
                  </a:lnTo>
                  <a:lnTo>
                    <a:pt x="13102" y="17355"/>
                  </a:lnTo>
                  <a:lnTo>
                    <a:pt x="20498" y="11564"/>
                  </a:lnTo>
                  <a:lnTo>
                    <a:pt x="29356" y="6957"/>
                  </a:lnTo>
                  <a:lnTo>
                    <a:pt x="39531" y="3487"/>
                  </a:lnTo>
                  <a:lnTo>
                    <a:pt x="50615" y="1137"/>
                  </a:lnTo>
                  <a:lnTo>
                    <a:pt x="62047" y="0"/>
                  </a:lnTo>
                  <a:lnTo>
                    <a:pt x="73475" y="11"/>
                  </a:lnTo>
                  <a:lnTo>
                    <a:pt x="84757" y="984"/>
                  </a:lnTo>
                  <a:lnTo>
                    <a:pt x="95866" y="2699"/>
                  </a:lnTo>
                  <a:lnTo>
                    <a:pt x="106816" y="4966"/>
                  </a:lnTo>
                  <a:lnTo>
                    <a:pt x="117474" y="7792"/>
                  </a:lnTo>
                  <a:lnTo>
                    <a:pt x="127566" y="11366"/>
                  </a:lnTo>
                  <a:lnTo>
                    <a:pt x="136977" y="15725"/>
                  </a:lnTo>
                  <a:lnTo>
                    <a:pt x="145462" y="20468"/>
                  </a:lnTo>
                  <a:lnTo>
                    <a:pt x="153388" y="25311"/>
                  </a:lnTo>
                  <a:lnTo>
                    <a:pt x="161451" y="30680"/>
                  </a:lnTo>
                  <a:lnTo>
                    <a:pt x="170955" y="3741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979150" y="269128"/>
              <a:ext cx="94757" cy="4613"/>
            </a:xfrm>
            <a:custGeom>
              <a:avLst/>
              <a:gdLst/>
              <a:ahLst/>
              <a:cxnLst/>
              <a:rect l="0" t="0" r="0" b="0"/>
              <a:pathLst>
                <a:path w="94757" h="4613">
                  <a:moveTo>
                    <a:pt x="94756" y="4612"/>
                  </a:moveTo>
                  <a:lnTo>
                    <a:pt x="85955" y="1813"/>
                  </a:lnTo>
                  <a:lnTo>
                    <a:pt x="77608" y="311"/>
                  </a:lnTo>
                  <a:lnTo>
                    <a:pt x="68909" y="0"/>
                  </a:lnTo>
                  <a:lnTo>
                    <a:pt x="59668" y="512"/>
                  </a:lnTo>
                  <a:lnTo>
                    <a:pt x="48477" y="1384"/>
                  </a:lnTo>
                  <a:lnTo>
                    <a:pt x="30996" y="2691"/>
                  </a:lnTo>
                  <a:lnTo>
                    <a:pt x="0" y="461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220775" y="116866"/>
              <a:ext cx="244758" cy="312443"/>
            </a:xfrm>
            <a:custGeom>
              <a:avLst/>
              <a:gdLst/>
              <a:ahLst/>
              <a:cxnLst/>
              <a:rect l="0" t="0" r="0" b="0"/>
              <a:pathLst>
                <a:path w="244758" h="312443">
                  <a:moveTo>
                    <a:pt x="190043" y="9475"/>
                  </a:moveTo>
                  <a:lnTo>
                    <a:pt x="181108" y="6609"/>
                  </a:lnTo>
                  <a:lnTo>
                    <a:pt x="171481" y="4467"/>
                  </a:lnTo>
                  <a:lnTo>
                    <a:pt x="160194" y="2864"/>
                  </a:lnTo>
                  <a:lnTo>
                    <a:pt x="147526" y="1683"/>
                  </a:lnTo>
                  <a:lnTo>
                    <a:pt x="134046" y="835"/>
                  </a:lnTo>
                  <a:lnTo>
                    <a:pt x="120175" y="242"/>
                  </a:lnTo>
                  <a:lnTo>
                    <a:pt x="106139" y="0"/>
                  </a:lnTo>
                  <a:lnTo>
                    <a:pt x="92047" y="364"/>
                  </a:lnTo>
                  <a:lnTo>
                    <a:pt x="77955" y="1429"/>
                  </a:lnTo>
                  <a:lnTo>
                    <a:pt x="64207" y="3296"/>
                  </a:lnTo>
                  <a:lnTo>
                    <a:pt x="51422" y="6153"/>
                  </a:lnTo>
                  <a:lnTo>
                    <a:pt x="39862" y="10007"/>
                  </a:lnTo>
                  <a:lnTo>
                    <a:pt x="29625" y="14884"/>
                  </a:lnTo>
                  <a:lnTo>
                    <a:pt x="20812" y="20907"/>
                  </a:lnTo>
                  <a:lnTo>
                    <a:pt x="13337" y="28033"/>
                  </a:lnTo>
                  <a:lnTo>
                    <a:pt x="7299" y="36088"/>
                  </a:lnTo>
                  <a:lnTo>
                    <a:pt x="3058" y="44865"/>
                  </a:lnTo>
                  <a:lnTo>
                    <a:pt x="652" y="54170"/>
                  </a:lnTo>
                  <a:lnTo>
                    <a:pt x="0" y="63689"/>
                  </a:lnTo>
                  <a:lnTo>
                    <a:pt x="1075" y="72998"/>
                  </a:lnTo>
                  <a:lnTo>
                    <a:pt x="3690" y="81882"/>
                  </a:lnTo>
                  <a:lnTo>
                    <a:pt x="7715" y="90152"/>
                  </a:lnTo>
                  <a:lnTo>
                    <a:pt x="13158" y="97560"/>
                  </a:lnTo>
                  <a:lnTo>
                    <a:pt x="19895" y="104057"/>
                  </a:lnTo>
                  <a:lnTo>
                    <a:pt x="27858" y="109590"/>
                  </a:lnTo>
                  <a:lnTo>
                    <a:pt x="37106" y="114017"/>
                  </a:lnTo>
                  <a:lnTo>
                    <a:pt x="47550" y="117367"/>
                  </a:lnTo>
                  <a:lnTo>
                    <a:pt x="58986" y="119805"/>
                  </a:lnTo>
                  <a:lnTo>
                    <a:pt x="71187" y="121532"/>
                  </a:lnTo>
                  <a:lnTo>
                    <a:pt x="83949" y="122740"/>
                  </a:lnTo>
                  <a:lnTo>
                    <a:pt x="97112" y="123739"/>
                  </a:lnTo>
                  <a:lnTo>
                    <a:pt x="110553" y="124951"/>
                  </a:lnTo>
                  <a:lnTo>
                    <a:pt x="124183" y="126586"/>
                  </a:lnTo>
                  <a:lnTo>
                    <a:pt x="137776" y="128670"/>
                  </a:lnTo>
                  <a:lnTo>
                    <a:pt x="150983" y="131139"/>
                  </a:lnTo>
                  <a:lnTo>
                    <a:pt x="163641" y="133921"/>
                  </a:lnTo>
                  <a:lnTo>
                    <a:pt x="175598" y="137262"/>
                  </a:lnTo>
                  <a:lnTo>
                    <a:pt x="186636" y="141716"/>
                  </a:lnTo>
                  <a:lnTo>
                    <a:pt x="196724" y="147491"/>
                  </a:lnTo>
                  <a:lnTo>
                    <a:pt x="205821" y="154488"/>
                  </a:lnTo>
                  <a:lnTo>
                    <a:pt x="213793" y="162481"/>
                  </a:lnTo>
                  <a:lnTo>
                    <a:pt x="220677" y="171229"/>
                  </a:lnTo>
                  <a:lnTo>
                    <a:pt x="226640" y="180525"/>
                  </a:lnTo>
                  <a:lnTo>
                    <a:pt x="231888" y="190210"/>
                  </a:lnTo>
                  <a:lnTo>
                    <a:pt x="236599" y="200166"/>
                  </a:lnTo>
                  <a:lnTo>
                    <a:pt x="240594" y="210307"/>
                  </a:lnTo>
                  <a:lnTo>
                    <a:pt x="243374" y="220575"/>
                  </a:lnTo>
                  <a:lnTo>
                    <a:pt x="244757" y="230928"/>
                  </a:lnTo>
                  <a:lnTo>
                    <a:pt x="244701" y="241339"/>
                  </a:lnTo>
                  <a:lnTo>
                    <a:pt x="243143" y="251789"/>
                  </a:lnTo>
                  <a:lnTo>
                    <a:pt x="240200" y="262256"/>
                  </a:lnTo>
                  <a:lnTo>
                    <a:pt x="235953" y="272404"/>
                  </a:lnTo>
                  <a:lnTo>
                    <a:pt x="230361" y="281612"/>
                  </a:lnTo>
                  <a:lnTo>
                    <a:pt x="223523" y="289614"/>
                  </a:lnTo>
                  <a:lnTo>
                    <a:pt x="215493" y="296308"/>
                  </a:lnTo>
                  <a:lnTo>
                    <a:pt x="206200" y="301588"/>
                  </a:lnTo>
                  <a:lnTo>
                    <a:pt x="195722" y="305547"/>
                  </a:lnTo>
                  <a:lnTo>
                    <a:pt x="184093" y="308410"/>
                  </a:lnTo>
                  <a:lnTo>
                    <a:pt x="171230" y="310431"/>
                  </a:lnTo>
                  <a:lnTo>
                    <a:pt x="157215" y="311825"/>
                  </a:lnTo>
                  <a:lnTo>
                    <a:pt x="142567" y="312442"/>
                  </a:lnTo>
                  <a:lnTo>
                    <a:pt x="128121" y="311800"/>
                  </a:lnTo>
                  <a:lnTo>
                    <a:pt x="114334" y="309742"/>
                  </a:lnTo>
                  <a:lnTo>
                    <a:pt x="101299" y="306563"/>
                  </a:lnTo>
                  <a:lnTo>
                    <a:pt x="88932" y="302819"/>
                  </a:lnTo>
                  <a:lnTo>
                    <a:pt x="77107" y="298900"/>
                  </a:lnTo>
                  <a:lnTo>
                    <a:pt x="66144" y="295138"/>
                  </a:lnTo>
                  <a:lnTo>
                    <a:pt x="55739" y="291525"/>
                  </a:lnTo>
                  <a:lnTo>
                    <a:pt x="44974" y="287751"/>
                  </a:lnTo>
                  <a:lnTo>
                    <a:pt x="32116" y="28321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518210" y="273740"/>
              <a:ext cx="113708" cy="128297"/>
            </a:xfrm>
            <a:custGeom>
              <a:avLst/>
              <a:gdLst/>
              <a:ahLst/>
              <a:cxnLst/>
              <a:rect l="0" t="0" r="0" b="0"/>
              <a:pathLst>
                <a:path w="113708" h="128297">
                  <a:moveTo>
                    <a:pt x="18950" y="0"/>
                  </a:moveTo>
                  <a:lnTo>
                    <a:pt x="13217" y="8869"/>
                  </a:lnTo>
                  <a:lnTo>
                    <a:pt x="8933" y="17856"/>
                  </a:lnTo>
                  <a:lnTo>
                    <a:pt x="5727" y="27851"/>
                  </a:lnTo>
                  <a:lnTo>
                    <a:pt x="3366" y="38832"/>
                  </a:lnTo>
                  <a:lnTo>
                    <a:pt x="1669" y="50643"/>
                  </a:lnTo>
                  <a:lnTo>
                    <a:pt x="482" y="63092"/>
                  </a:lnTo>
                  <a:lnTo>
                    <a:pt x="0" y="75684"/>
                  </a:lnTo>
                  <a:lnTo>
                    <a:pt x="728" y="87669"/>
                  </a:lnTo>
                  <a:lnTo>
                    <a:pt x="2857" y="98675"/>
                  </a:lnTo>
                  <a:lnTo>
                    <a:pt x="6592" y="108366"/>
                  </a:lnTo>
                  <a:lnTo>
                    <a:pt x="12305" y="116279"/>
                  </a:lnTo>
                  <a:lnTo>
                    <a:pt x="20000" y="122330"/>
                  </a:lnTo>
                  <a:lnTo>
                    <a:pt x="29236" y="126428"/>
                  </a:lnTo>
                  <a:lnTo>
                    <a:pt x="39336" y="128296"/>
                  </a:lnTo>
                  <a:lnTo>
                    <a:pt x="49823" y="127995"/>
                  </a:lnTo>
                  <a:lnTo>
                    <a:pt x="60284" y="125695"/>
                  </a:lnTo>
                  <a:lnTo>
                    <a:pt x="70300" y="121493"/>
                  </a:lnTo>
                  <a:lnTo>
                    <a:pt x="79690" y="115628"/>
                  </a:lnTo>
                  <a:lnTo>
                    <a:pt x="88146" y="108269"/>
                  </a:lnTo>
                  <a:lnTo>
                    <a:pt x="95155" y="99436"/>
                  </a:lnTo>
                  <a:lnTo>
                    <a:pt x="100574" y="89278"/>
                  </a:lnTo>
                  <a:lnTo>
                    <a:pt x="104579" y="78074"/>
                  </a:lnTo>
                  <a:lnTo>
                    <a:pt x="107875" y="64742"/>
                  </a:lnTo>
                  <a:lnTo>
                    <a:pt x="110752" y="44761"/>
                  </a:lnTo>
                  <a:lnTo>
                    <a:pt x="113707" y="1052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674031" y="84227"/>
              <a:ext cx="162544" cy="344172"/>
            </a:xfrm>
            <a:custGeom>
              <a:avLst/>
              <a:gdLst/>
              <a:ahLst/>
              <a:cxnLst/>
              <a:rect l="0" t="0" r="0" b="0"/>
              <a:pathLst>
                <a:path w="162544" h="344172">
                  <a:moveTo>
                    <a:pt x="21057" y="0"/>
                  </a:moveTo>
                  <a:lnTo>
                    <a:pt x="21124" y="14602"/>
                  </a:lnTo>
                  <a:lnTo>
                    <a:pt x="21764" y="27873"/>
                  </a:lnTo>
                  <a:lnTo>
                    <a:pt x="23056" y="41074"/>
                  </a:lnTo>
                  <a:lnTo>
                    <a:pt x="24743" y="54416"/>
                  </a:lnTo>
                  <a:lnTo>
                    <a:pt x="26411" y="67925"/>
                  </a:lnTo>
                  <a:lnTo>
                    <a:pt x="27824" y="81578"/>
                  </a:lnTo>
                  <a:lnTo>
                    <a:pt x="28922" y="95345"/>
                  </a:lnTo>
                  <a:lnTo>
                    <a:pt x="29733" y="109194"/>
                  </a:lnTo>
                  <a:lnTo>
                    <a:pt x="30317" y="123102"/>
                  </a:lnTo>
                  <a:lnTo>
                    <a:pt x="30895" y="137052"/>
                  </a:lnTo>
                  <a:lnTo>
                    <a:pt x="31823" y="151031"/>
                  </a:lnTo>
                  <a:lnTo>
                    <a:pt x="33263" y="165028"/>
                  </a:lnTo>
                  <a:lnTo>
                    <a:pt x="35046" y="179039"/>
                  </a:lnTo>
                  <a:lnTo>
                    <a:pt x="36782" y="193059"/>
                  </a:lnTo>
                  <a:lnTo>
                    <a:pt x="38243" y="207085"/>
                  </a:lnTo>
                  <a:lnTo>
                    <a:pt x="39376" y="221115"/>
                  </a:lnTo>
                  <a:lnTo>
                    <a:pt x="40210" y="235148"/>
                  </a:lnTo>
                  <a:lnTo>
                    <a:pt x="40794" y="249152"/>
                  </a:lnTo>
                  <a:lnTo>
                    <a:pt x="40773" y="261991"/>
                  </a:lnTo>
                  <a:lnTo>
                    <a:pt x="39711" y="270106"/>
                  </a:lnTo>
                  <a:lnTo>
                    <a:pt x="38374" y="271343"/>
                  </a:lnTo>
                  <a:lnTo>
                    <a:pt x="37858" y="267478"/>
                  </a:lnTo>
                  <a:lnTo>
                    <a:pt x="38535" y="260553"/>
                  </a:lnTo>
                  <a:lnTo>
                    <a:pt x="40554" y="252323"/>
                  </a:lnTo>
                  <a:lnTo>
                    <a:pt x="43834" y="243805"/>
                  </a:lnTo>
                  <a:lnTo>
                    <a:pt x="48321" y="235597"/>
                  </a:lnTo>
                  <a:lnTo>
                    <a:pt x="54080" y="228139"/>
                  </a:lnTo>
                  <a:lnTo>
                    <a:pt x="61029" y="221568"/>
                  </a:lnTo>
                  <a:lnTo>
                    <a:pt x="68965" y="216133"/>
                  </a:lnTo>
                  <a:lnTo>
                    <a:pt x="77663" y="212294"/>
                  </a:lnTo>
                  <a:lnTo>
                    <a:pt x="86915" y="210155"/>
                  </a:lnTo>
                  <a:lnTo>
                    <a:pt x="96398" y="209683"/>
                  </a:lnTo>
                  <a:lnTo>
                    <a:pt x="105684" y="210876"/>
                  </a:lnTo>
                  <a:lnTo>
                    <a:pt x="114557" y="213566"/>
                  </a:lnTo>
                  <a:lnTo>
                    <a:pt x="122988" y="217472"/>
                  </a:lnTo>
                  <a:lnTo>
                    <a:pt x="131038" y="222302"/>
                  </a:lnTo>
                  <a:lnTo>
                    <a:pt x="138779" y="227814"/>
                  </a:lnTo>
                  <a:lnTo>
                    <a:pt x="145962" y="234140"/>
                  </a:lnTo>
                  <a:lnTo>
                    <a:pt x="152034" y="241750"/>
                  </a:lnTo>
                  <a:lnTo>
                    <a:pt x="156781" y="250793"/>
                  </a:lnTo>
                  <a:lnTo>
                    <a:pt x="160138" y="260969"/>
                  </a:lnTo>
                  <a:lnTo>
                    <a:pt x="162025" y="271716"/>
                  </a:lnTo>
                  <a:lnTo>
                    <a:pt x="162543" y="282645"/>
                  </a:lnTo>
                  <a:lnTo>
                    <a:pt x="161603" y="293405"/>
                  </a:lnTo>
                  <a:lnTo>
                    <a:pt x="158853" y="303623"/>
                  </a:lnTo>
                  <a:lnTo>
                    <a:pt x="154259" y="313149"/>
                  </a:lnTo>
                  <a:lnTo>
                    <a:pt x="147904" y="321696"/>
                  </a:lnTo>
                  <a:lnTo>
                    <a:pt x="139819" y="328766"/>
                  </a:lnTo>
                  <a:lnTo>
                    <a:pt x="130195" y="334226"/>
                  </a:lnTo>
                  <a:lnTo>
                    <a:pt x="119327" y="338250"/>
                  </a:lnTo>
                  <a:lnTo>
                    <a:pt x="107516" y="341125"/>
                  </a:lnTo>
                  <a:lnTo>
                    <a:pt x="95024" y="343128"/>
                  </a:lnTo>
                  <a:lnTo>
                    <a:pt x="82213" y="344171"/>
                  </a:lnTo>
                  <a:lnTo>
                    <a:pt x="69541" y="343824"/>
                  </a:lnTo>
                  <a:lnTo>
                    <a:pt x="57250" y="341970"/>
                  </a:lnTo>
                  <a:lnTo>
                    <a:pt x="45642" y="339084"/>
                  </a:lnTo>
                  <a:lnTo>
                    <a:pt x="33923" y="335771"/>
                  </a:lnTo>
                  <a:lnTo>
                    <a:pt x="19949" y="331740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922047" y="105284"/>
              <a:ext cx="15197" cy="305328"/>
            </a:xfrm>
            <a:custGeom>
              <a:avLst/>
              <a:gdLst/>
              <a:ahLst/>
              <a:cxnLst/>
              <a:rect l="0" t="0" r="0" b="0"/>
              <a:pathLst>
                <a:path w="15197" h="305328">
                  <a:moveTo>
                    <a:pt x="15196" y="0"/>
                  </a:moveTo>
                  <a:lnTo>
                    <a:pt x="12329" y="11736"/>
                  </a:lnTo>
                  <a:lnTo>
                    <a:pt x="10187" y="22865"/>
                  </a:lnTo>
                  <a:lnTo>
                    <a:pt x="8584" y="34467"/>
                  </a:lnTo>
                  <a:lnTo>
                    <a:pt x="7404" y="46801"/>
                  </a:lnTo>
                  <a:lnTo>
                    <a:pt x="6555" y="60110"/>
                  </a:lnTo>
                  <a:lnTo>
                    <a:pt x="5958" y="74419"/>
                  </a:lnTo>
                  <a:lnTo>
                    <a:pt x="5544" y="89596"/>
                  </a:lnTo>
                  <a:lnTo>
                    <a:pt x="5259" y="105458"/>
                  </a:lnTo>
                  <a:lnTo>
                    <a:pt x="5061" y="121825"/>
                  </a:lnTo>
                  <a:lnTo>
                    <a:pt x="4758" y="138389"/>
                  </a:lnTo>
                  <a:lnTo>
                    <a:pt x="4021" y="154736"/>
                  </a:lnTo>
                  <a:lnTo>
                    <a:pt x="2718" y="170655"/>
                  </a:lnTo>
                  <a:lnTo>
                    <a:pt x="1198" y="186124"/>
                  </a:lnTo>
                  <a:lnTo>
                    <a:pt x="172" y="201205"/>
                  </a:lnTo>
                  <a:lnTo>
                    <a:pt x="0" y="215977"/>
                  </a:lnTo>
                  <a:lnTo>
                    <a:pt x="554" y="230494"/>
                  </a:lnTo>
                  <a:lnTo>
                    <a:pt x="1443" y="246508"/>
                  </a:lnTo>
                  <a:lnTo>
                    <a:pt x="2751" y="268784"/>
                  </a:lnTo>
                  <a:lnTo>
                    <a:pt x="4668" y="30532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779316" y="242155"/>
              <a:ext cx="242156" cy="10529"/>
            </a:xfrm>
            <a:custGeom>
              <a:avLst/>
              <a:gdLst/>
              <a:ahLst/>
              <a:cxnLst/>
              <a:rect l="0" t="0" r="0" b="0"/>
              <a:pathLst>
                <a:path w="242156" h="10529">
                  <a:moveTo>
                    <a:pt x="242155" y="0"/>
                  </a:moveTo>
                  <a:lnTo>
                    <a:pt x="227486" y="0"/>
                  </a:lnTo>
                  <a:lnTo>
                    <a:pt x="213575" y="0"/>
                  </a:lnTo>
                  <a:lnTo>
                    <a:pt x="199082" y="0"/>
                  </a:lnTo>
                  <a:lnTo>
                    <a:pt x="184053" y="0"/>
                  </a:lnTo>
                  <a:lnTo>
                    <a:pt x="168876" y="0"/>
                  </a:lnTo>
                  <a:lnTo>
                    <a:pt x="153809" y="0"/>
                  </a:lnTo>
                  <a:lnTo>
                    <a:pt x="138945" y="0"/>
                  </a:lnTo>
                  <a:lnTo>
                    <a:pt x="124285" y="0"/>
                  </a:lnTo>
                  <a:lnTo>
                    <a:pt x="109797" y="0"/>
                  </a:lnTo>
                  <a:lnTo>
                    <a:pt x="95442" y="0"/>
                  </a:lnTo>
                  <a:lnTo>
                    <a:pt x="81184" y="0"/>
                  </a:lnTo>
                  <a:lnTo>
                    <a:pt x="67008" y="5"/>
                  </a:lnTo>
                  <a:lnTo>
                    <a:pt x="53308" y="206"/>
                  </a:lnTo>
                  <a:lnTo>
                    <a:pt x="39426" y="1108"/>
                  </a:lnTo>
                  <a:lnTo>
                    <a:pt x="23024" y="390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010943" y="231626"/>
              <a:ext cx="126343" cy="157658"/>
            </a:xfrm>
            <a:custGeom>
              <a:avLst/>
              <a:gdLst/>
              <a:ahLst/>
              <a:cxnLst/>
              <a:rect l="0" t="0" r="0" b="0"/>
              <a:pathLst>
                <a:path w="126343" h="157658">
                  <a:moveTo>
                    <a:pt x="0" y="63171"/>
                  </a:moveTo>
                  <a:lnTo>
                    <a:pt x="2933" y="71973"/>
                  </a:lnTo>
                  <a:lnTo>
                    <a:pt x="5716" y="80319"/>
                  </a:lnTo>
                  <a:lnTo>
                    <a:pt x="8615" y="89018"/>
                  </a:lnTo>
                  <a:lnTo>
                    <a:pt x="11656" y="98139"/>
                  </a:lnTo>
                  <a:lnTo>
                    <a:pt x="14820" y="107634"/>
                  </a:lnTo>
                  <a:lnTo>
                    <a:pt x="18089" y="117426"/>
                  </a:lnTo>
                  <a:lnTo>
                    <a:pt x="21600" y="127440"/>
                  </a:lnTo>
                  <a:lnTo>
                    <a:pt x="25639" y="137614"/>
                  </a:lnTo>
                  <a:lnTo>
                    <a:pt x="30286" y="147830"/>
                  </a:lnTo>
                  <a:lnTo>
                    <a:pt x="34241" y="155561"/>
                  </a:lnTo>
                  <a:lnTo>
                    <a:pt x="35753" y="157657"/>
                  </a:lnTo>
                  <a:lnTo>
                    <a:pt x="35137" y="155083"/>
                  </a:lnTo>
                  <a:lnTo>
                    <a:pt x="33208" y="149470"/>
                  </a:lnTo>
                  <a:lnTo>
                    <a:pt x="30718" y="141824"/>
                  </a:lnTo>
                  <a:lnTo>
                    <a:pt x="28313" y="132566"/>
                  </a:lnTo>
                  <a:lnTo>
                    <a:pt x="26311" y="122007"/>
                  </a:lnTo>
                  <a:lnTo>
                    <a:pt x="24939" y="110609"/>
                  </a:lnTo>
                  <a:lnTo>
                    <a:pt x="24454" y="98939"/>
                  </a:lnTo>
                  <a:lnTo>
                    <a:pt x="24909" y="87343"/>
                  </a:lnTo>
                  <a:lnTo>
                    <a:pt x="26517" y="76112"/>
                  </a:lnTo>
                  <a:lnTo>
                    <a:pt x="29722" y="65566"/>
                  </a:lnTo>
                  <a:lnTo>
                    <a:pt x="34619" y="55807"/>
                  </a:lnTo>
                  <a:lnTo>
                    <a:pt x="41009" y="46762"/>
                  </a:lnTo>
                  <a:lnTo>
                    <a:pt x="48585" y="38292"/>
                  </a:lnTo>
                  <a:lnTo>
                    <a:pt x="57050" y="30265"/>
                  </a:lnTo>
                  <a:lnTo>
                    <a:pt x="66276" y="22863"/>
                  </a:lnTo>
                  <a:lnTo>
                    <a:pt x="77526" y="15856"/>
                  </a:lnTo>
                  <a:lnTo>
                    <a:pt x="95137" y="8623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153342" y="295428"/>
              <a:ext cx="215571" cy="124628"/>
            </a:xfrm>
            <a:custGeom>
              <a:avLst/>
              <a:gdLst/>
              <a:ahLst/>
              <a:cxnLst/>
              <a:rect l="0" t="0" r="0" b="0"/>
              <a:pathLst>
                <a:path w="215571" h="124628">
                  <a:moveTo>
                    <a:pt x="110285" y="30955"/>
                  </a:moveTo>
                  <a:lnTo>
                    <a:pt x="104417" y="25087"/>
                  </a:lnTo>
                  <a:lnTo>
                    <a:pt x="98853" y="19523"/>
                  </a:lnTo>
                  <a:lnTo>
                    <a:pt x="93044" y="13737"/>
                  </a:lnTo>
                  <a:lnTo>
                    <a:pt x="86618" y="8175"/>
                  </a:lnTo>
                  <a:lnTo>
                    <a:pt x="78992" y="3790"/>
                  </a:lnTo>
                  <a:lnTo>
                    <a:pt x="69966" y="1027"/>
                  </a:lnTo>
                  <a:lnTo>
                    <a:pt x="59985" y="0"/>
                  </a:lnTo>
                  <a:lnTo>
                    <a:pt x="49906" y="755"/>
                  </a:lnTo>
                  <a:lnTo>
                    <a:pt x="40247" y="3124"/>
                  </a:lnTo>
                  <a:lnTo>
                    <a:pt x="31325" y="6967"/>
                  </a:lnTo>
                  <a:lnTo>
                    <a:pt x="23412" y="12281"/>
                  </a:lnTo>
                  <a:lnTo>
                    <a:pt x="16545" y="18927"/>
                  </a:lnTo>
                  <a:lnTo>
                    <a:pt x="10748" y="26828"/>
                  </a:lnTo>
                  <a:lnTo>
                    <a:pt x="6137" y="36033"/>
                  </a:lnTo>
                  <a:lnTo>
                    <a:pt x="2669" y="46439"/>
                  </a:lnTo>
                  <a:lnTo>
                    <a:pt x="490" y="57510"/>
                  </a:lnTo>
                  <a:lnTo>
                    <a:pt x="0" y="68401"/>
                  </a:lnTo>
                  <a:lnTo>
                    <a:pt x="1264" y="78648"/>
                  </a:lnTo>
                  <a:lnTo>
                    <a:pt x="4061" y="88154"/>
                  </a:lnTo>
                  <a:lnTo>
                    <a:pt x="8073" y="96998"/>
                  </a:lnTo>
                  <a:lnTo>
                    <a:pt x="13000" y="105305"/>
                  </a:lnTo>
                  <a:lnTo>
                    <a:pt x="18917" y="112714"/>
                  </a:lnTo>
                  <a:lnTo>
                    <a:pt x="26244" y="118413"/>
                  </a:lnTo>
                  <a:lnTo>
                    <a:pt x="35090" y="122091"/>
                  </a:lnTo>
                  <a:lnTo>
                    <a:pt x="44961" y="123578"/>
                  </a:lnTo>
                  <a:lnTo>
                    <a:pt x="54972" y="122606"/>
                  </a:lnTo>
                  <a:lnTo>
                    <a:pt x="64587" y="119282"/>
                  </a:lnTo>
                  <a:lnTo>
                    <a:pt x="73482" y="113984"/>
                  </a:lnTo>
                  <a:lnTo>
                    <a:pt x="81377" y="107155"/>
                  </a:lnTo>
                  <a:lnTo>
                    <a:pt x="88254" y="99233"/>
                  </a:lnTo>
                  <a:lnTo>
                    <a:pt x="94822" y="91764"/>
                  </a:lnTo>
                  <a:lnTo>
                    <a:pt x="102045" y="88004"/>
                  </a:lnTo>
                  <a:lnTo>
                    <a:pt x="109521" y="88986"/>
                  </a:lnTo>
                  <a:lnTo>
                    <a:pt x="116507" y="92629"/>
                  </a:lnTo>
                  <a:lnTo>
                    <a:pt x="123125" y="97637"/>
                  </a:lnTo>
                  <a:lnTo>
                    <a:pt x="129638" y="103409"/>
                  </a:lnTo>
                  <a:lnTo>
                    <a:pt x="136193" y="109624"/>
                  </a:lnTo>
                  <a:lnTo>
                    <a:pt x="143006" y="115616"/>
                  </a:lnTo>
                  <a:lnTo>
                    <a:pt x="150387" y="120360"/>
                  </a:lnTo>
                  <a:lnTo>
                    <a:pt x="158446" y="123399"/>
                  </a:lnTo>
                  <a:lnTo>
                    <a:pt x="166972" y="124627"/>
                  </a:lnTo>
                  <a:lnTo>
                    <a:pt x="175537" y="124014"/>
                  </a:lnTo>
                  <a:lnTo>
                    <a:pt x="183920" y="121733"/>
                  </a:lnTo>
                  <a:lnTo>
                    <a:pt x="192542" y="118242"/>
                  </a:lnTo>
                  <a:lnTo>
                    <a:pt x="202483" y="112899"/>
                  </a:lnTo>
                  <a:lnTo>
                    <a:pt x="215570" y="10465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378877" y="290203"/>
              <a:ext cx="147963" cy="143582"/>
            </a:xfrm>
            <a:custGeom>
              <a:avLst/>
              <a:gdLst/>
              <a:ahLst/>
              <a:cxnLst/>
              <a:rect l="0" t="0" r="0" b="0"/>
              <a:pathLst>
                <a:path w="147963" h="143582">
                  <a:moveTo>
                    <a:pt x="63734" y="4594"/>
                  </a:moveTo>
                  <a:lnTo>
                    <a:pt x="54933" y="1795"/>
                  </a:lnTo>
                  <a:lnTo>
                    <a:pt x="46586" y="293"/>
                  </a:lnTo>
                  <a:lnTo>
                    <a:pt x="37896" y="0"/>
                  </a:lnTo>
                  <a:lnTo>
                    <a:pt x="29121" y="1198"/>
                  </a:lnTo>
                  <a:lnTo>
                    <a:pt x="20923" y="4611"/>
                  </a:lnTo>
                  <a:lnTo>
                    <a:pt x="13646" y="10435"/>
                  </a:lnTo>
                  <a:lnTo>
                    <a:pt x="7629" y="18248"/>
                  </a:lnTo>
                  <a:lnTo>
                    <a:pt x="3345" y="27312"/>
                  </a:lnTo>
                  <a:lnTo>
                    <a:pt x="877" y="37069"/>
                  </a:lnTo>
                  <a:lnTo>
                    <a:pt x="0" y="47191"/>
                  </a:lnTo>
                  <a:lnTo>
                    <a:pt x="385" y="57504"/>
                  </a:lnTo>
                  <a:lnTo>
                    <a:pt x="1716" y="67912"/>
                  </a:lnTo>
                  <a:lnTo>
                    <a:pt x="3893" y="78204"/>
                  </a:lnTo>
                  <a:lnTo>
                    <a:pt x="7024" y="88049"/>
                  </a:lnTo>
                  <a:lnTo>
                    <a:pt x="11094" y="97299"/>
                  </a:lnTo>
                  <a:lnTo>
                    <a:pt x="16132" y="105817"/>
                  </a:lnTo>
                  <a:lnTo>
                    <a:pt x="22269" y="113393"/>
                  </a:lnTo>
                  <a:lnTo>
                    <a:pt x="29476" y="120008"/>
                  </a:lnTo>
                  <a:lnTo>
                    <a:pt x="37587" y="125790"/>
                  </a:lnTo>
                  <a:lnTo>
                    <a:pt x="46402" y="130916"/>
                  </a:lnTo>
                  <a:lnTo>
                    <a:pt x="55738" y="135544"/>
                  </a:lnTo>
                  <a:lnTo>
                    <a:pt x="65446" y="139485"/>
                  </a:lnTo>
                  <a:lnTo>
                    <a:pt x="75416" y="142227"/>
                  </a:lnTo>
                  <a:lnTo>
                    <a:pt x="85557" y="143581"/>
                  </a:lnTo>
                  <a:lnTo>
                    <a:pt x="95484" y="143336"/>
                  </a:lnTo>
                  <a:lnTo>
                    <a:pt x="104544" y="141119"/>
                  </a:lnTo>
                  <a:lnTo>
                    <a:pt x="112451" y="136929"/>
                  </a:lnTo>
                  <a:lnTo>
                    <a:pt x="119299" y="131313"/>
                  </a:lnTo>
                  <a:lnTo>
                    <a:pt x="126162" y="124531"/>
                  </a:lnTo>
                  <a:lnTo>
                    <a:pt x="134756" y="114869"/>
                  </a:lnTo>
                  <a:lnTo>
                    <a:pt x="147962" y="9935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548299" y="63170"/>
              <a:ext cx="20655" cy="336913"/>
            </a:xfrm>
            <a:custGeom>
              <a:avLst/>
              <a:gdLst/>
              <a:ahLst/>
              <a:cxnLst/>
              <a:rect l="0" t="0" r="0" b="0"/>
              <a:pathLst>
                <a:path w="20655" h="336913">
                  <a:moveTo>
                    <a:pt x="10126" y="0"/>
                  </a:moveTo>
                  <a:lnTo>
                    <a:pt x="7259" y="11735"/>
                  </a:lnTo>
                  <a:lnTo>
                    <a:pt x="5117" y="22864"/>
                  </a:lnTo>
                  <a:lnTo>
                    <a:pt x="3514" y="34472"/>
                  </a:lnTo>
                  <a:lnTo>
                    <a:pt x="2333" y="46979"/>
                  </a:lnTo>
                  <a:lnTo>
                    <a:pt x="1484" y="60935"/>
                  </a:lnTo>
                  <a:lnTo>
                    <a:pt x="887" y="76498"/>
                  </a:lnTo>
                  <a:lnTo>
                    <a:pt x="473" y="93501"/>
                  </a:lnTo>
                  <a:lnTo>
                    <a:pt x="189" y="111659"/>
                  </a:lnTo>
                  <a:lnTo>
                    <a:pt x="0" y="130672"/>
                  </a:lnTo>
                  <a:lnTo>
                    <a:pt x="42" y="149810"/>
                  </a:lnTo>
                  <a:lnTo>
                    <a:pt x="602" y="167964"/>
                  </a:lnTo>
                  <a:lnTo>
                    <a:pt x="1791" y="184615"/>
                  </a:lnTo>
                  <a:lnTo>
                    <a:pt x="3404" y="199929"/>
                  </a:lnTo>
                  <a:lnTo>
                    <a:pt x="5026" y="214449"/>
                  </a:lnTo>
                  <a:lnTo>
                    <a:pt x="6415" y="228593"/>
                  </a:lnTo>
                  <a:lnTo>
                    <a:pt x="7669" y="242588"/>
                  </a:lnTo>
                  <a:lnTo>
                    <a:pt x="9117" y="256539"/>
                  </a:lnTo>
                  <a:lnTo>
                    <a:pt x="10939" y="270476"/>
                  </a:lnTo>
                  <a:lnTo>
                    <a:pt x="13002" y="284001"/>
                  </a:lnTo>
                  <a:lnTo>
                    <a:pt x="15150" y="297739"/>
                  </a:lnTo>
                  <a:lnTo>
                    <a:pt x="17575" y="314016"/>
                  </a:lnTo>
                  <a:lnTo>
                    <a:pt x="20654" y="33691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432082" y="178984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0"/>
                  </a:moveTo>
                  <a:lnTo>
                    <a:pt x="222759" y="2934"/>
                  </a:lnTo>
                  <a:lnTo>
                    <a:pt x="213772" y="5716"/>
                  </a:lnTo>
                  <a:lnTo>
                    <a:pt x="203782" y="8615"/>
                  </a:lnTo>
                  <a:lnTo>
                    <a:pt x="192974" y="11656"/>
                  </a:lnTo>
                  <a:lnTo>
                    <a:pt x="181810" y="14821"/>
                  </a:lnTo>
                  <a:lnTo>
                    <a:pt x="170601" y="18080"/>
                  </a:lnTo>
                  <a:lnTo>
                    <a:pt x="159316" y="21245"/>
                  </a:lnTo>
                  <a:lnTo>
                    <a:pt x="147683" y="23988"/>
                  </a:lnTo>
                  <a:lnTo>
                    <a:pt x="135564" y="26164"/>
                  </a:lnTo>
                  <a:lnTo>
                    <a:pt x="122969" y="27793"/>
                  </a:lnTo>
                  <a:lnTo>
                    <a:pt x="109975" y="28969"/>
                  </a:lnTo>
                  <a:lnTo>
                    <a:pt x="96678" y="29802"/>
                  </a:lnTo>
                  <a:lnTo>
                    <a:pt x="83324" y="30550"/>
                  </a:lnTo>
                  <a:lnTo>
                    <a:pt x="70286" y="31592"/>
                  </a:lnTo>
                  <a:lnTo>
                    <a:pt x="57749" y="33108"/>
                  </a:lnTo>
                  <a:lnTo>
                    <a:pt x="45975" y="34951"/>
                  </a:lnTo>
                  <a:lnTo>
                    <a:pt x="34127" y="36920"/>
                  </a:lnTo>
                  <a:lnTo>
                    <a:pt x="20049" y="3919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669626" y="305326"/>
              <a:ext cx="4613" cy="94757"/>
            </a:xfrm>
            <a:custGeom>
              <a:avLst/>
              <a:gdLst/>
              <a:ahLst/>
              <a:cxnLst/>
              <a:rect l="0" t="0" r="0" b="0"/>
              <a:pathLst>
                <a:path w="4613" h="94757">
                  <a:moveTo>
                    <a:pt x="4612" y="0"/>
                  </a:moveTo>
                  <a:lnTo>
                    <a:pt x="1812" y="8801"/>
                  </a:lnTo>
                  <a:lnTo>
                    <a:pt x="311" y="17148"/>
                  </a:lnTo>
                  <a:lnTo>
                    <a:pt x="0" y="25847"/>
                  </a:lnTo>
                  <a:lnTo>
                    <a:pt x="512" y="35088"/>
                  </a:lnTo>
                  <a:lnTo>
                    <a:pt x="1384" y="46279"/>
                  </a:lnTo>
                  <a:lnTo>
                    <a:pt x="2690" y="63760"/>
                  </a:lnTo>
                  <a:lnTo>
                    <a:pt x="4612" y="9475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663709" y="17898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747938" y="278886"/>
              <a:ext cx="105286" cy="110669"/>
            </a:xfrm>
            <a:custGeom>
              <a:avLst/>
              <a:gdLst/>
              <a:ahLst/>
              <a:cxnLst/>
              <a:rect l="0" t="0" r="0" b="0"/>
              <a:pathLst>
                <a:path w="105286" h="110669">
                  <a:moveTo>
                    <a:pt x="0" y="15911"/>
                  </a:moveTo>
                  <a:lnTo>
                    <a:pt x="2866" y="24780"/>
                  </a:lnTo>
                  <a:lnTo>
                    <a:pt x="5009" y="33767"/>
                  </a:lnTo>
                  <a:lnTo>
                    <a:pt x="6616" y="43757"/>
                  </a:lnTo>
                  <a:lnTo>
                    <a:pt x="7970" y="54565"/>
                  </a:lnTo>
                  <a:lnTo>
                    <a:pt x="9466" y="65728"/>
                  </a:lnTo>
                  <a:lnTo>
                    <a:pt x="11293" y="76915"/>
                  </a:lnTo>
                  <a:lnTo>
                    <a:pt x="12616" y="87268"/>
                  </a:lnTo>
                  <a:lnTo>
                    <a:pt x="11827" y="94094"/>
                  </a:lnTo>
                  <a:lnTo>
                    <a:pt x="9286" y="95309"/>
                  </a:lnTo>
                  <a:lnTo>
                    <a:pt x="6716" y="91873"/>
                  </a:lnTo>
                  <a:lnTo>
                    <a:pt x="4692" y="85094"/>
                  </a:lnTo>
                  <a:lnTo>
                    <a:pt x="3224" y="75985"/>
                  </a:lnTo>
                  <a:lnTo>
                    <a:pt x="2203" y="65282"/>
                  </a:lnTo>
                  <a:lnTo>
                    <a:pt x="1839" y="53658"/>
                  </a:lnTo>
                  <a:lnTo>
                    <a:pt x="2651" y="41773"/>
                  </a:lnTo>
                  <a:lnTo>
                    <a:pt x="4834" y="30015"/>
                  </a:lnTo>
                  <a:lnTo>
                    <a:pt x="8436" y="19169"/>
                  </a:lnTo>
                  <a:lnTo>
                    <a:pt x="13529" y="10472"/>
                  </a:lnTo>
                  <a:lnTo>
                    <a:pt x="19994" y="4408"/>
                  </a:lnTo>
                  <a:lnTo>
                    <a:pt x="27590" y="965"/>
                  </a:lnTo>
                  <a:lnTo>
                    <a:pt x="36050" y="0"/>
                  </a:lnTo>
                  <a:lnTo>
                    <a:pt x="45135" y="1168"/>
                  </a:lnTo>
                  <a:lnTo>
                    <a:pt x="54335" y="4184"/>
                  </a:lnTo>
                  <a:lnTo>
                    <a:pt x="62897" y="8933"/>
                  </a:lnTo>
                  <a:lnTo>
                    <a:pt x="70466" y="15192"/>
                  </a:lnTo>
                  <a:lnTo>
                    <a:pt x="77038" y="22662"/>
                  </a:lnTo>
                  <a:lnTo>
                    <a:pt x="82769" y="31045"/>
                  </a:lnTo>
                  <a:lnTo>
                    <a:pt x="87843" y="40090"/>
                  </a:lnTo>
                  <a:lnTo>
                    <a:pt x="92284" y="49725"/>
                  </a:lnTo>
                  <a:lnTo>
                    <a:pt x="96378" y="61303"/>
                  </a:lnTo>
                  <a:lnTo>
                    <a:pt x="100487" y="79190"/>
                  </a:lnTo>
                  <a:lnTo>
                    <a:pt x="105285" y="11066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901255" y="266113"/>
              <a:ext cx="204653" cy="370397"/>
            </a:xfrm>
            <a:custGeom>
              <a:avLst/>
              <a:gdLst/>
              <a:ahLst/>
              <a:cxnLst/>
              <a:rect l="0" t="0" r="0" b="0"/>
              <a:pathLst>
                <a:path w="204653" h="370397">
                  <a:moveTo>
                    <a:pt x="67781" y="144498"/>
                  </a:moveTo>
                  <a:lnTo>
                    <a:pt x="73582" y="138496"/>
                  </a:lnTo>
                  <a:lnTo>
                    <a:pt x="78506" y="131651"/>
                  </a:lnTo>
                  <a:lnTo>
                    <a:pt x="83004" y="123259"/>
                  </a:lnTo>
                  <a:lnTo>
                    <a:pt x="87052" y="113459"/>
                  </a:lnTo>
                  <a:lnTo>
                    <a:pt x="90417" y="102496"/>
                  </a:lnTo>
                  <a:lnTo>
                    <a:pt x="93021" y="90640"/>
                  </a:lnTo>
                  <a:lnTo>
                    <a:pt x="94775" y="78289"/>
                  </a:lnTo>
                  <a:lnTo>
                    <a:pt x="95506" y="65941"/>
                  </a:lnTo>
                  <a:lnTo>
                    <a:pt x="95214" y="53870"/>
                  </a:lnTo>
                  <a:lnTo>
                    <a:pt x="93883" y="42311"/>
                  </a:lnTo>
                  <a:lnTo>
                    <a:pt x="91394" y="31542"/>
                  </a:lnTo>
                  <a:lnTo>
                    <a:pt x="87790" y="21645"/>
                  </a:lnTo>
                  <a:lnTo>
                    <a:pt x="83083" y="13016"/>
                  </a:lnTo>
                  <a:lnTo>
                    <a:pt x="77175" y="6422"/>
                  </a:lnTo>
                  <a:lnTo>
                    <a:pt x="70126" y="2104"/>
                  </a:lnTo>
                  <a:lnTo>
                    <a:pt x="62122" y="0"/>
                  </a:lnTo>
                  <a:lnTo>
                    <a:pt x="53379" y="18"/>
                  </a:lnTo>
                  <a:lnTo>
                    <a:pt x="44101" y="1889"/>
                  </a:lnTo>
                  <a:lnTo>
                    <a:pt x="34771" y="5567"/>
                  </a:lnTo>
                  <a:lnTo>
                    <a:pt x="26120" y="11300"/>
                  </a:lnTo>
                  <a:lnTo>
                    <a:pt x="18496" y="19042"/>
                  </a:lnTo>
                  <a:lnTo>
                    <a:pt x="12057" y="28492"/>
                  </a:lnTo>
                  <a:lnTo>
                    <a:pt x="6948" y="39276"/>
                  </a:lnTo>
                  <a:lnTo>
                    <a:pt x="3114" y="51039"/>
                  </a:lnTo>
                  <a:lnTo>
                    <a:pt x="673" y="63172"/>
                  </a:lnTo>
                  <a:lnTo>
                    <a:pt x="0" y="74851"/>
                  </a:lnTo>
                  <a:lnTo>
                    <a:pt x="1143" y="85658"/>
                  </a:lnTo>
                  <a:lnTo>
                    <a:pt x="4027" y="95386"/>
                  </a:lnTo>
                  <a:lnTo>
                    <a:pt x="8629" y="103856"/>
                  </a:lnTo>
                  <a:lnTo>
                    <a:pt x="14760" y="111100"/>
                  </a:lnTo>
                  <a:lnTo>
                    <a:pt x="22130" y="116984"/>
                  </a:lnTo>
                  <a:lnTo>
                    <a:pt x="30440" y="121121"/>
                  </a:lnTo>
                  <a:lnTo>
                    <a:pt x="39427" y="123449"/>
                  </a:lnTo>
                  <a:lnTo>
                    <a:pt x="48731" y="123709"/>
                  </a:lnTo>
                  <a:lnTo>
                    <a:pt x="57896" y="121307"/>
                  </a:lnTo>
                  <a:lnTo>
                    <a:pt x="66684" y="116174"/>
                  </a:lnTo>
                  <a:lnTo>
                    <a:pt x="74888" y="108829"/>
                  </a:lnTo>
                  <a:lnTo>
                    <a:pt x="82253" y="100081"/>
                  </a:lnTo>
                  <a:lnTo>
                    <a:pt x="88730" y="90593"/>
                  </a:lnTo>
                  <a:lnTo>
                    <a:pt x="94543" y="82734"/>
                  </a:lnTo>
                  <a:lnTo>
                    <a:pt x="99518" y="79893"/>
                  </a:lnTo>
                  <a:lnTo>
                    <a:pt x="103096" y="82687"/>
                  </a:lnTo>
                  <a:lnTo>
                    <a:pt x="105468" y="90399"/>
                  </a:lnTo>
                  <a:lnTo>
                    <a:pt x="107007" y="101970"/>
                  </a:lnTo>
                  <a:lnTo>
                    <a:pt x="108003" y="116076"/>
                  </a:lnTo>
                  <a:lnTo>
                    <a:pt x="108651" y="131291"/>
                  </a:lnTo>
                  <a:lnTo>
                    <a:pt x="109074" y="146746"/>
                  </a:lnTo>
                  <a:lnTo>
                    <a:pt x="109352" y="162224"/>
                  </a:lnTo>
                  <a:lnTo>
                    <a:pt x="109535" y="177919"/>
                  </a:lnTo>
                  <a:lnTo>
                    <a:pt x="109656" y="193960"/>
                  </a:lnTo>
                  <a:lnTo>
                    <a:pt x="109736" y="210193"/>
                  </a:lnTo>
                  <a:lnTo>
                    <a:pt x="109789" y="226261"/>
                  </a:lnTo>
                  <a:lnTo>
                    <a:pt x="109820" y="241971"/>
                  </a:lnTo>
                  <a:lnTo>
                    <a:pt x="109670" y="257455"/>
                  </a:lnTo>
                  <a:lnTo>
                    <a:pt x="109038" y="273073"/>
                  </a:lnTo>
                  <a:lnTo>
                    <a:pt x="107795" y="289020"/>
                  </a:lnTo>
                  <a:lnTo>
                    <a:pt x="105976" y="305172"/>
                  </a:lnTo>
                  <a:lnTo>
                    <a:pt x="103685" y="321176"/>
                  </a:lnTo>
                  <a:lnTo>
                    <a:pt x="101027" y="336805"/>
                  </a:lnTo>
                  <a:lnTo>
                    <a:pt x="97915" y="351044"/>
                  </a:lnTo>
                  <a:lnTo>
                    <a:pt x="93335" y="362009"/>
                  </a:lnTo>
                  <a:lnTo>
                    <a:pt x="87139" y="368521"/>
                  </a:lnTo>
                  <a:lnTo>
                    <a:pt x="81037" y="370396"/>
                  </a:lnTo>
                  <a:lnTo>
                    <a:pt x="75569" y="368507"/>
                  </a:lnTo>
                  <a:lnTo>
                    <a:pt x="70851" y="363551"/>
                  </a:lnTo>
                  <a:lnTo>
                    <a:pt x="67045" y="355739"/>
                  </a:lnTo>
                  <a:lnTo>
                    <a:pt x="64148" y="345410"/>
                  </a:lnTo>
                  <a:lnTo>
                    <a:pt x="62032" y="333050"/>
                  </a:lnTo>
                  <a:lnTo>
                    <a:pt x="60529" y="319148"/>
                  </a:lnTo>
                  <a:lnTo>
                    <a:pt x="59487" y="304134"/>
                  </a:lnTo>
                  <a:lnTo>
                    <a:pt x="58938" y="288660"/>
                  </a:lnTo>
                  <a:lnTo>
                    <a:pt x="59095" y="273585"/>
                  </a:lnTo>
                  <a:lnTo>
                    <a:pt x="60019" y="259343"/>
                  </a:lnTo>
                  <a:lnTo>
                    <a:pt x="61793" y="246154"/>
                  </a:lnTo>
                  <a:lnTo>
                    <a:pt x="64586" y="234208"/>
                  </a:lnTo>
                  <a:lnTo>
                    <a:pt x="68398" y="223466"/>
                  </a:lnTo>
                  <a:lnTo>
                    <a:pt x="73247" y="213742"/>
                  </a:lnTo>
                  <a:lnTo>
                    <a:pt x="79250" y="204808"/>
                  </a:lnTo>
                  <a:lnTo>
                    <a:pt x="86363" y="196457"/>
                  </a:lnTo>
                  <a:lnTo>
                    <a:pt x="94410" y="188523"/>
                  </a:lnTo>
                  <a:lnTo>
                    <a:pt x="103182" y="180880"/>
                  </a:lnTo>
                  <a:lnTo>
                    <a:pt x="112484" y="173438"/>
                  </a:lnTo>
                  <a:lnTo>
                    <a:pt x="121999" y="166134"/>
                  </a:lnTo>
                  <a:lnTo>
                    <a:pt x="131307" y="158924"/>
                  </a:lnTo>
                  <a:lnTo>
                    <a:pt x="140195" y="151776"/>
                  </a:lnTo>
                  <a:lnTo>
                    <a:pt x="148636" y="144671"/>
                  </a:lnTo>
                  <a:lnTo>
                    <a:pt x="156693" y="137595"/>
                  </a:lnTo>
                  <a:lnTo>
                    <a:pt x="164443" y="130546"/>
                  </a:lnTo>
                  <a:lnTo>
                    <a:pt x="171855" y="123823"/>
                  </a:lnTo>
                  <a:lnTo>
                    <a:pt x="179615" y="117353"/>
                  </a:lnTo>
                  <a:lnTo>
                    <a:pt x="189524" y="110568"/>
                  </a:lnTo>
                  <a:lnTo>
                    <a:pt x="204652" y="10238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684767" y="178984"/>
              <a:ext cx="21058" cy="21058"/>
            </a:xfrm>
            <a:custGeom>
              <a:avLst/>
              <a:gdLst/>
              <a:ahLst/>
              <a:cxnLst/>
              <a:rect l="0" t="0" r="0" b="0"/>
              <a:pathLst>
                <a:path w="21058" h="21058">
                  <a:moveTo>
                    <a:pt x="21057" y="0"/>
                  </a:moveTo>
                  <a:lnTo>
                    <a:pt x="14818" y="6239"/>
                  </a:lnTo>
                  <a:lnTo>
                    <a:pt x="9878" y="1117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274362" y="138340"/>
              <a:ext cx="263214" cy="324914"/>
            </a:xfrm>
            <a:custGeom>
              <a:avLst/>
              <a:gdLst/>
              <a:ahLst/>
              <a:cxnLst/>
              <a:rect l="0" t="0" r="0" b="0"/>
              <a:pathLst>
                <a:path w="263214" h="324914">
                  <a:moveTo>
                    <a:pt x="0" y="303856"/>
                  </a:moveTo>
                  <a:lnTo>
                    <a:pt x="2934" y="292121"/>
                  </a:lnTo>
                  <a:lnTo>
                    <a:pt x="5716" y="280992"/>
                  </a:lnTo>
                  <a:lnTo>
                    <a:pt x="8612" y="269389"/>
                  </a:lnTo>
                  <a:lnTo>
                    <a:pt x="11479" y="257055"/>
                  </a:lnTo>
                  <a:lnTo>
                    <a:pt x="13996" y="243747"/>
                  </a:lnTo>
                  <a:lnTo>
                    <a:pt x="16011" y="229442"/>
                  </a:lnTo>
                  <a:lnTo>
                    <a:pt x="17697" y="214438"/>
                  </a:lnTo>
                  <a:lnTo>
                    <a:pt x="19439" y="199224"/>
                  </a:lnTo>
                  <a:lnTo>
                    <a:pt x="21461" y="184106"/>
                  </a:lnTo>
                  <a:lnTo>
                    <a:pt x="23649" y="169195"/>
                  </a:lnTo>
                  <a:lnTo>
                    <a:pt x="25666" y="154496"/>
                  </a:lnTo>
                  <a:lnTo>
                    <a:pt x="27319" y="139980"/>
                  </a:lnTo>
                  <a:lnTo>
                    <a:pt x="28581" y="125604"/>
                  </a:lnTo>
                  <a:lnTo>
                    <a:pt x="29504" y="111331"/>
                  </a:lnTo>
                  <a:lnTo>
                    <a:pt x="30163" y="97136"/>
                  </a:lnTo>
                  <a:lnTo>
                    <a:pt x="30792" y="83161"/>
                  </a:lnTo>
                  <a:lnTo>
                    <a:pt x="31755" y="69697"/>
                  </a:lnTo>
                  <a:lnTo>
                    <a:pt x="33246" y="56893"/>
                  </a:lnTo>
                  <a:lnTo>
                    <a:pt x="36102" y="45795"/>
                  </a:lnTo>
                  <a:lnTo>
                    <a:pt x="40798" y="38610"/>
                  </a:lnTo>
                  <a:lnTo>
                    <a:pt x="46108" y="36236"/>
                  </a:lnTo>
                  <a:lnTo>
                    <a:pt x="51317" y="37855"/>
                  </a:lnTo>
                  <a:lnTo>
                    <a:pt x="56208" y="42345"/>
                  </a:lnTo>
                  <a:lnTo>
                    <a:pt x="60928" y="48646"/>
                  </a:lnTo>
                  <a:lnTo>
                    <a:pt x="65836" y="55810"/>
                  </a:lnTo>
                  <a:lnTo>
                    <a:pt x="71127" y="63269"/>
                  </a:lnTo>
                  <a:lnTo>
                    <a:pt x="76829" y="70759"/>
                  </a:lnTo>
                  <a:lnTo>
                    <a:pt x="82887" y="78181"/>
                  </a:lnTo>
                  <a:lnTo>
                    <a:pt x="89228" y="85494"/>
                  </a:lnTo>
                  <a:lnTo>
                    <a:pt x="95944" y="92052"/>
                  </a:lnTo>
                  <a:lnTo>
                    <a:pt x="103285" y="96642"/>
                  </a:lnTo>
                  <a:lnTo>
                    <a:pt x="111329" y="98759"/>
                  </a:lnTo>
                  <a:lnTo>
                    <a:pt x="119850" y="98382"/>
                  </a:lnTo>
                  <a:lnTo>
                    <a:pt x="128415" y="95621"/>
                  </a:lnTo>
                  <a:lnTo>
                    <a:pt x="136764" y="90799"/>
                  </a:lnTo>
                  <a:lnTo>
                    <a:pt x="144657" y="84344"/>
                  </a:lnTo>
                  <a:lnTo>
                    <a:pt x="151805" y="76665"/>
                  </a:lnTo>
                  <a:lnTo>
                    <a:pt x="158128" y="68103"/>
                  </a:lnTo>
                  <a:lnTo>
                    <a:pt x="163713" y="58918"/>
                  </a:lnTo>
                  <a:lnTo>
                    <a:pt x="168705" y="49302"/>
                  </a:lnTo>
                  <a:lnTo>
                    <a:pt x="173254" y="39389"/>
                  </a:lnTo>
                  <a:lnTo>
                    <a:pt x="177480" y="29275"/>
                  </a:lnTo>
                  <a:lnTo>
                    <a:pt x="181479" y="19025"/>
                  </a:lnTo>
                  <a:lnTo>
                    <a:pt x="185302" y="8761"/>
                  </a:lnTo>
                  <a:lnTo>
                    <a:pt x="188312" y="1271"/>
                  </a:lnTo>
                  <a:lnTo>
                    <a:pt x="189811" y="0"/>
                  </a:lnTo>
                  <a:lnTo>
                    <a:pt x="190317" y="3898"/>
                  </a:lnTo>
                  <a:lnTo>
                    <a:pt x="190362" y="11471"/>
                  </a:lnTo>
                  <a:lnTo>
                    <a:pt x="190236" y="21813"/>
                  </a:lnTo>
                  <a:lnTo>
                    <a:pt x="190073" y="34253"/>
                  </a:lnTo>
                  <a:lnTo>
                    <a:pt x="189925" y="48238"/>
                  </a:lnTo>
                  <a:lnTo>
                    <a:pt x="189807" y="63331"/>
                  </a:lnTo>
                  <a:lnTo>
                    <a:pt x="189718" y="79204"/>
                  </a:lnTo>
                  <a:lnTo>
                    <a:pt x="189654" y="95615"/>
                  </a:lnTo>
                  <a:lnTo>
                    <a:pt x="189610" y="112396"/>
                  </a:lnTo>
                  <a:lnTo>
                    <a:pt x="189583" y="129422"/>
                  </a:lnTo>
                  <a:lnTo>
                    <a:pt x="189735" y="146451"/>
                  </a:lnTo>
                  <a:lnTo>
                    <a:pt x="190369" y="163118"/>
                  </a:lnTo>
                  <a:lnTo>
                    <a:pt x="191617" y="179257"/>
                  </a:lnTo>
                  <a:lnTo>
                    <a:pt x="193609" y="194875"/>
                  </a:lnTo>
                  <a:lnTo>
                    <a:pt x="196549" y="210057"/>
                  </a:lnTo>
                  <a:lnTo>
                    <a:pt x="200451" y="224897"/>
                  </a:lnTo>
                  <a:lnTo>
                    <a:pt x="205020" y="239323"/>
                  </a:lnTo>
                  <a:lnTo>
                    <a:pt x="209771" y="253097"/>
                  </a:lnTo>
                  <a:lnTo>
                    <a:pt x="214412" y="266139"/>
                  </a:lnTo>
                  <a:lnTo>
                    <a:pt x="219000" y="278356"/>
                  </a:lnTo>
                  <a:lnTo>
                    <a:pt x="223840" y="289568"/>
                  </a:lnTo>
                  <a:lnTo>
                    <a:pt x="229091" y="299763"/>
                  </a:lnTo>
                  <a:lnTo>
                    <a:pt x="234652" y="308593"/>
                  </a:lnTo>
                  <a:lnTo>
                    <a:pt x="240885" y="316051"/>
                  </a:lnTo>
                  <a:lnTo>
                    <a:pt x="249459" y="321677"/>
                  </a:lnTo>
                  <a:lnTo>
                    <a:pt x="263213" y="32491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585605" y="336911"/>
              <a:ext cx="4613" cy="136872"/>
            </a:xfrm>
            <a:custGeom>
              <a:avLst/>
              <a:gdLst/>
              <a:ahLst/>
              <a:cxnLst/>
              <a:rect l="0" t="0" r="0" b="0"/>
              <a:pathLst>
                <a:path w="4613" h="136872">
                  <a:moveTo>
                    <a:pt x="4612" y="0"/>
                  </a:moveTo>
                  <a:lnTo>
                    <a:pt x="1812" y="8869"/>
                  </a:lnTo>
                  <a:lnTo>
                    <a:pt x="311" y="17856"/>
                  </a:lnTo>
                  <a:lnTo>
                    <a:pt x="0" y="27851"/>
                  </a:lnTo>
                  <a:lnTo>
                    <a:pt x="506" y="38831"/>
                  </a:lnTo>
                  <a:lnTo>
                    <a:pt x="1326" y="50643"/>
                  </a:lnTo>
                  <a:lnTo>
                    <a:pt x="2141" y="63092"/>
                  </a:lnTo>
                  <a:lnTo>
                    <a:pt x="2827" y="75789"/>
                  </a:lnTo>
                  <a:lnTo>
                    <a:pt x="3428" y="89613"/>
                  </a:lnTo>
                  <a:lnTo>
                    <a:pt x="3994" y="108013"/>
                  </a:lnTo>
                  <a:lnTo>
                    <a:pt x="4612" y="13687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600746" y="22109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695502" y="336911"/>
              <a:ext cx="115815" cy="178986"/>
            </a:xfrm>
            <a:custGeom>
              <a:avLst/>
              <a:gdLst/>
              <a:ahLst/>
              <a:cxnLst/>
              <a:rect l="0" t="0" r="0" b="0"/>
              <a:pathLst>
                <a:path w="115815" h="178986">
                  <a:moveTo>
                    <a:pt x="115814" y="0"/>
                  </a:moveTo>
                  <a:lnTo>
                    <a:pt x="109946" y="5868"/>
                  </a:lnTo>
                  <a:lnTo>
                    <a:pt x="104381" y="11432"/>
                  </a:lnTo>
                  <a:lnTo>
                    <a:pt x="98582" y="17236"/>
                  </a:lnTo>
                  <a:lnTo>
                    <a:pt x="92501" y="23489"/>
                  </a:lnTo>
                  <a:lnTo>
                    <a:pt x="86171" y="30468"/>
                  </a:lnTo>
                  <a:lnTo>
                    <a:pt x="79648" y="38249"/>
                  </a:lnTo>
                  <a:lnTo>
                    <a:pt x="73145" y="46751"/>
                  </a:lnTo>
                  <a:lnTo>
                    <a:pt x="67011" y="55830"/>
                  </a:lnTo>
                  <a:lnTo>
                    <a:pt x="61402" y="65339"/>
                  </a:lnTo>
                  <a:lnTo>
                    <a:pt x="56146" y="74994"/>
                  </a:lnTo>
                  <a:lnTo>
                    <a:pt x="50849" y="84395"/>
                  </a:lnTo>
                  <a:lnTo>
                    <a:pt x="45287" y="93350"/>
                  </a:lnTo>
                  <a:lnTo>
                    <a:pt x="39567" y="102006"/>
                  </a:lnTo>
                  <a:lnTo>
                    <a:pt x="34026" y="110738"/>
                  </a:lnTo>
                  <a:lnTo>
                    <a:pt x="28854" y="119760"/>
                  </a:lnTo>
                  <a:lnTo>
                    <a:pt x="24031" y="129048"/>
                  </a:lnTo>
                  <a:lnTo>
                    <a:pt x="18838" y="139546"/>
                  </a:lnTo>
                  <a:lnTo>
                    <a:pt x="11704" y="154415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695502" y="294797"/>
              <a:ext cx="147400" cy="210571"/>
            </a:xfrm>
            <a:custGeom>
              <a:avLst/>
              <a:gdLst/>
              <a:ahLst/>
              <a:cxnLst/>
              <a:rect l="0" t="0" r="0" b="0"/>
              <a:pathLst>
                <a:path w="147400" h="210571">
                  <a:moveTo>
                    <a:pt x="0" y="0"/>
                  </a:moveTo>
                  <a:lnTo>
                    <a:pt x="2934" y="8802"/>
                  </a:lnTo>
                  <a:lnTo>
                    <a:pt x="5716" y="17148"/>
                  </a:lnTo>
                  <a:lnTo>
                    <a:pt x="8620" y="25843"/>
                  </a:lnTo>
                  <a:lnTo>
                    <a:pt x="11834" y="34791"/>
                  </a:lnTo>
                  <a:lnTo>
                    <a:pt x="15647" y="43637"/>
                  </a:lnTo>
                  <a:lnTo>
                    <a:pt x="20159" y="52181"/>
                  </a:lnTo>
                  <a:lnTo>
                    <a:pt x="25150" y="60542"/>
                  </a:lnTo>
                  <a:lnTo>
                    <a:pt x="30190" y="69068"/>
                  </a:lnTo>
                  <a:lnTo>
                    <a:pt x="35026" y="77951"/>
                  </a:lnTo>
                  <a:lnTo>
                    <a:pt x="39746" y="87223"/>
                  </a:lnTo>
                  <a:lnTo>
                    <a:pt x="44675" y="96832"/>
                  </a:lnTo>
                  <a:lnTo>
                    <a:pt x="49991" y="106708"/>
                  </a:lnTo>
                  <a:lnTo>
                    <a:pt x="55714" y="116782"/>
                  </a:lnTo>
                  <a:lnTo>
                    <a:pt x="61789" y="126997"/>
                  </a:lnTo>
                  <a:lnTo>
                    <a:pt x="68138" y="137307"/>
                  </a:lnTo>
                  <a:lnTo>
                    <a:pt x="74690" y="147518"/>
                  </a:lnTo>
                  <a:lnTo>
                    <a:pt x="81388" y="157301"/>
                  </a:lnTo>
                  <a:lnTo>
                    <a:pt x="88193" y="166506"/>
                  </a:lnTo>
                  <a:lnTo>
                    <a:pt x="95237" y="174992"/>
                  </a:lnTo>
                  <a:lnTo>
                    <a:pt x="102804" y="182546"/>
                  </a:lnTo>
                  <a:lnTo>
                    <a:pt x="110995" y="189141"/>
                  </a:lnTo>
                  <a:lnTo>
                    <a:pt x="119310" y="194757"/>
                  </a:lnTo>
                  <a:lnTo>
                    <a:pt x="127551" y="199839"/>
                  </a:lnTo>
                  <a:lnTo>
                    <a:pt x="136446" y="204837"/>
                  </a:lnTo>
                  <a:lnTo>
                    <a:pt x="147399" y="21057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861997" y="311419"/>
              <a:ext cx="149361" cy="174215"/>
            </a:xfrm>
            <a:custGeom>
              <a:avLst/>
              <a:gdLst/>
              <a:ahLst/>
              <a:cxnLst/>
              <a:rect l="0" t="0" r="0" b="0"/>
              <a:pathLst>
                <a:path w="149361" h="174215">
                  <a:moveTo>
                    <a:pt x="1961" y="88663"/>
                  </a:moveTo>
                  <a:lnTo>
                    <a:pt x="10830" y="85797"/>
                  </a:lnTo>
                  <a:lnTo>
                    <a:pt x="19816" y="83655"/>
                  </a:lnTo>
                  <a:lnTo>
                    <a:pt x="29807" y="82047"/>
                  </a:lnTo>
                  <a:lnTo>
                    <a:pt x="40615" y="80694"/>
                  </a:lnTo>
                  <a:lnTo>
                    <a:pt x="51778" y="79197"/>
                  </a:lnTo>
                  <a:lnTo>
                    <a:pt x="62979" y="77341"/>
                  </a:lnTo>
                  <a:lnTo>
                    <a:pt x="73918" y="74929"/>
                  </a:lnTo>
                  <a:lnTo>
                    <a:pt x="84254" y="71700"/>
                  </a:lnTo>
                  <a:lnTo>
                    <a:pt x="93862" y="67593"/>
                  </a:lnTo>
                  <a:lnTo>
                    <a:pt x="102633" y="62545"/>
                  </a:lnTo>
                  <a:lnTo>
                    <a:pt x="110386" y="56408"/>
                  </a:lnTo>
                  <a:lnTo>
                    <a:pt x="117108" y="49210"/>
                  </a:lnTo>
                  <a:lnTo>
                    <a:pt x="122455" y="41275"/>
                  </a:lnTo>
                  <a:lnTo>
                    <a:pt x="125691" y="33112"/>
                  </a:lnTo>
                  <a:lnTo>
                    <a:pt x="126597" y="25041"/>
                  </a:lnTo>
                  <a:lnTo>
                    <a:pt x="125087" y="17506"/>
                  </a:lnTo>
                  <a:lnTo>
                    <a:pt x="120957" y="11131"/>
                  </a:lnTo>
                  <a:lnTo>
                    <a:pt x="114367" y="6149"/>
                  </a:lnTo>
                  <a:lnTo>
                    <a:pt x="105894" y="2619"/>
                  </a:lnTo>
                  <a:lnTo>
                    <a:pt x="96313" y="609"/>
                  </a:lnTo>
                  <a:lnTo>
                    <a:pt x="86179" y="0"/>
                  </a:lnTo>
                  <a:lnTo>
                    <a:pt x="75956" y="707"/>
                  </a:lnTo>
                  <a:lnTo>
                    <a:pt x="66100" y="2768"/>
                  </a:lnTo>
                  <a:lnTo>
                    <a:pt x="56809" y="6077"/>
                  </a:lnTo>
                  <a:lnTo>
                    <a:pt x="48079" y="10415"/>
                  </a:lnTo>
                  <a:lnTo>
                    <a:pt x="39822" y="15542"/>
                  </a:lnTo>
                  <a:lnTo>
                    <a:pt x="31937" y="21263"/>
                  </a:lnTo>
                  <a:lnTo>
                    <a:pt x="24657" y="27900"/>
                  </a:lnTo>
                  <a:lnTo>
                    <a:pt x="18518" y="36251"/>
                  </a:lnTo>
                  <a:lnTo>
                    <a:pt x="13718" y="46606"/>
                  </a:lnTo>
                  <a:lnTo>
                    <a:pt x="9985" y="58476"/>
                  </a:lnTo>
                  <a:lnTo>
                    <a:pt x="6781" y="70900"/>
                  </a:lnTo>
                  <a:lnTo>
                    <a:pt x="3748" y="83250"/>
                  </a:lnTo>
                  <a:lnTo>
                    <a:pt x="1200" y="95116"/>
                  </a:lnTo>
                  <a:lnTo>
                    <a:pt x="0" y="106150"/>
                  </a:lnTo>
                  <a:lnTo>
                    <a:pt x="527" y="116269"/>
                  </a:lnTo>
                  <a:lnTo>
                    <a:pt x="2695" y="125570"/>
                  </a:lnTo>
                  <a:lnTo>
                    <a:pt x="6218" y="134219"/>
                  </a:lnTo>
                  <a:lnTo>
                    <a:pt x="10780" y="142374"/>
                  </a:lnTo>
                  <a:lnTo>
                    <a:pt x="16266" y="150007"/>
                  </a:lnTo>
                  <a:lnTo>
                    <a:pt x="22765" y="156915"/>
                  </a:lnTo>
                  <a:lnTo>
                    <a:pt x="30242" y="163036"/>
                  </a:lnTo>
                  <a:lnTo>
                    <a:pt x="38549" y="168130"/>
                  </a:lnTo>
                  <a:lnTo>
                    <a:pt x="47501" y="171722"/>
                  </a:lnTo>
                  <a:lnTo>
                    <a:pt x="56933" y="173690"/>
                  </a:lnTo>
                  <a:lnTo>
                    <a:pt x="66708" y="174214"/>
                  </a:lnTo>
                  <a:lnTo>
                    <a:pt x="76722" y="173585"/>
                  </a:lnTo>
                  <a:lnTo>
                    <a:pt x="86898" y="172091"/>
                  </a:lnTo>
                  <a:lnTo>
                    <a:pt x="97112" y="169934"/>
                  </a:lnTo>
                  <a:lnTo>
                    <a:pt x="108406" y="166911"/>
                  </a:lnTo>
                  <a:lnTo>
                    <a:pt x="124006" y="161645"/>
                  </a:lnTo>
                  <a:lnTo>
                    <a:pt x="149360" y="15183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006791" y="131382"/>
              <a:ext cx="141438" cy="349933"/>
            </a:xfrm>
            <a:custGeom>
              <a:avLst/>
              <a:gdLst/>
              <a:ahLst/>
              <a:cxnLst/>
              <a:rect l="0" t="0" r="0" b="0"/>
              <a:pathLst>
                <a:path w="141438" h="349933">
                  <a:moveTo>
                    <a:pt x="78266" y="300286"/>
                  </a:moveTo>
                  <a:lnTo>
                    <a:pt x="83999" y="294284"/>
                  </a:lnTo>
                  <a:lnTo>
                    <a:pt x="88283" y="287439"/>
                  </a:lnTo>
                  <a:lnTo>
                    <a:pt x="91480" y="279052"/>
                  </a:lnTo>
                  <a:lnTo>
                    <a:pt x="93495" y="269424"/>
                  </a:lnTo>
                  <a:lnTo>
                    <a:pt x="93896" y="259110"/>
                  </a:lnTo>
                  <a:lnTo>
                    <a:pt x="92576" y="248520"/>
                  </a:lnTo>
                  <a:lnTo>
                    <a:pt x="89407" y="238514"/>
                  </a:lnTo>
                  <a:lnTo>
                    <a:pt x="84086" y="230407"/>
                  </a:lnTo>
                  <a:lnTo>
                    <a:pt x="76664" y="224752"/>
                  </a:lnTo>
                  <a:lnTo>
                    <a:pt x="67783" y="221588"/>
                  </a:lnTo>
                  <a:lnTo>
                    <a:pt x="58455" y="220813"/>
                  </a:lnTo>
                  <a:lnTo>
                    <a:pt x="49299" y="222109"/>
                  </a:lnTo>
                  <a:lnTo>
                    <a:pt x="40547" y="225212"/>
                  </a:lnTo>
                  <a:lnTo>
                    <a:pt x="32216" y="230019"/>
                  </a:lnTo>
                  <a:lnTo>
                    <a:pt x="24254" y="236322"/>
                  </a:lnTo>
                  <a:lnTo>
                    <a:pt x="16907" y="243990"/>
                  </a:lnTo>
                  <a:lnTo>
                    <a:pt x="10717" y="253039"/>
                  </a:lnTo>
                  <a:lnTo>
                    <a:pt x="5888" y="263344"/>
                  </a:lnTo>
                  <a:lnTo>
                    <a:pt x="2474" y="274518"/>
                  </a:lnTo>
                  <a:lnTo>
                    <a:pt x="549" y="286010"/>
                  </a:lnTo>
                  <a:lnTo>
                    <a:pt x="0" y="297474"/>
                  </a:lnTo>
                  <a:lnTo>
                    <a:pt x="749" y="308611"/>
                  </a:lnTo>
                  <a:lnTo>
                    <a:pt x="2839" y="319090"/>
                  </a:lnTo>
                  <a:lnTo>
                    <a:pt x="6176" y="328790"/>
                  </a:lnTo>
                  <a:lnTo>
                    <a:pt x="10873" y="337285"/>
                  </a:lnTo>
                  <a:lnTo>
                    <a:pt x="17306" y="343789"/>
                  </a:lnTo>
                  <a:lnTo>
                    <a:pt x="25512" y="348042"/>
                  </a:lnTo>
                  <a:lnTo>
                    <a:pt x="34767" y="349932"/>
                  </a:lnTo>
                  <a:lnTo>
                    <a:pt x="43824" y="349238"/>
                  </a:lnTo>
                  <a:lnTo>
                    <a:pt x="51987" y="346100"/>
                  </a:lnTo>
                  <a:lnTo>
                    <a:pt x="59260" y="340758"/>
                  </a:lnTo>
                  <a:lnTo>
                    <a:pt x="66060" y="333369"/>
                  </a:lnTo>
                  <a:lnTo>
                    <a:pt x="72697" y="324218"/>
                  </a:lnTo>
                  <a:lnTo>
                    <a:pt x="79004" y="313671"/>
                  </a:lnTo>
                  <a:lnTo>
                    <a:pt x="84422" y="302077"/>
                  </a:lnTo>
                  <a:lnTo>
                    <a:pt x="88706" y="289725"/>
                  </a:lnTo>
                  <a:lnTo>
                    <a:pt x="92076" y="276840"/>
                  </a:lnTo>
                  <a:lnTo>
                    <a:pt x="95029" y="263585"/>
                  </a:lnTo>
                  <a:lnTo>
                    <a:pt x="97901" y="250071"/>
                  </a:lnTo>
                  <a:lnTo>
                    <a:pt x="100677" y="236216"/>
                  </a:lnTo>
                  <a:lnTo>
                    <a:pt x="103096" y="221769"/>
                  </a:lnTo>
                  <a:lnTo>
                    <a:pt x="105023" y="206637"/>
                  </a:lnTo>
                  <a:lnTo>
                    <a:pt x="106470" y="190881"/>
                  </a:lnTo>
                  <a:lnTo>
                    <a:pt x="107516" y="174618"/>
                  </a:lnTo>
                  <a:lnTo>
                    <a:pt x="108250" y="157977"/>
                  </a:lnTo>
                  <a:lnTo>
                    <a:pt x="108590" y="141225"/>
                  </a:lnTo>
                  <a:lnTo>
                    <a:pt x="108294" y="124752"/>
                  </a:lnTo>
                  <a:lnTo>
                    <a:pt x="107285" y="108743"/>
                  </a:lnTo>
                  <a:lnTo>
                    <a:pt x="105794" y="93044"/>
                  </a:lnTo>
                  <a:lnTo>
                    <a:pt x="104254" y="77276"/>
                  </a:lnTo>
                  <a:lnTo>
                    <a:pt x="102920" y="61229"/>
                  </a:lnTo>
                  <a:lnTo>
                    <a:pt x="101704" y="45180"/>
                  </a:lnTo>
                  <a:lnTo>
                    <a:pt x="100280" y="29776"/>
                  </a:lnTo>
                  <a:lnTo>
                    <a:pt x="98446" y="15405"/>
                  </a:lnTo>
                  <a:lnTo>
                    <a:pt x="95329" y="4372"/>
                  </a:lnTo>
                  <a:lnTo>
                    <a:pt x="90917" y="0"/>
                  </a:lnTo>
                  <a:lnTo>
                    <a:pt x="87066" y="2129"/>
                  </a:lnTo>
                  <a:lnTo>
                    <a:pt x="84244" y="9188"/>
                  </a:lnTo>
                  <a:lnTo>
                    <a:pt x="82291" y="19683"/>
                  </a:lnTo>
                  <a:lnTo>
                    <a:pt x="80964" y="32511"/>
                  </a:lnTo>
                  <a:lnTo>
                    <a:pt x="80071" y="46901"/>
                  </a:lnTo>
                  <a:lnTo>
                    <a:pt x="79473" y="62170"/>
                  </a:lnTo>
                  <a:lnTo>
                    <a:pt x="79072" y="77665"/>
                  </a:lnTo>
                  <a:lnTo>
                    <a:pt x="78808" y="93018"/>
                  </a:lnTo>
                  <a:lnTo>
                    <a:pt x="78802" y="107942"/>
                  </a:lnTo>
                  <a:lnTo>
                    <a:pt x="79331" y="122128"/>
                  </a:lnTo>
                  <a:lnTo>
                    <a:pt x="80500" y="135493"/>
                  </a:lnTo>
                  <a:lnTo>
                    <a:pt x="82099" y="148284"/>
                  </a:lnTo>
                  <a:lnTo>
                    <a:pt x="83712" y="160955"/>
                  </a:lnTo>
                  <a:lnTo>
                    <a:pt x="85096" y="173783"/>
                  </a:lnTo>
                  <a:lnTo>
                    <a:pt x="86345" y="186860"/>
                  </a:lnTo>
                  <a:lnTo>
                    <a:pt x="87791" y="200179"/>
                  </a:lnTo>
                  <a:lnTo>
                    <a:pt x="89615" y="213694"/>
                  </a:lnTo>
                  <a:lnTo>
                    <a:pt x="91841" y="227194"/>
                  </a:lnTo>
                  <a:lnTo>
                    <a:pt x="94414" y="240331"/>
                  </a:lnTo>
                  <a:lnTo>
                    <a:pt x="97264" y="252939"/>
                  </a:lnTo>
                  <a:lnTo>
                    <a:pt x="100483" y="264860"/>
                  </a:lnTo>
                  <a:lnTo>
                    <a:pt x="104323" y="275874"/>
                  </a:lnTo>
                  <a:lnTo>
                    <a:pt x="108864" y="285945"/>
                  </a:lnTo>
                  <a:lnTo>
                    <a:pt x="113929" y="295088"/>
                  </a:lnTo>
                  <a:lnTo>
                    <a:pt x="119767" y="304279"/>
                  </a:lnTo>
                  <a:lnTo>
                    <a:pt x="128009" y="315445"/>
                  </a:lnTo>
                  <a:lnTo>
                    <a:pt x="141437" y="33187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338145" y="147398"/>
              <a:ext cx="229395" cy="305328"/>
            </a:xfrm>
            <a:custGeom>
              <a:avLst/>
              <a:gdLst/>
              <a:ahLst/>
              <a:cxnLst/>
              <a:rect l="0" t="0" r="0" b="0"/>
              <a:pathLst>
                <a:path w="229395" h="305328">
                  <a:moveTo>
                    <a:pt x="10124" y="305327"/>
                  </a:moveTo>
                  <a:lnTo>
                    <a:pt x="10124" y="293592"/>
                  </a:lnTo>
                  <a:lnTo>
                    <a:pt x="10124" y="282463"/>
                  </a:lnTo>
                  <a:lnTo>
                    <a:pt x="10124" y="270864"/>
                  </a:lnTo>
                  <a:lnTo>
                    <a:pt x="10124" y="258703"/>
                  </a:lnTo>
                  <a:lnTo>
                    <a:pt x="10124" y="246043"/>
                  </a:lnTo>
                  <a:lnTo>
                    <a:pt x="10119" y="232987"/>
                  </a:lnTo>
                  <a:lnTo>
                    <a:pt x="9946" y="219635"/>
                  </a:lnTo>
                  <a:lnTo>
                    <a:pt x="9298" y="206070"/>
                  </a:lnTo>
                  <a:lnTo>
                    <a:pt x="8050" y="192355"/>
                  </a:lnTo>
                  <a:lnTo>
                    <a:pt x="6397" y="178536"/>
                  </a:lnTo>
                  <a:lnTo>
                    <a:pt x="4749" y="164646"/>
                  </a:lnTo>
                  <a:lnTo>
                    <a:pt x="3346" y="150703"/>
                  </a:lnTo>
                  <a:lnTo>
                    <a:pt x="2254" y="136559"/>
                  </a:lnTo>
                  <a:lnTo>
                    <a:pt x="1445" y="121917"/>
                  </a:lnTo>
                  <a:lnTo>
                    <a:pt x="867" y="106660"/>
                  </a:lnTo>
                  <a:lnTo>
                    <a:pt x="462" y="90990"/>
                  </a:lnTo>
                  <a:lnTo>
                    <a:pt x="183" y="75317"/>
                  </a:lnTo>
                  <a:lnTo>
                    <a:pt x="0" y="59917"/>
                  </a:lnTo>
                  <a:lnTo>
                    <a:pt x="236" y="46014"/>
                  </a:lnTo>
                  <a:lnTo>
                    <a:pt x="2138" y="36148"/>
                  </a:lnTo>
                  <a:lnTo>
                    <a:pt x="6041" y="31609"/>
                  </a:lnTo>
                  <a:lnTo>
                    <a:pt x="10500" y="31708"/>
                  </a:lnTo>
                  <a:lnTo>
                    <a:pt x="14890" y="35202"/>
                  </a:lnTo>
                  <a:lnTo>
                    <a:pt x="19251" y="41193"/>
                  </a:lnTo>
                  <a:lnTo>
                    <a:pt x="23900" y="49226"/>
                  </a:lnTo>
                  <a:lnTo>
                    <a:pt x="29004" y="58912"/>
                  </a:lnTo>
                  <a:lnTo>
                    <a:pt x="34405" y="69869"/>
                  </a:lnTo>
                  <a:lnTo>
                    <a:pt x="39727" y="81763"/>
                  </a:lnTo>
                  <a:lnTo>
                    <a:pt x="44755" y="94327"/>
                  </a:lnTo>
                  <a:lnTo>
                    <a:pt x="49605" y="107360"/>
                  </a:lnTo>
                  <a:lnTo>
                    <a:pt x="54621" y="120717"/>
                  </a:lnTo>
                  <a:lnTo>
                    <a:pt x="59996" y="134295"/>
                  </a:lnTo>
                  <a:lnTo>
                    <a:pt x="65759" y="148025"/>
                  </a:lnTo>
                  <a:lnTo>
                    <a:pt x="71859" y="161855"/>
                  </a:lnTo>
                  <a:lnTo>
                    <a:pt x="78226" y="175750"/>
                  </a:lnTo>
                  <a:lnTo>
                    <a:pt x="84790" y="189523"/>
                  </a:lnTo>
                  <a:lnTo>
                    <a:pt x="91496" y="202850"/>
                  </a:lnTo>
                  <a:lnTo>
                    <a:pt x="98302" y="215589"/>
                  </a:lnTo>
                  <a:lnTo>
                    <a:pt x="105177" y="227601"/>
                  </a:lnTo>
                  <a:lnTo>
                    <a:pt x="112099" y="238676"/>
                  </a:lnTo>
                  <a:lnTo>
                    <a:pt x="119056" y="248787"/>
                  </a:lnTo>
                  <a:lnTo>
                    <a:pt x="126204" y="257901"/>
                  </a:lnTo>
                  <a:lnTo>
                    <a:pt x="133842" y="265884"/>
                  </a:lnTo>
                  <a:lnTo>
                    <a:pt x="142090" y="272761"/>
                  </a:lnTo>
                  <a:lnTo>
                    <a:pt x="150748" y="278211"/>
                  </a:lnTo>
                  <a:lnTo>
                    <a:pt x="159406" y="281517"/>
                  </a:lnTo>
                  <a:lnTo>
                    <a:pt x="167822" y="282470"/>
                  </a:lnTo>
                  <a:lnTo>
                    <a:pt x="175931" y="280991"/>
                  </a:lnTo>
                  <a:lnTo>
                    <a:pt x="183755" y="276882"/>
                  </a:lnTo>
                  <a:lnTo>
                    <a:pt x="191346" y="270306"/>
                  </a:lnTo>
                  <a:lnTo>
                    <a:pt x="198595" y="261842"/>
                  </a:lnTo>
                  <a:lnTo>
                    <a:pt x="205245" y="252267"/>
                  </a:lnTo>
                  <a:lnTo>
                    <a:pt x="211197" y="242128"/>
                  </a:lnTo>
                  <a:lnTo>
                    <a:pt x="216347" y="231562"/>
                  </a:lnTo>
                  <a:lnTo>
                    <a:pt x="220508" y="220412"/>
                  </a:lnTo>
                  <a:lnTo>
                    <a:pt x="223677" y="208615"/>
                  </a:lnTo>
                  <a:lnTo>
                    <a:pt x="225991" y="196235"/>
                  </a:lnTo>
                  <a:lnTo>
                    <a:pt x="227635" y="183385"/>
                  </a:lnTo>
                  <a:lnTo>
                    <a:pt x="228778" y="170176"/>
                  </a:lnTo>
                  <a:lnTo>
                    <a:pt x="229394" y="156540"/>
                  </a:lnTo>
                  <a:lnTo>
                    <a:pt x="229284" y="142248"/>
                  </a:lnTo>
                  <a:lnTo>
                    <a:pt x="228396" y="127233"/>
                  </a:lnTo>
                  <a:lnTo>
                    <a:pt x="226817" y="111896"/>
                  </a:lnTo>
                  <a:lnTo>
                    <a:pt x="224686" y="96980"/>
                  </a:lnTo>
                  <a:lnTo>
                    <a:pt x="222146" y="82874"/>
                  </a:lnTo>
                  <a:lnTo>
                    <a:pt x="219464" y="69494"/>
                  </a:lnTo>
                  <a:lnTo>
                    <a:pt x="216767" y="54831"/>
                  </a:lnTo>
                  <a:lnTo>
                    <a:pt x="213821" y="34249"/>
                  </a:lnTo>
                  <a:lnTo>
                    <a:pt x="210166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612712" y="294797"/>
              <a:ext cx="93527" cy="142129"/>
            </a:xfrm>
            <a:custGeom>
              <a:avLst/>
              <a:gdLst/>
              <a:ahLst/>
              <a:cxnLst/>
              <a:rect l="0" t="0" r="0" b="0"/>
              <a:pathLst>
                <a:path w="93527" h="142129">
                  <a:moveTo>
                    <a:pt x="9298" y="10529"/>
                  </a:moveTo>
                  <a:lnTo>
                    <a:pt x="6431" y="19397"/>
                  </a:lnTo>
                  <a:lnTo>
                    <a:pt x="4289" y="28384"/>
                  </a:lnTo>
                  <a:lnTo>
                    <a:pt x="2686" y="38379"/>
                  </a:lnTo>
                  <a:lnTo>
                    <a:pt x="1506" y="49360"/>
                  </a:lnTo>
                  <a:lnTo>
                    <a:pt x="657" y="61172"/>
                  </a:lnTo>
                  <a:lnTo>
                    <a:pt x="69" y="73625"/>
                  </a:lnTo>
                  <a:lnTo>
                    <a:pt x="0" y="86390"/>
                  </a:lnTo>
                  <a:lnTo>
                    <a:pt x="1013" y="99023"/>
                  </a:lnTo>
                  <a:lnTo>
                    <a:pt x="3330" y="111273"/>
                  </a:lnTo>
                  <a:lnTo>
                    <a:pt x="7023" y="122445"/>
                  </a:lnTo>
                  <a:lnTo>
                    <a:pt x="12177" y="131357"/>
                  </a:lnTo>
                  <a:lnTo>
                    <a:pt x="18678" y="137562"/>
                  </a:lnTo>
                  <a:lnTo>
                    <a:pt x="26127" y="141101"/>
                  </a:lnTo>
                  <a:lnTo>
                    <a:pt x="33958" y="142128"/>
                  </a:lnTo>
                  <a:lnTo>
                    <a:pt x="41806" y="141003"/>
                  </a:lnTo>
                  <a:lnTo>
                    <a:pt x="49361" y="138014"/>
                  </a:lnTo>
                  <a:lnTo>
                    <a:pt x="56281" y="133284"/>
                  </a:lnTo>
                  <a:lnTo>
                    <a:pt x="62451" y="127037"/>
                  </a:lnTo>
                  <a:lnTo>
                    <a:pt x="67933" y="119575"/>
                  </a:lnTo>
                  <a:lnTo>
                    <a:pt x="72857" y="111198"/>
                  </a:lnTo>
                  <a:lnTo>
                    <a:pt x="77354" y="102152"/>
                  </a:lnTo>
                  <a:lnTo>
                    <a:pt x="81377" y="92469"/>
                  </a:lnTo>
                  <a:lnTo>
                    <a:pt x="84707" y="81983"/>
                  </a:lnTo>
                  <a:lnTo>
                    <a:pt x="87283" y="70677"/>
                  </a:lnTo>
                  <a:lnTo>
                    <a:pt x="89186" y="58881"/>
                  </a:lnTo>
                  <a:lnTo>
                    <a:pt x="90753" y="45823"/>
                  </a:lnTo>
                  <a:lnTo>
                    <a:pt x="92121" y="28119"/>
                  </a:lnTo>
                  <a:lnTo>
                    <a:pt x="93526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748352" y="283363"/>
              <a:ext cx="181453" cy="158834"/>
            </a:xfrm>
            <a:custGeom>
              <a:avLst/>
              <a:gdLst/>
              <a:ahLst/>
              <a:cxnLst/>
              <a:rect l="0" t="0" r="0" b="0"/>
              <a:pathLst>
                <a:path w="181453" h="158834">
                  <a:moveTo>
                    <a:pt x="0" y="43020"/>
                  </a:moveTo>
                  <a:lnTo>
                    <a:pt x="67" y="54688"/>
                  </a:lnTo>
                  <a:lnTo>
                    <a:pt x="707" y="65177"/>
                  </a:lnTo>
                  <a:lnTo>
                    <a:pt x="2004" y="75479"/>
                  </a:lnTo>
                  <a:lnTo>
                    <a:pt x="3863" y="85780"/>
                  </a:lnTo>
                  <a:lnTo>
                    <a:pt x="6180" y="96124"/>
                  </a:lnTo>
                  <a:lnTo>
                    <a:pt x="8825" y="106435"/>
                  </a:lnTo>
                  <a:lnTo>
                    <a:pt x="10971" y="113950"/>
                  </a:lnTo>
                  <a:lnTo>
                    <a:pt x="11813" y="115234"/>
                  </a:lnTo>
                  <a:lnTo>
                    <a:pt x="11900" y="111343"/>
                  </a:lnTo>
                  <a:lnTo>
                    <a:pt x="11702" y="103774"/>
                  </a:lnTo>
                  <a:lnTo>
                    <a:pt x="11440" y="93434"/>
                  </a:lnTo>
                  <a:lnTo>
                    <a:pt x="11204" y="81005"/>
                  </a:lnTo>
                  <a:lnTo>
                    <a:pt x="11184" y="67366"/>
                  </a:lnTo>
                  <a:lnTo>
                    <a:pt x="11689" y="53569"/>
                  </a:lnTo>
                  <a:lnTo>
                    <a:pt x="12847" y="40222"/>
                  </a:lnTo>
                  <a:lnTo>
                    <a:pt x="14945" y="28153"/>
                  </a:lnTo>
                  <a:lnTo>
                    <a:pt x="18488" y="18559"/>
                  </a:lnTo>
                  <a:lnTo>
                    <a:pt x="23610" y="11861"/>
                  </a:lnTo>
                  <a:lnTo>
                    <a:pt x="29984" y="8144"/>
                  </a:lnTo>
                  <a:lnTo>
                    <a:pt x="37017" y="7521"/>
                  </a:lnTo>
                  <a:lnTo>
                    <a:pt x="44294" y="9727"/>
                  </a:lnTo>
                  <a:lnTo>
                    <a:pt x="51449" y="14254"/>
                  </a:lnTo>
                  <a:lnTo>
                    <a:pt x="58093" y="20555"/>
                  </a:lnTo>
                  <a:lnTo>
                    <a:pt x="64074" y="28153"/>
                  </a:lnTo>
                  <a:lnTo>
                    <a:pt x="69427" y="36672"/>
                  </a:lnTo>
                  <a:lnTo>
                    <a:pt x="74264" y="45833"/>
                  </a:lnTo>
                  <a:lnTo>
                    <a:pt x="78714" y="55366"/>
                  </a:lnTo>
                  <a:lnTo>
                    <a:pt x="83101" y="62611"/>
                  </a:lnTo>
                  <a:lnTo>
                    <a:pt x="87327" y="64183"/>
                  </a:lnTo>
                  <a:lnTo>
                    <a:pt x="90848" y="60737"/>
                  </a:lnTo>
                  <a:lnTo>
                    <a:pt x="93910" y="53746"/>
                  </a:lnTo>
                  <a:lnTo>
                    <a:pt x="96838" y="44542"/>
                  </a:lnTo>
                  <a:lnTo>
                    <a:pt x="99809" y="34238"/>
                  </a:lnTo>
                  <a:lnTo>
                    <a:pt x="102890" y="23521"/>
                  </a:lnTo>
                  <a:lnTo>
                    <a:pt x="106415" y="13530"/>
                  </a:lnTo>
                  <a:lnTo>
                    <a:pt x="110982" y="5932"/>
                  </a:lnTo>
                  <a:lnTo>
                    <a:pt x="116824" y="1420"/>
                  </a:lnTo>
                  <a:lnTo>
                    <a:pt x="123694" y="0"/>
                  </a:lnTo>
                  <a:lnTo>
                    <a:pt x="131067" y="1463"/>
                  </a:lnTo>
                  <a:lnTo>
                    <a:pt x="138576" y="5378"/>
                  </a:lnTo>
                  <a:lnTo>
                    <a:pt x="145887" y="11544"/>
                  </a:lnTo>
                  <a:lnTo>
                    <a:pt x="152635" y="20084"/>
                  </a:lnTo>
                  <a:lnTo>
                    <a:pt x="158687" y="30848"/>
                  </a:lnTo>
                  <a:lnTo>
                    <a:pt x="164088" y="43138"/>
                  </a:lnTo>
                  <a:lnTo>
                    <a:pt x="168957" y="55916"/>
                  </a:lnTo>
                  <a:lnTo>
                    <a:pt x="173413" y="68543"/>
                  </a:lnTo>
                  <a:lnTo>
                    <a:pt x="177238" y="80782"/>
                  </a:lnTo>
                  <a:lnTo>
                    <a:pt x="179902" y="92607"/>
                  </a:lnTo>
                  <a:lnTo>
                    <a:pt x="181218" y="104069"/>
                  </a:lnTo>
                  <a:lnTo>
                    <a:pt x="181452" y="114985"/>
                  </a:lnTo>
                  <a:lnTo>
                    <a:pt x="181187" y="126099"/>
                  </a:lnTo>
                  <a:lnTo>
                    <a:pt x="180396" y="139504"/>
                  </a:lnTo>
                  <a:lnTo>
                    <a:pt x="178984" y="15883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969450" y="147398"/>
              <a:ext cx="130737" cy="272995"/>
            </a:xfrm>
            <a:custGeom>
              <a:avLst/>
              <a:gdLst/>
              <a:ahLst/>
              <a:cxnLst/>
              <a:rect l="0" t="0" r="0" b="0"/>
              <a:pathLst>
                <a:path w="130737" h="272995">
                  <a:moveTo>
                    <a:pt x="0" y="0"/>
                  </a:moveTo>
                  <a:lnTo>
                    <a:pt x="67" y="14602"/>
                  </a:lnTo>
                  <a:lnTo>
                    <a:pt x="707" y="27873"/>
                  </a:lnTo>
                  <a:lnTo>
                    <a:pt x="2005" y="41079"/>
                  </a:lnTo>
                  <a:lnTo>
                    <a:pt x="3863" y="54594"/>
                  </a:lnTo>
                  <a:lnTo>
                    <a:pt x="6180" y="68751"/>
                  </a:lnTo>
                  <a:lnTo>
                    <a:pt x="8846" y="83653"/>
                  </a:lnTo>
                  <a:lnTo>
                    <a:pt x="11770" y="99072"/>
                  </a:lnTo>
                  <a:lnTo>
                    <a:pt x="14878" y="114569"/>
                  </a:lnTo>
                  <a:lnTo>
                    <a:pt x="18113" y="129885"/>
                  </a:lnTo>
                  <a:lnTo>
                    <a:pt x="21437" y="145101"/>
                  </a:lnTo>
                  <a:lnTo>
                    <a:pt x="24821" y="160535"/>
                  </a:lnTo>
                  <a:lnTo>
                    <a:pt x="28242" y="176323"/>
                  </a:lnTo>
                  <a:lnTo>
                    <a:pt x="31538" y="190964"/>
                  </a:lnTo>
                  <a:lnTo>
                    <a:pt x="34948" y="200057"/>
                  </a:lnTo>
                  <a:lnTo>
                    <a:pt x="38927" y="201567"/>
                  </a:lnTo>
                  <a:lnTo>
                    <a:pt x="43291" y="198243"/>
                  </a:lnTo>
                  <a:lnTo>
                    <a:pt x="48096" y="192318"/>
                  </a:lnTo>
                  <a:lnTo>
                    <a:pt x="53386" y="185224"/>
                  </a:lnTo>
                  <a:lnTo>
                    <a:pt x="59125" y="177741"/>
                  </a:lnTo>
                  <a:lnTo>
                    <a:pt x="65393" y="170705"/>
                  </a:lnTo>
                  <a:lnTo>
                    <a:pt x="72412" y="165165"/>
                  </a:lnTo>
                  <a:lnTo>
                    <a:pt x="80230" y="161550"/>
                  </a:lnTo>
                  <a:lnTo>
                    <a:pt x="88594" y="160084"/>
                  </a:lnTo>
                  <a:lnTo>
                    <a:pt x="97053" y="161058"/>
                  </a:lnTo>
                  <a:lnTo>
                    <a:pt x="105324" y="164383"/>
                  </a:lnTo>
                  <a:lnTo>
                    <a:pt x="112995" y="169850"/>
                  </a:lnTo>
                  <a:lnTo>
                    <a:pt x="119461" y="177322"/>
                  </a:lnTo>
                  <a:lnTo>
                    <a:pt x="124504" y="186528"/>
                  </a:lnTo>
                  <a:lnTo>
                    <a:pt x="128075" y="197111"/>
                  </a:lnTo>
                  <a:lnTo>
                    <a:pt x="130113" y="208730"/>
                  </a:lnTo>
                  <a:lnTo>
                    <a:pt x="130736" y="221084"/>
                  </a:lnTo>
                  <a:lnTo>
                    <a:pt x="129868" y="233462"/>
                  </a:lnTo>
                  <a:lnTo>
                    <a:pt x="127167" y="244780"/>
                  </a:lnTo>
                  <a:lnTo>
                    <a:pt x="122611" y="254525"/>
                  </a:lnTo>
                  <a:lnTo>
                    <a:pt x="116452" y="262388"/>
                  </a:lnTo>
                  <a:lnTo>
                    <a:pt x="109030" y="268003"/>
                  </a:lnTo>
                  <a:lnTo>
                    <a:pt x="100669" y="271408"/>
                  </a:lnTo>
                  <a:lnTo>
                    <a:pt x="91634" y="272934"/>
                  </a:lnTo>
                  <a:lnTo>
                    <a:pt x="82123" y="272994"/>
                  </a:lnTo>
                  <a:lnTo>
                    <a:pt x="72300" y="271975"/>
                  </a:lnTo>
                  <a:lnTo>
                    <a:pt x="62719" y="270339"/>
                  </a:lnTo>
                  <a:lnTo>
                    <a:pt x="53409" y="268467"/>
                  </a:lnTo>
                  <a:lnTo>
                    <a:pt x="43554" y="266204"/>
                  </a:lnTo>
                  <a:lnTo>
                    <a:pt x="31586" y="26321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142542" y="277728"/>
              <a:ext cx="121707" cy="152192"/>
            </a:xfrm>
            <a:custGeom>
              <a:avLst/>
              <a:gdLst/>
              <a:ahLst/>
              <a:cxnLst/>
              <a:rect l="0" t="0" r="0" b="0"/>
              <a:pathLst>
                <a:path w="121707" h="152192">
                  <a:moveTo>
                    <a:pt x="5893" y="59183"/>
                  </a:moveTo>
                  <a:lnTo>
                    <a:pt x="17561" y="59116"/>
                  </a:lnTo>
                  <a:lnTo>
                    <a:pt x="28050" y="58476"/>
                  </a:lnTo>
                  <a:lnTo>
                    <a:pt x="38342" y="57171"/>
                  </a:lnTo>
                  <a:lnTo>
                    <a:pt x="48298" y="54965"/>
                  </a:lnTo>
                  <a:lnTo>
                    <a:pt x="57345" y="51352"/>
                  </a:lnTo>
                  <a:lnTo>
                    <a:pt x="65215" y="46179"/>
                  </a:lnTo>
                  <a:lnTo>
                    <a:pt x="71474" y="39604"/>
                  </a:lnTo>
                  <a:lnTo>
                    <a:pt x="75394" y="31904"/>
                  </a:lnTo>
                  <a:lnTo>
                    <a:pt x="76792" y="23375"/>
                  </a:lnTo>
                  <a:lnTo>
                    <a:pt x="75629" y="14906"/>
                  </a:lnTo>
                  <a:lnTo>
                    <a:pt x="71739" y="7906"/>
                  </a:lnTo>
                  <a:lnTo>
                    <a:pt x="65319" y="3030"/>
                  </a:lnTo>
                  <a:lnTo>
                    <a:pt x="57130" y="405"/>
                  </a:lnTo>
                  <a:lnTo>
                    <a:pt x="48273" y="0"/>
                  </a:lnTo>
                  <a:lnTo>
                    <a:pt x="39444" y="1551"/>
                  </a:lnTo>
                  <a:lnTo>
                    <a:pt x="31080" y="4997"/>
                  </a:lnTo>
                  <a:lnTo>
                    <a:pt x="23543" y="10567"/>
                  </a:lnTo>
                  <a:lnTo>
                    <a:pt x="16928" y="18195"/>
                  </a:lnTo>
                  <a:lnTo>
                    <a:pt x="11300" y="27568"/>
                  </a:lnTo>
                  <a:lnTo>
                    <a:pt x="6803" y="38299"/>
                  </a:lnTo>
                  <a:lnTo>
                    <a:pt x="3406" y="50030"/>
                  </a:lnTo>
                  <a:lnTo>
                    <a:pt x="1105" y="62312"/>
                  </a:lnTo>
                  <a:lnTo>
                    <a:pt x="0" y="74623"/>
                  </a:lnTo>
                  <a:lnTo>
                    <a:pt x="38" y="86672"/>
                  </a:lnTo>
                  <a:lnTo>
                    <a:pt x="1197" y="98219"/>
                  </a:lnTo>
                  <a:lnTo>
                    <a:pt x="3571" y="108980"/>
                  </a:lnTo>
                  <a:lnTo>
                    <a:pt x="7097" y="118882"/>
                  </a:lnTo>
                  <a:lnTo>
                    <a:pt x="11753" y="127854"/>
                  </a:lnTo>
                  <a:lnTo>
                    <a:pt x="17627" y="135743"/>
                  </a:lnTo>
                  <a:lnTo>
                    <a:pt x="24652" y="142558"/>
                  </a:lnTo>
                  <a:lnTo>
                    <a:pt x="32640" y="147965"/>
                  </a:lnTo>
                  <a:lnTo>
                    <a:pt x="41373" y="151244"/>
                  </a:lnTo>
                  <a:lnTo>
                    <a:pt x="50653" y="152191"/>
                  </a:lnTo>
                  <a:lnTo>
                    <a:pt x="60324" y="151218"/>
                  </a:lnTo>
                  <a:lnTo>
                    <a:pt x="70268" y="149046"/>
                  </a:lnTo>
                  <a:lnTo>
                    <a:pt x="80388" y="146224"/>
                  </a:lnTo>
                  <a:lnTo>
                    <a:pt x="90167" y="143220"/>
                  </a:lnTo>
                  <a:lnTo>
                    <a:pt x="99633" y="140208"/>
                  </a:lnTo>
                  <a:lnTo>
                    <a:pt x="109616" y="136931"/>
                  </a:lnTo>
                  <a:lnTo>
                    <a:pt x="121706" y="13288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273435" y="231626"/>
              <a:ext cx="96099" cy="165598"/>
            </a:xfrm>
            <a:custGeom>
              <a:avLst/>
              <a:gdLst/>
              <a:ahLst/>
              <a:cxnLst/>
              <a:rect l="0" t="0" r="0" b="0"/>
              <a:pathLst>
                <a:path w="96099" h="165598">
                  <a:moveTo>
                    <a:pt x="11871" y="126342"/>
                  </a:moveTo>
                  <a:lnTo>
                    <a:pt x="11938" y="138010"/>
                  </a:lnTo>
                  <a:lnTo>
                    <a:pt x="12578" y="148499"/>
                  </a:lnTo>
                  <a:lnTo>
                    <a:pt x="13877" y="158708"/>
                  </a:lnTo>
                  <a:lnTo>
                    <a:pt x="15815" y="165570"/>
                  </a:lnTo>
                  <a:lnTo>
                    <a:pt x="17791" y="165597"/>
                  </a:lnTo>
                  <a:lnTo>
                    <a:pt x="18758" y="160905"/>
                  </a:lnTo>
                  <a:lnTo>
                    <a:pt x="18552" y="153589"/>
                  </a:lnTo>
                  <a:lnTo>
                    <a:pt x="17379" y="144853"/>
                  </a:lnTo>
                  <a:lnTo>
                    <a:pt x="15488" y="135345"/>
                  </a:lnTo>
                  <a:lnTo>
                    <a:pt x="13085" y="125410"/>
                  </a:lnTo>
                  <a:lnTo>
                    <a:pt x="10328" y="115234"/>
                  </a:lnTo>
                  <a:lnTo>
                    <a:pt x="7326" y="104919"/>
                  </a:lnTo>
                  <a:lnTo>
                    <a:pt x="4171" y="94527"/>
                  </a:lnTo>
                  <a:lnTo>
                    <a:pt x="1410" y="84255"/>
                  </a:lnTo>
                  <a:lnTo>
                    <a:pt x="0" y="74427"/>
                  </a:lnTo>
                  <a:lnTo>
                    <a:pt x="357" y="65191"/>
                  </a:lnTo>
                  <a:lnTo>
                    <a:pt x="2566" y="56682"/>
                  </a:lnTo>
                  <a:lnTo>
                    <a:pt x="6640" y="49113"/>
                  </a:lnTo>
                  <a:lnTo>
                    <a:pt x="12383" y="42503"/>
                  </a:lnTo>
                  <a:lnTo>
                    <a:pt x="19475" y="36725"/>
                  </a:lnTo>
                  <a:lnTo>
                    <a:pt x="27589" y="31602"/>
                  </a:lnTo>
                  <a:lnTo>
                    <a:pt x="36442" y="26966"/>
                  </a:lnTo>
                  <a:lnTo>
                    <a:pt x="45746" y="22638"/>
                  </a:lnTo>
                  <a:lnTo>
                    <a:pt x="56321" y="17897"/>
                  </a:lnTo>
                  <a:lnTo>
                    <a:pt x="71325" y="11205"/>
                  </a:lnTo>
                  <a:lnTo>
                    <a:pt x="96098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411647" y="279666"/>
              <a:ext cx="117860" cy="194117"/>
            </a:xfrm>
            <a:custGeom>
              <a:avLst/>
              <a:gdLst/>
              <a:ahLst/>
              <a:cxnLst/>
              <a:rect l="0" t="0" r="0" b="0"/>
              <a:pathLst>
                <a:path w="117860" h="194117">
                  <a:moveTo>
                    <a:pt x="115814" y="4603"/>
                  </a:moveTo>
                  <a:lnTo>
                    <a:pt x="106945" y="1803"/>
                  </a:lnTo>
                  <a:lnTo>
                    <a:pt x="97958" y="301"/>
                  </a:lnTo>
                  <a:lnTo>
                    <a:pt x="87968" y="0"/>
                  </a:lnTo>
                  <a:lnTo>
                    <a:pt x="77160" y="852"/>
                  </a:lnTo>
                  <a:lnTo>
                    <a:pt x="65997" y="2968"/>
                  </a:lnTo>
                  <a:lnTo>
                    <a:pt x="54801" y="6295"/>
                  </a:lnTo>
                  <a:lnTo>
                    <a:pt x="44035" y="10802"/>
                  </a:lnTo>
                  <a:lnTo>
                    <a:pt x="34346" y="16570"/>
                  </a:lnTo>
                  <a:lnTo>
                    <a:pt x="26001" y="23517"/>
                  </a:lnTo>
                  <a:lnTo>
                    <a:pt x="19401" y="31281"/>
                  </a:lnTo>
                  <a:lnTo>
                    <a:pt x="15241" y="39330"/>
                  </a:lnTo>
                  <a:lnTo>
                    <a:pt x="13676" y="47323"/>
                  </a:lnTo>
                  <a:lnTo>
                    <a:pt x="14728" y="54807"/>
                  </a:lnTo>
                  <a:lnTo>
                    <a:pt x="18540" y="61148"/>
                  </a:lnTo>
                  <a:lnTo>
                    <a:pt x="24918" y="66115"/>
                  </a:lnTo>
                  <a:lnTo>
                    <a:pt x="33417" y="69976"/>
                  </a:lnTo>
                  <a:lnTo>
                    <a:pt x="43547" y="73273"/>
                  </a:lnTo>
                  <a:lnTo>
                    <a:pt x="54863" y="76390"/>
                  </a:lnTo>
                  <a:lnTo>
                    <a:pt x="66693" y="79675"/>
                  </a:lnTo>
                  <a:lnTo>
                    <a:pt x="78167" y="83501"/>
                  </a:lnTo>
                  <a:lnTo>
                    <a:pt x="88833" y="88018"/>
                  </a:lnTo>
                  <a:lnTo>
                    <a:pt x="98296" y="93512"/>
                  </a:lnTo>
                  <a:lnTo>
                    <a:pt x="106056" y="100482"/>
                  </a:lnTo>
                  <a:lnTo>
                    <a:pt x="112006" y="109057"/>
                  </a:lnTo>
                  <a:lnTo>
                    <a:pt x="116036" y="118899"/>
                  </a:lnTo>
                  <a:lnTo>
                    <a:pt x="117859" y="129415"/>
                  </a:lnTo>
                  <a:lnTo>
                    <a:pt x="117527" y="140178"/>
                  </a:lnTo>
                  <a:lnTo>
                    <a:pt x="115206" y="150657"/>
                  </a:lnTo>
                  <a:lnTo>
                    <a:pt x="110992" y="160153"/>
                  </a:lnTo>
                  <a:lnTo>
                    <a:pt x="105118" y="168380"/>
                  </a:lnTo>
                  <a:lnTo>
                    <a:pt x="97752" y="175241"/>
                  </a:lnTo>
                  <a:lnTo>
                    <a:pt x="88915" y="180640"/>
                  </a:lnTo>
                  <a:lnTo>
                    <a:pt x="78755" y="184682"/>
                  </a:lnTo>
                  <a:lnTo>
                    <a:pt x="67549" y="187609"/>
                  </a:lnTo>
                  <a:lnTo>
                    <a:pt x="54216" y="189990"/>
                  </a:lnTo>
                  <a:lnTo>
                    <a:pt x="34233" y="192040"/>
                  </a:lnTo>
                  <a:lnTo>
                    <a:pt x="0" y="19411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0" name="Freeform 79"/>
          <p:cNvSpPr/>
          <p:nvPr/>
        </p:nvSpPr>
        <p:spPr>
          <a:xfrm>
            <a:off x="305326" y="494839"/>
            <a:ext cx="5232664" cy="115814"/>
          </a:xfrm>
          <a:custGeom>
            <a:avLst/>
            <a:gdLst/>
            <a:ahLst/>
            <a:cxnLst/>
            <a:rect l="0" t="0" r="0" b="0"/>
            <a:pathLst>
              <a:path w="5232664" h="115814">
                <a:moveTo>
                  <a:pt x="5232663" y="0"/>
                </a:moveTo>
                <a:lnTo>
                  <a:pt x="5223862" y="5867"/>
                </a:lnTo>
                <a:lnTo>
                  <a:pt x="5215516" y="11432"/>
                </a:lnTo>
                <a:lnTo>
                  <a:pt x="5206812" y="17222"/>
                </a:lnTo>
                <a:lnTo>
                  <a:pt x="5197518" y="22957"/>
                </a:lnTo>
                <a:lnTo>
                  <a:pt x="5187375" y="27990"/>
                </a:lnTo>
                <a:lnTo>
                  <a:pt x="5176334" y="32007"/>
                </a:lnTo>
                <a:lnTo>
                  <a:pt x="5164668" y="34859"/>
                </a:lnTo>
                <a:lnTo>
                  <a:pt x="5152846" y="36401"/>
                </a:lnTo>
                <a:lnTo>
                  <a:pt x="5141161" y="36688"/>
                </a:lnTo>
                <a:lnTo>
                  <a:pt x="5129877" y="35763"/>
                </a:lnTo>
                <a:lnTo>
                  <a:pt x="5119299" y="33554"/>
                </a:lnTo>
                <a:lnTo>
                  <a:pt x="5109516" y="30160"/>
                </a:lnTo>
                <a:lnTo>
                  <a:pt x="5100285" y="26273"/>
                </a:lnTo>
                <a:lnTo>
                  <a:pt x="5091159" y="23046"/>
                </a:lnTo>
                <a:lnTo>
                  <a:pt x="5081869" y="21074"/>
                </a:lnTo>
                <a:lnTo>
                  <a:pt x="5072492" y="20584"/>
                </a:lnTo>
                <a:lnTo>
                  <a:pt x="5063342" y="21703"/>
                </a:lnTo>
                <a:lnTo>
                  <a:pt x="5054588" y="24306"/>
                </a:lnTo>
                <a:lnTo>
                  <a:pt x="5046082" y="27969"/>
                </a:lnTo>
                <a:lnTo>
                  <a:pt x="5037457" y="32095"/>
                </a:lnTo>
                <a:lnTo>
                  <a:pt x="5028507" y="36295"/>
                </a:lnTo>
                <a:lnTo>
                  <a:pt x="5019191" y="40076"/>
                </a:lnTo>
                <a:lnTo>
                  <a:pt x="5009551" y="42775"/>
                </a:lnTo>
                <a:lnTo>
                  <a:pt x="4999655" y="44141"/>
                </a:lnTo>
                <a:lnTo>
                  <a:pt x="4989568" y="44259"/>
                </a:lnTo>
                <a:lnTo>
                  <a:pt x="4979343" y="43358"/>
                </a:lnTo>
                <a:lnTo>
                  <a:pt x="4969022" y="41677"/>
                </a:lnTo>
                <a:lnTo>
                  <a:pt x="4958634" y="39264"/>
                </a:lnTo>
                <a:lnTo>
                  <a:pt x="4948201" y="35974"/>
                </a:lnTo>
                <a:lnTo>
                  <a:pt x="4937732" y="31811"/>
                </a:lnTo>
                <a:lnTo>
                  <a:pt x="4927073" y="27221"/>
                </a:lnTo>
                <a:lnTo>
                  <a:pt x="4915925" y="22981"/>
                </a:lnTo>
                <a:lnTo>
                  <a:pt x="4904167" y="19511"/>
                </a:lnTo>
                <a:lnTo>
                  <a:pt x="4891998" y="17201"/>
                </a:lnTo>
                <a:lnTo>
                  <a:pt x="4879830" y="16558"/>
                </a:lnTo>
                <a:lnTo>
                  <a:pt x="4867900" y="17683"/>
                </a:lnTo>
                <a:lnTo>
                  <a:pt x="4856110" y="20201"/>
                </a:lnTo>
                <a:lnTo>
                  <a:pt x="4844128" y="23485"/>
                </a:lnTo>
                <a:lnTo>
                  <a:pt x="4831774" y="27094"/>
                </a:lnTo>
                <a:lnTo>
                  <a:pt x="4819189" y="30799"/>
                </a:lnTo>
                <a:lnTo>
                  <a:pt x="4806733" y="34506"/>
                </a:lnTo>
                <a:lnTo>
                  <a:pt x="4794612" y="38171"/>
                </a:lnTo>
                <a:lnTo>
                  <a:pt x="4782861" y="41460"/>
                </a:lnTo>
                <a:lnTo>
                  <a:pt x="4771437" y="43765"/>
                </a:lnTo>
                <a:lnTo>
                  <a:pt x="4760272" y="44833"/>
                </a:lnTo>
                <a:lnTo>
                  <a:pt x="4749299" y="44737"/>
                </a:lnTo>
                <a:lnTo>
                  <a:pt x="4738464" y="43685"/>
                </a:lnTo>
                <a:lnTo>
                  <a:pt x="4727727" y="41903"/>
                </a:lnTo>
                <a:lnTo>
                  <a:pt x="4717056" y="39591"/>
                </a:lnTo>
                <a:lnTo>
                  <a:pt x="4706432" y="36901"/>
                </a:lnTo>
                <a:lnTo>
                  <a:pt x="4695840" y="33949"/>
                </a:lnTo>
                <a:lnTo>
                  <a:pt x="4685268" y="30816"/>
                </a:lnTo>
                <a:lnTo>
                  <a:pt x="4674711" y="27561"/>
                </a:lnTo>
                <a:lnTo>
                  <a:pt x="4664159" y="24231"/>
                </a:lnTo>
                <a:lnTo>
                  <a:pt x="4653444" y="21181"/>
                </a:lnTo>
                <a:lnTo>
                  <a:pt x="4642259" y="19045"/>
                </a:lnTo>
                <a:lnTo>
                  <a:pt x="4630476" y="18093"/>
                </a:lnTo>
                <a:lnTo>
                  <a:pt x="4618291" y="18269"/>
                </a:lnTo>
                <a:lnTo>
                  <a:pt x="4606112" y="19375"/>
                </a:lnTo>
                <a:lnTo>
                  <a:pt x="4594174" y="21188"/>
                </a:lnTo>
                <a:lnTo>
                  <a:pt x="4582379" y="23353"/>
                </a:lnTo>
                <a:lnTo>
                  <a:pt x="4570393" y="25411"/>
                </a:lnTo>
                <a:lnTo>
                  <a:pt x="4558034" y="27130"/>
                </a:lnTo>
                <a:lnTo>
                  <a:pt x="4545274" y="28790"/>
                </a:lnTo>
                <a:lnTo>
                  <a:pt x="4532169" y="31051"/>
                </a:lnTo>
                <a:lnTo>
                  <a:pt x="4518789" y="34234"/>
                </a:lnTo>
                <a:lnTo>
                  <a:pt x="4505039" y="38019"/>
                </a:lnTo>
                <a:lnTo>
                  <a:pt x="4490670" y="41645"/>
                </a:lnTo>
                <a:lnTo>
                  <a:pt x="4475600" y="44671"/>
                </a:lnTo>
                <a:lnTo>
                  <a:pt x="4460056" y="46837"/>
                </a:lnTo>
                <a:lnTo>
                  <a:pt x="4444469" y="47908"/>
                </a:lnTo>
                <a:lnTo>
                  <a:pt x="4429099" y="47880"/>
                </a:lnTo>
                <a:lnTo>
                  <a:pt x="4414185" y="46911"/>
                </a:lnTo>
                <a:lnTo>
                  <a:pt x="4400018" y="45204"/>
                </a:lnTo>
                <a:lnTo>
                  <a:pt x="4386670" y="42956"/>
                </a:lnTo>
                <a:lnTo>
                  <a:pt x="4373893" y="40484"/>
                </a:lnTo>
                <a:lnTo>
                  <a:pt x="4361233" y="38212"/>
                </a:lnTo>
                <a:lnTo>
                  <a:pt x="4348417" y="36351"/>
                </a:lnTo>
                <a:lnTo>
                  <a:pt x="4335519" y="34764"/>
                </a:lnTo>
                <a:lnTo>
                  <a:pt x="4322852" y="33084"/>
                </a:lnTo>
                <a:lnTo>
                  <a:pt x="4310579" y="31103"/>
                </a:lnTo>
                <a:lnTo>
                  <a:pt x="4298388" y="28941"/>
                </a:lnTo>
                <a:lnTo>
                  <a:pt x="4285604" y="26942"/>
                </a:lnTo>
                <a:lnTo>
                  <a:pt x="4271893" y="25301"/>
                </a:lnTo>
                <a:lnTo>
                  <a:pt x="4257413" y="24046"/>
                </a:lnTo>
                <a:lnTo>
                  <a:pt x="4242615" y="23129"/>
                </a:lnTo>
                <a:lnTo>
                  <a:pt x="4227806" y="22482"/>
                </a:lnTo>
                <a:lnTo>
                  <a:pt x="4213117" y="22200"/>
                </a:lnTo>
                <a:lnTo>
                  <a:pt x="4198575" y="22536"/>
                </a:lnTo>
                <a:lnTo>
                  <a:pt x="4184175" y="23581"/>
                </a:lnTo>
                <a:lnTo>
                  <a:pt x="4170219" y="25435"/>
                </a:lnTo>
                <a:lnTo>
                  <a:pt x="4157292" y="28282"/>
                </a:lnTo>
                <a:lnTo>
                  <a:pt x="4145625" y="32121"/>
                </a:lnTo>
                <a:lnTo>
                  <a:pt x="4134805" y="36648"/>
                </a:lnTo>
                <a:lnTo>
                  <a:pt x="4124004" y="41371"/>
                </a:lnTo>
                <a:lnTo>
                  <a:pt x="4112728" y="45984"/>
                </a:lnTo>
                <a:lnTo>
                  <a:pt x="4100675" y="50214"/>
                </a:lnTo>
                <a:lnTo>
                  <a:pt x="4087587" y="53749"/>
                </a:lnTo>
                <a:lnTo>
                  <a:pt x="4073445" y="56493"/>
                </a:lnTo>
                <a:lnTo>
                  <a:pt x="4058556" y="58521"/>
                </a:lnTo>
                <a:lnTo>
                  <a:pt x="4043424" y="59974"/>
                </a:lnTo>
                <a:lnTo>
                  <a:pt x="4028366" y="60987"/>
                </a:lnTo>
                <a:lnTo>
                  <a:pt x="4013665" y="61517"/>
                </a:lnTo>
                <a:lnTo>
                  <a:pt x="3999641" y="61349"/>
                </a:lnTo>
                <a:lnTo>
                  <a:pt x="3986386" y="60427"/>
                </a:lnTo>
                <a:lnTo>
                  <a:pt x="3973501" y="58994"/>
                </a:lnTo>
                <a:lnTo>
                  <a:pt x="3960236" y="57495"/>
                </a:lnTo>
                <a:lnTo>
                  <a:pt x="3946201" y="56187"/>
                </a:lnTo>
                <a:lnTo>
                  <a:pt x="3931670" y="54988"/>
                </a:lnTo>
                <a:lnTo>
                  <a:pt x="3917368" y="53576"/>
                </a:lnTo>
                <a:lnTo>
                  <a:pt x="3903701" y="51780"/>
                </a:lnTo>
                <a:lnTo>
                  <a:pt x="3890422" y="49742"/>
                </a:lnTo>
                <a:lnTo>
                  <a:pt x="3876835" y="47827"/>
                </a:lnTo>
                <a:lnTo>
                  <a:pt x="3862549" y="46243"/>
                </a:lnTo>
                <a:lnTo>
                  <a:pt x="3847665" y="45026"/>
                </a:lnTo>
                <a:lnTo>
                  <a:pt x="3832589" y="44134"/>
                </a:lnTo>
                <a:lnTo>
                  <a:pt x="3817594" y="43504"/>
                </a:lnTo>
                <a:lnTo>
                  <a:pt x="3802948" y="43234"/>
                </a:lnTo>
                <a:lnTo>
                  <a:pt x="3788967" y="43578"/>
                </a:lnTo>
                <a:lnTo>
                  <a:pt x="3775752" y="44623"/>
                </a:lnTo>
                <a:lnTo>
                  <a:pt x="3763236" y="46307"/>
                </a:lnTo>
                <a:lnTo>
                  <a:pt x="3751284" y="48509"/>
                </a:lnTo>
                <a:lnTo>
                  <a:pt x="3739757" y="51101"/>
                </a:lnTo>
                <a:lnTo>
                  <a:pt x="3728539" y="53976"/>
                </a:lnTo>
                <a:lnTo>
                  <a:pt x="3717538" y="57052"/>
                </a:lnTo>
                <a:lnTo>
                  <a:pt x="3706684" y="60262"/>
                </a:lnTo>
                <a:lnTo>
                  <a:pt x="3695766" y="63399"/>
                </a:lnTo>
                <a:lnTo>
                  <a:pt x="3684444" y="66127"/>
                </a:lnTo>
                <a:lnTo>
                  <a:pt x="3672560" y="68297"/>
                </a:lnTo>
                <a:lnTo>
                  <a:pt x="3659968" y="70094"/>
                </a:lnTo>
                <a:lnTo>
                  <a:pt x="3646451" y="71915"/>
                </a:lnTo>
                <a:lnTo>
                  <a:pt x="3631992" y="73985"/>
                </a:lnTo>
                <a:lnTo>
                  <a:pt x="3617046" y="76038"/>
                </a:lnTo>
                <a:lnTo>
                  <a:pt x="3602400" y="77431"/>
                </a:lnTo>
                <a:lnTo>
                  <a:pt x="3588479" y="77848"/>
                </a:lnTo>
                <a:lnTo>
                  <a:pt x="3575355" y="77296"/>
                </a:lnTo>
                <a:lnTo>
                  <a:pt x="3562927" y="75930"/>
                </a:lnTo>
                <a:lnTo>
                  <a:pt x="3551040" y="73934"/>
                </a:lnTo>
                <a:lnTo>
                  <a:pt x="3539224" y="71475"/>
                </a:lnTo>
                <a:lnTo>
                  <a:pt x="3526750" y="68687"/>
                </a:lnTo>
                <a:lnTo>
                  <a:pt x="3513278" y="65664"/>
                </a:lnTo>
                <a:lnTo>
                  <a:pt x="3498972" y="62314"/>
                </a:lnTo>
                <a:lnTo>
                  <a:pt x="3484296" y="58380"/>
                </a:lnTo>
                <a:lnTo>
                  <a:pt x="3469573" y="53777"/>
                </a:lnTo>
                <a:lnTo>
                  <a:pt x="3454942" y="48889"/>
                </a:lnTo>
                <a:lnTo>
                  <a:pt x="3440440" y="44447"/>
                </a:lnTo>
                <a:lnTo>
                  <a:pt x="3426059" y="40833"/>
                </a:lnTo>
                <a:lnTo>
                  <a:pt x="3411775" y="38087"/>
                </a:lnTo>
                <a:lnTo>
                  <a:pt x="3397564" y="36086"/>
                </a:lnTo>
                <a:lnTo>
                  <a:pt x="3383407" y="34668"/>
                </a:lnTo>
                <a:lnTo>
                  <a:pt x="3369288" y="33681"/>
                </a:lnTo>
                <a:lnTo>
                  <a:pt x="3355194" y="33002"/>
                </a:lnTo>
                <a:lnTo>
                  <a:pt x="3341123" y="32544"/>
                </a:lnTo>
                <a:lnTo>
                  <a:pt x="3327233" y="32404"/>
                </a:lnTo>
                <a:lnTo>
                  <a:pt x="3313827" y="32841"/>
                </a:lnTo>
                <a:lnTo>
                  <a:pt x="3301031" y="33957"/>
                </a:lnTo>
                <a:lnTo>
                  <a:pt x="3288811" y="35860"/>
                </a:lnTo>
                <a:lnTo>
                  <a:pt x="3277065" y="38741"/>
                </a:lnTo>
                <a:lnTo>
                  <a:pt x="3265670" y="42603"/>
                </a:lnTo>
                <a:lnTo>
                  <a:pt x="3254202" y="47145"/>
                </a:lnTo>
                <a:lnTo>
                  <a:pt x="3241971" y="51879"/>
                </a:lnTo>
                <a:lnTo>
                  <a:pt x="3228668" y="56503"/>
                </a:lnTo>
                <a:lnTo>
                  <a:pt x="3214648" y="60910"/>
                </a:lnTo>
                <a:lnTo>
                  <a:pt x="3200697" y="65097"/>
                </a:lnTo>
                <a:lnTo>
                  <a:pt x="3187270" y="69092"/>
                </a:lnTo>
                <a:lnTo>
                  <a:pt x="3174153" y="72774"/>
                </a:lnTo>
                <a:lnTo>
                  <a:pt x="3160674" y="75875"/>
                </a:lnTo>
                <a:lnTo>
                  <a:pt x="3146466" y="78292"/>
                </a:lnTo>
                <a:lnTo>
                  <a:pt x="3131806" y="79915"/>
                </a:lnTo>
                <a:lnTo>
                  <a:pt x="3117411" y="80556"/>
                </a:lnTo>
                <a:lnTo>
                  <a:pt x="3103682" y="80212"/>
                </a:lnTo>
                <a:lnTo>
                  <a:pt x="3090531" y="79184"/>
                </a:lnTo>
                <a:lnTo>
                  <a:pt x="3077559" y="77964"/>
                </a:lnTo>
                <a:lnTo>
                  <a:pt x="3064501" y="76848"/>
                </a:lnTo>
                <a:lnTo>
                  <a:pt x="3051256" y="75779"/>
                </a:lnTo>
                <a:lnTo>
                  <a:pt x="3037818" y="74455"/>
                </a:lnTo>
                <a:lnTo>
                  <a:pt x="3024219" y="72708"/>
                </a:lnTo>
                <a:lnTo>
                  <a:pt x="3010661" y="70364"/>
                </a:lnTo>
                <a:lnTo>
                  <a:pt x="2997485" y="67180"/>
                </a:lnTo>
                <a:lnTo>
                  <a:pt x="2984843" y="63115"/>
                </a:lnTo>
                <a:lnTo>
                  <a:pt x="2972558" y="58605"/>
                </a:lnTo>
                <a:lnTo>
                  <a:pt x="2960235" y="54425"/>
                </a:lnTo>
                <a:lnTo>
                  <a:pt x="2947646" y="50990"/>
                </a:lnTo>
                <a:lnTo>
                  <a:pt x="2934731" y="48365"/>
                </a:lnTo>
                <a:lnTo>
                  <a:pt x="2921521" y="46447"/>
                </a:lnTo>
                <a:lnTo>
                  <a:pt x="2908075" y="45084"/>
                </a:lnTo>
                <a:lnTo>
                  <a:pt x="2894451" y="44134"/>
                </a:lnTo>
                <a:lnTo>
                  <a:pt x="2880699" y="43481"/>
                </a:lnTo>
                <a:lnTo>
                  <a:pt x="2866861" y="43039"/>
                </a:lnTo>
                <a:lnTo>
                  <a:pt x="2853128" y="42910"/>
                </a:lnTo>
                <a:lnTo>
                  <a:pt x="2839828" y="43354"/>
                </a:lnTo>
                <a:lnTo>
                  <a:pt x="2827099" y="44471"/>
                </a:lnTo>
                <a:lnTo>
                  <a:pt x="2814754" y="46204"/>
                </a:lnTo>
                <a:lnTo>
                  <a:pt x="2802391" y="48439"/>
                </a:lnTo>
                <a:lnTo>
                  <a:pt x="2789779" y="51058"/>
                </a:lnTo>
                <a:lnTo>
                  <a:pt x="2777019" y="54122"/>
                </a:lnTo>
                <a:lnTo>
                  <a:pt x="2764445" y="57856"/>
                </a:lnTo>
                <a:lnTo>
                  <a:pt x="2752239" y="62327"/>
                </a:lnTo>
                <a:lnTo>
                  <a:pt x="2740263" y="67295"/>
                </a:lnTo>
                <a:lnTo>
                  <a:pt x="2728155" y="72321"/>
                </a:lnTo>
                <a:lnTo>
                  <a:pt x="2715712" y="77141"/>
                </a:lnTo>
                <a:lnTo>
                  <a:pt x="2702898" y="81512"/>
                </a:lnTo>
                <a:lnTo>
                  <a:pt x="2689756" y="85141"/>
                </a:lnTo>
                <a:lnTo>
                  <a:pt x="2676360" y="87954"/>
                </a:lnTo>
                <a:lnTo>
                  <a:pt x="2662940" y="90198"/>
                </a:lnTo>
                <a:lnTo>
                  <a:pt x="2649856" y="92327"/>
                </a:lnTo>
                <a:lnTo>
                  <a:pt x="2637276" y="94608"/>
                </a:lnTo>
                <a:lnTo>
                  <a:pt x="2625033" y="96803"/>
                </a:lnTo>
                <a:lnTo>
                  <a:pt x="2612738" y="98293"/>
                </a:lnTo>
                <a:lnTo>
                  <a:pt x="2600158" y="98779"/>
                </a:lnTo>
                <a:lnTo>
                  <a:pt x="2586911" y="98443"/>
                </a:lnTo>
                <a:lnTo>
                  <a:pt x="2572413" y="97754"/>
                </a:lnTo>
                <a:lnTo>
                  <a:pt x="2556475" y="97021"/>
                </a:lnTo>
                <a:lnTo>
                  <a:pt x="2539550" y="96056"/>
                </a:lnTo>
                <a:lnTo>
                  <a:pt x="2522504" y="94276"/>
                </a:lnTo>
                <a:lnTo>
                  <a:pt x="2505857" y="91418"/>
                </a:lnTo>
                <a:lnTo>
                  <a:pt x="2489767" y="87685"/>
                </a:lnTo>
                <a:lnTo>
                  <a:pt x="2474203" y="83561"/>
                </a:lnTo>
                <a:lnTo>
                  <a:pt x="2459074" y="79380"/>
                </a:lnTo>
                <a:lnTo>
                  <a:pt x="2444440" y="75284"/>
                </a:lnTo>
                <a:lnTo>
                  <a:pt x="2430518" y="71315"/>
                </a:lnTo>
                <a:lnTo>
                  <a:pt x="2417365" y="67469"/>
                </a:lnTo>
                <a:lnTo>
                  <a:pt x="2404733" y="63887"/>
                </a:lnTo>
                <a:lnTo>
                  <a:pt x="2392176" y="60855"/>
                </a:lnTo>
                <a:lnTo>
                  <a:pt x="2379428" y="58480"/>
                </a:lnTo>
                <a:lnTo>
                  <a:pt x="2366407" y="56715"/>
                </a:lnTo>
                <a:lnTo>
                  <a:pt x="2353126" y="55447"/>
                </a:lnTo>
                <a:lnTo>
                  <a:pt x="2339633" y="54561"/>
                </a:lnTo>
                <a:lnTo>
                  <a:pt x="2325977" y="54117"/>
                </a:lnTo>
                <a:lnTo>
                  <a:pt x="2312203" y="54344"/>
                </a:lnTo>
                <a:lnTo>
                  <a:pt x="2298346" y="55306"/>
                </a:lnTo>
                <a:lnTo>
                  <a:pt x="2284431" y="56765"/>
                </a:lnTo>
                <a:lnTo>
                  <a:pt x="2270476" y="58283"/>
                </a:lnTo>
                <a:lnTo>
                  <a:pt x="2256494" y="59602"/>
                </a:lnTo>
                <a:lnTo>
                  <a:pt x="2242494" y="60809"/>
                </a:lnTo>
                <a:lnTo>
                  <a:pt x="2228481" y="62226"/>
                </a:lnTo>
                <a:lnTo>
                  <a:pt x="2214460" y="64031"/>
                </a:lnTo>
                <a:lnTo>
                  <a:pt x="2200433" y="66244"/>
                </a:lnTo>
                <a:lnTo>
                  <a:pt x="2186403" y="68808"/>
                </a:lnTo>
                <a:lnTo>
                  <a:pt x="2172375" y="71648"/>
                </a:lnTo>
                <a:lnTo>
                  <a:pt x="2158513" y="74690"/>
                </a:lnTo>
                <a:lnTo>
                  <a:pt x="2145125" y="77879"/>
                </a:lnTo>
                <a:lnTo>
                  <a:pt x="2132337" y="81170"/>
                </a:lnTo>
                <a:lnTo>
                  <a:pt x="2119953" y="84531"/>
                </a:lnTo>
                <a:lnTo>
                  <a:pt x="2107564" y="87941"/>
                </a:lnTo>
                <a:lnTo>
                  <a:pt x="2094925" y="91374"/>
                </a:lnTo>
                <a:lnTo>
                  <a:pt x="2081807" y="94493"/>
                </a:lnTo>
                <a:lnTo>
                  <a:pt x="2067929" y="96675"/>
                </a:lnTo>
                <a:lnTo>
                  <a:pt x="2053211" y="97658"/>
                </a:lnTo>
                <a:lnTo>
                  <a:pt x="2037580" y="97503"/>
                </a:lnTo>
                <a:lnTo>
                  <a:pt x="2020877" y="96410"/>
                </a:lnTo>
                <a:lnTo>
                  <a:pt x="2003134" y="94602"/>
                </a:lnTo>
                <a:lnTo>
                  <a:pt x="1985001" y="92271"/>
                </a:lnTo>
                <a:lnTo>
                  <a:pt x="1967594" y="89569"/>
                </a:lnTo>
                <a:lnTo>
                  <a:pt x="1951480" y="86608"/>
                </a:lnTo>
                <a:lnTo>
                  <a:pt x="1936544" y="83470"/>
                </a:lnTo>
                <a:lnTo>
                  <a:pt x="1922285" y="80211"/>
                </a:lnTo>
                <a:lnTo>
                  <a:pt x="1908320" y="76869"/>
                </a:lnTo>
                <a:lnTo>
                  <a:pt x="1894447" y="73472"/>
                </a:lnTo>
                <a:lnTo>
                  <a:pt x="1880579" y="70038"/>
                </a:lnTo>
                <a:lnTo>
                  <a:pt x="1866683" y="66584"/>
                </a:lnTo>
                <a:lnTo>
                  <a:pt x="1852754" y="63281"/>
                </a:lnTo>
                <a:lnTo>
                  <a:pt x="1838797" y="60442"/>
                </a:lnTo>
                <a:lnTo>
                  <a:pt x="1824815" y="58201"/>
                </a:lnTo>
                <a:lnTo>
                  <a:pt x="1810817" y="56527"/>
                </a:lnTo>
                <a:lnTo>
                  <a:pt x="1796806" y="55321"/>
                </a:lnTo>
                <a:lnTo>
                  <a:pt x="1782787" y="54471"/>
                </a:lnTo>
                <a:lnTo>
                  <a:pt x="1768762" y="53883"/>
                </a:lnTo>
                <a:lnTo>
                  <a:pt x="1754732" y="53480"/>
                </a:lnTo>
                <a:lnTo>
                  <a:pt x="1740705" y="53211"/>
                </a:lnTo>
                <a:lnTo>
                  <a:pt x="1726843" y="53198"/>
                </a:lnTo>
                <a:lnTo>
                  <a:pt x="1713456" y="53722"/>
                </a:lnTo>
                <a:lnTo>
                  <a:pt x="1700673" y="54896"/>
                </a:lnTo>
                <a:lnTo>
                  <a:pt x="1688462" y="56838"/>
                </a:lnTo>
                <a:lnTo>
                  <a:pt x="1676721" y="59745"/>
                </a:lnTo>
                <a:lnTo>
                  <a:pt x="1665335" y="63620"/>
                </a:lnTo>
                <a:lnTo>
                  <a:pt x="1654043" y="68001"/>
                </a:lnTo>
                <a:lnTo>
                  <a:pt x="1642461" y="72094"/>
                </a:lnTo>
                <a:lnTo>
                  <a:pt x="1630409" y="75475"/>
                </a:lnTo>
                <a:lnTo>
                  <a:pt x="1618042" y="78233"/>
                </a:lnTo>
                <a:lnTo>
                  <a:pt x="1605739" y="80774"/>
                </a:lnTo>
                <a:lnTo>
                  <a:pt x="1593715" y="83368"/>
                </a:lnTo>
                <a:lnTo>
                  <a:pt x="1581691" y="85958"/>
                </a:lnTo>
                <a:lnTo>
                  <a:pt x="1569020" y="88252"/>
                </a:lnTo>
                <a:lnTo>
                  <a:pt x="1555391" y="90091"/>
                </a:lnTo>
                <a:lnTo>
                  <a:pt x="1541136" y="91310"/>
                </a:lnTo>
                <a:lnTo>
                  <a:pt x="1527020" y="91671"/>
                </a:lnTo>
                <a:lnTo>
                  <a:pt x="1513482" y="91131"/>
                </a:lnTo>
                <a:lnTo>
                  <a:pt x="1500461" y="89802"/>
                </a:lnTo>
                <a:lnTo>
                  <a:pt x="1487577" y="87846"/>
                </a:lnTo>
                <a:lnTo>
                  <a:pt x="1474578" y="85421"/>
                </a:lnTo>
                <a:lnTo>
                  <a:pt x="1461373" y="82660"/>
                </a:lnTo>
                <a:lnTo>
                  <a:pt x="1447961" y="79662"/>
                </a:lnTo>
                <a:lnTo>
                  <a:pt x="1434381" y="76494"/>
                </a:lnTo>
                <a:lnTo>
                  <a:pt x="1420835" y="73046"/>
                </a:lnTo>
                <a:lnTo>
                  <a:pt x="1407667" y="69045"/>
                </a:lnTo>
                <a:lnTo>
                  <a:pt x="1395029" y="64393"/>
                </a:lnTo>
                <a:lnTo>
                  <a:pt x="1382747" y="59301"/>
                </a:lnTo>
                <a:lnTo>
                  <a:pt x="1370428" y="54191"/>
                </a:lnTo>
                <a:lnTo>
                  <a:pt x="1357835" y="49315"/>
                </a:lnTo>
                <a:lnTo>
                  <a:pt x="1344749" y="44906"/>
                </a:lnTo>
                <a:lnTo>
                  <a:pt x="1330891" y="41251"/>
                </a:lnTo>
                <a:lnTo>
                  <a:pt x="1316197" y="38431"/>
                </a:lnTo>
                <a:lnTo>
                  <a:pt x="1300921" y="36521"/>
                </a:lnTo>
                <a:lnTo>
                  <a:pt x="1285520" y="35681"/>
                </a:lnTo>
                <a:lnTo>
                  <a:pt x="1270280" y="35893"/>
                </a:lnTo>
                <a:lnTo>
                  <a:pt x="1255454" y="36999"/>
                </a:lnTo>
                <a:lnTo>
                  <a:pt x="1241346" y="38804"/>
                </a:lnTo>
                <a:lnTo>
                  <a:pt x="1228044" y="41127"/>
                </a:lnTo>
                <a:lnTo>
                  <a:pt x="1215467" y="43820"/>
                </a:lnTo>
                <a:lnTo>
                  <a:pt x="1203473" y="46773"/>
                </a:lnTo>
                <a:lnTo>
                  <a:pt x="1191913" y="49905"/>
                </a:lnTo>
                <a:lnTo>
                  <a:pt x="1180503" y="53160"/>
                </a:lnTo>
                <a:lnTo>
                  <a:pt x="1168842" y="56498"/>
                </a:lnTo>
                <a:lnTo>
                  <a:pt x="1156731" y="59884"/>
                </a:lnTo>
                <a:lnTo>
                  <a:pt x="1144155" y="62971"/>
                </a:lnTo>
                <a:lnTo>
                  <a:pt x="1131180" y="65132"/>
                </a:lnTo>
                <a:lnTo>
                  <a:pt x="1117895" y="66101"/>
                </a:lnTo>
                <a:lnTo>
                  <a:pt x="1104381" y="65936"/>
                </a:lnTo>
                <a:lnTo>
                  <a:pt x="1090703" y="64838"/>
                </a:lnTo>
                <a:lnTo>
                  <a:pt x="1076910" y="63025"/>
                </a:lnTo>
                <a:lnTo>
                  <a:pt x="1063039" y="60691"/>
                </a:lnTo>
                <a:lnTo>
                  <a:pt x="1049112" y="57987"/>
                </a:lnTo>
                <a:lnTo>
                  <a:pt x="1035154" y="55021"/>
                </a:lnTo>
                <a:lnTo>
                  <a:pt x="1021340" y="51709"/>
                </a:lnTo>
                <a:lnTo>
                  <a:pt x="1007984" y="47800"/>
                </a:lnTo>
                <a:lnTo>
                  <a:pt x="995217" y="43214"/>
                </a:lnTo>
                <a:lnTo>
                  <a:pt x="982847" y="38338"/>
                </a:lnTo>
                <a:lnTo>
                  <a:pt x="970467" y="33903"/>
                </a:lnTo>
                <a:lnTo>
                  <a:pt x="957839" y="30299"/>
                </a:lnTo>
                <a:lnTo>
                  <a:pt x="944898" y="27729"/>
                </a:lnTo>
                <a:lnTo>
                  <a:pt x="931671" y="26379"/>
                </a:lnTo>
                <a:lnTo>
                  <a:pt x="918213" y="26215"/>
                </a:lnTo>
                <a:lnTo>
                  <a:pt x="904581" y="27055"/>
                </a:lnTo>
                <a:lnTo>
                  <a:pt x="890824" y="28673"/>
                </a:lnTo>
                <a:lnTo>
                  <a:pt x="876982" y="30867"/>
                </a:lnTo>
                <a:lnTo>
                  <a:pt x="863247" y="33473"/>
                </a:lnTo>
                <a:lnTo>
                  <a:pt x="849945" y="36366"/>
                </a:lnTo>
                <a:lnTo>
                  <a:pt x="837211" y="39449"/>
                </a:lnTo>
                <a:lnTo>
                  <a:pt x="824692" y="42331"/>
                </a:lnTo>
                <a:lnTo>
                  <a:pt x="811681" y="44355"/>
                </a:lnTo>
                <a:lnTo>
                  <a:pt x="797810" y="45231"/>
                </a:lnTo>
                <a:lnTo>
                  <a:pt x="783051" y="45005"/>
                </a:lnTo>
                <a:lnTo>
                  <a:pt x="767533" y="43864"/>
                </a:lnTo>
                <a:lnTo>
                  <a:pt x="751431" y="42024"/>
                </a:lnTo>
                <a:lnTo>
                  <a:pt x="735229" y="39671"/>
                </a:lnTo>
                <a:lnTo>
                  <a:pt x="719665" y="36955"/>
                </a:lnTo>
                <a:lnTo>
                  <a:pt x="705088" y="33985"/>
                </a:lnTo>
                <a:lnTo>
                  <a:pt x="691335" y="30840"/>
                </a:lnTo>
                <a:lnTo>
                  <a:pt x="677946" y="27577"/>
                </a:lnTo>
                <a:lnTo>
                  <a:pt x="664601" y="24232"/>
                </a:lnTo>
                <a:lnTo>
                  <a:pt x="651161" y="20834"/>
                </a:lnTo>
                <a:lnTo>
                  <a:pt x="637591" y="17398"/>
                </a:lnTo>
                <a:lnTo>
                  <a:pt x="623903" y="13947"/>
                </a:lnTo>
                <a:lnTo>
                  <a:pt x="610286" y="10817"/>
                </a:lnTo>
                <a:lnTo>
                  <a:pt x="597069" y="8626"/>
                </a:lnTo>
                <a:lnTo>
                  <a:pt x="584404" y="7638"/>
                </a:lnTo>
                <a:lnTo>
                  <a:pt x="572274" y="7789"/>
                </a:lnTo>
                <a:lnTo>
                  <a:pt x="560588" y="8879"/>
                </a:lnTo>
                <a:lnTo>
                  <a:pt x="549243" y="10686"/>
                </a:lnTo>
                <a:lnTo>
                  <a:pt x="538149" y="13016"/>
                </a:lnTo>
                <a:lnTo>
                  <a:pt x="527232" y="15718"/>
                </a:lnTo>
                <a:lnTo>
                  <a:pt x="516440" y="18682"/>
                </a:lnTo>
                <a:lnTo>
                  <a:pt x="505733" y="21993"/>
                </a:lnTo>
                <a:lnTo>
                  <a:pt x="495084" y="25900"/>
                </a:lnTo>
                <a:lnTo>
                  <a:pt x="484470" y="30486"/>
                </a:lnTo>
                <a:lnTo>
                  <a:pt x="473714" y="35362"/>
                </a:lnTo>
                <a:lnTo>
                  <a:pt x="462501" y="39796"/>
                </a:lnTo>
                <a:lnTo>
                  <a:pt x="450700" y="43400"/>
                </a:lnTo>
                <a:lnTo>
                  <a:pt x="438502" y="45971"/>
                </a:lnTo>
                <a:lnTo>
                  <a:pt x="426315" y="47321"/>
                </a:lnTo>
                <a:lnTo>
                  <a:pt x="414372" y="47484"/>
                </a:lnTo>
                <a:lnTo>
                  <a:pt x="402573" y="46645"/>
                </a:lnTo>
                <a:lnTo>
                  <a:pt x="390585" y="45026"/>
                </a:lnTo>
                <a:lnTo>
                  <a:pt x="378218" y="42836"/>
                </a:lnTo>
                <a:lnTo>
                  <a:pt x="365285" y="40404"/>
                </a:lnTo>
                <a:lnTo>
                  <a:pt x="351531" y="38159"/>
                </a:lnTo>
                <a:lnTo>
                  <a:pt x="336911" y="36325"/>
                </a:lnTo>
                <a:lnTo>
                  <a:pt x="321854" y="35095"/>
                </a:lnTo>
                <a:lnTo>
                  <a:pt x="307133" y="34720"/>
                </a:lnTo>
                <a:lnTo>
                  <a:pt x="293162" y="35251"/>
                </a:lnTo>
                <a:lnTo>
                  <a:pt x="280003" y="36743"/>
                </a:lnTo>
                <a:lnTo>
                  <a:pt x="267553" y="39340"/>
                </a:lnTo>
                <a:lnTo>
                  <a:pt x="255659" y="43007"/>
                </a:lnTo>
                <a:lnTo>
                  <a:pt x="244179" y="47417"/>
                </a:lnTo>
                <a:lnTo>
                  <a:pt x="232996" y="52061"/>
                </a:lnTo>
                <a:lnTo>
                  <a:pt x="222021" y="56625"/>
                </a:lnTo>
                <a:lnTo>
                  <a:pt x="211190" y="60992"/>
                </a:lnTo>
                <a:lnTo>
                  <a:pt x="200457" y="65151"/>
                </a:lnTo>
                <a:lnTo>
                  <a:pt x="189786" y="69133"/>
                </a:lnTo>
                <a:lnTo>
                  <a:pt x="178993" y="72976"/>
                </a:lnTo>
                <a:lnTo>
                  <a:pt x="167754" y="76718"/>
                </a:lnTo>
                <a:lnTo>
                  <a:pt x="155927" y="80382"/>
                </a:lnTo>
                <a:lnTo>
                  <a:pt x="143372" y="83827"/>
                </a:lnTo>
                <a:lnTo>
                  <a:pt x="129881" y="86761"/>
                </a:lnTo>
                <a:lnTo>
                  <a:pt x="115440" y="89072"/>
                </a:lnTo>
                <a:lnTo>
                  <a:pt x="100505" y="90962"/>
                </a:lnTo>
                <a:lnTo>
                  <a:pt x="85867" y="92846"/>
                </a:lnTo>
                <a:lnTo>
                  <a:pt x="71955" y="94967"/>
                </a:lnTo>
                <a:lnTo>
                  <a:pt x="58906" y="97433"/>
                </a:lnTo>
                <a:lnTo>
                  <a:pt x="45247" y="100639"/>
                </a:lnTo>
                <a:lnTo>
                  <a:pt x="27546" y="105989"/>
                </a:lnTo>
                <a:lnTo>
                  <a:pt x="0" y="115813"/>
                </a:lnTo>
              </a:path>
            </a:pathLst>
          </a:custGeom>
          <a:ln w="38100" cap="flat" cmpd="sng" algn="ctr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32386" y="134660"/>
            <a:ext cx="1036402" cy="770791"/>
            <a:chOff x="732386" y="134660"/>
            <a:chExt cx="1036402" cy="770791"/>
          </a:xfrm>
        </p:grpSpPr>
        <p:sp>
          <p:nvSpPr>
            <p:cNvPr id="2" name="Freeform 1"/>
            <p:cNvSpPr/>
            <p:nvPr/>
          </p:nvSpPr>
          <p:spPr>
            <a:xfrm>
              <a:off x="732386" y="357968"/>
              <a:ext cx="15138" cy="505369"/>
            </a:xfrm>
            <a:custGeom>
              <a:avLst/>
              <a:gdLst/>
              <a:ahLst/>
              <a:cxnLst/>
              <a:rect l="0" t="0" r="0" b="0"/>
              <a:pathLst>
                <a:path w="15138" h="505369">
                  <a:moveTo>
                    <a:pt x="4608" y="0"/>
                  </a:moveTo>
                  <a:lnTo>
                    <a:pt x="1809" y="8869"/>
                  </a:lnTo>
                  <a:lnTo>
                    <a:pt x="307" y="17856"/>
                  </a:lnTo>
                  <a:lnTo>
                    <a:pt x="0" y="27860"/>
                  </a:lnTo>
                  <a:lnTo>
                    <a:pt x="680" y="39186"/>
                  </a:lnTo>
                  <a:lnTo>
                    <a:pt x="2147" y="52294"/>
                  </a:lnTo>
                  <a:lnTo>
                    <a:pt x="4212" y="67259"/>
                  </a:lnTo>
                  <a:lnTo>
                    <a:pt x="6548" y="83848"/>
                  </a:lnTo>
                  <a:lnTo>
                    <a:pt x="8723" y="101722"/>
                  </a:lnTo>
                  <a:lnTo>
                    <a:pt x="10512" y="120547"/>
                  </a:lnTo>
                  <a:lnTo>
                    <a:pt x="11879" y="139726"/>
                  </a:lnTo>
                  <a:lnTo>
                    <a:pt x="12879" y="158440"/>
                  </a:lnTo>
                  <a:lnTo>
                    <a:pt x="13589" y="176281"/>
                  </a:lnTo>
                  <a:lnTo>
                    <a:pt x="14084" y="193208"/>
                  </a:lnTo>
                  <a:lnTo>
                    <a:pt x="14425" y="209350"/>
                  </a:lnTo>
                  <a:lnTo>
                    <a:pt x="14657" y="224879"/>
                  </a:lnTo>
                  <a:lnTo>
                    <a:pt x="14814" y="239954"/>
                  </a:lnTo>
                  <a:lnTo>
                    <a:pt x="14921" y="254705"/>
                  </a:lnTo>
                  <a:lnTo>
                    <a:pt x="14992" y="269238"/>
                  </a:lnTo>
                  <a:lnTo>
                    <a:pt x="15040" y="283951"/>
                  </a:lnTo>
                  <a:lnTo>
                    <a:pt x="15072" y="299508"/>
                  </a:lnTo>
                  <a:lnTo>
                    <a:pt x="15094" y="316192"/>
                  </a:lnTo>
                  <a:lnTo>
                    <a:pt x="15108" y="333636"/>
                  </a:lnTo>
                  <a:lnTo>
                    <a:pt x="15118" y="351037"/>
                  </a:lnTo>
                  <a:lnTo>
                    <a:pt x="15124" y="367926"/>
                  </a:lnTo>
                  <a:lnTo>
                    <a:pt x="15128" y="384179"/>
                  </a:lnTo>
                  <a:lnTo>
                    <a:pt x="15131" y="399853"/>
                  </a:lnTo>
                  <a:lnTo>
                    <a:pt x="15133" y="415056"/>
                  </a:lnTo>
                  <a:lnTo>
                    <a:pt x="15134" y="429877"/>
                  </a:lnTo>
                  <a:lnTo>
                    <a:pt x="15135" y="446137"/>
                  </a:lnTo>
                  <a:lnTo>
                    <a:pt x="15136" y="468619"/>
                  </a:lnTo>
                  <a:lnTo>
                    <a:pt x="15137" y="5053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85918" y="384725"/>
              <a:ext cx="411720" cy="508222"/>
            </a:xfrm>
            <a:custGeom>
              <a:avLst/>
              <a:gdLst/>
              <a:ahLst/>
              <a:cxnLst/>
              <a:rect l="0" t="0" r="0" b="0"/>
              <a:pathLst>
                <a:path w="411720" h="508222">
                  <a:moveTo>
                    <a:pt x="209045" y="25886"/>
                  </a:moveTo>
                  <a:lnTo>
                    <a:pt x="197444" y="28887"/>
                  </a:lnTo>
                  <a:lnTo>
                    <a:pt x="187596" y="32309"/>
                  </a:lnTo>
                  <a:lnTo>
                    <a:pt x="178586" y="36510"/>
                  </a:lnTo>
                  <a:lnTo>
                    <a:pt x="169971" y="41583"/>
                  </a:lnTo>
                  <a:lnTo>
                    <a:pt x="161296" y="47712"/>
                  </a:lnTo>
                  <a:lnTo>
                    <a:pt x="152320" y="54896"/>
                  </a:lnTo>
                  <a:lnTo>
                    <a:pt x="142989" y="62983"/>
                  </a:lnTo>
                  <a:lnTo>
                    <a:pt x="133342" y="71778"/>
                  </a:lnTo>
                  <a:lnTo>
                    <a:pt x="123442" y="81103"/>
                  </a:lnTo>
                  <a:lnTo>
                    <a:pt x="113352" y="90973"/>
                  </a:lnTo>
                  <a:lnTo>
                    <a:pt x="103126" y="101583"/>
                  </a:lnTo>
                  <a:lnTo>
                    <a:pt x="92814" y="112975"/>
                  </a:lnTo>
                  <a:lnTo>
                    <a:pt x="82771" y="124897"/>
                  </a:lnTo>
                  <a:lnTo>
                    <a:pt x="73634" y="136899"/>
                  </a:lnTo>
                  <a:lnTo>
                    <a:pt x="65671" y="148718"/>
                  </a:lnTo>
                  <a:lnTo>
                    <a:pt x="58663" y="160434"/>
                  </a:lnTo>
                  <a:lnTo>
                    <a:pt x="52108" y="172366"/>
                  </a:lnTo>
                  <a:lnTo>
                    <a:pt x="45662" y="184687"/>
                  </a:lnTo>
                  <a:lnTo>
                    <a:pt x="39330" y="197249"/>
                  </a:lnTo>
                  <a:lnTo>
                    <a:pt x="33371" y="209690"/>
                  </a:lnTo>
                  <a:lnTo>
                    <a:pt x="27914" y="221802"/>
                  </a:lnTo>
                  <a:lnTo>
                    <a:pt x="22943" y="233546"/>
                  </a:lnTo>
                  <a:lnTo>
                    <a:pt x="18377" y="244965"/>
                  </a:lnTo>
                  <a:lnTo>
                    <a:pt x="14127" y="256137"/>
                  </a:lnTo>
                  <a:lnTo>
                    <a:pt x="10274" y="267454"/>
                  </a:lnTo>
                  <a:lnTo>
                    <a:pt x="7058" y="279583"/>
                  </a:lnTo>
                  <a:lnTo>
                    <a:pt x="4560" y="292822"/>
                  </a:lnTo>
                  <a:lnTo>
                    <a:pt x="2713" y="306969"/>
                  </a:lnTo>
                  <a:lnTo>
                    <a:pt x="1390" y="321538"/>
                  </a:lnTo>
                  <a:lnTo>
                    <a:pt x="467" y="336189"/>
                  </a:lnTo>
                  <a:lnTo>
                    <a:pt x="0" y="350772"/>
                  </a:lnTo>
                  <a:lnTo>
                    <a:pt x="210" y="365242"/>
                  </a:lnTo>
                  <a:lnTo>
                    <a:pt x="1174" y="379597"/>
                  </a:lnTo>
                  <a:lnTo>
                    <a:pt x="3144" y="393694"/>
                  </a:lnTo>
                  <a:lnTo>
                    <a:pt x="6602" y="407246"/>
                  </a:lnTo>
                  <a:lnTo>
                    <a:pt x="11674" y="420143"/>
                  </a:lnTo>
                  <a:lnTo>
                    <a:pt x="18182" y="432433"/>
                  </a:lnTo>
                  <a:lnTo>
                    <a:pt x="25839" y="444227"/>
                  </a:lnTo>
                  <a:lnTo>
                    <a:pt x="34358" y="455639"/>
                  </a:lnTo>
                  <a:lnTo>
                    <a:pt x="43499" y="466610"/>
                  </a:lnTo>
                  <a:lnTo>
                    <a:pt x="53080" y="476911"/>
                  </a:lnTo>
                  <a:lnTo>
                    <a:pt x="62975" y="486459"/>
                  </a:lnTo>
                  <a:lnTo>
                    <a:pt x="73415" y="494837"/>
                  </a:lnTo>
                  <a:lnTo>
                    <a:pt x="84948" y="501254"/>
                  </a:lnTo>
                  <a:lnTo>
                    <a:pt x="97782" y="505455"/>
                  </a:lnTo>
                  <a:lnTo>
                    <a:pt x="111657" y="507647"/>
                  </a:lnTo>
                  <a:lnTo>
                    <a:pt x="126042" y="508221"/>
                  </a:lnTo>
                  <a:lnTo>
                    <a:pt x="140570" y="507569"/>
                  </a:lnTo>
                  <a:lnTo>
                    <a:pt x="155071" y="505864"/>
                  </a:lnTo>
                  <a:lnTo>
                    <a:pt x="169485" y="503058"/>
                  </a:lnTo>
                  <a:lnTo>
                    <a:pt x="183800" y="499213"/>
                  </a:lnTo>
                  <a:lnTo>
                    <a:pt x="197699" y="494499"/>
                  </a:lnTo>
                  <a:lnTo>
                    <a:pt x="210586" y="489111"/>
                  </a:lnTo>
                  <a:lnTo>
                    <a:pt x="222229" y="483221"/>
                  </a:lnTo>
                  <a:lnTo>
                    <a:pt x="233031" y="476808"/>
                  </a:lnTo>
                  <a:lnTo>
                    <a:pt x="243820" y="469672"/>
                  </a:lnTo>
                  <a:lnTo>
                    <a:pt x="255080" y="461754"/>
                  </a:lnTo>
                  <a:lnTo>
                    <a:pt x="266781" y="452980"/>
                  </a:lnTo>
                  <a:lnTo>
                    <a:pt x="278570" y="443179"/>
                  </a:lnTo>
                  <a:lnTo>
                    <a:pt x="290208" y="432355"/>
                  </a:lnTo>
                  <a:lnTo>
                    <a:pt x="301617" y="420493"/>
                  </a:lnTo>
                  <a:lnTo>
                    <a:pt x="312804" y="407473"/>
                  </a:lnTo>
                  <a:lnTo>
                    <a:pt x="323802" y="393348"/>
                  </a:lnTo>
                  <a:lnTo>
                    <a:pt x="334492" y="378457"/>
                  </a:lnTo>
                  <a:lnTo>
                    <a:pt x="344603" y="363316"/>
                  </a:lnTo>
                  <a:lnTo>
                    <a:pt x="354032" y="348249"/>
                  </a:lnTo>
                  <a:lnTo>
                    <a:pt x="362670" y="333540"/>
                  </a:lnTo>
                  <a:lnTo>
                    <a:pt x="370326" y="319510"/>
                  </a:lnTo>
                  <a:lnTo>
                    <a:pt x="376994" y="306251"/>
                  </a:lnTo>
                  <a:lnTo>
                    <a:pt x="382812" y="293363"/>
                  </a:lnTo>
                  <a:lnTo>
                    <a:pt x="387961" y="280096"/>
                  </a:lnTo>
                  <a:lnTo>
                    <a:pt x="392615" y="266050"/>
                  </a:lnTo>
                  <a:lnTo>
                    <a:pt x="396911" y="251172"/>
                  </a:lnTo>
                  <a:lnTo>
                    <a:pt x="400958" y="235573"/>
                  </a:lnTo>
                  <a:lnTo>
                    <a:pt x="404822" y="219412"/>
                  </a:lnTo>
                  <a:lnTo>
                    <a:pt x="408232" y="203001"/>
                  </a:lnTo>
                  <a:lnTo>
                    <a:pt x="410610" y="186764"/>
                  </a:lnTo>
                  <a:lnTo>
                    <a:pt x="411719" y="170922"/>
                  </a:lnTo>
                  <a:lnTo>
                    <a:pt x="411479" y="155506"/>
                  </a:lnTo>
                  <a:lnTo>
                    <a:pt x="409797" y="140461"/>
                  </a:lnTo>
                  <a:lnTo>
                    <a:pt x="406775" y="125709"/>
                  </a:lnTo>
                  <a:lnTo>
                    <a:pt x="402644" y="111173"/>
                  </a:lnTo>
                  <a:lnTo>
                    <a:pt x="397663" y="96792"/>
                  </a:lnTo>
                  <a:lnTo>
                    <a:pt x="392054" y="82530"/>
                  </a:lnTo>
                  <a:lnTo>
                    <a:pt x="385832" y="68679"/>
                  </a:lnTo>
                  <a:lnTo>
                    <a:pt x="378825" y="55831"/>
                  </a:lnTo>
                  <a:lnTo>
                    <a:pt x="370995" y="44232"/>
                  </a:lnTo>
                  <a:lnTo>
                    <a:pt x="362279" y="33970"/>
                  </a:lnTo>
                  <a:lnTo>
                    <a:pt x="352518" y="25141"/>
                  </a:lnTo>
                  <a:lnTo>
                    <a:pt x="341725" y="17651"/>
                  </a:lnTo>
                  <a:lnTo>
                    <a:pt x="330053" y="11433"/>
                  </a:lnTo>
                  <a:lnTo>
                    <a:pt x="317694" y="6540"/>
                  </a:lnTo>
                  <a:lnTo>
                    <a:pt x="304830" y="2882"/>
                  </a:lnTo>
                  <a:lnTo>
                    <a:pt x="291769" y="575"/>
                  </a:lnTo>
                  <a:lnTo>
                    <a:pt x="278928" y="0"/>
                  </a:lnTo>
                  <a:lnTo>
                    <a:pt x="266511" y="1212"/>
                  </a:lnTo>
                  <a:lnTo>
                    <a:pt x="254376" y="4144"/>
                  </a:lnTo>
                  <a:lnTo>
                    <a:pt x="242155" y="8779"/>
                  </a:lnTo>
                  <a:lnTo>
                    <a:pt x="229638" y="14928"/>
                  </a:lnTo>
                  <a:lnTo>
                    <a:pt x="216941" y="22141"/>
                  </a:lnTo>
                  <a:lnTo>
                    <a:pt x="204410" y="29812"/>
                  </a:lnTo>
                  <a:lnTo>
                    <a:pt x="192246" y="37553"/>
                  </a:lnTo>
                  <a:lnTo>
                    <a:pt x="180739" y="45091"/>
                  </a:lnTo>
                  <a:lnTo>
                    <a:pt x="169106" y="53014"/>
                  </a:lnTo>
                  <a:lnTo>
                    <a:pt x="155211" y="63128"/>
                  </a:lnTo>
                  <a:lnTo>
                    <a:pt x="135346" y="78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442404" y="134660"/>
              <a:ext cx="263850" cy="307537"/>
            </a:xfrm>
            <a:custGeom>
              <a:avLst/>
              <a:gdLst/>
              <a:ahLst/>
              <a:cxnLst/>
              <a:rect l="0" t="0" r="0" b="0"/>
              <a:pathLst>
                <a:path w="263850" h="307537">
                  <a:moveTo>
                    <a:pt x="73699" y="23267"/>
                  </a:moveTo>
                  <a:lnTo>
                    <a:pt x="79634" y="17466"/>
                  </a:lnTo>
                  <a:lnTo>
                    <a:pt x="85838" y="12542"/>
                  </a:lnTo>
                  <a:lnTo>
                    <a:pt x="92934" y="8049"/>
                  </a:lnTo>
                  <a:lnTo>
                    <a:pt x="100874" y="4174"/>
                  </a:lnTo>
                  <a:lnTo>
                    <a:pt x="109521" y="1457"/>
                  </a:lnTo>
                  <a:lnTo>
                    <a:pt x="118715" y="102"/>
                  </a:lnTo>
                  <a:lnTo>
                    <a:pt x="128315" y="0"/>
                  </a:lnTo>
                  <a:lnTo>
                    <a:pt x="138205" y="918"/>
                  </a:lnTo>
                  <a:lnTo>
                    <a:pt x="148298" y="2617"/>
                  </a:lnTo>
                  <a:lnTo>
                    <a:pt x="158531" y="5214"/>
                  </a:lnTo>
                  <a:lnTo>
                    <a:pt x="168861" y="9158"/>
                  </a:lnTo>
                  <a:lnTo>
                    <a:pt x="179246" y="14589"/>
                  </a:lnTo>
                  <a:lnTo>
                    <a:pt x="189339" y="21354"/>
                  </a:lnTo>
                  <a:lnTo>
                    <a:pt x="198511" y="29190"/>
                  </a:lnTo>
                  <a:lnTo>
                    <a:pt x="206479" y="37828"/>
                  </a:lnTo>
                  <a:lnTo>
                    <a:pt x="212811" y="46882"/>
                  </a:lnTo>
                  <a:lnTo>
                    <a:pt x="216784" y="55872"/>
                  </a:lnTo>
                  <a:lnTo>
                    <a:pt x="218228" y="64543"/>
                  </a:lnTo>
                  <a:lnTo>
                    <a:pt x="217436" y="72837"/>
                  </a:lnTo>
                  <a:lnTo>
                    <a:pt x="214860" y="80794"/>
                  </a:lnTo>
                  <a:lnTo>
                    <a:pt x="210945" y="88482"/>
                  </a:lnTo>
                  <a:lnTo>
                    <a:pt x="205896" y="95969"/>
                  </a:lnTo>
                  <a:lnTo>
                    <a:pt x="199693" y="103310"/>
                  </a:lnTo>
                  <a:lnTo>
                    <a:pt x="192415" y="110545"/>
                  </a:lnTo>
                  <a:lnTo>
                    <a:pt x="184241" y="117540"/>
                  </a:lnTo>
                  <a:lnTo>
                    <a:pt x="175377" y="124011"/>
                  </a:lnTo>
                  <a:lnTo>
                    <a:pt x="166090" y="129834"/>
                  </a:lnTo>
                  <a:lnTo>
                    <a:pt x="159487" y="134647"/>
                  </a:lnTo>
                  <a:lnTo>
                    <a:pt x="159407" y="138121"/>
                  </a:lnTo>
                  <a:lnTo>
                    <a:pt x="164892" y="140756"/>
                  </a:lnTo>
                  <a:lnTo>
                    <a:pt x="173972" y="143311"/>
                  </a:lnTo>
                  <a:lnTo>
                    <a:pt x="184779" y="146421"/>
                  </a:lnTo>
                  <a:lnTo>
                    <a:pt x="196174" y="150333"/>
                  </a:lnTo>
                  <a:lnTo>
                    <a:pt x="207464" y="155025"/>
                  </a:lnTo>
                  <a:lnTo>
                    <a:pt x="218146" y="160364"/>
                  </a:lnTo>
                  <a:lnTo>
                    <a:pt x="228039" y="166204"/>
                  </a:lnTo>
                  <a:lnTo>
                    <a:pt x="237028" y="172575"/>
                  </a:lnTo>
                  <a:lnTo>
                    <a:pt x="244939" y="179680"/>
                  </a:lnTo>
                  <a:lnTo>
                    <a:pt x="251779" y="187570"/>
                  </a:lnTo>
                  <a:lnTo>
                    <a:pt x="257375" y="196156"/>
                  </a:lnTo>
                  <a:lnTo>
                    <a:pt x="261314" y="205297"/>
                  </a:lnTo>
                  <a:lnTo>
                    <a:pt x="263510" y="214846"/>
                  </a:lnTo>
                  <a:lnTo>
                    <a:pt x="263849" y="224359"/>
                  </a:lnTo>
                  <a:lnTo>
                    <a:pt x="262033" y="233133"/>
                  </a:lnTo>
                  <a:lnTo>
                    <a:pt x="258106" y="240845"/>
                  </a:lnTo>
                  <a:lnTo>
                    <a:pt x="252385" y="247512"/>
                  </a:lnTo>
                  <a:lnTo>
                    <a:pt x="245266" y="253307"/>
                  </a:lnTo>
                  <a:lnTo>
                    <a:pt x="237107" y="258428"/>
                  </a:lnTo>
                  <a:lnTo>
                    <a:pt x="228038" y="263057"/>
                  </a:lnTo>
                  <a:lnTo>
                    <a:pt x="217975" y="267334"/>
                  </a:lnTo>
                  <a:lnTo>
                    <a:pt x="206947" y="271361"/>
                  </a:lnTo>
                  <a:lnTo>
                    <a:pt x="195102" y="275051"/>
                  </a:lnTo>
                  <a:lnTo>
                    <a:pt x="182619" y="278151"/>
                  </a:lnTo>
                  <a:lnTo>
                    <a:pt x="169664" y="280572"/>
                  </a:lnTo>
                  <a:lnTo>
                    <a:pt x="156371" y="282536"/>
                  </a:lnTo>
                  <a:lnTo>
                    <a:pt x="142841" y="284469"/>
                  </a:lnTo>
                  <a:lnTo>
                    <a:pt x="129147" y="286624"/>
                  </a:lnTo>
                  <a:lnTo>
                    <a:pt x="115341" y="289073"/>
                  </a:lnTo>
                  <a:lnTo>
                    <a:pt x="101459" y="291796"/>
                  </a:lnTo>
                  <a:lnTo>
                    <a:pt x="87530" y="294737"/>
                  </a:lnTo>
                  <a:lnTo>
                    <a:pt x="73600" y="297689"/>
                  </a:lnTo>
                  <a:lnTo>
                    <a:pt x="58050" y="300598"/>
                  </a:lnTo>
                  <a:lnTo>
                    <a:pt x="36162" y="303716"/>
                  </a:lnTo>
                  <a:lnTo>
                    <a:pt x="0" y="3075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442404" y="442196"/>
              <a:ext cx="326384" cy="52644"/>
            </a:xfrm>
            <a:custGeom>
              <a:avLst/>
              <a:gdLst/>
              <a:ahLst/>
              <a:cxnLst/>
              <a:rect l="0" t="0" r="0" b="0"/>
              <a:pathLst>
                <a:path w="326384" h="52644">
                  <a:moveTo>
                    <a:pt x="326383" y="0"/>
                  </a:moveTo>
                  <a:lnTo>
                    <a:pt x="314648" y="2867"/>
                  </a:lnTo>
                  <a:lnTo>
                    <a:pt x="303519" y="5009"/>
                  </a:lnTo>
                  <a:lnTo>
                    <a:pt x="291925" y="6617"/>
                  </a:lnTo>
                  <a:lnTo>
                    <a:pt x="279937" y="7970"/>
                  </a:lnTo>
                  <a:lnTo>
                    <a:pt x="267925" y="9467"/>
                  </a:lnTo>
                  <a:lnTo>
                    <a:pt x="256118" y="11313"/>
                  </a:lnTo>
                  <a:lnTo>
                    <a:pt x="244419" y="13380"/>
                  </a:lnTo>
                  <a:lnTo>
                    <a:pt x="232502" y="15313"/>
                  </a:lnTo>
                  <a:lnTo>
                    <a:pt x="220194" y="16913"/>
                  </a:lnTo>
                  <a:lnTo>
                    <a:pt x="207641" y="18310"/>
                  </a:lnTo>
                  <a:lnTo>
                    <a:pt x="195207" y="19854"/>
                  </a:lnTo>
                  <a:lnTo>
                    <a:pt x="183095" y="21740"/>
                  </a:lnTo>
                  <a:lnTo>
                    <a:pt x="171181" y="23838"/>
                  </a:lnTo>
                  <a:lnTo>
                    <a:pt x="159116" y="25792"/>
                  </a:lnTo>
                  <a:lnTo>
                    <a:pt x="146706" y="27408"/>
                  </a:lnTo>
                  <a:lnTo>
                    <a:pt x="134084" y="28816"/>
                  </a:lnTo>
                  <a:lnTo>
                    <a:pt x="121603" y="30367"/>
                  </a:lnTo>
                  <a:lnTo>
                    <a:pt x="109464" y="32263"/>
                  </a:lnTo>
                  <a:lnTo>
                    <a:pt x="97702" y="34537"/>
                  </a:lnTo>
                  <a:lnTo>
                    <a:pt x="86271" y="37142"/>
                  </a:lnTo>
                  <a:lnTo>
                    <a:pt x="75100" y="40003"/>
                  </a:lnTo>
                  <a:lnTo>
                    <a:pt x="64000" y="42903"/>
                  </a:lnTo>
                  <a:lnTo>
                    <a:pt x="51263" y="45770"/>
                  </a:lnTo>
                  <a:lnTo>
                    <a:pt x="32415" y="48854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643490" y="558010"/>
              <a:ext cx="9485" cy="347441"/>
            </a:xfrm>
            <a:custGeom>
              <a:avLst/>
              <a:gdLst/>
              <a:ahLst/>
              <a:cxnLst/>
              <a:rect l="0" t="0" r="0" b="0"/>
              <a:pathLst>
                <a:path w="9485" h="347441">
                  <a:moveTo>
                    <a:pt x="9484" y="0"/>
                  </a:moveTo>
                  <a:lnTo>
                    <a:pt x="9417" y="11802"/>
                  </a:lnTo>
                  <a:lnTo>
                    <a:pt x="8776" y="23571"/>
                  </a:lnTo>
                  <a:lnTo>
                    <a:pt x="7485" y="36466"/>
                  </a:lnTo>
                  <a:lnTo>
                    <a:pt x="5798" y="50487"/>
                  </a:lnTo>
                  <a:lnTo>
                    <a:pt x="4129" y="65463"/>
                  </a:lnTo>
                  <a:lnTo>
                    <a:pt x="2716" y="81186"/>
                  </a:lnTo>
                  <a:lnTo>
                    <a:pt x="1618" y="97462"/>
                  </a:lnTo>
                  <a:lnTo>
                    <a:pt x="807" y="114134"/>
                  </a:lnTo>
                  <a:lnTo>
                    <a:pt x="233" y="131084"/>
                  </a:lnTo>
                  <a:lnTo>
                    <a:pt x="0" y="148227"/>
                  </a:lnTo>
                  <a:lnTo>
                    <a:pt x="368" y="165502"/>
                  </a:lnTo>
                  <a:lnTo>
                    <a:pt x="1426" y="182861"/>
                  </a:lnTo>
                  <a:lnTo>
                    <a:pt x="2949" y="200113"/>
                  </a:lnTo>
                  <a:lnTo>
                    <a:pt x="4509" y="216929"/>
                  </a:lnTo>
                  <a:lnTo>
                    <a:pt x="5853" y="233168"/>
                  </a:lnTo>
                  <a:lnTo>
                    <a:pt x="6906" y="248853"/>
                  </a:lnTo>
                  <a:lnTo>
                    <a:pt x="7687" y="264080"/>
                  </a:lnTo>
                  <a:lnTo>
                    <a:pt x="8248" y="278941"/>
                  </a:lnTo>
                  <a:lnTo>
                    <a:pt x="8641" y="293120"/>
                  </a:lnTo>
                  <a:lnTo>
                    <a:pt x="8956" y="307382"/>
                  </a:lnTo>
                  <a:lnTo>
                    <a:pt x="9221" y="324102"/>
                  </a:lnTo>
                  <a:lnTo>
                    <a:pt x="9484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07930" y="558010"/>
              <a:ext cx="155573" cy="220656"/>
            </a:xfrm>
            <a:custGeom>
              <a:avLst/>
              <a:gdLst/>
              <a:ahLst/>
              <a:cxnLst/>
              <a:rect l="0" t="0" r="0" b="0"/>
              <a:pathLst>
                <a:path w="155573" h="220656">
                  <a:moveTo>
                    <a:pt x="155572" y="178984"/>
                  </a:moveTo>
                  <a:lnTo>
                    <a:pt x="143837" y="181918"/>
                  </a:lnTo>
                  <a:lnTo>
                    <a:pt x="132708" y="184700"/>
                  </a:lnTo>
                  <a:lnTo>
                    <a:pt x="121119" y="187604"/>
                  </a:lnTo>
                  <a:lnTo>
                    <a:pt x="109303" y="190818"/>
                  </a:lnTo>
                  <a:lnTo>
                    <a:pt x="97940" y="194631"/>
                  </a:lnTo>
                  <a:lnTo>
                    <a:pt x="87381" y="199144"/>
                  </a:lnTo>
                  <a:lnTo>
                    <a:pt x="77335" y="204134"/>
                  </a:lnTo>
                  <a:lnTo>
                    <a:pt x="67066" y="209174"/>
                  </a:lnTo>
                  <a:lnTo>
                    <a:pt x="56166" y="213992"/>
                  </a:lnTo>
                  <a:lnTo>
                    <a:pt x="44878" y="218021"/>
                  </a:lnTo>
                  <a:lnTo>
                    <a:pt x="33900" y="220356"/>
                  </a:lnTo>
                  <a:lnTo>
                    <a:pt x="23638" y="220655"/>
                  </a:lnTo>
                  <a:lnTo>
                    <a:pt x="14646" y="218903"/>
                  </a:lnTo>
                  <a:lnTo>
                    <a:pt x="7750" y="215143"/>
                  </a:lnTo>
                  <a:lnTo>
                    <a:pt x="3196" y="209606"/>
                  </a:lnTo>
                  <a:lnTo>
                    <a:pt x="751" y="202314"/>
                  </a:lnTo>
                  <a:lnTo>
                    <a:pt x="0" y="193001"/>
                  </a:lnTo>
                  <a:lnTo>
                    <a:pt x="525" y="181707"/>
                  </a:lnTo>
                  <a:lnTo>
                    <a:pt x="1974" y="168888"/>
                  </a:lnTo>
                  <a:lnTo>
                    <a:pt x="4074" y="155222"/>
                  </a:lnTo>
                  <a:lnTo>
                    <a:pt x="6622" y="141176"/>
                  </a:lnTo>
                  <a:lnTo>
                    <a:pt x="9313" y="126830"/>
                  </a:lnTo>
                  <a:lnTo>
                    <a:pt x="11739" y="111988"/>
                  </a:lnTo>
                  <a:lnTo>
                    <a:pt x="13703" y="96568"/>
                  </a:lnTo>
                  <a:lnTo>
                    <a:pt x="15195" y="80798"/>
                  </a:lnTo>
                  <a:lnTo>
                    <a:pt x="16440" y="63275"/>
                  </a:lnTo>
                  <a:lnTo>
                    <a:pt x="17547" y="39105"/>
                  </a:lnTo>
                  <a:lnTo>
                    <a:pt x="1870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326383" y="1421347"/>
            <a:ext cx="1400291" cy="631711"/>
            <a:chOff x="326383" y="1421347"/>
            <a:chExt cx="1400291" cy="631711"/>
          </a:xfrm>
        </p:grpSpPr>
        <p:sp>
          <p:nvSpPr>
            <p:cNvPr id="9" name="Freeform 8"/>
            <p:cNvSpPr/>
            <p:nvPr/>
          </p:nvSpPr>
          <p:spPr>
            <a:xfrm>
              <a:off x="326383" y="1800373"/>
              <a:ext cx="168457" cy="31586"/>
            </a:xfrm>
            <a:custGeom>
              <a:avLst/>
              <a:gdLst/>
              <a:ahLst/>
              <a:cxnLst/>
              <a:rect l="0" t="0" r="0" b="0"/>
              <a:pathLst>
                <a:path w="168457" h="31586">
                  <a:moveTo>
                    <a:pt x="168456" y="0"/>
                  </a:moveTo>
                  <a:lnTo>
                    <a:pt x="159655" y="2933"/>
                  </a:lnTo>
                  <a:lnTo>
                    <a:pt x="151308" y="5716"/>
                  </a:lnTo>
                  <a:lnTo>
                    <a:pt x="142600" y="8611"/>
                  </a:lnTo>
                  <a:lnTo>
                    <a:pt x="133134" y="11478"/>
                  </a:lnTo>
                  <a:lnTo>
                    <a:pt x="122342" y="13995"/>
                  </a:lnTo>
                  <a:lnTo>
                    <a:pt x="110052" y="16010"/>
                  </a:lnTo>
                  <a:lnTo>
                    <a:pt x="96733" y="17695"/>
                  </a:lnTo>
                  <a:lnTo>
                    <a:pt x="83263" y="19438"/>
                  </a:lnTo>
                  <a:lnTo>
                    <a:pt x="70175" y="21460"/>
                  </a:lnTo>
                  <a:lnTo>
                    <a:pt x="57699" y="23659"/>
                  </a:lnTo>
                  <a:lnTo>
                    <a:pt x="44494" y="25913"/>
                  </a:lnTo>
                  <a:lnTo>
                    <a:pt x="27173" y="2842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958093" y="1570186"/>
              <a:ext cx="322301" cy="451286"/>
            </a:xfrm>
            <a:custGeom>
              <a:avLst/>
              <a:gdLst/>
              <a:ahLst/>
              <a:cxnLst/>
              <a:rect l="0" t="0" r="0" b="0"/>
              <a:pathLst>
                <a:path w="322301" h="451286">
                  <a:moveTo>
                    <a:pt x="42114" y="30145"/>
                  </a:moveTo>
                  <a:lnTo>
                    <a:pt x="56649" y="30078"/>
                  </a:lnTo>
                  <a:lnTo>
                    <a:pt x="69280" y="29438"/>
                  </a:lnTo>
                  <a:lnTo>
                    <a:pt x="81193" y="28141"/>
                  </a:lnTo>
                  <a:lnTo>
                    <a:pt x="93021" y="26282"/>
                  </a:lnTo>
                  <a:lnTo>
                    <a:pt x="105510" y="23965"/>
                  </a:lnTo>
                  <a:lnTo>
                    <a:pt x="118999" y="21303"/>
                  </a:lnTo>
                  <a:lnTo>
                    <a:pt x="133320" y="18552"/>
                  </a:lnTo>
                  <a:lnTo>
                    <a:pt x="148007" y="16094"/>
                  </a:lnTo>
                  <a:lnTo>
                    <a:pt x="162738" y="14107"/>
                  </a:lnTo>
                  <a:lnTo>
                    <a:pt x="177376" y="12436"/>
                  </a:lnTo>
                  <a:lnTo>
                    <a:pt x="191882" y="10700"/>
                  </a:lnTo>
                  <a:lnTo>
                    <a:pt x="206267" y="8682"/>
                  </a:lnTo>
                  <a:lnTo>
                    <a:pt x="220553" y="6494"/>
                  </a:lnTo>
                  <a:lnTo>
                    <a:pt x="234764" y="4479"/>
                  </a:lnTo>
                  <a:lnTo>
                    <a:pt x="248922" y="2826"/>
                  </a:lnTo>
                  <a:lnTo>
                    <a:pt x="263042" y="1564"/>
                  </a:lnTo>
                  <a:lnTo>
                    <a:pt x="277136" y="641"/>
                  </a:lnTo>
                  <a:lnTo>
                    <a:pt x="291184" y="0"/>
                  </a:lnTo>
                  <a:lnTo>
                    <a:pt x="304208" y="91"/>
                  </a:lnTo>
                  <a:lnTo>
                    <a:pt x="314255" y="2758"/>
                  </a:lnTo>
                  <a:lnTo>
                    <a:pt x="320244" y="8562"/>
                  </a:lnTo>
                  <a:lnTo>
                    <a:pt x="322300" y="15484"/>
                  </a:lnTo>
                  <a:lnTo>
                    <a:pt x="321371" y="22637"/>
                  </a:lnTo>
                  <a:lnTo>
                    <a:pt x="318226" y="29968"/>
                  </a:lnTo>
                  <a:lnTo>
                    <a:pt x="313240" y="37744"/>
                  </a:lnTo>
                  <a:lnTo>
                    <a:pt x="306750" y="46089"/>
                  </a:lnTo>
                  <a:lnTo>
                    <a:pt x="299257" y="54815"/>
                  </a:lnTo>
                  <a:lnTo>
                    <a:pt x="291373" y="63520"/>
                  </a:lnTo>
                  <a:lnTo>
                    <a:pt x="283473" y="71971"/>
                  </a:lnTo>
                  <a:lnTo>
                    <a:pt x="275707" y="80273"/>
                  </a:lnTo>
                  <a:lnTo>
                    <a:pt x="268111" y="88760"/>
                  </a:lnTo>
                  <a:lnTo>
                    <a:pt x="260668" y="97613"/>
                  </a:lnTo>
                  <a:lnTo>
                    <a:pt x="253346" y="106695"/>
                  </a:lnTo>
                  <a:lnTo>
                    <a:pt x="246116" y="115645"/>
                  </a:lnTo>
                  <a:lnTo>
                    <a:pt x="238951" y="124265"/>
                  </a:lnTo>
                  <a:lnTo>
                    <a:pt x="231832" y="132680"/>
                  </a:lnTo>
                  <a:lnTo>
                    <a:pt x="224746" y="141245"/>
                  </a:lnTo>
                  <a:lnTo>
                    <a:pt x="217677" y="150154"/>
                  </a:lnTo>
                  <a:lnTo>
                    <a:pt x="210454" y="159444"/>
                  </a:lnTo>
                  <a:lnTo>
                    <a:pt x="202767" y="169066"/>
                  </a:lnTo>
                  <a:lnTo>
                    <a:pt x="194485" y="178945"/>
                  </a:lnTo>
                  <a:lnTo>
                    <a:pt x="185804" y="188852"/>
                  </a:lnTo>
                  <a:lnTo>
                    <a:pt x="177131" y="198423"/>
                  </a:lnTo>
                  <a:lnTo>
                    <a:pt x="168705" y="207491"/>
                  </a:lnTo>
                  <a:lnTo>
                    <a:pt x="160591" y="216224"/>
                  </a:lnTo>
                  <a:lnTo>
                    <a:pt x="152762" y="225008"/>
                  </a:lnTo>
                  <a:lnTo>
                    <a:pt x="145163" y="234068"/>
                  </a:lnTo>
                  <a:lnTo>
                    <a:pt x="137739" y="243461"/>
                  </a:lnTo>
                  <a:lnTo>
                    <a:pt x="130440" y="253152"/>
                  </a:lnTo>
                  <a:lnTo>
                    <a:pt x="123229" y="263078"/>
                  </a:lnTo>
                  <a:lnTo>
                    <a:pt x="116080" y="273016"/>
                  </a:lnTo>
                  <a:lnTo>
                    <a:pt x="108973" y="282608"/>
                  </a:lnTo>
                  <a:lnTo>
                    <a:pt x="101895" y="291691"/>
                  </a:lnTo>
                  <a:lnTo>
                    <a:pt x="94836" y="300433"/>
                  </a:lnTo>
                  <a:lnTo>
                    <a:pt x="87791" y="309224"/>
                  </a:lnTo>
                  <a:lnTo>
                    <a:pt x="80754" y="318298"/>
                  </a:lnTo>
                  <a:lnTo>
                    <a:pt x="73723" y="328038"/>
                  </a:lnTo>
                  <a:lnTo>
                    <a:pt x="66696" y="339028"/>
                  </a:lnTo>
                  <a:lnTo>
                    <a:pt x="59672" y="351452"/>
                  </a:lnTo>
                  <a:lnTo>
                    <a:pt x="52649" y="364696"/>
                  </a:lnTo>
                  <a:lnTo>
                    <a:pt x="45628" y="377585"/>
                  </a:lnTo>
                  <a:lnTo>
                    <a:pt x="38612" y="389469"/>
                  </a:lnTo>
                  <a:lnTo>
                    <a:pt x="31711" y="400316"/>
                  </a:lnTo>
                  <a:lnTo>
                    <a:pt x="24359" y="411718"/>
                  </a:lnTo>
                  <a:lnTo>
                    <a:pt x="14792" y="426905"/>
                  </a:lnTo>
                  <a:lnTo>
                    <a:pt x="0" y="451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585099" y="1421347"/>
              <a:ext cx="4705" cy="200042"/>
            </a:xfrm>
            <a:custGeom>
              <a:avLst/>
              <a:gdLst/>
              <a:ahLst/>
              <a:cxnLst/>
              <a:rect l="0" t="0" r="0" b="0"/>
              <a:pathLst>
                <a:path w="4705" h="200042">
                  <a:moveTo>
                    <a:pt x="4704" y="0"/>
                  </a:moveTo>
                  <a:lnTo>
                    <a:pt x="4704" y="11735"/>
                  </a:lnTo>
                  <a:lnTo>
                    <a:pt x="4704" y="22864"/>
                  </a:lnTo>
                  <a:lnTo>
                    <a:pt x="4704" y="34467"/>
                  </a:lnTo>
                  <a:lnTo>
                    <a:pt x="4704" y="46801"/>
                  </a:lnTo>
                  <a:lnTo>
                    <a:pt x="4704" y="60109"/>
                  </a:lnTo>
                  <a:lnTo>
                    <a:pt x="4699" y="74409"/>
                  </a:lnTo>
                  <a:lnTo>
                    <a:pt x="4526" y="89241"/>
                  </a:lnTo>
                  <a:lnTo>
                    <a:pt x="3878" y="103806"/>
                  </a:lnTo>
                  <a:lnTo>
                    <a:pt x="2634" y="117671"/>
                  </a:lnTo>
                  <a:lnTo>
                    <a:pt x="1154" y="130757"/>
                  </a:lnTo>
                  <a:lnTo>
                    <a:pt x="154" y="143159"/>
                  </a:lnTo>
                  <a:lnTo>
                    <a:pt x="0" y="155006"/>
                  </a:lnTo>
                  <a:lnTo>
                    <a:pt x="566" y="165983"/>
                  </a:lnTo>
                  <a:lnTo>
                    <a:pt x="1465" y="176400"/>
                  </a:lnTo>
                  <a:lnTo>
                    <a:pt x="2780" y="187174"/>
                  </a:lnTo>
                  <a:lnTo>
                    <a:pt x="4704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484518" y="1684559"/>
              <a:ext cx="242156" cy="63172"/>
            </a:xfrm>
            <a:custGeom>
              <a:avLst/>
              <a:gdLst/>
              <a:ahLst/>
              <a:cxnLst/>
              <a:rect l="0" t="0" r="0" b="0"/>
              <a:pathLst>
                <a:path w="242156" h="63172">
                  <a:moveTo>
                    <a:pt x="242155" y="0"/>
                  </a:moveTo>
                  <a:lnTo>
                    <a:pt x="233354" y="3001"/>
                  </a:lnTo>
                  <a:lnTo>
                    <a:pt x="225007" y="6424"/>
                  </a:lnTo>
                  <a:lnTo>
                    <a:pt x="216299" y="10610"/>
                  </a:lnTo>
                  <a:lnTo>
                    <a:pt x="206833" y="15165"/>
                  </a:lnTo>
                  <a:lnTo>
                    <a:pt x="196041" y="19349"/>
                  </a:lnTo>
                  <a:lnTo>
                    <a:pt x="183747" y="22778"/>
                  </a:lnTo>
                  <a:lnTo>
                    <a:pt x="170255" y="25562"/>
                  </a:lnTo>
                  <a:lnTo>
                    <a:pt x="156137" y="28115"/>
                  </a:lnTo>
                  <a:lnTo>
                    <a:pt x="141791" y="30721"/>
                  </a:lnTo>
                  <a:lnTo>
                    <a:pt x="127416" y="33488"/>
                  </a:lnTo>
                  <a:lnTo>
                    <a:pt x="113086" y="36433"/>
                  </a:lnTo>
                  <a:lnTo>
                    <a:pt x="98820" y="39530"/>
                  </a:lnTo>
                  <a:lnTo>
                    <a:pt x="84613" y="42748"/>
                  </a:lnTo>
                  <a:lnTo>
                    <a:pt x="70455" y="46055"/>
                  </a:lnTo>
                  <a:lnTo>
                    <a:pt x="56350" y="49420"/>
                  </a:lnTo>
                  <a:lnTo>
                    <a:pt x="42897" y="52674"/>
                  </a:lnTo>
                  <a:lnTo>
                    <a:pt x="29951" y="55824"/>
                  </a:lnTo>
                  <a:lnTo>
                    <a:pt x="16376" y="59146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678631" y="1810901"/>
              <a:ext cx="26986" cy="242157"/>
            </a:xfrm>
            <a:custGeom>
              <a:avLst/>
              <a:gdLst/>
              <a:ahLst/>
              <a:cxnLst/>
              <a:rect l="0" t="0" r="0" b="0"/>
              <a:pathLst>
                <a:path w="26986" h="242157">
                  <a:moveTo>
                    <a:pt x="16457" y="0"/>
                  </a:moveTo>
                  <a:lnTo>
                    <a:pt x="10723" y="11735"/>
                  </a:lnTo>
                  <a:lnTo>
                    <a:pt x="6439" y="22864"/>
                  </a:lnTo>
                  <a:lnTo>
                    <a:pt x="3238" y="34462"/>
                  </a:lnTo>
                  <a:lnTo>
                    <a:pt x="1049" y="46623"/>
                  </a:lnTo>
                  <a:lnTo>
                    <a:pt x="0" y="59284"/>
                  </a:lnTo>
                  <a:lnTo>
                    <a:pt x="59" y="72340"/>
                  </a:lnTo>
                  <a:lnTo>
                    <a:pt x="1056" y="85692"/>
                  </a:lnTo>
                  <a:lnTo>
                    <a:pt x="2784" y="99257"/>
                  </a:lnTo>
                  <a:lnTo>
                    <a:pt x="5053" y="112967"/>
                  </a:lnTo>
                  <a:lnTo>
                    <a:pt x="7710" y="126614"/>
                  </a:lnTo>
                  <a:lnTo>
                    <a:pt x="10638" y="139855"/>
                  </a:lnTo>
                  <a:lnTo>
                    <a:pt x="13749" y="152546"/>
                  </a:lnTo>
                  <a:lnTo>
                    <a:pt x="16820" y="164864"/>
                  </a:lnTo>
                  <a:lnTo>
                    <a:pt x="19502" y="177209"/>
                  </a:lnTo>
                  <a:lnTo>
                    <a:pt x="21639" y="189796"/>
                  </a:lnTo>
                  <a:lnTo>
                    <a:pt x="23246" y="202076"/>
                  </a:lnTo>
                  <a:lnTo>
                    <a:pt x="24581" y="214032"/>
                  </a:lnTo>
                  <a:lnTo>
                    <a:pt x="25761" y="226718"/>
                  </a:lnTo>
                  <a:lnTo>
                    <a:pt x="26985" y="242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557534" y="1853015"/>
              <a:ext cx="148083" cy="140897"/>
            </a:xfrm>
            <a:custGeom>
              <a:avLst/>
              <a:gdLst/>
              <a:ahLst/>
              <a:cxnLst/>
              <a:rect l="0" t="0" r="0" b="0"/>
              <a:pathLst>
                <a:path w="148083" h="140897">
                  <a:moveTo>
                    <a:pt x="148082" y="73700"/>
                  </a:moveTo>
                  <a:lnTo>
                    <a:pt x="136414" y="76700"/>
                  </a:lnTo>
                  <a:lnTo>
                    <a:pt x="125925" y="80123"/>
                  </a:lnTo>
                  <a:lnTo>
                    <a:pt x="115628" y="84319"/>
                  </a:lnTo>
                  <a:lnTo>
                    <a:pt x="105500" y="89219"/>
                  </a:lnTo>
                  <a:lnTo>
                    <a:pt x="95804" y="94700"/>
                  </a:lnTo>
                  <a:lnTo>
                    <a:pt x="86663" y="100626"/>
                  </a:lnTo>
                  <a:lnTo>
                    <a:pt x="77888" y="106715"/>
                  </a:lnTo>
                  <a:lnTo>
                    <a:pt x="69078" y="112565"/>
                  </a:lnTo>
                  <a:lnTo>
                    <a:pt x="60006" y="117981"/>
                  </a:lnTo>
                  <a:lnTo>
                    <a:pt x="50776" y="123107"/>
                  </a:lnTo>
                  <a:lnTo>
                    <a:pt x="41726" y="128315"/>
                  </a:lnTo>
                  <a:lnTo>
                    <a:pt x="33049" y="133800"/>
                  </a:lnTo>
                  <a:lnTo>
                    <a:pt x="24916" y="138767"/>
                  </a:lnTo>
                  <a:lnTo>
                    <a:pt x="16953" y="140896"/>
                  </a:lnTo>
                  <a:lnTo>
                    <a:pt x="9448" y="139074"/>
                  </a:lnTo>
                  <a:lnTo>
                    <a:pt x="4087" y="134498"/>
                  </a:lnTo>
                  <a:lnTo>
                    <a:pt x="1085" y="128071"/>
                  </a:lnTo>
                  <a:lnTo>
                    <a:pt x="0" y="120028"/>
                  </a:lnTo>
                  <a:lnTo>
                    <a:pt x="333" y="110139"/>
                  </a:lnTo>
                  <a:lnTo>
                    <a:pt x="1666" y="98424"/>
                  </a:lnTo>
                  <a:lnTo>
                    <a:pt x="3529" y="85308"/>
                  </a:lnTo>
                  <a:lnTo>
                    <a:pt x="5395" y="71434"/>
                  </a:lnTo>
                  <a:lnTo>
                    <a:pt x="6981" y="57268"/>
                  </a:lnTo>
                  <a:lnTo>
                    <a:pt x="8218" y="43640"/>
                  </a:lnTo>
                  <a:lnTo>
                    <a:pt x="9266" y="30493"/>
                  </a:lnTo>
                  <a:lnTo>
                    <a:pt x="10211" y="16680"/>
                  </a:lnTo>
                  <a:lnTo>
                    <a:pt x="1121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4874118" y="111301"/>
            <a:ext cx="491032" cy="602129"/>
            <a:chOff x="4874118" y="111301"/>
            <a:chExt cx="491032" cy="602129"/>
          </a:xfrm>
        </p:grpSpPr>
        <p:sp>
          <p:nvSpPr>
            <p:cNvPr id="16" name="Freeform 15"/>
            <p:cNvSpPr/>
            <p:nvPr/>
          </p:nvSpPr>
          <p:spPr>
            <a:xfrm>
              <a:off x="5082369" y="243668"/>
              <a:ext cx="10529" cy="326385"/>
            </a:xfrm>
            <a:custGeom>
              <a:avLst/>
              <a:gdLst/>
              <a:ahLst/>
              <a:cxnLst/>
              <a:rect l="0" t="0" r="0" b="0"/>
              <a:pathLst>
                <a:path w="10529" h="326385">
                  <a:moveTo>
                    <a:pt x="10528" y="0"/>
                  </a:moveTo>
                  <a:lnTo>
                    <a:pt x="10528" y="11870"/>
                  </a:lnTo>
                  <a:lnTo>
                    <a:pt x="10528" y="24279"/>
                  </a:lnTo>
                  <a:lnTo>
                    <a:pt x="10528" y="38470"/>
                  </a:lnTo>
                  <a:lnTo>
                    <a:pt x="10528" y="54351"/>
                  </a:lnTo>
                  <a:lnTo>
                    <a:pt x="10528" y="71644"/>
                  </a:lnTo>
                  <a:lnTo>
                    <a:pt x="10528" y="90033"/>
                  </a:lnTo>
                  <a:lnTo>
                    <a:pt x="10528" y="109232"/>
                  </a:lnTo>
                  <a:lnTo>
                    <a:pt x="10528" y="129011"/>
                  </a:lnTo>
                  <a:lnTo>
                    <a:pt x="10528" y="149193"/>
                  </a:lnTo>
                  <a:lnTo>
                    <a:pt x="10528" y="169487"/>
                  </a:lnTo>
                  <a:lnTo>
                    <a:pt x="10528" y="189498"/>
                  </a:lnTo>
                  <a:lnTo>
                    <a:pt x="10524" y="209024"/>
                  </a:lnTo>
                  <a:lnTo>
                    <a:pt x="10351" y="227731"/>
                  </a:lnTo>
                  <a:lnTo>
                    <a:pt x="9703" y="245074"/>
                  </a:lnTo>
                  <a:lnTo>
                    <a:pt x="8454" y="260879"/>
                  </a:lnTo>
                  <a:lnTo>
                    <a:pt x="6793" y="275041"/>
                  </a:lnTo>
                  <a:lnTo>
                    <a:pt x="4966" y="288842"/>
                  </a:lnTo>
                  <a:lnTo>
                    <a:pt x="2812" y="304611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874118" y="111301"/>
              <a:ext cx="491032" cy="602129"/>
            </a:xfrm>
            <a:custGeom>
              <a:avLst/>
              <a:gdLst/>
              <a:ahLst/>
              <a:cxnLst/>
              <a:rect l="0" t="0" r="0" b="0"/>
              <a:pathLst>
                <a:path w="491032" h="602129">
                  <a:moveTo>
                    <a:pt x="345121" y="48139"/>
                  </a:moveTo>
                  <a:lnTo>
                    <a:pt x="333387" y="48139"/>
                  </a:lnTo>
                  <a:lnTo>
                    <a:pt x="322258" y="48139"/>
                  </a:lnTo>
                  <a:lnTo>
                    <a:pt x="310655" y="48149"/>
                  </a:lnTo>
                  <a:lnTo>
                    <a:pt x="298320" y="48494"/>
                  </a:lnTo>
                  <a:lnTo>
                    <a:pt x="285012" y="49791"/>
                  </a:lnTo>
                  <a:lnTo>
                    <a:pt x="270702" y="52297"/>
                  </a:lnTo>
                  <a:lnTo>
                    <a:pt x="255525" y="55948"/>
                  </a:lnTo>
                  <a:lnTo>
                    <a:pt x="239664" y="60541"/>
                  </a:lnTo>
                  <a:lnTo>
                    <a:pt x="223306" y="65853"/>
                  </a:lnTo>
                  <a:lnTo>
                    <a:pt x="207087" y="71690"/>
                  </a:lnTo>
                  <a:lnTo>
                    <a:pt x="192037" y="77899"/>
                  </a:lnTo>
                  <a:lnTo>
                    <a:pt x="178611" y="84372"/>
                  </a:lnTo>
                  <a:lnTo>
                    <a:pt x="166275" y="91191"/>
                  </a:lnTo>
                  <a:lnTo>
                    <a:pt x="153841" y="98608"/>
                  </a:lnTo>
                  <a:lnTo>
                    <a:pt x="140630" y="106707"/>
                  </a:lnTo>
                  <a:lnTo>
                    <a:pt x="126956" y="115265"/>
                  </a:lnTo>
                  <a:lnTo>
                    <a:pt x="113829" y="123857"/>
                  </a:lnTo>
                  <a:lnTo>
                    <a:pt x="101814" y="132233"/>
                  </a:lnTo>
                  <a:lnTo>
                    <a:pt x="91154" y="140483"/>
                  </a:lnTo>
                  <a:lnTo>
                    <a:pt x="81998" y="148936"/>
                  </a:lnTo>
                  <a:lnTo>
                    <a:pt x="74251" y="157767"/>
                  </a:lnTo>
                  <a:lnTo>
                    <a:pt x="67507" y="166833"/>
                  </a:lnTo>
                  <a:lnTo>
                    <a:pt x="61189" y="175774"/>
                  </a:lnTo>
                  <a:lnTo>
                    <a:pt x="54931" y="184386"/>
                  </a:lnTo>
                  <a:lnTo>
                    <a:pt x="48740" y="192798"/>
                  </a:lnTo>
                  <a:lnTo>
                    <a:pt x="42881" y="201359"/>
                  </a:lnTo>
                  <a:lnTo>
                    <a:pt x="37490" y="210276"/>
                  </a:lnTo>
                  <a:lnTo>
                    <a:pt x="32396" y="219910"/>
                  </a:lnTo>
                  <a:lnTo>
                    <a:pt x="27215" y="230827"/>
                  </a:lnTo>
                  <a:lnTo>
                    <a:pt x="21739" y="243222"/>
                  </a:lnTo>
                  <a:lnTo>
                    <a:pt x="16249" y="257125"/>
                  </a:lnTo>
                  <a:lnTo>
                    <a:pt x="11395" y="272585"/>
                  </a:lnTo>
                  <a:lnTo>
                    <a:pt x="7502" y="289463"/>
                  </a:lnTo>
                  <a:lnTo>
                    <a:pt x="4566" y="307337"/>
                  </a:lnTo>
                  <a:lnTo>
                    <a:pt x="2439" y="325626"/>
                  </a:lnTo>
                  <a:lnTo>
                    <a:pt x="940" y="343952"/>
                  </a:lnTo>
                  <a:lnTo>
                    <a:pt x="69" y="361830"/>
                  </a:lnTo>
                  <a:lnTo>
                    <a:pt x="0" y="378609"/>
                  </a:lnTo>
                  <a:lnTo>
                    <a:pt x="765" y="394049"/>
                  </a:lnTo>
                  <a:lnTo>
                    <a:pt x="2260" y="408570"/>
                  </a:lnTo>
                  <a:lnTo>
                    <a:pt x="4334" y="423016"/>
                  </a:lnTo>
                  <a:lnTo>
                    <a:pt x="6845" y="437879"/>
                  </a:lnTo>
                  <a:lnTo>
                    <a:pt x="9836" y="452815"/>
                  </a:lnTo>
                  <a:lnTo>
                    <a:pt x="13521" y="466864"/>
                  </a:lnTo>
                  <a:lnTo>
                    <a:pt x="17968" y="479542"/>
                  </a:lnTo>
                  <a:lnTo>
                    <a:pt x="23260" y="491005"/>
                  </a:lnTo>
                  <a:lnTo>
                    <a:pt x="29569" y="501771"/>
                  </a:lnTo>
                  <a:lnTo>
                    <a:pt x="36890" y="512234"/>
                  </a:lnTo>
                  <a:lnTo>
                    <a:pt x="45078" y="522601"/>
                  </a:lnTo>
                  <a:lnTo>
                    <a:pt x="53945" y="532962"/>
                  </a:lnTo>
                  <a:lnTo>
                    <a:pt x="63320" y="543340"/>
                  </a:lnTo>
                  <a:lnTo>
                    <a:pt x="73224" y="553414"/>
                  </a:lnTo>
                  <a:lnTo>
                    <a:pt x="83857" y="562566"/>
                  </a:lnTo>
                  <a:lnTo>
                    <a:pt x="95266" y="570531"/>
                  </a:lnTo>
                  <a:lnTo>
                    <a:pt x="107198" y="577368"/>
                  </a:lnTo>
                  <a:lnTo>
                    <a:pt x="119208" y="583277"/>
                  </a:lnTo>
                  <a:lnTo>
                    <a:pt x="131031" y="588470"/>
                  </a:lnTo>
                  <a:lnTo>
                    <a:pt x="142750" y="592976"/>
                  </a:lnTo>
                  <a:lnTo>
                    <a:pt x="154685" y="596639"/>
                  </a:lnTo>
                  <a:lnTo>
                    <a:pt x="167007" y="599436"/>
                  </a:lnTo>
                  <a:lnTo>
                    <a:pt x="179571" y="601315"/>
                  </a:lnTo>
                  <a:lnTo>
                    <a:pt x="192012" y="602128"/>
                  </a:lnTo>
                  <a:lnTo>
                    <a:pt x="204129" y="601891"/>
                  </a:lnTo>
                  <a:lnTo>
                    <a:pt x="216046" y="600596"/>
                  </a:lnTo>
                  <a:lnTo>
                    <a:pt x="228114" y="598131"/>
                  </a:lnTo>
                  <a:lnTo>
                    <a:pt x="240530" y="594542"/>
                  </a:lnTo>
                  <a:lnTo>
                    <a:pt x="253326" y="589845"/>
                  </a:lnTo>
                  <a:lnTo>
                    <a:pt x="266456" y="583944"/>
                  </a:lnTo>
                  <a:lnTo>
                    <a:pt x="279839" y="576904"/>
                  </a:lnTo>
                  <a:lnTo>
                    <a:pt x="293082" y="569076"/>
                  </a:lnTo>
                  <a:lnTo>
                    <a:pt x="305513" y="560984"/>
                  </a:lnTo>
                  <a:lnTo>
                    <a:pt x="316834" y="552947"/>
                  </a:lnTo>
                  <a:lnTo>
                    <a:pt x="327077" y="544925"/>
                  </a:lnTo>
                  <a:lnTo>
                    <a:pt x="336425" y="536626"/>
                  </a:lnTo>
                  <a:lnTo>
                    <a:pt x="345087" y="527899"/>
                  </a:lnTo>
                  <a:lnTo>
                    <a:pt x="353244" y="518902"/>
                  </a:lnTo>
                  <a:lnTo>
                    <a:pt x="361044" y="510008"/>
                  </a:lnTo>
                  <a:lnTo>
                    <a:pt x="368599" y="501417"/>
                  </a:lnTo>
                  <a:lnTo>
                    <a:pt x="376150" y="492681"/>
                  </a:lnTo>
                  <a:lnTo>
                    <a:pt x="384060" y="482837"/>
                  </a:lnTo>
                  <a:lnTo>
                    <a:pt x="392494" y="471432"/>
                  </a:lnTo>
                  <a:lnTo>
                    <a:pt x="401448" y="458499"/>
                  </a:lnTo>
                  <a:lnTo>
                    <a:pt x="410836" y="444289"/>
                  </a:lnTo>
                  <a:lnTo>
                    <a:pt x="420551" y="429100"/>
                  </a:lnTo>
                  <a:lnTo>
                    <a:pt x="430175" y="413360"/>
                  </a:lnTo>
                  <a:lnTo>
                    <a:pt x="439024" y="397581"/>
                  </a:lnTo>
                  <a:lnTo>
                    <a:pt x="446786" y="382045"/>
                  </a:lnTo>
                  <a:lnTo>
                    <a:pt x="453486" y="366667"/>
                  </a:lnTo>
                  <a:lnTo>
                    <a:pt x="459302" y="351115"/>
                  </a:lnTo>
                  <a:lnTo>
                    <a:pt x="464439" y="335214"/>
                  </a:lnTo>
                  <a:lnTo>
                    <a:pt x="469077" y="319261"/>
                  </a:lnTo>
                  <a:lnTo>
                    <a:pt x="473361" y="303923"/>
                  </a:lnTo>
                  <a:lnTo>
                    <a:pt x="477392" y="289517"/>
                  </a:lnTo>
                  <a:lnTo>
                    <a:pt x="481086" y="275554"/>
                  </a:lnTo>
                  <a:lnTo>
                    <a:pt x="484187" y="260965"/>
                  </a:lnTo>
                  <a:lnTo>
                    <a:pt x="486605" y="245187"/>
                  </a:lnTo>
                  <a:lnTo>
                    <a:pt x="488397" y="228316"/>
                  </a:lnTo>
                  <a:lnTo>
                    <a:pt x="489682" y="210833"/>
                  </a:lnTo>
                  <a:lnTo>
                    <a:pt x="490580" y="193113"/>
                  </a:lnTo>
                  <a:lnTo>
                    <a:pt x="491031" y="175672"/>
                  </a:lnTo>
                  <a:lnTo>
                    <a:pt x="490809" y="159202"/>
                  </a:lnTo>
                  <a:lnTo>
                    <a:pt x="489837" y="143980"/>
                  </a:lnTo>
                  <a:lnTo>
                    <a:pt x="487861" y="129778"/>
                  </a:lnTo>
                  <a:lnTo>
                    <a:pt x="484400" y="116080"/>
                  </a:lnTo>
                  <a:lnTo>
                    <a:pt x="479331" y="102533"/>
                  </a:lnTo>
                  <a:lnTo>
                    <a:pt x="472993" y="89296"/>
                  </a:lnTo>
                  <a:lnTo>
                    <a:pt x="465984" y="76925"/>
                  </a:lnTo>
                  <a:lnTo>
                    <a:pt x="458704" y="65675"/>
                  </a:lnTo>
                  <a:lnTo>
                    <a:pt x="450869" y="55492"/>
                  </a:lnTo>
                  <a:lnTo>
                    <a:pt x="441639" y="46191"/>
                  </a:lnTo>
                  <a:lnTo>
                    <a:pt x="430660" y="37570"/>
                  </a:lnTo>
                  <a:lnTo>
                    <a:pt x="418353" y="29610"/>
                  </a:lnTo>
                  <a:lnTo>
                    <a:pt x="405628" y="22476"/>
                  </a:lnTo>
                  <a:lnTo>
                    <a:pt x="393055" y="16196"/>
                  </a:lnTo>
                  <a:lnTo>
                    <a:pt x="380358" y="10824"/>
                  </a:lnTo>
                  <a:lnTo>
                    <a:pt x="366636" y="6514"/>
                  </a:lnTo>
                  <a:lnTo>
                    <a:pt x="351451" y="3249"/>
                  </a:lnTo>
                  <a:lnTo>
                    <a:pt x="335151" y="1041"/>
                  </a:lnTo>
                  <a:lnTo>
                    <a:pt x="318584" y="0"/>
                  </a:lnTo>
                  <a:lnTo>
                    <a:pt x="302293" y="76"/>
                  </a:lnTo>
                  <a:lnTo>
                    <a:pt x="286625" y="1092"/>
                  </a:lnTo>
                  <a:lnTo>
                    <a:pt x="271884" y="2837"/>
                  </a:lnTo>
                  <a:lnTo>
                    <a:pt x="258118" y="5124"/>
                  </a:lnTo>
                  <a:lnTo>
                    <a:pt x="245046" y="7963"/>
                  </a:lnTo>
                  <a:lnTo>
                    <a:pt x="232180" y="11546"/>
                  </a:lnTo>
                  <a:lnTo>
                    <a:pt x="219218" y="15919"/>
                  </a:lnTo>
                  <a:lnTo>
                    <a:pt x="206050" y="20992"/>
                  </a:lnTo>
                  <a:lnTo>
                    <a:pt x="192670" y="26622"/>
                  </a:lnTo>
                  <a:lnTo>
                    <a:pt x="179127" y="32660"/>
                  </a:lnTo>
                  <a:lnTo>
                    <a:pt x="166070" y="38686"/>
                  </a:lnTo>
                  <a:lnTo>
                    <a:pt x="153441" y="44604"/>
                  </a:lnTo>
                  <a:lnTo>
                    <a:pt x="140133" y="50931"/>
                  </a:lnTo>
                  <a:lnTo>
                    <a:pt x="124023" y="58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Freeform 18"/>
          <p:cNvSpPr/>
          <p:nvPr/>
        </p:nvSpPr>
        <p:spPr>
          <a:xfrm rot="182400">
            <a:off x="252683" y="2122052"/>
            <a:ext cx="2021473" cy="162632"/>
          </a:xfrm>
          <a:custGeom>
            <a:avLst/>
            <a:gdLst/>
            <a:ahLst/>
            <a:cxnLst/>
            <a:rect l="0" t="0" r="0" b="0"/>
            <a:pathLst>
              <a:path w="2021473" h="162632">
                <a:moveTo>
                  <a:pt x="2021472" y="4704"/>
                </a:moveTo>
                <a:lnTo>
                  <a:pt x="2009737" y="4704"/>
                </a:lnTo>
                <a:lnTo>
                  <a:pt x="1998608" y="4704"/>
                </a:lnTo>
                <a:lnTo>
                  <a:pt x="1987009" y="4704"/>
                </a:lnTo>
                <a:lnTo>
                  <a:pt x="1974848" y="4704"/>
                </a:lnTo>
                <a:lnTo>
                  <a:pt x="1962188" y="4704"/>
                </a:lnTo>
                <a:lnTo>
                  <a:pt x="1949132" y="4699"/>
                </a:lnTo>
                <a:lnTo>
                  <a:pt x="1935780" y="4527"/>
                </a:lnTo>
                <a:lnTo>
                  <a:pt x="1922215" y="3878"/>
                </a:lnTo>
                <a:lnTo>
                  <a:pt x="1908495" y="2634"/>
                </a:lnTo>
                <a:lnTo>
                  <a:pt x="1894503" y="1154"/>
                </a:lnTo>
                <a:lnTo>
                  <a:pt x="1879965" y="154"/>
                </a:lnTo>
                <a:lnTo>
                  <a:pt x="1864769" y="0"/>
                </a:lnTo>
                <a:lnTo>
                  <a:pt x="1848799" y="560"/>
                </a:lnTo>
                <a:lnTo>
                  <a:pt x="1831861" y="1400"/>
                </a:lnTo>
                <a:lnTo>
                  <a:pt x="1813957" y="2229"/>
                </a:lnTo>
                <a:lnTo>
                  <a:pt x="1795714" y="3090"/>
                </a:lnTo>
                <a:lnTo>
                  <a:pt x="1778233" y="4267"/>
                </a:lnTo>
                <a:lnTo>
                  <a:pt x="1762065" y="5903"/>
                </a:lnTo>
                <a:lnTo>
                  <a:pt x="1746922" y="7830"/>
                </a:lnTo>
                <a:lnTo>
                  <a:pt x="1731992" y="9670"/>
                </a:lnTo>
                <a:lnTo>
                  <a:pt x="1716764" y="11205"/>
                </a:lnTo>
                <a:lnTo>
                  <a:pt x="1701228" y="12388"/>
                </a:lnTo>
                <a:lnTo>
                  <a:pt x="1685704" y="13257"/>
                </a:lnTo>
                <a:lnTo>
                  <a:pt x="1670392" y="13877"/>
                </a:lnTo>
                <a:lnTo>
                  <a:pt x="1655022" y="14309"/>
                </a:lnTo>
                <a:lnTo>
                  <a:pt x="1638957" y="14607"/>
                </a:lnTo>
                <a:lnTo>
                  <a:pt x="1621904" y="14816"/>
                </a:lnTo>
                <a:lnTo>
                  <a:pt x="1604368" y="15126"/>
                </a:lnTo>
                <a:lnTo>
                  <a:pt x="1587429" y="15868"/>
                </a:lnTo>
                <a:lnTo>
                  <a:pt x="1571661" y="17179"/>
                </a:lnTo>
                <a:lnTo>
                  <a:pt x="1556973" y="18874"/>
                </a:lnTo>
                <a:lnTo>
                  <a:pt x="1542888" y="20551"/>
                </a:lnTo>
                <a:lnTo>
                  <a:pt x="1529029" y="21972"/>
                </a:lnTo>
                <a:lnTo>
                  <a:pt x="1514720" y="23078"/>
                </a:lnTo>
                <a:lnTo>
                  <a:pt x="1498962" y="23894"/>
                </a:lnTo>
                <a:lnTo>
                  <a:pt x="1481344" y="24482"/>
                </a:lnTo>
                <a:lnTo>
                  <a:pt x="1461964" y="25064"/>
                </a:lnTo>
                <a:lnTo>
                  <a:pt x="1441133" y="25994"/>
                </a:lnTo>
                <a:lnTo>
                  <a:pt x="1419210" y="27436"/>
                </a:lnTo>
                <a:lnTo>
                  <a:pt x="1396982" y="29219"/>
                </a:lnTo>
                <a:lnTo>
                  <a:pt x="1375608" y="30956"/>
                </a:lnTo>
                <a:lnTo>
                  <a:pt x="1355636" y="32418"/>
                </a:lnTo>
                <a:lnTo>
                  <a:pt x="1336601" y="33551"/>
                </a:lnTo>
                <a:lnTo>
                  <a:pt x="1317366" y="34386"/>
                </a:lnTo>
                <a:lnTo>
                  <a:pt x="1297267" y="34986"/>
                </a:lnTo>
                <a:lnTo>
                  <a:pt x="1276153" y="35576"/>
                </a:lnTo>
                <a:lnTo>
                  <a:pt x="1254127" y="36512"/>
                </a:lnTo>
                <a:lnTo>
                  <a:pt x="1231387" y="37957"/>
                </a:lnTo>
                <a:lnTo>
                  <a:pt x="1208605" y="39743"/>
                </a:lnTo>
                <a:lnTo>
                  <a:pt x="1186857" y="41481"/>
                </a:lnTo>
                <a:lnTo>
                  <a:pt x="1166633" y="42945"/>
                </a:lnTo>
                <a:lnTo>
                  <a:pt x="1147430" y="44078"/>
                </a:lnTo>
                <a:lnTo>
                  <a:pt x="1128081" y="44913"/>
                </a:lnTo>
                <a:lnTo>
                  <a:pt x="1107920" y="45509"/>
                </a:lnTo>
                <a:lnTo>
                  <a:pt x="1087274" y="45927"/>
                </a:lnTo>
                <a:lnTo>
                  <a:pt x="1067159" y="46214"/>
                </a:lnTo>
                <a:lnTo>
                  <a:pt x="1048147" y="46416"/>
                </a:lnTo>
                <a:lnTo>
                  <a:pt x="1030481" y="46722"/>
                </a:lnTo>
                <a:lnTo>
                  <a:pt x="1014316" y="47460"/>
                </a:lnTo>
                <a:lnTo>
                  <a:pt x="999551" y="48769"/>
                </a:lnTo>
                <a:lnTo>
                  <a:pt x="985620" y="50463"/>
                </a:lnTo>
                <a:lnTo>
                  <a:pt x="971637" y="52138"/>
                </a:lnTo>
                <a:lnTo>
                  <a:pt x="957091" y="53564"/>
                </a:lnTo>
                <a:lnTo>
                  <a:pt x="941365" y="54841"/>
                </a:lnTo>
                <a:lnTo>
                  <a:pt x="923599" y="56306"/>
                </a:lnTo>
                <a:lnTo>
                  <a:pt x="903543" y="58138"/>
                </a:lnTo>
                <a:lnTo>
                  <a:pt x="882074" y="60199"/>
                </a:lnTo>
                <a:lnTo>
                  <a:pt x="860825" y="62129"/>
                </a:lnTo>
                <a:lnTo>
                  <a:pt x="840730" y="63730"/>
                </a:lnTo>
                <a:lnTo>
                  <a:pt x="822006" y="65126"/>
                </a:lnTo>
                <a:lnTo>
                  <a:pt x="804517" y="66671"/>
                </a:lnTo>
                <a:lnTo>
                  <a:pt x="788017" y="68557"/>
                </a:lnTo>
                <a:lnTo>
                  <a:pt x="772257" y="70655"/>
                </a:lnTo>
                <a:lnTo>
                  <a:pt x="757032" y="72609"/>
                </a:lnTo>
                <a:lnTo>
                  <a:pt x="742183" y="74225"/>
                </a:lnTo>
                <a:lnTo>
                  <a:pt x="727595" y="75633"/>
                </a:lnTo>
                <a:lnTo>
                  <a:pt x="713185" y="77185"/>
                </a:lnTo>
                <a:lnTo>
                  <a:pt x="698897" y="79076"/>
                </a:lnTo>
                <a:lnTo>
                  <a:pt x="684692" y="81176"/>
                </a:lnTo>
                <a:lnTo>
                  <a:pt x="670541" y="83133"/>
                </a:lnTo>
                <a:lnTo>
                  <a:pt x="656428" y="84751"/>
                </a:lnTo>
                <a:lnTo>
                  <a:pt x="642340" y="86159"/>
                </a:lnTo>
                <a:lnTo>
                  <a:pt x="628268" y="87712"/>
                </a:lnTo>
                <a:lnTo>
                  <a:pt x="614208" y="89603"/>
                </a:lnTo>
                <a:lnTo>
                  <a:pt x="600155" y="91704"/>
                </a:lnTo>
                <a:lnTo>
                  <a:pt x="586107" y="93661"/>
                </a:lnTo>
                <a:lnTo>
                  <a:pt x="572062" y="95275"/>
                </a:lnTo>
                <a:lnTo>
                  <a:pt x="558020" y="96510"/>
                </a:lnTo>
                <a:lnTo>
                  <a:pt x="543979" y="97415"/>
                </a:lnTo>
                <a:lnTo>
                  <a:pt x="529939" y="98057"/>
                </a:lnTo>
                <a:lnTo>
                  <a:pt x="515899" y="98506"/>
                </a:lnTo>
                <a:lnTo>
                  <a:pt x="501860" y="98814"/>
                </a:lnTo>
                <a:lnTo>
                  <a:pt x="487817" y="99030"/>
                </a:lnTo>
                <a:lnTo>
                  <a:pt x="473606" y="99345"/>
                </a:lnTo>
                <a:lnTo>
                  <a:pt x="458920" y="100090"/>
                </a:lnTo>
                <a:lnTo>
                  <a:pt x="443633" y="101403"/>
                </a:lnTo>
                <a:lnTo>
                  <a:pt x="427942" y="103100"/>
                </a:lnTo>
                <a:lnTo>
                  <a:pt x="412256" y="104777"/>
                </a:lnTo>
                <a:lnTo>
                  <a:pt x="396815" y="106199"/>
                </a:lnTo>
                <a:lnTo>
                  <a:pt x="381684" y="107305"/>
                </a:lnTo>
                <a:lnTo>
                  <a:pt x="366838" y="108121"/>
                </a:lnTo>
                <a:lnTo>
                  <a:pt x="352217" y="108710"/>
                </a:lnTo>
                <a:lnTo>
                  <a:pt x="337601" y="109291"/>
                </a:lnTo>
                <a:lnTo>
                  <a:pt x="322636" y="110222"/>
                </a:lnTo>
                <a:lnTo>
                  <a:pt x="307158" y="111668"/>
                </a:lnTo>
                <a:lnTo>
                  <a:pt x="291337" y="113624"/>
                </a:lnTo>
                <a:lnTo>
                  <a:pt x="275564" y="116010"/>
                </a:lnTo>
                <a:lnTo>
                  <a:pt x="260059" y="118725"/>
                </a:lnTo>
                <a:lnTo>
                  <a:pt x="244716" y="121683"/>
                </a:lnTo>
                <a:lnTo>
                  <a:pt x="229195" y="124815"/>
                </a:lnTo>
                <a:lnTo>
                  <a:pt x="213313" y="128062"/>
                </a:lnTo>
                <a:lnTo>
                  <a:pt x="197205" y="131224"/>
                </a:lnTo>
                <a:lnTo>
                  <a:pt x="181231" y="133968"/>
                </a:lnTo>
                <a:lnTo>
                  <a:pt x="165590" y="136150"/>
                </a:lnTo>
                <a:lnTo>
                  <a:pt x="150153" y="137954"/>
                </a:lnTo>
                <a:lnTo>
                  <a:pt x="134569" y="139780"/>
                </a:lnTo>
                <a:lnTo>
                  <a:pt x="118639" y="141863"/>
                </a:lnTo>
                <a:lnTo>
                  <a:pt x="102330" y="144263"/>
                </a:lnTo>
                <a:lnTo>
                  <a:pt x="85688" y="146955"/>
                </a:lnTo>
                <a:lnTo>
                  <a:pt x="68808" y="149874"/>
                </a:lnTo>
                <a:lnTo>
                  <a:pt x="52513" y="152813"/>
                </a:lnTo>
                <a:lnTo>
                  <a:pt x="36748" y="155710"/>
                </a:lnTo>
                <a:lnTo>
                  <a:pt x="20127" y="158819"/>
                </a:lnTo>
                <a:lnTo>
                  <a:pt x="0" y="16263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9" name="Group 68"/>
          <p:cNvGrpSpPr/>
          <p:nvPr/>
        </p:nvGrpSpPr>
        <p:grpSpPr>
          <a:xfrm>
            <a:off x="5553960" y="202608"/>
            <a:ext cx="4392575" cy="1293953"/>
            <a:chOff x="5553960" y="202608"/>
            <a:chExt cx="4392575" cy="1293953"/>
          </a:xfrm>
        </p:grpSpPr>
        <p:sp>
          <p:nvSpPr>
            <p:cNvPr id="20" name="Freeform 19"/>
            <p:cNvSpPr/>
            <p:nvPr/>
          </p:nvSpPr>
          <p:spPr>
            <a:xfrm>
              <a:off x="5553960" y="202608"/>
              <a:ext cx="292607" cy="495146"/>
            </a:xfrm>
            <a:custGeom>
              <a:avLst/>
              <a:gdLst/>
              <a:ahLst/>
              <a:cxnLst/>
              <a:rect l="0" t="0" r="0" b="0"/>
              <a:pathLst>
                <a:path w="292607" h="495146">
                  <a:moveTo>
                    <a:pt x="233818" y="9475"/>
                  </a:moveTo>
                  <a:lnTo>
                    <a:pt x="224882" y="6608"/>
                  </a:lnTo>
                  <a:lnTo>
                    <a:pt x="215256" y="4466"/>
                  </a:lnTo>
                  <a:lnTo>
                    <a:pt x="203968" y="2863"/>
                  </a:lnTo>
                  <a:lnTo>
                    <a:pt x="191301" y="1683"/>
                  </a:lnTo>
                  <a:lnTo>
                    <a:pt x="177821" y="834"/>
                  </a:lnTo>
                  <a:lnTo>
                    <a:pt x="163949" y="241"/>
                  </a:lnTo>
                  <a:lnTo>
                    <a:pt x="149913" y="0"/>
                  </a:lnTo>
                  <a:lnTo>
                    <a:pt x="135822" y="364"/>
                  </a:lnTo>
                  <a:lnTo>
                    <a:pt x="121726" y="1428"/>
                  </a:lnTo>
                  <a:lnTo>
                    <a:pt x="107805" y="3296"/>
                  </a:lnTo>
                  <a:lnTo>
                    <a:pt x="94371" y="6152"/>
                  </a:lnTo>
                  <a:lnTo>
                    <a:pt x="81558" y="10002"/>
                  </a:lnTo>
                  <a:lnTo>
                    <a:pt x="69495" y="14706"/>
                  </a:lnTo>
                  <a:lnTo>
                    <a:pt x="58386" y="20081"/>
                  </a:lnTo>
                  <a:lnTo>
                    <a:pt x="48250" y="25958"/>
                  </a:lnTo>
                  <a:lnTo>
                    <a:pt x="39121" y="32360"/>
                  </a:lnTo>
                  <a:lnTo>
                    <a:pt x="31127" y="39489"/>
                  </a:lnTo>
                  <a:lnTo>
                    <a:pt x="24229" y="47401"/>
                  </a:lnTo>
                  <a:lnTo>
                    <a:pt x="18256" y="56172"/>
                  </a:lnTo>
                  <a:lnTo>
                    <a:pt x="13001" y="65970"/>
                  </a:lnTo>
                  <a:lnTo>
                    <a:pt x="8287" y="76783"/>
                  </a:lnTo>
                  <a:lnTo>
                    <a:pt x="4289" y="88298"/>
                  </a:lnTo>
                  <a:lnTo>
                    <a:pt x="1507" y="100020"/>
                  </a:lnTo>
                  <a:lnTo>
                    <a:pt x="118" y="111643"/>
                  </a:lnTo>
                  <a:lnTo>
                    <a:pt x="0" y="123056"/>
                  </a:lnTo>
                  <a:lnTo>
                    <a:pt x="909" y="134252"/>
                  </a:lnTo>
                  <a:lnTo>
                    <a:pt x="2603" y="145255"/>
                  </a:lnTo>
                  <a:lnTo>
                    <a:pt x="5197" y="155780"/>
                  </a:lnTo>
                  <a:lnTo>
                    <a:pt x="9141" y="165249"/>
                  </a:lnTo>
                  <a:lnTo>
                    <a:pt x="14576" y="173429"/>
                  </a:lnTo>
                  <a:lnTo>
                    <a:pt x="21513" y="180245"/>
                  </a:lnTo>
                  <a:lnTo>
                    <a:pt x="29997" y="185607"/>
                  </a:lnTo>
                  <a:lnTo>
                    <a:pt x="39888" y="189616"/>
                  </a:lnTo>
                  <a:lnTo>
                    <a:pt x="50768" y="192344"/>
                  </a:lnTo>
                  <a:lnTo>
                    <a:pt x="62054" y="193741"/>
                  </a:lnTo>
                  <a:lnTo>
                    <a:pt x="73386" y="193912"/>
                  </a:lnTo>
                  <a:lnTo>
                    <a:pt x="84771" y="193233"/>
                  </a:lnTo>
                  <a:lnTo>
                    <a:pt x="96481" y="192248"/>
                  </a:lnTo>
                  <a:lnTo>
                    <a:pt x="108651" y="191298"/>
                  </a:lnTo>
                  <a:lnTo>
                    <a:pt x="121114" y="190680"/>
                  </a:lnTo>
                  <a:lnTo>
                    <a:pt x="133487" y="190724"/>
                  </a:lnTo>
                  <a:lnTo>
                    <a:pt x="145554" y="191535"/>
                  </a:lnTo>
                  <a:lnTo>
                    <a:pt x="157269" y="193047"/>
                  </a:lnTo>
                  <a:lnTo>
                    <a:pt x="168668" y="195125"/>
                  </a:lnTo>
                  <a:lnTo>
                    <a:pt x="179812" y="197635"/>
                  </a:lnTo>
                  <a:lnTo>
                    <a:pt x="190602" y="200624"/>
                  </a:lnTo>
                  <a:lnTo>
                    <a:pt x="200781" y="204307"/>
                  </a:lnTo>
                  <a:lnTo>
                    <a:pt x="210261" y="208748"/>
                  </a:lnTo>
                  <a:lnTo>
                    <a:pt x="219102" y="213865"/>
                  </a:lnTo>
                  <a:lnTo>
                    <a:pt x="227427" y="219524"/>
                  </a:lnTo>
                  <a:lnTo>
                    <a:pt x="235362" y="225600"/>
                  </a:lnTo>
                  <a:lnTo>
                    <a:pt x="243014" y="232308"/>
                  </a:lnTo>
                  <a:lnTo>
                    <a:pt x="250467" y="240174"/>
                  </a:lnTo>
                  <a:lnTo>
                    <a:pt x="257776" y="249395"/>
                  </a:lnTo>
                  <a:lnTo>
                    <a:pt x="264821" y="259859"/>
                  </a:lnTo>
                  <a:lnTo>
                    <a:pt x="271325" y="271332"/>
                  </a:lnTo>
                  <a:lnTo>
                    <a:pt x="277176" y="283570"/>
                  </a:lnTo>
                  <a:lnTo>
                    <a:pt x="282257" y="296364"/>
                  </a:lnTo>
                  <a:lnTo>
                    <a:pt x="286371" y="309550"/>
                  </a:lnTo>
                  <a:lnTo>
                    <a:pt x="289503" y="323005"/>
                  </a:lnTo>
                  <a:lnTo>
                    <a:pt x="291624" y="336479"/>
                  </a:lnTo>
                  <a:lnTo>
                    <a:pt x="292606" y="349605"/>
                  </a:lnTo>
                  <a:lnTo>
                    <a:pt x="292485" y="362213"/>
                  </a:lnTo>
                  <a:lnTo>
                    <a:pt x="291269" y="374307"/>
                  </a:lnTo>
                  <a:lnTo>
                    <a:pt x="288858" y="385969"/>
                  </a:lnTo>
                  <a:lnTo>
                    <a:pt x="285311" y="397298"/>
                  </a:lnTo>
                  <a:lnTo>
                    <a:pt x="280812" y="408382"/>
                  </a:lnTo>
                  <a:lnTo>
                    <a:pt x="275575" y="419292"/>
                  </a:lnTo>
                  <a:lnTo>
                    <a:pt x="269786" y="430075"/>
                  </a:lnTo>
                  <a:lnTo>
                    <a:pt x="263273" y="440607"/>
                  </a:lnTo>
                  <a:lnTo>
                    <a:pt x="255537" y="450605"/>
                  </a:lnTo>
                  <a:lnTo>
                    <a:pt x="246404" y="459956"/>
                  </a:lnTo>
                  <a:lnTo>
                    <a:pt x="235999" y="468539"/>
                  </a:lnTo>
                  <a:lnTo>
                    <a:pt x="224565" y="476159"/>
                  </a:lnTo>
                  <a:lnTo>
                    <a:pt x="212353" y="482793"/>
                  </a:lnTo>
                  <a:lnTo>
                    <a:pt x="199578" y="488248"/>
                  </a:lnTo>
                  <a:lnTo>
                    <a:pt x="186403" y="492089"/>
                  </a:lnTo>
                  <a:lnTo>
                    <a:pt x="172952" y="494233"/>
                  </a:lnTo>
                  <a:lnTo>
                    <a:pt x="159311" y="495046"/>
                  </a:lnTo>
                  <a:lnTo>
                    <a:pt x="145539" y="495145"/>
                  </a:lnTo>
                  <a:lnTo>
                    <a:pt x="131685" y="494953"/>
                  </a:lnTo>
                  <a:lnTo>
                    <a:pt x="117940" y="494522"/>
                  </a:lnTo>
                  <a:lnTo>
                    <a:pt x="104631" y="493635"/>
                  </a:lnTo>
                  <a:lnTo>
                    <a:pt x="91904" y="492185"/>
                  </a:lnTo>
                  <a:lnTo>
                    <a:pt x="79901" y="490042"/>
                  </a:lnTo>
                  <a:lnTo>
                    <a:pt x="68832" y="486992"/>
                  </a:lnTo>
                  <a:lnTo>
                    <a:pt x="58728" y="483018"/>
                  </a:lnTo>
                  <a:lnTo>
                    <a:pt x="49761" y="478549"/>
                  </a:lnTo>
                  <a:lnTo>
                    <a:pt x="41451" y="473927"/>
                  </a:lnTo>
                  <a:lnTo>
                    <a:pt x="33067" y="468746"/>
                  </a:lnTo>
                  <a:lnTo>
                    <a:pt x="23248" y="4622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921250" y="506881"/>
              <a:ext cx="129741" cy="168248"/>
            </a:xfrm>
            <a:custGeom>
              <a:avLst/>
              <a:gdLst/>
              <a:ahLst/>
              <a:cxnLst/>
              <a:rect l="0" t="0" r="0" b="0"/>
              <a:pathLst>
                <a:path w="129741" h="168248">
                  <a:moveTo>
                    <a:pt x="13927" y="0"/>
                  </a:moveTo>
                  <a:lnTo>
                    <a:pt x="10994" y="8801"/>
                  </a:lnTo>
                  <a:lnTo>
                    <a:pt x="8211" y="17148"/>
                  </a:lnTo>
                  <a:lnTo>
                    <a:pt x="5321" y="25847"/>
                  </a:lnTo>
                  <a:lnTo>
                    <a:pt x="2626" y="34968"/>
                  </a:lnTo>
                  <a:lnTo>
                    <a:pt x="757" y="44463"/>
                  </a:lnTo>
                  <a:lnTo>
                    <a:pt x="0" y="54259"/>
                  </a:lnTo>
                  <a:lnTo>
                    <a:pt x="313" y="64446"/>
                  </a:lnTo>
                  <a:lnTo>
                    <a:pt x="1514" y="75268"/>
                  </a:lnTo>
                  <a:lnTo>
                    <a:pt x="3398" y="86803"/>
                  </a:lnTo>
                  <a:lnTo>
                    <a:pt x="5780" y="98820"/>
                  </a:lnTo>
                  <a:lnTo>
                    <a:pt x="8516" y="110886"/>
                  </a:lnTo>
                  <a:lnTo>
                    <a:pt x="11509" y="122733"/>
                  </a:lnTo>
                  <a:lnTo>
                    <a:pt x="15008" y="133959"/>
                  </a:lnTo>
                  <a:lnTo>
                    <a:pt x="19574" y="143965"/>
                  </a:lnTo>
                  <a:lnTo>
                    <a:pt x="25430" y="152534"/>
                  </a:lnTo>
                  <a:lnTo>
                    <a:pt x="32482" y="159456"/>
                  </a:lnTo>
                  <a:lnTo>
                    <a:pt x="40512" y="164364"/>
                  </a:lnTo>
                  <a:lnTo>
                    <a:pt x="49281" y="167254"/>
                  </a:lnTo>
                  <a:lnTo>
                    <a:pt x="58422" y="168247"/>
                  </a:lnTo>
                  <a:lnTo>
                    <a:pt x="67470" y="167410"/>
                  </a:lnTo>
                  <a:lnTo>
                    <a:pt x="76176" y="164953"/>
                  </a:lnTo>
                  <a:lnTo>
                    <a:pt x="84324" y="160865"/>
                  </a:lnTo>
                  <a:lnTo>
                    <a:pt x="91650" y="154849"/>
                  </a:lnTo>
                  <a:lnTo>
                    <a:pt x="98096" y="146918"/>
                  </a:lnTo>
                  <a:lnTo>
                    <a:pt x="103765" y="137509"/>
                  </a:lnTo>
                  <a:lnTo>
                    <a:pt x="108816" y="127285"/>
                  </a:lnTo>
                  <a:lnTo>
                    <a:pt x="113398" y="116702"/>
                  </a:lnTo>
                  <a:lnTo>
                    <a:pt x="117477" y="105836"/>
                  </a:lnTo>
                  <a:lnTo>
                    <a:pt x="120845" y="94482"/>
                  </a:lnTo>
                  <a:lnTo>
                    <a:pt x="123446" y="82562"/>
                  </a:lnTo>
                  <a:lnTo>
                    <a:pt x="125366" y="70535"/>
                  </a:lnTo>
                  <a:lnTo>
                    <a:pt x="126947" y="58033"/>
                  </a:lnTo>
                  <a:lnTo>
                    <a:pt x="128325" y="42838"/>
                  </a:lnTo>
                  <a:lnTo>
                    <a:pt x="12974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114161" y="233140"/>
              <a:ext cx="177761" cy="404344"/>
            </a:xfrm>
            <a:custGeom>
              <a:avLst/>
              <a:gdLst/>
              <a:ahLst/>
              <a:cxnLst/>
              <a:rect l="0" t="0" r="0" b="0"/>
              <a:pathLst>
                <a:path w="177761" h="404344">
                  <a:moveTo>
                    <a:pt x="0" y="0"/>
                  </a:moveTo>
                  <a:lnTo>
                    <a:pt x="67" y="11735"/>
                  </a:lnTo>
                  <a:lnTo>
                    <a:pt x="708" y="22864"/>
                  </a:lnTo>
                  <a:lnTo>
                    <a:pt x="2004" y="34462"/>
                  </a:lnTo>
                  <a:lnTo>
                    <a:pt x="3864" y="46623"/>
                  </a:lnTo>
                  <a:lnTo>
                    <a:pt x="6180" y="59283"/>
                  </a:lnTo>
                  <a:lnTo>
                    <a:pt x="8847" y="72344"/>
                  </a:lnTo>
                  <a:lnTo>
                    <a:pt x="11771" y="85869"/>
                  </a:lnTo>
                  <a:lnTo>
                    <a:pt x="14878" y="100082"/>
                  </a:lnTo>
                  <a:lnTo>
                    <a:pt x="18108" y="115051"/>
                  </a:lnTo>
                  <a:lnTo>
                    <a:pt x="21259" y="130695"/>
                  </a:lnTo>
                  <a:lnTo>
                    <a:pt x="23995" y="146882"/>
                  </a:lnTo>
                  <a:lnTo>
                    <a:pt x="26172" y="163472"/>
                  </a:lnTo>
                  <a:lnTo>
                    <a:pt x="27973" y="180189"/>
                  </a:lnTo>
                  <a:lnTo>
                    <a:pt x="29796" y="196638"/>
                  </a:lnTo>
                  <a:lnTo>
                    <a:pt x="31873" y="212627"/>
                  </a:lnTo>
                  <a:lnTo>
                    <a:pt x="34100" y="228143"/>
                  </a:lnTo>
                  <a:lnTo>
                    <a:pt x="36141" y="243255"/>
                  </a:lnTo>
                  <a:lnTo>
                    <a:pt x="37808" y="258049"/>
                  </a:lnTo>
                  <a:lnTo>
                    <a:pt x="38909" y="272442"/>
                  </a:lnTo>
                  <a:lnTo>
                    <a:pt x="39191" y="286195"/>
                  </a:lnTo>
                  <a:lnTo>
                    <a:pt x="38602" y="299232"/>
                  </a:lnTo>
                  <a:lnTo>
                    <a:pt x="37409" y="311785"/>
                  </a:lnTo>
                  <a:lnTo>
                    <a:pt x="36077" y="324288"/>
                  </a:lnTo>
                  <a:lnTo>
                    <a:pt x="34890" y="336999"/>
                  </a:lnTo>
                  <a:lnTo>
                    <a:pt x="33944" y="349995"/>
                  </a:lnTo>
                  <a:lnTo>
                    <a:pt x="33235" y="363259"/>
                  </a:lnTo>
                  <a:lnTo>
                    <a:pt x="32710" y="376711"/>
                  </a:lnTo>
                  <a:lnTo>
                    <a:pt x="31876" y="389155"/>
                  </a:lnTo>
                  <a:lnTo>
                    <a:pt x="29871" y="397145"/>
                  </a:lnTo>
                  <a:lnTo>
                    <a:pt x="26828" y="398826"/>
                  </a:lnTo>
                  <a:lnTo>
                    <a:pt x="23551" y="396074"/>
                  </a:lnTo>
                  <a:lnTo>
                    <a:pt x="20428" y="390381"/>
                  </a:lnTo>
                  <a:lnTo>
                    <a:pt x="17765" y="382458"/>
                  </a:lnTo>
                  <a:lnTo>
                    <a:pt x="15680" y="372810"/>
                  </a:lnTo>
                  <a:lnTo>
                    <a:pt x="14297" y="362028"/>
                  </a:lnTo>
                  <a:lnTo>
                    <a:pt x="13828" y="350775"/>
                  </a:lnTo>
                  <a:lnTo>
                    <a:pt x="14300" y="339454"/>
                  </a:lnTo>
                  <a:lnTo>
                    <a:pt x="15756" y="328238"/>
                  </a:lnTo>
                  <a:lnTo>
                    <a:pt x="18329" y="317170"/>
                  </a:lnTo>
                  <a:lnTo>
                    <a:pt x="21990" y="306252"/>
                  </a:lnTo>
                  <a:lnTo>
                    <a:pt x="26735" y="295783"/>
                  </a:lnTo>
                  <a:lnTo>
                    <a:pt x="32669" y="286350"/>
                  </a:lnTo>
                  <a:lnTo>
                    <a:pt x="39735" y="278199"/>
                  </a:lnTo>
                  <a:lnTo>
                    <a:pt x="47750" y="271572"/>
                  </a:lnTo>
                  <a:lnTo>
                    <a:pt x="56501" y="266869"/>
                  </a:lnTo>
                  <a:lnTo>
                    <a:pt x="65792" y="264120"/>
                  </a:lnTo>
                  <a:lnTo>
                    <a:pt x="75472" y="263223"/>
                  </a:lnTo>
                  <a:lnTo>
                    <a:pt x="85421" y="264125"/>
                  </a:lnTo>
                  <a:lnTo>
                    <a:pt x="95553" y="266617"/>
                  </a:lnTo>
                  <a:lnTo>
                    <a:pt x="105645" y="270389"/>
                  </a:lnTo>
                  <a:lnTo>
                    <a:pt x="115347" y="275128"/>
                  </a:lnTo>
                  <a:lnTo>
                    <a:pt x="124503" y="280570"/>
                  </a:lnTo>
                  <a:lnTo>
                    <a:pt x="133127" y="286510"/>
                  </a:lnTo>
                  <a:lnTo>
                    <a:pt x="141306" y="292795"/>
                  </a:lnTo>
                  <a:lnTo>
                    <a:pt x="149138" y="299323"/>
                  </a:lnTo>
                  <a:lnTo>
                    <a:pt x="156551" y="306181"/>
                  </a:lnTo>
                  <a:lnTo>
                    <a:pt x="163312" y="313624"/>
                  </a:lnTo>
                  <a:lnTo>
                    <a:pt x="169328" y="321746"/>
                  </a:lnTo>
                  <a:lnTo>
                    <a:pt x="174183" y="330490"/>
                  </a:lnTo>
                  <a:lnTo>
                    <a:pt x="177080" y="339738"/>
                  </a:lnTo>
                  <a:lnTo>
                    <a:pt x="177760" y="349364"/>
                  </a:lnTo>
                  <a:lnTo>
                    <a:pt x="176266" y="359098"/>
                  </a:lnTo>
                  <a:lnTo>
                    <a:pt x="172679" y="368554"/>
                  </a:lnTo>
                  <a:lnTo>
                    <a:pt x="167262" y="377531"/>
                  </a:lnTo>
                  <a:lnTo>
                    <a:pt x="160221" y="385693"/>
                  </a:lnTo>
                  <a:lnTo>
                    <a:pt x="151608" y="392497"/>
                  </a:lnTo>
                  <a:lnTo>
                    <a:pt x="141602" y="397770"/>
                  </a:lnTo>
                  <a:lnTo>
                    <a:pt x="130633" y="401497"/>
                  </a:lnTo>
                  <a:lnTo>
                    <a:pt x="119279" y="403640"/>
                  </a:lnTo>
                  <a:lnTo>
                    <a:pt x="107903" y="404343"/>
                  </a:lnTo>
                  <a:lnTo>
                    <a:pt x="96656" y="403868"/>
                  </a:lnTo>
                  <a:lnTo>
                    <a:pt x="85571" y="402496"/>
                  </a:lnTo>
                  <a:lnTo>
                    <a:pt x="74646" y="400467"/>
                  </a:lnTo>
                  <a:lnTo>
                    <a:pt x="64307" y="397933"/>
                  </a:lnTo>
                  <a:lnTo>
                    <a:pt x="54395" y="394608"/>
                  </a:lnTo>
                  <a:lnTo>
                    <a:pt x="44041" y="389088"/>
                  </a:lnTo>
                  <a:lnTo>
                    <a:pt x="31586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398431" y="264725"/>
              <a:ext cx="52643" cy="379027"/>
            </a:xfrm>
            <a:custGeom>
              <a:avLst/>
              <a:gdLst/>
              <a:ahLst/>
              <a:cxnLst/>
              <a:rect l="0" t="0" r="0" b="0"/>
              <a:pathLst>
                <a:path w="52643" h="379027">
                  <a:moveTo>
                    <a:pt x="0" y="0"/>
                  </a:moveTo>
                  <a:lnTo>
                    <a:pt x="67" y="14535"/>
                  </a:lnTo>
                  <a:lnTo>
                    <a:pt x="707" y="27166"/>
                  </a:lnTo>
                  <a:lnTo>
                    <a:pt x="1999" y="39085"/>
                  </a:lnTo>
                  <a:lnTo>
                    <a:pt x="3686" y="51085"/>
                  </a:lnTo>
                  <a:lnTo>
                    <a:pt x="5354" y="64222"/>
                  </a:lnTo>
                  <a:lnTo>
                    <a:pt x="6772" y="78955"/>
                  </a:lnTo>
                  <a:lnTo>
                    <a:pt x="8043" y="94756"/>
                  </a:lnTo>
                  <a:lnTo>
                    <a:pt x="9502" y="110443"/>
                  </a:lnTo>
                  <a:lnTo>
                    <a:pt x="11330" y="125333"/>
                  </a:lnTo>
                  <a:lnTo>
                    <a:pt x="13388" y="139583"/>
                  </a:lnTo>
                  <a:lnTo>
                    <a:pt x="15316" y="153898"/>
                  </a:lnTo>
                  <a:lnTo>
                    <a:pt x="16915" y="168702"/>
                  </a:lnTo>
                  <a:lnTo>
                    <a:pt x="18310" y="183780"/>
                  </a:lnTo>
                  <a:lnTo>
                    <a:pt x="19854" y="198463"/>
                  </a:lnTo>
                  <a:lnTo>
                    <a:pt x="21740" y="212393"/>
                  </a:lnTo>
                  <a:lnTo>
                    <a:pt x="23837" y="225851"/>
                  </a:lnTo>
                  <a:lnTo>
                    <a:pt x="25791" y="239560"/>
                  </a:lnTo>
                  <a:lnTo>
                    <a:pt x="27408" y="253923"/>
                  </a:lnTo>
                  <a:lnTo>
                    <a:pt x="28815" y="268688"/>
                  </a:lnTo>
                  <a:lnTo>
                    <a:pt x="30367" y="283154"/>
                  </a:lnTo>
                  <a:lnTo>
                    <a:pt x="32262" y="296924"/>
                  </a:lnTo>
                  <a:lnTo>
                    <a:pt x="34536" y="309934"/>
                  </a:lnTo>
                  <a:lnTo>
                    <a:pt x="37141" y="322278"/>
                  </a:lnTo>
                  <a:lnTo>
                    <a:pt x="40003" y="334084"/>
                  </a:lnTo>
                  <a:lnTo>
                    <a:pt x="42902" y="345032"/>
                  </a:lnTo>
                  <a:lnTo>
                    <a:pt x="45769" y="355425"/>
                  </a:lnTo>
                  <a:lnTo>
                    <a:pt x="48853" y="366179"/>
                  </a:lnTo>
                  <a:lnTo>
                    <a:pt x="52642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282617" y="422653"/>
              <a:ext cx="273742" cy="10529"/>
            </a:xfrm>
            <a:custGeom>
              <a:avLst/>
              <a:gdLst/>
              <a:ahLst/>
              <a:cxnLst/>
              <a:rect l="0" t="0" r="0" b="0"/>
              <a:pathLst>
                <a:path w="273742" h="10529">
                  <a:moveTo>
                    <a:pt x="273741" y="0"/>
                  </a:moveTo>
                  <a:lnTo>
                    <a:pt x="262006" y="0"/>
                  </a:lnTo>
                  <a:lnTo>
                    <a:pt x="250877" y="0"/>
                  </a:lnTo>
                  <a:lnTo>
                    <a:pt x="239279" y="0"/>
                  </a:lnTo>
                  <a:lnTo>
                    <a:pt x="227118" y="0"/>
                  </a:lnTo>
                  <a:lnTo>
                    <a:pt x="214458" y="0"/>
                  </a:lnTo>
                  <a:lnTo>
                    <a:pt x="201397" y="0"/>
                  </a:lnTo>
                  <a:lnTo>
                    <a:pt x="187872" y="0"/>
                  </a:lnTo>
                  <a:lnTo>
                    <a:pt x="173659" y="0"/>
                  </a:lnTo>
                  <a:lnTo>
                    <a:pt x="158695" y="0"/>
                  </a:lnTo>
                  <a:lnTo>
                    <a:pt x="143223" y="0"/>
                  </a:lnTo>
                  <a:lnTo>
                    <a:pt x="127685" y="0"/>
                  </a:lnTo>
                  <a:lnTo>
                    <a:pt x="112348" y="4"/>
                  </a:lnTo>
                  <a:lnTo>
                    <a:pt x="97457" y="177"/>
                  </a:lnTo>
                  <a:lnTo>
                    <a:pt x="83304" y="826"/>
                  </a:lnTo>
                  <a:lnTo>
                    <a:pt x="69976" y="2074"/>
                  </a:lnTo>
                  <a:lnTo>
                    <a:pt x="57452" y="3736"/>
                  </a:lnTo>
                  <a:lnTo>
                    <a:pt x="44268" y="5562"/>
                  </a:lnTo>
                  <a:lnTo>
                    <a:pt x="27029" y="7717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545829" y="443710"/>
              <a:ext cx="126343" cy="211482"/>
            </a:xfrm>
            <a:custGeom>
              <a:avLst/>
              <a:gdLst/>
              <a:ahLst/>
              <a:cxnLst/>
              <a:rect l="0" t="0" r="0" b="0"/>
              <a:pathLst>
                <a:path w="126343" h="211482">
                  <a:moveTo>
                    <a:pt x="0" y="94756"/>
                  </a:moveTo>
                  <a:lnTo>
                    <a:pt x="67" y="109291"/>
                  </a:lnTo>
                  <a:lnTo>
                    <a:pt x="707" y="121922"/>
                  </a:lnTo>
                  <a:lnTo>
                    <a:pt x="2004" y="133831"/>
                  </a:lnTo>
                  <a:lnTo>
                    <a:pt x="3864" y="145486"/>
                  </a:lnTo>
                  <a:lnTo>
                    <a:pt x="6180" y="157327"/>
                  </a:lnTo>
                  <a:lnTo>
                    <a:pt x="8851" y="169558"/>
                  </a:lnTo>
                  <a:lnTo>
                    <a:pt x="11948" y="181880"/>
                  </a:lnTo>
                  <a:lnTo>
                    <a:pt x="15703" y="193622"/>
                  </a:lnTo>
                  <a:lnTo>
                    <a:pt x="20143" y="204365"/>
                  </a:lnTo>
                  <a:lnTo>
                    <a:pt x="23495" y="211303"/>
                  </a:lnTo>
                  <a:lnTo>
                    <a:pt x="23872" y="211481"/>
                  </a:lnTo>
                  <a:lnTo>
                    <a:pt x="22350" y="206693"/>
                  </a:lnTo>
                  <a:lnTo>
                    <a:pt x="19865" y="198714"/>
                  </a:lnTo>
                  <a:lnTo>
                    <a:pt x="16892" y="188669"/>
                  </a:lnTo>
                  <a:lnTo>
                    <a:pt x="13675" y="177272"/>
                  </a:lnTo>
                  <a:lnTo>
                    <a:pt x="10494" y="164984"/>
                  </a:lnTo>
                  <a:lnTo>
                    <a:pt x="7721" y="152108"/>
                  </a:lnTo>
                  <a:lnTo>
                    <a:pt x="5518" y="138847"/>
                  </a:lnTo>
                  <a:lnTo>
                    <a:pt x="4036" y="125495"/>
                  </a:lnTo>
                  <a:lnTo>
                    <a:pt x="3489" y="112448"/>
                  </a:lnTo>
                  <a:lnTo>
                    <a:pt x="3904" y="99895"/>
                  </a:lnTo>
                  <a:lnTo>
                    <a:pt x="5317" y="88007"/>
                  </a:lnTo>
                  <a:lnTo>
                    <a:pt x="7861" y="77015"/>
                  </a:lnTo>
                  <a:lnTo>
                    <a:pt x="11507" y="66958"/>
                  </a:lnTo>
                  <a:lnTo>
                    <a:pt x="16412" y="57881"/>
                  </a:lnTo>
                  <a:lnTo>
                    <a:pt x="22985" y="49923"/>
                  </a:lnTo>
                  <a:lnTo>
                    <a:pt x="31295" y="43048"/>
                  </a:lnTo>
                  <a:lnTo>
                    <a:pt x="40958" y="37090"/>
                  </a:lnTo>
                  <a:lnTo>
                    <a:pt x="51354" y="31846"/>
                  </a:lnTo>
                  <a:lnTo>
                    <a:pt x="62042" y="27129"/>
                  </a:lnTo>
                  <a:lnTo>
                    <a:pt x="72736" y="22747"/>
                  </a:lnTo>
                  <a:lnTo>
                    <a:pt x="84467" y="17964"/>
                  </a:lnTo>
                  <a:lnTo>
                    <a:pt x="100498" y="11237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717014" y="487089"/>
              <a:ext cx="218371" cy="166657"/>
            </a:xfrm>
            <a:custGeom>
              <a:avLst/>
              <a:gdLst/>
              <a:ahLst/>
              <a:cxnLst/>
              <a:rect l="0" t="0" r="0" b="0"/>
              <a:pathLst>
                <a:path w="218371" h="166657">
                  <a:moveTo>
                    <a:pt x="102557" y="30320"/>
                  </a:moveTo>
                  <a:lnTo>
                    <a:pt x="96622" y="21653"/>
                  </a:lnTo>
                  <a:lnTo>
                    <a:pt x="90418" y="14587"/>
                  </a:lnTo>
                  <a:lnTo>
                    <a:pt x="83322" y="8495"/>
                  </a:lnTo>
                  <a:lnTo>
                    <a:pt x="75382" y="3612"/>
                  </a:lnTo>
                  <a:lnTo>
                    <a:pt x="66736" y="695"/>
                  </a:lnTo>
                  <a:lnTo>
                    <a:pt x="57546" y="0"/>
                  </a:lnTo>
                  <a:lnTo>
                    <a:pt x="48118" y="1483"/>
                  </a:lnTo>
                  <a:lnTo>
                    <a:pt x="38877" y="5061"/>
                  </a:lnTo>
                  <a:lnTo>
                    <a:pt x="30047" y="10476"/>
                  </a:lnTo>
                  <a:lnTo>
                    <a:pt x="21983" y="17686"/>
                  </a:lnTo>
                  <a:lnTo>
                    <a:pt x="15247" y="26943"/>
                  </a:lnTo>
                  <a:lnTo>
                    <a:pt x="10015" y="38200"/>
                  </a:lnTo>
                  <a:lnTo>
                    <a:pt x="6147" y="50994"/>
                  </a:lnTo>
                  <a:lnTo>
                    <a:pt x="3376" y="64644"/>
                  </a:lnTo>
                  <a:lnTo>
                    <a:pt x="1438" y="78670"/>
                  </a:lnTo>
                  <a:lnTo>
                    <a:pt x="269" y="92663"/>
                  </a:lnTo>
                  <a:lnTo>
                    <a:pt x="0" y="106204"/>
                  </a:lnTo>
                  <a:lnTo>
                    <a:pt x="639" y="119114"/>
                  </a:lnTo>
                  <a:lnTo>
                    <a:pt x="2389" y="131086"/>
                  </a:lnTo>
                  <a:lnTo>
                    <a:pt x="5699" y="141610"/>
                  </a:lnTo>
                  <a:lnTo>
                    <a:pt x="10671" y="150533"/>
                  </a:lnTo>
                  <a:lnTo>
                    <a:pt x="17114" y="157695"/>
                  </a:lnTo>
                  <a:lnTo>
                    <a:pt x="24726" y="162766"/>
                  </a:lnTo>
                  <a:lnTo>
                    <a:pt x="33210" y="165762"/>
                  </a:lnTo>
                  <a:lnTo>
                    <a:pt x="42159" y="166656"/>
                  </a:lnTo>
                  <a:lnTo>
                    <a:pt x="51078" y="165220"/>
                  </a:lnTo>
                  <a:lnTo>
                    <a:pt x="59697" y="161542"/>
                  </a:lnTo>
                  <a:lnTo>
                    <a:pt x="67787" y="155651"/>
                  </a:lnTo>
                  <a:lnTo>
                    <a:pt x="75075" y="147353"/>
                  </a:lnTo>
                  <a:lnTo>
                    <a:pt x="81490" y="136776"/>
                  </a:lnTo>
                  <a:lnTo>
                    <a:pt x="86969" y="124456"/>
                  </a:lnTo>
                  <a:lnTo>
                    <a:pt x="91358" y="111131"/>
                  </a:lnTo>
                  <a:lnTo>
                    <a:pt x="94680" y="97326"/>
                  </a:lnTo>
                  <a:lnTo>
                    <a:pt x="96928" y="83484"/>
                  </a:lnTo>
                  <a:lnTo>
                    <a:pt x="97997" y="70044"/>
                  </a:lnTo>
                  <a:lnTo>
                    <a:pt x="97968" y="57268"/>
                  </a:lnTo>
                  <a:lnTo>
                    <a:pt x="98068" y="47758"/>
                  </a:lnTo>
                  <a:lnTo>
                    <a:pt x="99529" y="44859"/>
                  </a:lnTo>
                  <a:lnTo>
                    <a:pt x="101773" y="47684"/>
                  </a:lnTo>
                  <a:lnTo>
                    <a:pt x="104428" y="54287"/>
                  </a:lnTo>
                  <a:lnTo>
                    <a:pt x="107346" y="62978"/>
                  </a:lnTo>
                  <a:lnTo>
                    <a:pt x="110450" y="72704"/>
                  </a:lnTo>
                  <a:lnTo>
                    <a:pt x="113851" y="82749"/>
                  </a:lnTo>
                  <a:lnTo>
                    <a:pt x="117817" y="92532"/>
                  </a:lnTo>
                  <a:lnTo>
                    <a:pt x="122450" y="101798"/>
                  </a:lnTo>
                  <a:lnTo>
                    <a:pt x="127696" y="110522"/>
                  </a:lnTo>
                  <a:lnTo>
                    <a:pt x="133443" y="118782"/>
                  </a:lnTo>
                  <a:lnTo>
                    <a:pt x="139579" y="126670"/>
                  </a:lnTo>
                  <a:lnTo>
                    <a:pt x="146325" y="133955"/>
                  </a:lnTo>
                  <a:lnTo>
                    <a:pt x="154219" y="140097"/>
                  </a:lnTo>
                  <a:lnTo>
                    <a:pt x="163443" y="144895"/>
                  </a:lnTo>
                  <a:lnTo>
                    <a:pt x="173470" y="148465"/>
                  </a:lnTo>
                  <a:lnTo>
                    <a:pt x="184324" y="151413"/>
                  </a:lnTo>
                  <a:lnTo>
                    <a:pt x="198075" y="153997"/>
                  </a:lnTo>
                  <a:lnTo>
                    <a:pt x="218370" y="1566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931180" y="472081"/>
              <a:ext cx="141076" cy="180514"/>
            </a:xfrm>
            <a:custGeom>
              <a:avLst/>
              <a:gdLst/>
              <a:ahLst/>
              <a:cxnLst/>
              <a:rect l="0" t="0" r="0" b="0"/>
              <a:pathLst>
                <a:path w="141076" h="180514">
                  <a:moveTo>
                    <a:pt x="98961" y="24271"/>
                  </a:moveTo>
                  <a:lnTo>
                    <a:pt x="95826" y="15671"/>
                  </a:lnTo>
                  <a:lnTo>
                    <a:pt x="91123" y="9245"/>
                  </a:lnTo>
                  <a:lnTo>
                    <a:pt x="84339" y="4445"/>
                  </a:lnTo>
                  <a:lnTo>
                    <a:pt x="75891" y="1249"/>
                  </a:lnTo>
                  <a:lnTo>
                    <a:pt x="66426" y="0"/>
                  </a:lnTo>
                  <a:lnTo>
                    <a:pt x="56420" y="718"/>
                  </a:lnTo>
                  <a:lnTo>
                    <a:pt x="46310" y="3299"/>
                  </a:lnTo>
                  <a:lnTo>
                    <a:pt x="36541" y="7688"/>
                  </a:lnTo>
                  <a:lnTo>
                    <a:pt x="27325" y="13682"/>
                  </a:lnTo>
                  <a:lnTo>
                    <a:pt x="18988" y="21298"/>
                  </a:lnTo>
                  <a:lnTo>
                    <a:pt x="12060" y="30835"/>
                  </a:lnTo>
                  <a:lnTo>
                    <a:pt x="6701" y="42279"/>
                  </a:lnTo>
                  <a:lnTo>
                    <a:pt x="2914" y="55030"/>
                  </a:lnTo>
                  <a:lnTo>
                    <a:pt x="730" y="68119"/>
                  </a:lnTo>
                  <a:lnTo>
                    <a:pt x="0" y="80956"/>
                  </a:lnTo>
                  <a:lnTo>
                    <a:pt x="457" y="93335"/>
                  </a:lnTo>
                  <a:lnTo>
                    <a:pt x="1816" y="105255"/>
                  </a:lnTo>
                  <a:lnTo>
                    <a:pt x="3841" y="116784"/>
                  </a:lnTo>
                  <a:lnTo>
                    <a:pt x="6503" y="127849"/>
                  </a:lnTo>
                  <a:lnTo>
                    <a:pt x="9968" y="138220"/>
                  </a:lnTo>
                  <a:lnTo>
                    <a:pt x="14265" y="147828"/>
                  </a:lnTo>
                  <a:lnTo>
                    <a:pt x="19456" y="156588"/>
                  </a:lnTo>
                  <a:lnTo>
                    <a:pt x="25699" y="164327"/>
                  </a:lnTo>
                  <a:lnTo>
                    <a:pt x="32976" y="171037"/>
                  </a:lnTo>
                  <a:lnTo>
                    <a:pt x="41133" y="176373"/>
                  </a:lnTo>
                  <a:lnTo>
                    <a:pt x="49979" y="179603"/>
                  </a:lnTo>
                  <a:lnTo>
                    <a:pt x="59337" y="180513"/>
                  </a:lnTo>
                  <a:lnTo>
                    <a:pt x="69060" y="179345"/>
                  </a:lnTo>
                  <a:lnTo>
                    <a:pt x="79039" y="176509"/>
                  </a:lnTo>
                  <a:lnTo>
                    <a:pt x="89186" y="172420"/>
                  </a:lnTo>
                  <a:lnTo>
                    <a:pt x="99183" y="167344"/>
                  </a:lnTo>
                  <a:lnTo>
                    <a:pt x="109562" y="160697"/>
                  </a:lnTo>
                  <a:lnTo>
                    <a:pt x="122353" y="149665"/>
                  </a:lnTo>
                  <a:lnTo>
                    <a:pt x="141075" y="1295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130812" y="212083"/>
              <a:ext cx="57257" cy="442198"/>
            </a:xfrm>
            <a:custGeom>
              <a:avLst/>
              <a:gdLst/>
              <a:ahLst/>
              <a:cxnLst/>
              <a:rect l="0" t="0" r="0" b="0"/>
              <a:pathLst>
                <a:path w="57257" h="442198">
                  <a:moveTo>
                    <a:pt x="4613" y="0"/>
                  </a:moveTo>
                  <a:lnTo>
                    <a:pt x="1814" y="11869"/>
                  </a:lnTo>
                  <a:lnTo>
                    <a:pt x="312" y="24278"/>
                  </a:lnTo>
                  <a:lnTo>
                    <a:pt x="0" y="38470"/>
                  </a:lnTo>
                  <a:lnTo>
                    <a:pt x="507" y="54351"/>
                  </a:lnTo>
                  <a:lnTo>
                    <a:pt x="1327" y="71643"/>
                  </a:lnTo>
                  <a:lnTo>
                    <a:pt x="2147" y="90019"/>
                  </a:lnTo>
                  <a:lnTo>
                    <a:pt x="3003" y="108700"/>
                  </a:lnTo>
                  <a:lnTo>
                    <a:pt x="4178" y="126534"/>
                  </a:lnTo>
                  <a:lnTo>
                    <a:pt x="5812" y="142965"/>
                  </a:lnTo>
                  <a:lnTo>
                    <a:pt x="7740" y="158128"/>
                  </a:lnTo>
                  <a:lnTo>
                    <a:pt x="9580" y="172545"/>
                  </a:lnTo>
                  <a:lnTo>
                    <a:pt x="11120" y="186615"/>
                  </a:lnTo>
                  <a:lnTo>
                    <a:pt x="12476" y="200390"/>
                  </a:lnTo>
                  <a:lnTo>
                    <a:pt x="13992" y="213662"/>
                  </a:lnTo>
                  <a:lnTo>
                    <a:pt x="15865" y="226353"/>
                  </a:lnTo>
                  <a:lnTo>
                    <a:pt x="18123" y="238997"/>
                  </a:lnTo>
                  <a:lnTo>
                    <a:pt x="20718" y="252619"/>
                  </a:lnTo>
                  <a:lnTo>
                    <a:pt x="23577" y="267710"/>
                  </a:lnTo>
                  <a:lnTo>
                    <a:pt x="26634" y="284101"/>
                  </a:lnTo>
                  <a:lnTo>
                    <a:pt x="29831" y="301253"/>
                  </a:lnTo>
                  <a:lnTo>
                    <a:pt x="33129" y="318747"/>
                  </a:lnTo>
                  <a:lnTo>
                    <a:pt x="36494" y="336035"/>
                  </a:lnTo>
                  <a:lnTo>
                    <a:pt x="39906" y="352402"/>
                  </a:lnTo>
                  <a:lnTo>
                    <a:pt x="43345" y="367545"/>
                  </a:lnTo>
                  <a:lnTo>
                    <a:pt x="46650" y="381456"/>
                  </a:lnTo>
                  <a:lnTo>
                    <a:pt x="49841" y="395804"/>
                  </a:lnTo>
                  <a:lnTo>
                    <a:pt x="53199" y="414081"/>
                  </a:lnTo>
                  <a:lnTo>
                    <a:pt x="57256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977498" y="348953"/>
              <a:ext cx="315856" cy="31587"/>
            </a:xfrm>
            <a:custGeom>
              <a:avLst/>
              <a:gdLst/>
              <a:ahLst/>
              <a:cxnLst/>
              <a:rect l="0" t="0" r="0" b="0"/>
              <a:pathLst>
                <a:path w="315856" h="31587">
                  <a:moveTo>
                    <a:pt x="315855" y="0"/>
                  </a:moveTo>
                  <a:lnTo>
                    <a:pt x="304119" y="2867"/>
                  </a:lnTo>
                  <a:lnTo>
                    <a:pt x="292991" y="5009"/>
                  </a:lnTo>
                  <a:lnTo>
                    <a:pt x="281387" y="6612"/>
                  </a:lnTo>
                  <a:lnTo>
                    <a:pt x="269053" y="7793"/>
                  </a:lnTo>
                  <a:lnTo>
                    <a:pt x="255745" y="8641"/>
                  </a:lnTo>
                  <a:lnTo>
                    <a:pt x="241445" y="9243"/>
                  </a:lnTo>
                  <a:lnTo>
                    <a:pt x="226614" y="9831"/>
                  </a:lnTo>
                  <a:lnTo>
                    <a:pt x="212049" y="10763"/>
                  </a:lnTo>
                  <a:lnTo>
                    <a:pt x="198175" y="12205"/>
                  </a:lnTo>
                  <a:lnTo>
                    <a:pt x="184743" y="13989"/>
                  </a:lnTo>
                  <a:lnTo>
                    <a:pt x="171044" y="15725"/>
                  </a:lnTo>
                  <a:lnTo>
                    <a:pt x="156678" y="17187"/>
                  </a:lnTo>
                  <a:lnTo>
                    <a:pt x="141569" y="18320"/>
                  </a:lnTo>
                  <a:lnTo>
                    <a:pt x="125807" y="19154"/>
                  </a:lnTo>
                  <a:lnTo>
                    <a:pt x="109534" y="19755"/>
                  </a:lnTo>
                  <a:lnTo>
                    <a:pt x="93046" y="20344"/>
                  </a:lnTo>
                  <a:lnTo>
                    <a:pt x="76758" y="21280"/>
                  </a:lnTo>
                  <a:lnTo>
                    <a:pt x="60898" y="22725"/>
                  </a:lnTo>
                  <a:lnTo>
                    <a:pt x="46098" y="24520"/>
                  </a:lnTo>
                  <a:lnTo>
                    <a:pt x="32021" y="26451"/>
                  </a:lnTo>
                  <a:lnTo>
                    <a:pt x="17436" y="2869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529279" y="412124"/>
              <a:ext cx="122044" cy="202065"/>
            </a:xfrm>
            <a:custGeom>
              <a:avLst/>
              <a:gdLst/>
              <a:ahLst/>
              <a:cxnLst/>
              <a:rect l="0" t="0" r="0" b="0"/>
              <a:pathLst>
                <a:path w="122044" h="202065">
                  <a:moveTo>
                    <a:pt x="6230" y="84228"/>
                  </a:moveTo>
                  <a:lnTo>
                    <a:pt x="6296" y="98763"/>
                  </a:lnTo>
                  <a:lnTo>
                    <a:pt x="6936" y="111394"/>
                  </a:lnTo>
                  <a:lnTo>
                    <a:pt x="8233" y="123299"/>
                  </a:lnTo>
                  <a:lnTo>
                    <a:pt x="10093" y="134781"/>
                  </a:lnTo>
                  <a:lnTo>
                    <a:pt x="12410" y="145973"/>
                  </a:lnTo>
                  <a:lnTo>
                    <a:pt x="15076" y="156960"/>
                  </a:lnTo>
                  <a:lnTo>
                    <a:pt x="18000" y="167803"/>
                  </a:lnTo>
                  <a:lnTo>
                    <a:pt x="21108" y="178545"/>
                  </a:lnTo>
                  <a:lnTo>
                    <a:pt x="24304" y="189169"/>
                  </a:lnTo>
                  <a:lnTo>
                    <a:pt x="26214" y="197967"/>
                  </a:lnTo>
                  <a:lnTo>
                    <a:pt x="25496" y="202064"/>
                  </a:lnTo>
                  <a:lnTo>
                    <a:pt x="23210" y="201016"/>
                  </a:lnTo>
                  <a:lnTo>
                    <a:pt x="20196" y="195889"/>
                  </a:lnTo>
                  <a:lnTo>
                    <a:pt x="16861" y="187869"/>
                  </a:lnTo>
                  <a:lnTo>
                    <a:pt x="13390" y="177869"/>
                  </a:lnTo>
                  <a:lnTo>
                    <a:pt x="9874" y="166534"/>
                  </a:lnTo>
                  <a:lnTo>
                    <a:pt x="6512" y="154302"/>
                  </a:lnTo>
                  <a:lnTo>
                    <a:pt x="3625" y="141471"/>
                  </a:lnTo>
                  <a:lnTo>
                    <a:pt x="1355" y="128243"/>
                  </a:lnTo>
                  <a:lnTo>
                    <a:pt x="0" y="114915"/>
                  </a:lnTo>
                  <a:lnTo>
                    <a:pt x="73" y="101884"/>
                  </a:lnTo>
                  <a:lnTo>
                    <a:pt x="1721" y="89347"/>
                  </a:lnTo>
                  <a:lnTo>
                    <a:pt x="4947" y="77640"/>
                  </a:lnTo>
                  <a:lnTo>
                    <a:pt x="9780" y="67302"/>
                  </a:lnTo>
                  <a:lnTo>
                    <a:pt x="16066" y="58497"/>
                  </a:lnTo>
                  <a:lnTo>
                    <a:pt x="23540" y="51076"/>
                  </a:lnTo>
                  <a:lnTo>
                    <a:pt x="31919" y="44767"/>
                  </a:lnTo>
                  <a:lnTo>
                    <a:pt x="40958" y="39291"/>
                  </a:lnTo>
                  <a:lnTo>
                    <a:pt x="50466" y="34254"/>
                  </a:lnTo>
                  <a:lnTo>
                    <a:pt x="60300" y="29170"/>
                  </a:lnTo>
                  <a:lnTo>
                    <a:pt x="70350" y="23788"/>
                  </a:lnTo>
                  <a:lnTo>
                    <a:pt x="80282" y="18352"/>
                  </a:lnTo>
                  <a:lnTo>
                    <a:pt x="90610" y="12968"/>
                  </a:lnTo>
                  <a:lnTo>
                    <a:pt x="103360" y="7158"/>
                  </a:lnTo>
                  <a:lnTo>
                    <a:pt x="12204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746079" y="464767"/>
              <a:ext cx="21057" cy="168457"/>
            </a:xfrm>
            <a:custGeom>
              <a:avLst/>
              <a:gdLst/>
              <a:ahLst/>
              <a:cxnLst/>
              <a:rect l="0" t="0" r="0" b="0"/>
              <a:pathLst>
                <a:path w="21057" h="168457">
                  <a:moveTo>
                    <a:pt x="0" y="0"/>
                  </a:moveTo>
                  <a:lnTo>
                    <a:pt x="66" y="11668"/>
                  </a:lnTo>
                  <a:lnTo>
                    <a:pt x="707" y="22157"/>
                  </a:lnTo>
                  <a:lnTo>
                    <a:pt x="1998" y="32468"/>
                  </a:lnTo>
                  <a:lnTo>
                    <a:pt x="3685" y="43115"/>
                  </a:lnTo>
                  <a:lnTo>
                    <a:pt x="5353" y="54755"/>
                  </a:lnTo>
                  <a:lnTo>
                    <a:pt x="6771" y="67646"/>
                  </a:lnTo>
                  <a:lnTo>
                    <a:pt x="8042" y="81553"/>
                  </a:lnTo>
                  <a:lnTo>
                    <a:pt x="9501" y="95956"/>
                  </a:lnTo>
                  <a:lnTo>
                    <a:pt x="11328" y="110476"/>
                  </a:lnTo>
                  <a:lnTo>
                    <a:pt x="13396" y="124341"/>
                  </a:lnTo>
                  <a:lnTo>
                    <a:pt x="15549" y="137672"/>
                  </a:lnTo>
                  <a:lnTo>
                    <a:pt x="17975" y="151634"/>
                  </a:lnTo>
                  <a:lnTo>
                    <a:pt x="21056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735550" y="31736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777664" y="467275"/>
              <a:ext cx="219351" cy="534446"/>
            </a:xfrm>
            <a:custGeom>
              <a:avLst/>
              <a:gdLst/>
              <a:ahLst/>
              <a:cxnLst/>
              <a:rect l="0" t="0" r="0" b="0"/>
              <a:pathLst>
                <a:path w="219351" h="534446">
                  <a:moveTo>
                    <a:pt x="178985" y="102777"/>
                  </a:moveTo>
                  <a:lnTo>
                    <a:pt x="181785" y="93976"/>
                  </a:lnTo>
                  <a:lnTo>
                    <a:pt x="183286" y="85629"/>
                  </a:lnTo>
                  <a:lnTo>
                    <a:pt x="183588" y="76930"/>
                  </a:lnTo>
                  <a:lnTo>
                    <a:pt x="182736" y="67809"/>
                  </a:lnTo>
                  <a:lnTo>
                    <a:pt x="180620" y="58314"/>
                  </a:lnTo>
                  <a:lnTo>
                    <a:pt x="177293" y="48527"/>
                  </a:lnTo>
                  <a:lnTo>
                    <a:pt x="172786" y="38686"/>
                  </a:lnTo>
                  <a:lnTo>
                    <a:pt x="167017" y="29160"/>
                  </a:lnTo>
                  <a:lnTo>
                    <a:pt x="160062" y="20141"/>
                  </a:lnTo>
                  <a:lnTo>
                    <a:pt x="151952" y="12120"/>
                  </a:lnTo>
                  <a:lnTo>
                    <a:pt x="142607" y="5944"/>
                  </a:lnTo>
                  <a:lnTo>
                    <a:pt x="132107" y="1911"/>
                  </a:lnTo>
                  <a:lnTo>
                    <a:pt x="120972" y="0"/>
                  </a:lnTo>
                  <a:lnTo>
                    <a:pt x="110038" y="147"/>
                  </a:lnTo>
                  <a:lnTo>
                    <a:pt x="99767" y="2106"/>
                  </a:lnTo>
                  <a:lnTo>
                    <a:pt x="90416" y="5842"/>
                  </a:lnTo>
                  <a:lnTo>
                    <a:pt x="82207" y="11614"/>
                  </a:lnTo>
                  <a:lnTo>
                    <a:pt x="75132" y="19382"/>
                  </a:lnTo>
                  <a:lnTo>
                    <a:pt x="69024" y="28850"/>
                  </a:lnTo>
                  <a:lnTo>
                    <a:pt x="63672" y="39646"/>
                  </a:lnTo>
                  <a:lnTo>
                    <a:pt x="58888" y="51430"/>
                  </a:lnTo>
                  <a:lnTo>
                    <a:pt x="54841" y="64087"/>
                  </a:lnTo>
                  <a:lnTo>
                    <a:pt x="52027" y="77714"/>
                  </a:lnTo>
                  <a:lnTo>
                    <a:pt x="50620" y="92278"/>
                  </a:lnTo>
                  <a:lnTo>
                    <a:pt x="50659" y="107312"/>
                  </a:lnTo>
                  <a:lnTo>
                    <a:pt x="52206" y="122024"/>
                  </a:lnTo>
                  <a:lnTo>
                    <a:pt x="55147" y="135979"/>
                  </a:lnTo>
                  <a:lnTo>
                    <a:pt x="59563" y="148620"/>
                  </a:lnTo>
                  <a:lnTo>
                    <a:pt x="65801" y="159126"/>
                  </a:lnTo>
                  <a:lnTo>
                    <a:pt x="73880" y="167252"/>
                  </a:lnTo>
                  <a:lnTo>
                    <a:pt x="83388" y="172911"/>
                  </a:lnTo>
                  <a:lnTo>
                    <a:pt x="93678" y="175908"/>
                  </a:lnTo>
                  <a:lnTo>
                    <a:pt x="104297" y="176405"/>
                  </a:lnTo>
                  <a:lnTo>
                    <a:pt x="114848" y="174658"/>
                  </a:lnTo>
                  <a:lnTo>
                    <a:pt x="124924" y="170836"/>
                  </a:lnTo>
                  <a:lnTo>
                    <a:pt x="134360" y="165234"/>
                  </a:lnTo>
                  <a:lnTo>
                    <a:pt x="143017" y="158223"/>
                  </a:lnTo>
                  <a:lnTo>
                    <a:pt x="150692" y="150156"/>
                  </a:lnTo>
                  <a:lnTo>
                    <a:pt x="157378" y="141326"/>
                  </a:lnTo>
                  <a:lnTo>
                    <a:pt x="163207" y="131958"/>
                  </a:lnTo>
                  <a:lnTo>
                    <a:pt x="168366" y="122217"/>
                  </a:lnTo>
                  <a:lnTo>
                    <a:pt x="173033" y="112292"/>
                  </a:lnTo>
                  <a:lnTo>
                    <a:pt x="177568" y="104773"/>
                  </a:lnTo>
                  <a:lnTo>
                    <a:pt x="181730" y="103170"/>
                  </a:lnTo>
                  <a:lnTo>
                    <a:pt x="184674" y="107135"/>
                  </a:lnTo>
                  <a:lnTo>
                    <a:pt x="186528" y="115306"/>
                  </a:lnTo>
                  <a:lnTo>
                    <a:pt x="187830" y="126463"/>
                  </a:lnTo>
                  <a:lnTo>
                    <a:pt x="189167" y="139685"/>
                  </a:lnTo>
                  <a:lnTo>
                    <a:pt x="190844" y="154322"/>
                  </a:lnTo>
                  <a:lnTo>
                    <a:pt x="192937" y="170085"/>
                  </a:lnTo>
                  <a:lnTo>
                    <a:pt x="195402" y="186968"/>
                  </a:lnTo>
                  <a:lnTo>
                    <a:pt x="198166" y="204876"/>
                  </a:lnTo>
                  <a:lnTo>
                    <a:pt x="201155" y="223143"/>
                  </a:lnTo>
                  <a:lnTo>
                    <a:pt x="204304" y="240650"/>
                  </a:lnTo>
                  <a:lnTo>
                    <a:pt x="207564" y="256836"/>
                  </a:lnTo>
                  <a:lnTo>
                    <a:pt x="210733" y="271823"/>
                  </a:lnTo>
                  <a:lnTo>
                    <a:pt x="213482" y="286117"/>
                  </a:lnTo>
                  <a:lnTo>
                    <a:pt x="215663" y="300106"/>
                  </a:lnTo>
                  <a:lnTo>
                    <a:pt x="217297" y="313995"/>
                  </a:lnTo>
                  <a:lnTo>
                    <a:pt x="218476" y="327875"/>
                  </a:lnTo>
                  <a:lnTo>
                    <a:pt x="219292" y="341769"/>
                  </a:lnTo>
                  <a:lnTo>
                    <a:pt x="219350" y="355357"/>
                  </a:lnTo>
                  <a:lnTo>
                    <a:pt x="217799" y="368022"/>
                  </a:lnTo>
                  <a:lnTo>
                    <a:pt x="214308" y="379494"/>
                  </a:lnTo>
                  <a:lnTo>
                    <a:pt x="209014" y="389670"/>
                  </a:lnTo>
                  <a:lnTo>
                    <a:pt x="202246" y="398440"/>
                  </a:lnTo>
                  <a:lnTo>
                    <a:pt x="194357" y="405900"/>
                  </a:lnTo>
                  <a:lnTo>
                    <a:pt x="185484" y="412436"/>
                  </a:lnTo>
                  <a:lnTo>
                    <a:pt x="175559" y="418609"/>
                  </a:lnTo>
                  <a:lnTo>
                    <a:pt x="164628" y="424765"/>
                  </a:lnTo>
                  <a:lnTo>
                    <a:pt x="152849" y="430888"/>
                  </a:lnTo>
                  <a:lnTo>
                    <a:pt x="140412" y="436699"/>
                  </a:lnTo>
                  <a:lnTo>
                    <a:pt x="127496" y="442058"/>
                  </a:lnTo>
                  <a:lnTo>
                    <a:pt x="114570" y="447131"/>
                  </a:lnTo>
                  <a:lnTo>
                    <a:pt x="102350" y="452297"/>
                  </a:lnTo>
                  <a:lnTo>
                    <a:pt x="91168" y="457773"/>
                  </a:lnTo>
                  <a:lnTo>
                    <a:pt x="80847" y="463602"/>
                  </a:lnTo>
                  <a:lnTo>
                    <a:pt x="70914" y="469748"/>
                  </a:lnTo>
                  <a:lnTo>
                    <a:pt x="61047" y="476145"/>
                  </a:lnTo>
                  <a:lnTo>
                    <a:pt x="51264" y="482729"/>
                  </a:lnTo>
                  <a:lnTo>
                    <a:pt x="41835" y="489449"/>
                  </a:lnTo>
                  <a:lnTo>
                    <a:pt x="32904" y="496259"/>
                  </a:lnTo>
                  <a:lnTo>
                    <a:pt x="24759" y="503020"/>
                  </a:lnTo>
                  <a:lnTo>
                    <a:pt x="17106" y="510262"/>
                  </a:lnTo>
                  <a:lnTo>
                    <a:pt x="9275" y="519740"/>
                  </a:lnTo>
                  <a:lnTo>
                    <a:pt x="0" y="5344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004683" y="254197"/>
              <a:ext cx="175177" cy="389555"/>
            </a:xfrm>
            <a:custGeom>
              <a:avLst/>
              <a:gdLst/>
              <a:ahLst/>
              <a:cxnLst/>
              <a:rect l="0" t="0" r="0" b="0"/>
              <a:pathLst>
                <a:path w="175177" h="389555">
                  <a:moveTo>
                    <a:pt x="4608" y="0"/>
                  </a:moveTo>
                  <a:lnTo>
                    <a:pt x="1808" y="11802"/>
                  </a:lnTo>
                  <a:lnTo>
                    <a:pt x="306" y="23571"/>
                  </a:lnTo>
                  <a:lnTo>
                    <a:pt x="0" y="36466"/>
                  </a:lnTo>
                  <a:lnTo>
                    <a:pt x="680" y="50487"/>
                  </a:lnTo>
                  <a:lnTo>
                    <a:pt x="2148" y="65463"/>
                  </a:lnTo>
                  <a:lnTo>
                    <a:pt x="4221" y="81186"/>
                  </a:lnTo>
                  <a:lnTo>
                    <a:pt x="6903" y="97462"/>
                  </a:lnTo>
                  <a:lnTo>
                    <a:pt x="10374" y="114134"/>
                  </a:lnTo>
                  <a:lnTo>
                    <a:pt x="14665" y="131089"/>
                  </a:lnTo>
                  <a:lnTo>
                    <a:pt x="19511" y="148405"/>
                  </a:lnTo>
                  <a:lnTo>
                    <a:pt x="24454" y="166328"/>
                  </a:lnTo>
                  <a:lnTo>
                    <a:pt x="29219" y="184940"/>
                  </a:lnTo>
                  <a:lnTo>
                    <a:pt x="33551" y="204017"/>
                  </a:lnTo>
                  <a:lnTo>
                    <a:pt x="37157" y="223130"/>
                  </a:lnTo>
                  <a:lnTo>
                    <a:pt x="39953" y="242021"/>
                  </a:lnTo>
                  <a:lnTo>
                    <a:pt x="42187" y="260451"/>
                  </a:lnTo>
                  <a:lnTo>
                    <a:pt x="44308" y="278134"/>
                  </a:lnTo>
                  <a:lnTo>
                    <a:pt x="46593" y="294990"/>
                  </a:lnTo>
                  <a:lnTo>
                    <a:pt x="49130" y="311106"/>
                  </a:lnTo>
                  <a:lnTo>
                    <a:pt x="51914" y="326629"/>
                  </a:lnTo>
                  <a:lnTo>
                    <a:pt x="54880" y="341610"/>
                  </a:lnTo>
                  <a:lnTo>
                    <a:pt x="57257" y="352770"/>
                  </a:lnTo>
                  <a:lnTo>
                    <a:pt x="58275" y="356042"/>
                  </a:lnTo>
                  <a:lnTo>
                    <a:pt x="58473" y="352975"/>
                  </a:lnTo>
                  <a:lnTo>
                    <a:pt x="58338" y="345805"/>
                  </a:lnTo>
                  <a:lnTo>
                    <a:pt x="58112" y="336090"/>
                  </a:lnTo>
                  <a:lnTo>
                    <a:pt x="57902" y="324804"/>
                  </a:lnTo>
                  <a:lnTo>
                    <a:pt x="58066" y="312704"/>
                  </a:lnTo>
                  <a:lnTo>
                    <a:pt x="59226" y="300456"/>
                  </a:lnTo>
                  <a:lnTo>
                    <a:pt x="61642" y="288435"/>
                  </a:lnTo>
                  <a:lnTo>
                    <a:pt x="65567" y="277402"/>
                  </a:lnTo>
                  <a:lnTo>
                    <a:pt x="71407" y="268575"/>
                  </a:lnTo>
                  <a:lnTo>
                    <a:pt x="79184" y="262423"/>
                  </a:lnTo>
                  <a:lnTo>
                    <a:pt x="88303" y="258919"/>
                  </a:lnTo>
                  <a:lnTo>
                    <a:pt x="97792" y="257913"/>
                  </a:lnTo>
                  <a:lnTo>
                    <a:pt x="107056" y="259053"/>
                  </a:lnTo>
                  <a:lnTo>
                    <a:pt x="115881" y="262051"/>
                  </a:lnTo>
                  <a:lnTo>
                    <a:pt x="124260" y="266787"/>
                  </a:lnTo>
                  <a:lnTo>
                    <a:pt x="132259" y="273039"/>
                  </a:lnTo>
                  <a:lnTo>
                    <a:pt x="139799" y="280503"/>
                  </a:lnTo>
                  <a:lnTo>
                    <a:pt x="146653" y="288881"/>
                  </a:lnTo>
                  <a:lnTo>
                    <a:pt x="152749" y="297924"/>
                  </a:lnTo>
                  <a:lnTo>
                    <a:pt x="158168" y="307436"/>
                  </a:lnTo>
                  <a:lnTo>
                    <a:pt x="163042" y="317274"/>
                  </a:lnTo>
                  <a:lnTo>
                    <a:pt x="167498" y="327331"/>
                  </a:lnTo>
                  <a:lnTo>
                    <a:pt x="171307" y="337466"/>
                  </a:lnTo>
                  <a:lnTo>
                    <a:pt x="174154" y="348698"/>
                  </a:lnTo>
                  <a:lnTo>
                    <a:pt x="175176" y="364248"/>
                  </a:lnTo>
                  <a:lnTo>
                    <a:pt x="173064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246833" y="233140"/>
              <a:ext cx="25671" cy="431669"/>
            </a:xfrm>
            <a:custGeom>
              <a:avLst/>
              <a:gdLst/>
              <a:ahLst/>
              <a:cxnLst/>
              <a:rect l="0" t="0" r="0" b="0"/>
              <a:pathLst>
                <a:path w="25671" h="431669">
                  <a:moveTo>
                    <a:pt x="4613" y="0"/>
                  </a:moveTo>
                  <a:lnTo>
                    <a:pt x="1813" y="14736"/>
                  </a:lnTo>
                  <a:lnTo>
                    <a:pt x="313" y="29287"/>
                  </a:lnTo>
                  <a:lnTo>
                    <a:pt x="0" y="45086"/>
                  </a:lnTo>
                  <a:lnTo>
                    <a:pt x="507" y="62320"/>
                  </a:lnTo>
                  <a:lnTo>
                    <a:pt x="1327" y="81110"/>
                  </a:lnTo>
                  <a:lnTo>
                    <a:pt x="2143" y="101336"/>
                  </a:lnTo>
                  <a:lnTo>
                    <a:pt x="2827" y="122257"/>
                  </a:lnTo>
                  <a:lnTo>
                    <a:pt x="3352" y="142672"/>
                  </a:lnTo>
                  <a:lnTo>
                    <a:pt x="3744" y="161961"/>
                  </a:lnTo>
                  <a:lnTo>
                    <a:pt x="4191" y="180519"/>
                  </a:lnTo>
                  <a:lnTo>
                    <a:pt x="5032" y="199426"/>
                  </a:lnTo>
                  <a:lnTo>
                    <a:pt x="6412" y="219296"/>
                  </a:lnTo>
                  <a:lnTo>
                    <a:pt x="8154" y="240085"/>
                  </a:lnTo>
                  <a:lnTo>
                    <a:pt x="9864" y="261360"/>
                  </a:lnTo>
                  <a:lnTo>
                    <a:pt x="11308" y="282788"/>
                  </a:lnTo>
                  <a:lnTo>
                    <a:pt x="12429" y="304043"/>
                  </a:lnTo>
                  <a:lnTo>
                    <a:pt x="13255" y="324760"/>
                  </a:lnTo>
                  <a:lnTo>
                    <a:pt x="13851" y="344781"/>
                  </a:lnTo>
                  <a:lnTo>
                    <a:pt x="14466" y="363588"/>
                  </a:lnTo>
                  <a:lnTo>
                    <a:pt x="15698" y="382153"/>
                  </a:lnTo>
                  <a:lnTo>
                    <a:pt x="18774" y="403226"/>
                  </a:lnTo>
                  <a:lnTo>
                    <a:pt x="25670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093519" y="401596"/>
              <a:ext cx="273742" cy="21058"/>
            </a:xfrm>
            <a:custGeom>
              <a:avLst/>
              <a:gdLst/>
              <a:ahLst/>
              <a:cxnLst/>
              <a:rect l="0" t="0" r="0" b="0"/>
              <a:pathLst>
                <a:path w="273742" h="21058">
                  <a:moveTo>
                    <a:pt x="273741" y="21057"/>
                  </a:moveTo>
                  <a:lnTo>
                    <a:pt x="264805" y="18190"/>
                  </a:lnTo>
                  <a:lnTo>
                    <a:pt x="255179" y="16048"/>
                  </a:lnTo>
                  <a:lnTo>
                    <a:pt x="243886" y="14441"/>
                  </a:lnTo>
                  <a:lnTo>
                    <a:pt x="231046" y="13087"/>
                  </a:lnTo>
                  <a:lnTo>
                    <a:pt x="216918" y="11590"/>
                  </a:lnTo>
                  <a:lnTo>
                    <a:pt x="201792" y="9744"/>
                  </a:lnTo>
                  <a:lnTo>
                    <a:pt x="185932" y="7677"/>
                  </a:lnTo>
                  <a:lnTo>
                    <a:pt x="169544" y="5745"/>
                  </a:lnTo>
                  <a:lnTo>
                    <a:pt x="152786" y="4149"/>
                  </a:lnTo>
                  <a:lnTo>
                    <a:pt x="135775" y="2925"/>
                  </a:lnTo>
                  <a:lnTo>
                    <a:pt x="118588" y="2029"/>
                  </a:lnTo>
                  <a:lnTo>
                    <a:pt x="101293" y="1391"/>
                  </a:lnTo>
                  <a:lnTo>
                    <a:pt x="84106" y="946"/>
                  </a:lnTo>
                  <a:lnTo>
                    <a:pt x="65405" y="591"/>
                  </a:lnTo>
                  <a:lnTo>
                    <a:pt x="40191" y="2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756815" y="264725"/>
              <a:ext cx="21057" cy="421141"/>
            </a:xfrm>
            <a:custGeom>
              <a:avLst/>
              <a:gdLst/>
              <a:ahLst/>
              <a:cxnLst/>
              <a:rect l="0" t="0" r="0" b="0"/>
              <a:pathLst>
                <a:path w="21057" h="421141">
                  <a:moveTo>
                    <a:pt x="0" y="0"/>
                  </a:moveTo>
                  <a:lnTo>
                    <a:pt x="67" y="14535"/>
                  </a:lnTo>
                  <a:lnTo>
                    <a:pt x="707" y="27166"/>
                  </a:lnTo>
                  <a:lnTo>
                    <a:pt x="1999" y="39089"/>
                  </a:lnTo>
                  <a:lnTo>
                    <a:pt x="3686" y="51262"/>
                  </a:lnTo>
                  <a:lnTo>
                    <a:pt x="5354" y="65048"/>
                  </a:lnTo>
                  <a:lnTo>
                    <a:pt x="6767" y="81034"/>
                  </a:lnTo>
                  <a:lnTo>
                    <a:pt x="7866" y="98660"/>
                  </a:lnTo>
                  <a:lnTo>
                    <a:pt x="8676" y="116644"/>
                  </a:lnTo>
                  <a:lnTo>
                    <a:pt x="9254" y="134190"/>
                  </a:lnTo>
                  <a:lnTo>
                    <a:pt x="9660" y="151359"/>
                  </a:lnTo>
                  <a:lnTo>
                    <a:pt x="9941" y="168777"/>
                  </a:lnTo>
                  <a:lnTo>
                    <a:pt x="10132" y="186825"/>
                  </a:lnTo>
                  <a:lnTo>
                    <a:pt x="10262" y="205572"/>
                  </a:lnTo>
                  <a:lnTo>
                    <a:pt x="10349" y="224936"/>
                  </a:lnTo>
                  <a:lnTo>
                    <a:pt x="10407" y="244783"/>
                  </a:lnTo>
                  <a:lnTo>
                    <a:pt x="10447" y="264827"/>
                  </a:lnTo>
                  <a:lnTo>
                    <a:pt x="10475" y="284656"/>
                  </a:lnTo>
                  <a:lnTo>
                    <a:pt x="10497" y="304060"/>
                  </a:lnTo>
                  <a:lnTo>
                    <a:pt x="10681" y="322851"/>
                  </a:lnTo>
                  <a:lnTo>
                    <a:pt x="11337" y="340782"/>
                  </a:lnTo>
                  <a:lnTo>
                    <a:pt x="12591" y="357790"/>
                  </a:lnTo>
                  <a:lnTo>
                    <a:pt x="14256" y="373384"/>
                  </a:lnTo>
                  <a:lnTo>
                    <a:pt x="16085" y="388088"/>
                  </a:lnTo>
                  <a:lnTo>
                    <a:pt x="18243" y="403195"/>
                  </a:lnTo>
                  <a:lnTo>
                    <a:pt x="21056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619944" y="422653"/>
              <a:ext cx="242157" cy="42115"/>
            </a:xfrm>
            <a:custGeom>
              <a:avLst/>
              <a:gdLst/>
              <a:ahLst/>
              <a:cxnLst/>
              <a:rect l="0" t="0" r="0" b="0"/>
              <a:pathLst>
                <a:path w="242157" h="42115">
                  <a:moveTo>
                    <a:pt x="242156" y="0"/>
                  </a:moveTo>
                  <a:lnTo>
                    <a:pt x="233287" y="2934"/>
                  </a:lnTo>
                  <a:lnTo>
                    <a:pt x="224300" y="5716"/>
                  </a:lnTo>
                  <a:lnTo>
                    <a:pt x="214305" y="8611"/>
                  </a:lnTo>
                  <a:lnTo>
                    <a:pt x="203325" y="11478"/>
                  </a:lnTo>
                  <a:lnTo>
                    <a:pt x="191512" y="13995"/>
                  </a:lnTo>
                  <a:lnTo>
                    <a:pt x="179050" y="16010"/>
                  </a:lnTo>
                  <a:lnTo>
                    <a:pt x="165939" y="17696"/>
                  </a:lnTo>
                  <a:lnTo>
                    <a:pt x="152009" y="19439"/>
                  </a:lnTo>
                  <a:lnTo>
                    <a:pt x="137240" y="21460"/>
                  </a:lnTo>
                  <a:lnTo>
                    <a:pt x="121899" y="23649"/>
                  </a:lnTo>
                  <a:lnTo>
                    <a:pt x="106448" y="25666"/>
                  </a:lnTo>
                  <a:lnTo>
                    <a:pt x="91170" y="27323"/>
                  </a:lnTo>
                  <a:lnTo>
                    <a:pt x="76320" y="28759"/>
                  </a:lnTo>
                  <a:lnTo>
                    <a:pt x="62193" y="30329"/>
                  </a:lnTo>
                  <a:lnTo>
                    <a:pt x="48892" y="32233"/>
                  </a:lnTo>
                  <a:lnTo>
                    <a:pt x="36784" y="34351"/>
                  </a:lnTo>
                  <a:lnTo>
                    <a:pt x="25412" y="36542"/>
                  </a:lnTo>
                  <a:lnTo>
                    <a:pt x="13777" y="3900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835886" y="513815"/>
              <a:ext cx="168768" cy="194423"/>
            </a:xfrm>
            <a:custGeom>
              <a:avLst/>
              <a:gdLst/>
              <a:ahLst/>
              <a:cxnLst/>
              <a:rect l="0" t="0" r="0" b="0"/>
              <a:pathLst>
                <a:path w="168768" h="194423">
                  <a:moveTo>
                    <a:pt x="89384" y="3594"/>
                  </a:moveTo>
                  <a:lnTo>
                    <a:pt x="80583" y="862"/>
                  </a:lnTo>
                  <a:lnTo>
                    <a:pt x="72236" y="0"/>
                  </a:lnTo>
                  <a:lnTo>
                    <a:pt x="63542" y="990"/>
                  </a:lnTo>
                  <a:lnTo>
                    <a:pt x="54594" y="3529"/>
                  </a:lnTo>
                  <a:lnTo>
                    <a:pt x="45748" y="7313"/>
                  </a:lnTo>
                  <a:lnTo>
                    <a:pt x="37214" y="12053"/>
                  </a:lnTo>
                  <a:lnTo>
                    <a:pt x="29197" y="17659"/>
                  </a:lnTo>
                  <a:lnTo>
                    <a:pt x="21968" y="24238"/>
                  </a:lnTo>
                  <a:lnTo>
                    <a:pt x="15596" y="31777"/>
                  </a:lnTo>
                  <a:lnTo>
                    <a:pt x="10149" y="40465"/>
                  </a:lnTo>
                  <a:lnTo>
                    <a:pt x="5780" y="50739"/>
                  </a:lnTo>
                  <a:lnTo>
                    <a:pt x="2479" y="62684"/>
                  </a:lnTo>
                  <a:lnTo>
                    <a:pt x="412" y="75774"/>
                  </a:lnTo>
                  <a:lnTo>
                    <a:pt x="0" y="89092"/>
                  </a:lnTo>
                  <a:lnTo>
                    <a:pt x="1315" y="102078"/>
                  </a:lnTo>
                  <a:lnTo>
                    <a:pt x="4148" y="114387"/>
                  </a:lnTo>
                  <a:lnTo>
                    <a:pt x="8182" y="125727"/>
                  </a:lnTo>
                  <a:lnTo>
                    <a:pt x="13116" y="136054"/>
                  </a:lnTo>
                  <a:lnTo>
                    <a:pt x="18698" y="145497"/>
                  </a:lnTo>
                  <a:lnTo>
                    <a:pt x="24735" y="154241"/>
                  </a:lnTo>
                  <a:lnTo>
                    <a:pt x="31092" y="162460"/>
                  </a:lnTo>
                  <a:lnTo>
                    <a:pt x="37835" y="170135"/>
                  </a:lnTo>
                  <a:lnTo>
                    <a:pt x="45199" y="177073"/>
                  </a:lnTo>
                  <a:lnTo>
                    <a:pt x="53269" y="183213"/>
                  </a:lnTo>
                  <a:lnTo>
                    <a:pt x="61977" y="188320"/>
                  </a:lnTo>
                  <a:lnTo>
                    <a:pt x="71202" y="191920"/>
                  </a:lnTo>
                  <a:lnTo>
                    <a:pt x="80816" y="193894"/>
                  </a:lnTo>
                  <a:lnTo>
                    <a:pt x="90713" y="194422"/>
                  </a:lnTo>
                  <a:lnTo>
                    <a:pt x="100809" y="193796"/>
                  </a:lnTo>
                  <a:lnTo>
                    <a:pt x="111035" y="192295"/>
                  </a:lnTo>
                  <a:lnTo>
                    <a:pt x="121019" y="189832"/>
                  </a:lnTo>
                  <a:lnTo>
                    <a:pt x="130117" y="185977"/>
                  </a:lnTo>
                  <a:lnTo>
                    <a:pt x="138050" y="180606"/>
                  </a:lnTo>
                  <a:lnTo>
                    <a:pt x="144868" y="173882"/>
                  </a:lnTo>
                  <a:lnTo>
                    <a:pt x="150763" y="166072"/>
                  </a:lnTo>
                  <a:lnTo>
                    <a:pt x="155947" y="157439"/>
                  </a:lnTo>
                  <a:lnTo>
                    <a:pt x="160448" y="147879"/>
                  </a:lnTo>
                  <a:lnTo>
                    <a:pt x="164108" y="136952"/>
                  </a:lnTo>
                  <a:lnTo>
                    <a:pt x="166897" y="124536"/>
                  </a:lnTo>
                  <a:lnTo>
                    <a:pt x="168603" y="111114"/>
                  </a:lnTo>
                  <a:lnTo>
                    <a:pt x="168767" y="97567"/>
                  </a:lnTo>
                  <a:lnTo>
                    <a:pt x="167281" y="84423"/>
                  </a:lnTo>
                  <a:lnTo>
                    <a:pt x="164332" y="72007"/>
                  </a:lnTo>
                  <a:lnTo>
                    <a:pt x="160218" y="60594"/>
                  </a:lnTo>
                  <a:lnTo>
                    <a:pt x="155231" y="50218"/>
                  </a:lnTo>
                  <a:lnTo>
                    <a:pt x="149615" y="40743"/>
                  </a:lnTo>
                  <a:lnTo>
                    <a:pt x="143553" y="31977"/>
                  </a:lnTo>
                  <a:lnTo>
                    <a:pt x="137184" y="23757"/>
                  </a:lnTo>
                  <a:lnTo>
                    <a:pt x="130603" y="16590"/>
                  </a:lnTo>
                  <a:lnTo>
                    <a:pt x="123881" y="11591"/>
                  </a:lnTo>
                  <a:lnTo>
                    <a:pt x="117060" y="9192"/>
                  </a:lnTo>
                  <a:lnTo>
                    <a:pt x="110091" y="9078"/>
                  </a:lnTo>
                  <a:lnTo>
                    <a:pt x="101942" y="10632"/>
                  </a:lnTo>
                  <a:lnTo>
                    <a:pt x="89661" y="15111"/>
                  </a:lnTo>
                  <a:lnTo>
                    <a:pt x="68327" y="246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9310212" y="264725"/>
              <a:ext cx="36199" cy="452727"/>
            </a:xfrm>
            <a:custGeom>
              <a:avLst/>
              <a:gdLst/>
              <a:ahLst/>
              <a:cxnLst/>
              <a:rect l="0" t="0" r="0" b="0"/>
              <a:pathLst>
                <a:path w="36199" h="452727">
                  <a:moveTo>
                    <a:pt x="4613" y="0"/>
                  </a:moveTo>
                  <a:lnTo>
                    <a:pt x="1813" y="11735"/>
                  </a:lnTo>
                  <a:lnTo>
                    <a:pt x="311" y="22864"/>
                  </a:lnTo>
                  <a:lnTo>
                    <a:pt x="0" y="34463"/>
                  </a:lnTo>
                  <a:lnTo>
                    <a:pt x="506" y="46624"/>
                  </a:lnTo>
                  <a:lnTo>
                    <a:pt x="1326" y="59284"/>
                  </a:lnTo>
                  <a:lnTo>
                    <a:pt x="2142" y="72340"/>
                  </a:lnTo>
                  <a:lnTo>
                    <a:pt x="2826" y="85692"/>
                  </a:lnTo>
                  <a:lnTo>
                    <a:pt x="3352" y="99257"/>
                  </a:lnTo>
                  <a:lnTo>
                    <a:pt x="3743" y="112968"/>
                  </a:lnTo>
                  <a:lnTo>
                    <a:pt x="4191" y="126614"/>
                  </a:lnTo>
                  <a:lnTo>
                    <a:pt x="5031" y="139856"/>
                  </a:lnTo>
                  <a:lnTo>
                    <a:pt x="6411" y="152546"/>
                  </a:lnTo>
                  <a:lnTo>
                    <a:pt x="8154" y="164864"/>
                  </a:lnTo>
                  <a:lnTo>
                    <a:pt x="9863" y="177209"/>
                  </a:lnTo>
                  <a:lnTo>
                    <a:pt x="11312" y="189824"/>
                  </a:lnTo>
                  <a:lnTo>
                    <a:pt x="12605" y="203094"/>
                  </a:lnTo>
                  <a:lnTo>
                    <a:pt x="14080" y="217608"/>
                  </a:lnTo>
                  <a:lnTo>
                    <a:pt x="15919" y="233565"/>
                  </a:lnTo>
                  <a:lnTo>
                    <a:pt x="17985" y="250843"/>
                  </a:lnTo>
                  <a:lnTo>
                    <a:pt x="19918" y="269191"/>
                  </a:lnTo>
                  <a:lnTo>
                    <a:pt x="21521" y="288338"/>
                  </a:lnTo>
                  <a:lnTo>
                    <a:pt x="22918" y="307736"/>
                  </a:lnTo>
                  <a:lnTo>
                    <a:pt x="24463" y="326597"/>
                  </a:lnTo>
                  <a:lnTo>
                    <a:pt x="26350" y="344537"/>
                  </a:lnTo>
                  <a:lnTo>
                    <a:pt x="28448" y="361530"/>
                  </a:lnTo>
                  <a:lnTo>
                    <a:pt x="30403" y="377716"/>
                  </a:lnTo>
                  <a:lnTo>
                    <a:pt x="32016" y="393257"/>
                  </a:lnTo>
                  <a:lnTo>
                    <a:pt x="33253" y="407711"/>
                  </a:lnTo>
                  <a:lnTo>
                    <a:pt x="34292" y="421454"/>
                  </a:lnTo>
                  <a:lnTo>
                    <a:pt x="35222" y="435695"/>
                  </a:lnTo>
                  <a:lnTo>
                    <a:pt x="36198" y="452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9356938" y="506450"/>
              <a:ext cx="168458" cy="232908"/>
            </a:xfrm>
            <a:custGeom>
              <a:avLst/>
              <a:gdLst/>
              <a:ahLst/>
              <a:cxnLst/>
              <a:rect l="0" t="0" r="0" b="0"/>
              <a:pathLst>
                <a:path w="168458" h="232908">
                  <a:moveTo>
                    <a:pt x="0" y="147830"/>
                  </a:moveTo>
                  <a:lnTo>
                    <a:pt x="5934" y="142029"/>
                  </a:lnTo>
                  <a:lnTo>
                    <a:pt x="12140" y="137105"/>
                  </a:lnTo>
                  <a:lnTo>
                    <a:pt x="19240" y="132598"/>
                  </a:lnTo>
                  <a:lnTo>
                    <a:pt x="27353" y="128204"/>
                  </a:lnTo>
                  <a:lnTo>
                    <a:pt x="36649" y="123542"/>
                  </a:lnTo>
                  <a:lnTo>
                    <a:pt x="47096" y="118427"/>
                  </a:lnTo>
                  <a:lnTo>
                    <a:pt x="58521" y="112850"/>
                  </a:lnTo>
                  <a:lnTo>
                    <a:pt x="70707" y="106878"/>
                  </a:lnTo>
                  <a:lnTo>
                    <a:pt x="83447" y="100600"/>
                  </a:lnTo>
                  <a:lnTo>
                    <a:pt x="96253" y="94096"/>
                  </a:lnTo>
                  <a:lnTo>
                    <a:pt x="108391" y="87430"/>
                  </a:lnTo>
                  <a:lnTo>
                    <a:pt x="119513" y="80652"/>
                  </a:lnTo>
                  <a:lnTo>
                    <a:pt x="129624" y="73796"/>
                  </a:lnTo>
                  <a:lnTo>
                    <a:pt x="138883" y="66888"/>
                  </a:lnTo>
                  <a:lnTo>
                    <a:pt x="147471" y="59938"/>
                  </a:lnTo>
                  <a:lnTo>
                    <a:pt x="155069" y="52796"/>
                  </a:lnTo>
                  <a:lnTo>
                    <a:pt x="160898" y="45162"/>
                  </a:lnTo>
                  <a:lnTo>
                    <a:pt x="164662" y="36921"/>
                  </a:lnTo>
                  <a:lnTo>
                    <a:pt x="166207" y="28437"/>
                  </a:lnTo>
                  <a:lnTo>
                    <a:pt x="165273" y="20428"/>
                  </a:lnTo>
                  <a:lnTo>
                    <a:pt x="161967" y="13275"/>
                  </a:lnTo>
                  <a:lnTo>
                    <a:pt x="156341" y="7339"/>
                  </a:lnTo>
                  <a:lnTo>
                    <a:pt x="148226" y="3108"/>
                  </a:lnTo>
                  <a:lnTo>
                    <a:pt x="137786" y="680"/>
                  </a:lnTo>
                  <a:lnTo>
                    <a:pt x="125897" y="0"/>
                  </a:lnTo>
                  <a:lnTo>
                    <a:pt x="113928" y="1048"/>
                  </a:lnTo>
                  <a:lnTo>
                    <a:pt x="102669" y="3642"/>
                  </a:lnTo>
                  <a:lnTo>
                    <a:pt x="92505" y="7652"/>
                  </a:lnTo>
                  <a:lnTo>
                    <a:pt x="83676" y="13084"/>
                  </a:lnTo>
                  <a:lnTo>
                    <a:pt x="76149" y="19808"/>
                  </a:lnTo>
                  <a:lnTo>
                    <a:pt x="69722" y="27593"/>
                  </a:lnTo>
                  <a:lnTo>
                    <a:pt x="64146" y="36188"/>
                  </a:lnTo>
                  <a:lnTo>
                    <a:pt x="59199" y="45381"/>
                  </a:lnTo>
                  <a:lnTo>
                    <a:pt x="54703" y="55163"/>
                  </a:lnTo>
                  <a:lnTo>
                    <a:pt x="50521" y="65715"/>
                  </a:lnTo>
                  <a:lnTo>
                    <a:pt x="46561" y="77073"/>
                  </a:lnTo>
                  <a:lnTo>
                    <a:pt x="42917" y="89142"/>
                  </a:lnTo>
                  <a:lnTo>
                    <a:pt x="39849" y="101776"/>
                  </a:lnTo>
                  <a:lnTo>
                    <a:pt x="37459" y="114827"/>
                  </a:lnTo>
                  <a:lnTo>
                    <a:pt x="35854" y="128015"/>
                  </a:lnTo>
                  <a:lnTo>
                    <a:pt x="35228" y="140942"/>
                  </a:lnTo>
                  <a:lnTo>
                    <a:pt x="35591" y="153413"/>
                  </a:lnTo>
                  <a:lnTo>
                    <a:pt x="36970" y="165414"/>
                  </a:lnTo>
                  <a:lnTo>
                    <a:pt x="39492" y="177013"/>
                  </a:lnTo>
                  <a:lnTo>
                    <a:pt x="43118" y="188290"/>
                  </a:lnTo>
                  <a:lnTo>
                    <a:pt x="47841" y="199000"/>
                  </a:lnTo>
                  <a:lnTo>
                    <a:pt x="53758" y="208594"/>
                  </a:lnTo>
                  <a:lnTo>
                    <a:pt x="60818" y="216853"/>
                  </a:lnTo>
                  <a:lnTo>
                    <a:pt x="69000" y="223552"/>
                  </a:lnTo>
                  <a:lnTo>
                    <a:pt x="78394" y="228304"/>
                  </a:lnTo>
                  <a:lnTo>
                    <a:pt x="88931" y="231094"/>
                  </a:lnTo>
                  <a:lnTo>
                    <a:pt x="100391" y="232356"/>
                  </a:lnTo>
                  <a:lnTo>
                    <a:pt x="113923" y="232907"/>
                  </a:lnTo>
                  <a:lnTo>
                    <a:pt x="134067" y="232798"/>
                  </a:lnTo>
                  <a:lnTo>
                    <a:pt x="168457" y="2320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9569110" y="309160"/>
              <a:ext cx="114213" cy="450406"/>
            </a:xfrm>
            <a:custGeom>
              <a:avLst/>
              <a:gdLst/>
              <a:ahLst/>
              <a:cxnLst/>
              <a:rect l="0" t="0" r="0" b="0"/>
              <a:pathLst>
                <a:path w="114213" h="450406">
                  <a:moveTo>
                    <a:pt x="72098" y="450405"/>
                  </a:moveTo>
                  <a:lnTo>
                    <a:pt x="69164" y="438737"/>
                  </a:lnTo>
                  <a:lnTo>
                    <a:pt x="66383" y="428248"/>
                  </a:lnTo>
                  <a:lnTo>
                    <a:pt x="63482" y="417942"/>
                  </a:lnTo>
                  <a:lnTo>
                    <a:pt x="60441" y="407467"/>
                  </a:lnTo>
                  <a:lnTo>
                    <a:pt x="57278" y="396475"/>
                  </a:lnTo>
                  <a:lnTo>
                    <a:pt x="54014" y="384824"/>
                  </a:lnTo>
                  <a:lnTo>
                    <a:pt x="50675" y="372224"/>
                  </a:lnTo>
                  <a:lnTo>
                    <a:pt x="47283" y="358173"/>
                  </a:lnTo>
                  <a:lnTo>
                    <a:pt x="43855" y="342535"/>
                  </a:lnTo>
                  <a:lnTo>
                    <a:pt x="40400" y="325644"/>
                  </a:lnTo>
                  <a:lnTo>
                    <a:pt x="36928" y="308089"/>
                  </a:lnTo>
                  <a:lnTo>
                    <a:pt x="33442" y="290292"/>
                  </a:lnTo>
                  <a:lnTo>
                    <a:pt x="29950" y="272785"/>
                  </a:lnTo>
                  <a:lnTo>
                    <a:pt x="26453" y="256263"/>
                  </a:lnTo>
                  <a:lnTo>
                    <a:pt x="22950" y="241000"/>
                  </a:lnTo>
                  <a:lnTo>
                    <a:pt x="19445" y="226598"/>
                  </a:lnTo>
                  <a:lnTo>
                    <a:pt x="15939" y="212233"/>
                  </a:lnTo>
                  <a:lnTo>
                    <a:pt x="12436" y="197406"/>
                  </a:lnTo>
                  <a:lnTo>
                    <a:pt x="9102" y="181816"/>
                  </a:lnTo>
                  <a:lnTo>
                    <a:pt x="6242" y="165198"/>
                  </a:lnTo>
                  <a:lnTo>
                    <a:pt x="3986" y="147533"/>
                  </a:lnTo>
                  <a:lnTo>
                    <a:pt x="2302" y="129125"/>
                  </a:lnTo>
                  <a:lnTo>
                    <a:pt x="1089" y="110477"/>
                  </a:lnTo>
                  <a:lnTo>
                    <a:pt x="245" y="91910"/>
                  </a:lnTo>
                  <a:lnTo>
                    <a:pt x="0" y="73869"/>
                  </a:lnTo>
                  <a:lnTo>
                    <a:pt x="891" y="56982"/>
                  </a:lnTo>
                  <a:lnTo>
                    <a:pt x="3132" y="41497"/>
                  </a:lnTo>
                  <a:lnTo>
                    <a:pt x="6942" y="27965"/>
                  </a:lnTo>
                  <a:lnTo>
                    <a:pt x="12707" y="17376"/>
                  </a:lnTo>
                  <a:lnTo>
                    <a:pt x="20441" y="9993"/>
                  </a:lnTo>
                  <a:lnTo>
                    <a:pt x="29872" y="5305"/>
                  </a:lnTo>
                  <a:lnTo>
                    <a:pt x="40636" y="2432"/>
                  </a:lnTo>
                  <a:lnTo>
                    <a:pt x="52378" y="684"/>
                  </a:lnTo>
                  <a:lnTo>
                    <a:pt x="64401" y="0"/>
                  </a:lnTo>
                  <a:lnTo>
                    <a:pt x="76957" y="1003"/>
                  </a:lnTo>
                  <a:lnTo>
                    <a:pt x="92259" y="6005"/>
                  </a:lnTo>
                  <a:lnTo>
                    <a:pt x="114212" y="187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9504338" y="527938"/>
              <a:ext cx="147400" cy="31586"/>
            </a:xfrm>
            <a:custGeom>
              <a:avLst/>
              <a:gdLst/>
              <a:ahLst/>
              <a:cxnLst/>
              <a:rect l="0" t="0" r="0" b="0"/>
              <a:pathLst>
                <a:path w="147400" h="31586">
                  <a:moveTo>
                    <a:pt x="147399" y="0"/>
                  </a:moveTo>
                  <a:lnTo>
                    <a:pt x="135732" y="5800"/>
                  </a:lnTo>
                  <a:lnTo>
                    <a:pt x="125242" y="10725"/>
                  </a:lnTo>
                  <a:lnTo>
                    <a:pt x="114936" y="15223"/>
                  </a:lnTo>
                  <a:lnTo>
                    <a:pt x="104462" y="19271"/>
                  </a:lnTo>
                  <a:lnTo>
                    <a:pt x="93469" y="22636"/>
                  </a:lnTo>
                  <a:lnTo>
                    <a:pt x="81831" y="25244"/>
                  </a:lnTo>
                  <a:lnTo>
                    <a:pt x="69619" y="27175"/>
                  </a:lnTo>
                  <a:lnTo>
                    <a:pt x="55494" y="28766"/>
                  </a:lnTo>
                  <a:lnTo>
                    <a:pt x="34861" y="30156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9788607" y="370010"/>
              <a:ext cx="73701" cy="389556"/>
            </a:xfrm>
            <a:custGeom>
              <a:avLst/>
              <a:gdLst/>
              <a:ahLst/>
              <a:cxnLst/>
              <a:rect l="0" t="0" r="0" b="0"/>
              <a:pathLst>
                <a:path w="73701" h="389556">
                  <a:moveTo>
                    <a:pt x="0" y="0"/>
                  </a:moveTo>
                  <a:lnTo>
                    <a:pt x="2934" y="14803"/>
                  </a:lnTo>
                  <a:lnTo>
                    <a:pt x="5716" y="29995"/>
                  </a:lnTo>
                  <a:lnTo>
                    <a:pt x="8612" y="47077"/>
                  </a:lnTo>
                  <a:lnTo>
                    <a:pt x="11478" y="65652"/>
                  </a:lnTo>
                  <a:lnTo>
                    <a:pt x="13995" y="84813"/>
                  </a:lnTo>
                  <a:lnTo>
                    <a:pt x="16012" y="103955"/>
                  </a:lnTo>
                  <a:lnTo>
                    <a:pt x="17697" y="122669"/>
                  </a:lnTo>
                  <a:lnTo>
                    <a:pt x="19440" y="140598"/>
                  </a:lnTo>
                  <a:lnTo>
                    <a:pt x="21466" y="157648"/>
                  </a:lnTo>
                  <a:lnTo>
                    <a:pt x="23827" y="173907"/>
                  </a:lnTo>
                  <a:lnTo>
                    <a:pt x="26493" y="189533"/>
                  </a:lnTo>
                  <a:lnTo>
                    <a:pt x="29398" y="204683"/>
                  </a:lnTo>
                  <a:lnTo>
                    <a:pt x="32487" y="219488"/>
                  </a:lnTo>
                  <a:lnTo>
                    <a:pt x="35705" y="234050"/>
                  </a:lnTo>
                  <a:lnTo>
                    <a:pt x="39015" y="248449"/>
                  </a:lnTo>
                  <a:lnTo>
                    <a:pt x="42391" y="262900"/>
                  </a:lnTo>
                  <a:lnTo>
                    <a:pt x="45810" y="277748"/>
                  </a:lnTo>
                  <a:lnTo>
                    <a:pt x="49257" y="293139"/>
                  </a:lnTo>
                  <a:lnTo>
                    <a:pt x="52725" y="308730"/>
                  </a:lnTo>
                  <a:lnTo>
                    <a:pt x="56208" y="323816"/>
                  </a:lnTo>
                  <a:lnTo>
                    <a:pt x="59694" y="338023"/>
                  </a:lnTo>
                  <a:lnTo>
                    <a:pt x="63030" y="350874"/>
                  </a:lnTo>
                  <a:lnTo>
                    <a:pt x="66246" y="362892"/>
                  </a:lnTo>
                  <a:lnTo>
                    <a:pt x="69623" y="375127"/>
                  </a:lnTo>
                  <a:lnTo>
                    <a:pt x="73700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746493" y="517409"/>
              <a:ext cx="200042" cy="10530"/>
            </a:xfrm>
            <a:custGeom>
              <a:avLst/>
              <a:gdLst/>
              <a:ahLst/>
              <a:cxnLst/>
              <a:rect l="0" t="0" r="0" b="0"/>
              <a:pathLst>
                <a:path w="200042" h="10530">
                  <a:moveTo>
                    <a:pt x="200041" y="10529"/>
                  </a:moveTo>
                  <a:lnTo>
                    <a:pt x="191107" y="7662"/>
                  </a:lnTo>
                  <a:lnTo>
                    <a:pt x="181480" y="5520"/>
                  </a:lnTo>
                  <a:lnTo>
                    <a:pt x="170187" y="3917"/>
                  </a:lnTo>
                  <a:lnTo>
                    <a:pt x="157347" y="2737"/>
                  </a:lnTo>
                  <a:lnTo>
                    <a:pt x="143219" y="1888"/>
                  </a:lnTo>
                  <a:lnTo>
                    <a:pt x="128099" y="1290"/>
                  </a:lnTo>
                  <a:lnTo>
                    <a:pt x="112410" y="876"/>
                  </a:lnTo>
                  <a:lnTo>
                    <a:pt x="96670" y="592"/>
                  </a:lnTo>
                  <a:lnTo>
                    <a:pt x="81175" y="399"/>
                  </a:lnTo>
                  <a:lnTo>
                    <a:pt x="66225" y="268"/>
                  </a:lnTo>
                  <a:lnTo>
                    <a:pt x="50545" y="165"/>
                  </a:lnTo>
                  <a:lnTo>
                    <a:pt x="30524" y="8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129054" y="812207"/>
              <a:ext cx="174621" cy="684354"/>
            </a:xfrm>
            <a:custGeom>
              <a:avLst/>
              <a:gdLst/>
              <a:ahLst/>
              <a:cxnLst/>
              <a:rect l="0" t="0" r="0" b="0"/>
              <a:pathLst>
                <a:path w="174621" h="684354">
                  <a:moveTo>
                    <a:pt x="153563" y="0"/>
                  </a:moveTo>
                  <a:lnTo>
                    <a:pt x="144762" y="11668"/>
                  </a:lnTo>
                  <a:lnTo>
                    <a:pt x="136415" y="22157"/>
                  </a:lnTo>
                  <a:lnTo>
                    <a:pt x="127721" y="32463"/>
                  </a:lnTo>
                  <a:lnTo>
                    <a:pt x="118773" y="42938"/>
                  </a:lnTo>
                  <a:lnTo>
                    <a:pt x="109926" y="53930"/>
                  </a:lnTo>
                  <a:lnTo>
                    <a:pt x="101388" y="65568"/>
                  </a:lnTo>
                  <a:lnTo>
                    <a:pt x="93199" y="77649"/>
                  </a:lnTo>
                  <a:lnTo>
                    <a:pt x="85322" y="89755"/>
                  </a:lnTo>
                  <a:lnTo>
                    <a:pt x="77692" y="101647"/>
                  </a:lnTo>
                  <a:lnTo>
                    <a:pt x="70246" y="113580"/>
                  </a:lnTo>
                  <a:lnTo>
                    <a:pt x="62932" y="126191"/>
                  </a:lnTo>
                  <a:lnTo>
                    <a:pt x="55713" y="139779"/>
                  </a:lnTo>
                  <a:lnTo>
                    <a:pt x="48558" y="154008"/>
                  </a:lnTo>
                  <a:lnTo>
                    <a:pt x="41447" y="168105"/>
                  </a:lnTo>
                  <a:lnTo>
                    <a:pt x="34370" y="181639"/>
                  </a:lnTo>
                  <a:lnTo>
                    <a:pt x="27483" y="194999"/>
                  </a:lnTo>
                  <a:lnTo>
                    <a:pt x="21084" y="209174"/>
                  </a:lnTo>
                  <a:lnTo>
                    <a:pt x="15304" y="224680"/>
                  </a:lnTo>
                  <a:lnTo>
                    <a:pt x="10272" y="241707"/>
                  </a:lnTo>
                  <a:lnTo>
                    <a:pt x="6189" y="260358"/>
                  </a:lnTo>
                  <a:lnTo>
                    <a:pt x="3078" y="280507"/>
                  </a:lnTo>
                  <a:lnTo>
                    <a:pt x="972" y="301887"/>
                  </a:lnTo>
                  <a:lnTo>
                    <a:pt x="0" y="324209"/>
                  </a:lnTo>
                  <a:lnTo>
                    <a:pt x="122" y="347201"/>
                  </a:lnTo>
                  <a:lnTo>
                    <a:pt x="1169" y="370009"/>
                  </a:lnTo>
                  <a:lnTo>
                    <a:pt x="2935" y="391256"/>
                  </a:lnTo>
                  <a:lnTo>
                    <a:pt x="5231" y="410318"/>
                  </a:lnTo>
                  <a:lnTo>
                    <a:pt x="7906" y="427252"/>
                  </a:lnTo>
                  <a:lnTo>
                    <a:pt x="10847" y="442410"/>
                  </a:lnTo>
                  <a:lnTo>
                    <a:pt x="13971" y="456203"/>
                  </a:lnTo>
                  <a:lnTo>
                    <a:pt x="17222" y="468996"/>
                  </a:lnTo>
                  <a:lnTo>
                    <a:pt x="20556" y="481078"/>
                  </a:lnTo>
                  <a:lnTo>
                    <a:pt x="23949" y="492663"/>
                  </a:lnTo>
                  <a:lnTo>
                    <a:pt x="27379" y="503907"/>
                  </a:lnTo>
                  <a:lnTo>
                    <a:pt x="30836" y="514918"/>
                  </a:lnTo>
                  <a:lnTo>
                    <a:pt x="34315" y="525765"/>
                  </a:lnTo>
                  <a:lnTo>
                    <a:pt x="37974" y="536338"/>
                  </a:lnTo>
                  <a:lnTo>
                    <a:pt x="42116" y="546364"/>
                  </a:lnTo>
                  <a:lnTo>
                    <a:pt x="46869" y="555736"/>
                  </a:lnTo>
                  <a:lnTo>
                    <a:pt x="52197" y="564504"/>
                  </a:lnTo>
                  <a:lnTo>
                    <a:pt x="57999" y="572780"/>
                  </a:lnTo>
                  <a:lnTo>
                    <a:pt x="64161" y="580681"/>
                  </a:lnTo>
                  <a:lnTo>
                    <a:pt x="70586" y="588311"/>
                  </a:lnTo>
                  <a:lnTo>
                    <a:pt x="77199" y="595748"/>
                  </a:lnTo>
                  <a:lnTo>
                    <a:pt x="83941" y="603055"/>
                  </a:lnTo>
                  <a:lnTo>
                    <a:pt x="90774" y="610439"/>
                  </a:lnTo>
                  <a:lnTo>
                    <a:pt x="97667" y="618236"/>
                  </a:lnTo>
                  <a:lnTo>
                    <a:pt x="104606" y="626585"/>
                  </a:lnTo>
                  <a:lnTo>
                    <a:pt x="111741" y="635143"/>
                  </a:lnTo>
                  <a:lnTo>
                    <a:pt x="119371" y="643200"/>
                  </a:lnTo>
                  <a:lnTo>
                    <a:pt x="127608" y="650395"/>
                  </a:lnTo>
                  <a:lnTo>
                    <a:pt x="136152" y="656746"/>
                  </a:lnTo>
                  <a:lnTo>
                    <a:pt x="145317" y="663212"/>
                  </a:lnTo>
                  <a:lnTo>
                    <a:pt x="157027" y="671474"/>
                  </a:lnTo>
                  <a:lnTo>
                    <a:pt x="174620" y="6843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316077" y="899240"/>
              <a:ext cx="156054" cy="481507"/>
            </a:xfrm>
            <a:custGeom>
              <a:avLst/>
              <a:gdLst/>
              <a:ahLst/>
              <a:cxnLst/>
              <a:rect l="0" t="0" r="0" b="0"/>
              <a:pathLst>
                <a:path w="156054" h="481507">
                  <a:moveTo>
                    <a:pt x="92882" y="481506"/>
                  </a:moveTo>
                  <a:lnTo>
                    <a:pt x="90016" y="472638"/>
                  </a:lnTo>
                  <a:lnTo>
                    <a:pt x="87873" y="463651"/>
                  </a:lnTo>
                  <a:lnTo>
                    <a:pt x="86266" y="453656"/>
                  </a:lnTo>
                  <a:lnTo>
                    <a:pt x="84912" y="442675"/>
                  </a:lnTo>
                  <a:lnTo>
                    <a:pt x="83416" y="430864"/>
                  </a:lnTo>
                  <a:lnTo>
                    <a:pt x="81561" y="418400"/>
                  </a:lnTo>
                  <a:lnTo>
                    <a:pt x="79147" y="405290"/>
                  </a:lnTo>
                  <a:lnTo>
                    <a:pt x="75918" y="391361"/>
                  </a:lnTo>
                  <a:lnTo>
                    <a:pt x="71821" y="376586"/>
                  </a:lnTo>
                  <a:lnTo>
                    <a:pt x="67119" y="361072"/>
                  </a:lnTo>
                  <a:lnTo>
                    <a:pt x="62278" y="344973"/>
                  </a:lnTo>
                  <a:lnTo>
                    <a:pt x="57582" y="328447"/>
                  </a:lnTo>
                  <a:lnTo>
                    <a:pt x="53126" y="311943"/>
                  </a:lnTo>
                  <a:lnTo>
                    <a:pt x="48907" y="296169"/>
                  </a:lnTo>
                  <a:lnTo>
                    <a:pt x="44882" y="281442"/>
                  </a:lnTo>
                  <a:lnTo>
                    <a:pt x="40839" y="267418"/>
                  </a:lnTo>
                  <a:lnTo>
                    <a:pt x="36431" y="253313"/>
                  </a:lnTo>
                  <a:lnTo>
                    <a:pt x="31502" y="238670"/>
                  </a:lnTo>
                  <a:lnTo>
                    <a:pt x="26224" y="223374"/>
                  </a:lnTo>
                  <a:lnTo>
                    <a:pt x="20988" y="207487"/>
                  </a:lnTo>
                  <a:lnTo>
                    <a:pt x="16027" y="191129"/>
                  </a:lnTo>
                  <a:lnTo>
                    <a:pt x="11561" y="174584"/>
                  </a:lnTo>
                  <a:lnTo>
                    <a:pt x="7868" y="158257"/>
                  </a:lnTo>
                  <a:lnTo>
                    <a:pt x="5018" y="142354"/>
                  </a:lnTo>
                  <a:lnTo>
                    <a:pt x="2919" y="126898"/>
                  </a:lnTo>
                  <a:lnTo>
                    <a:pt x="1419" y="111826"/>
                  </a:lnTo>
                  <a:lnTo>
                    <a:pt x="378" y="97064"/>
                  </a:lnTo>
                  <a:lnTo>
                    <a:pt x="0" y="82861"/>
                  </a:lnTo>
                  <a:lnTo>
                    <a:pt x="802" y="69769"/>
                  </a:lnTo>
                  <a:lnTo>
                    <a:pt x="2972" y="57999"/>
                  </a:lnTo>
                  <a:lnTo>
                    <a:pt x="6397" y="47450"/>
                  </a:lnTo>
                  <a:lnTo>
                    <a:pt x="10837" y="37895"/>
                  </a:lnTo>
                  <a:lnTo>
                    <a:pt x="16060" y="29105"/>
                  </a:lnTo>
                  <a:lnTo>
                    <a:pt x="22347" y="21200"/>
                  </a:lnTo>
                  <a:lnTo>
                    <a:pt x="30455" y="14635"/>
                  </a:lnTo>
                  <a:lnTo>
                    <a:pt x="40648" y="9549"/>
                  </a:lnTo>
                  <a:lnTo>
                    <a:pt x="52577" y="5794"/>
                  </a:lnTo>
                  <a:lnTo>
                    <a:pt x="65574" y="3107"/>
                  </a:lnTo>
                  <a:lnTo>
                    <a:pt x="79121" y="1230"/>
                  </a:lnTo>
                  <a:lnTo>
                    <a:pt x="92711" y="130"/>
                  </a:lnTo>
                  <a:lnTo>
                    <a:pt x="107308" y="0"/>
                  </a:lnTo>
                  <a:lnTo>
                    <a:pt x="126422" y="1941"/>
                  </a:lnTo>
                  <a:lnTo>
                    <a:pt x="156053" y="77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251032" y="1149119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62387" y="5734"/>
                  </a:lnTo>
                  <a:lnTo>
                    <a:pt x="154902" y="10018"/>
                  </a:lnTo>
                  <a:lnTo>
                    <a:pt x="145218" y="13224"/>
                  </a:lnTo>
                  <a:lnTo>
                    <a:pt x="133731" y="15585"/>
                  </a:lnTo>
                  <a:lnTo>
                    <a:pt x="121100" y="17282"/>
                  </a:lnTo>
                  <a:lnTo>
                    <a:pt x="107826" y="18477"/>
                  </a:lnTo>
                  <a:lnTo>
                    <a:pt x="94204" y="19306"/>
                  </a:lnTo>
                  <a:lnTo>
                    <a:pt x="80397" y="19874"/>
                  </a:lnTo>
                  <a:lnTo>
                    <a:pt x="66503" y="20261"/>
                  </a:lnTo>
                  <a:lnTo>
                    <a:pt x="52981" y="20523"/>
                  </a:lnTo>
                  <a:lnTo>
                    <a:pt x="39232" y="20728"/>
                  </a:lnTo>
                  <a:lnTo>
                    <a:pt x="22933" y="2089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466173" y="1117534"/>
              <a:ext cx="142829" cy="267163"/>
            </a:xfrm>
            <a:custGeom>
              <a:avLst/>
              <a:gdLst/>
              <a:ahLst/>
              <a:cxnLst/>
              <a:rect l="0" t="0" r="0" b="0"/>
              <a:pathLst>
                <a:path w="142829" h="267163">
                  <a:moveTo>
                    <a:pt x="5957" y="136870"/>
                  </a:moveTo>
                  <a:lnTo>
                    <a:pt x="6092" y="148538"/>
                  </a:lnTo>
                  <a:lnTo>
                    <a:pt x="7372" y="159027"/>
                  </a:lnTo>
                  <a:lnTo>
                    <a:pt x="9960" y="169329"/>
                  </a:lnTo>
                  <a:lnTo>
                    <a:pt x="13507" y="179630"/>
                  </a:lnTo>
                  <a:lnTo>
                    <a:pt x="17491" y="189974"/>
                  </a:lnTo>
                  <a:lnTo>
                    <a:pt x="21575" y="200363"/>
                  </a:lnTo>
                  <a:lnTo>
                    <a:pt x="25770" y="210792"/>
                  </a:lnTo>
                  <a:lnTo>
                    <a:pt x="30336" y="221250"/>
                  </a:lnTo>
                  <a:lnTo>
                    <a:pt x="35404" y="231725"/>
                  </a:lnTo>
                  <a:lnTo>
                    <a:pt x="40960" y="242047"/>
                  </a:lnTo>
                  <a:lnTo>
                    <a:pt x="46920" y="251905"/>
                  </a:lnTo>
                  <a:lnTo>
                    <a:pt x="53160" y="261091"/>
                  </a:lnTo>
                  <a:lnTo>
                    <a:pt x="58414" y="267076"/>
                  </a:lnTo>
                  <a:lnTo>
                    <a:pt x="60803" y="267162"/>
                  </a:lnTo>
                  <a:lnTo>
                    <a:pt x="60241" y="263059"/>
                  </a:lnTo>
                  <a:lnTo>
                    <a:pt x="57481" y="256449"/>
                  </a:lnTo>
                  <a:lnTo>
                    <a:pt x="53247" y="248180"/>
                  </a:lnTo>
                  <a:lnTo>
                    <a:pt x="48049" y="238534"/>
                  </a:lnTo>
                  <a:lnTo>
                    <a:pt x="42232" y="227728"/>
                  </a:lnTo>
                  <a:lnTo>
                    <a:pt x="36173" y="216002"/>
                  </a:lnTo>
                  <a:lnTo>
                    <a:pt x="30323" y="203585"/>
                  </a:lnTo>
                  <a:lnTo>
                    <a:pt x="24902" y="190671"/>
                  </a:lnTo>
                  <a:lnTo>
                    <a:pt x="19936" y="177572"/>
                  </a:lnTo>
                  <a:lnTo>
                    <a:pt x="15366" y="164703"/>
                  </a:lnTo>
                  <a:lnTo>
                    <a:pt x="11109" y="152266"/>
                  </a:lnTo>
                  <a:lnTo>
                    <a:pt x="7248" y="140117"/>
                  </a:lnTo>
                  <a:lnTo>
                    <a:pt x="4027" y="127886"/>
                  </a:lnTo>
                  <a:lnTo>
                    <a:pt x="1533" y="115367"/>
                  </a:lnTo>
                  <a:lnTo>
                    <a:pt x="29" y="102838"/>
                  </a:lnTo>
                  <a:lnTo>
                    <a:pt x="0" y="90953"/>
                  </a:lnTo>
                  <a:lnTo>
                    <a:pt x="1583" y="80036"/>
                  </a:lnTo>
                  <a:lnTo>
                    <a:pt x="4764" y="70248"/>
                  </a:lnTo>
                  <a:lnTo>
                    <a:pt x="9566" y="61745"/>
                  </a:lnTo>
                  <a:lnTo>
                    <a:pt x="15834" y="54473"/>
                  </a:lnTo>
                  <a:lnTo>
                    <a:pt x="23294" y="48233"/>
                  </a:lnTo>
                  <a:lnTo>
                    <a:pt x="31664" y="42792"/>
                  </a:lnTo>
                  <a:lnTo>
                    <a:pt x="40698" y="37940"/>
                  </a:lnTo>
                  <a:lnTo>
                    <a:pt x="50201" y="33509"/>
                  </a:lnTo>
                  <a:lnTo>
                    <a:pt x="60033" y="29371"/>
                  </a:lnTo>
                  <a:lnTo>
                    <a:pt x="70091" y="25436"/>
                  </a:lnTo>
                  <a:lnTo>
                    <a:pt x="80301" y="21640"/>
                  </a:lnTo>
                  <a:lnTo>
                    <a:pt x="90617" y="17938"/>
                  </a:lnTo>
                  <a:lnTo>
                    <a:pt x="100988" y="14303"/>
                  </a:lnTo>
                  <a:lnTo>
                    <a:pt x="110939" y="10868"/>
                  </a:lnTo>
                  <a:lnTo>
                    <a:pt x="120539" y="7575"/>
                  </a:lnTo>
                  <a:lnTo>
                    <a:pt x="130632" y="4136"/>
                  </a:lnTo>
                  <a:lnTo>
                    <a:pt x="1428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614262" y="1212009"/>
              <a:ext cx="247424" cy="166422"/>
            </a:xfrm>
            <a:custGeom>
              <a:avLst/>
              <a:gdLst/>
              <a:ahLst/>
              <a:cxnLst/>
              <a:rect l="0" t="0" r="0" b="0"/>
              <a:pathLst>
                <a:path w="247424" h="166422">
                  <a:moveTo>
                    <a:pt x="131609" y="42395"/>
                  </a:moveTo>
                  <a:lnTo>
                    <a:pt x="128475" y="30861"/>
                  </a:lnTo>
                  <a:lnTo>
                    <a:pt x="123771" y="21653"/>
                  </a:lnTo>
                  <a:lnTo>
                    <a:pt x="116987" y="13953"/>
                  </a:lnTo>
                  <a:lnTo>
                    <a:pt x="108540" y="7717"/>
                  </a:lnTo>
                  <a:lnTo>
                    <a:pt x="99073" y="3303"/>
                  </a:lnTo>
                  <a:lnTo>
                    <a:pt x="89068" y="757"/>
                  </a:lnTo>
                  <a:lnTo>
                    <a:pt x="78958" y="0"/>
                  </a:lnTo>
                  <a:lnTo>
                    <a:pt x="69190" y="998"/>
                  </a:lnTo>
                  <a:lnTo>
                    <a:pt x="59965" y="3554"/>
                  </a:lnTo>
                  <a:lnTo>
                    <a:pt x="51283" y="7369"/>
                  </a:lnTo>
                  <a:lnTo>
                    <a:pt x="43057" y="12137"/>
                  </a:lnTo>
                  <a:lnTo>
                    <a:pt x="35191" y="17608"/>
                  </a:lnTo>
                  <a:lnTo>
                    <a:pt x="27754" y="23907"/>
                  </a:lnTo>
                  <a:lnTo>
                    <a:pt x="20977" y="31498"/>
                  </a:lnTo>
                  <a:lnTo>
                    <a:pt x="14939" y="40538"/>
                  </a:lnTo>
                  <a:lnTo>
                    <a:pt x="9732" y="51051"/>
                  </a:lnTo>
                  <a:lnTo>
                    <a:pt x="5532" y="63090"/>
                  </a:lnTo>
                  <a:lnTo>
                    <a:pt x="2346" y="76512"/>
                  </a:lnTo>
                  <a:lnTo>
                    <a:pt x="360" y="90575"/>
                  </a:lnTo>
                  <a:lnTo>
                    <a:pt x="0" y="104088"/>
                  </a:lnTo>
                  <a:lnTo>
                    <a:pt x="1352" y="116427"/>
                  </a:lnTo>
                  <a:lnTo>
                    <a:pt x="4209" y="127505"/>
                  </a:lnTo>
                  <a:lnTo>
                    <a:pt x="8260" y="137487"/>
                  </a:lnTo>
                  <a:lnTo>
                    <a:pt x="13209" y="146596"/>
                  </a:lnTo>
                  <a:lnTo>
                    <a:pt x="18971" y="154562"/>
                  </a:lnTo>
                  <a:lnTo>
                    <a:pt x="25662" y="160644"/>
                  </a:lnTo>
                  <a:lnTo>
                    <a:pt x="33271" y="164586"/>
                  </a:lnTo>
                  <a:lnTo>
                    <a:pt x="41668" y="166421"/>
                  </a:lnTo>
                  <a:lnTo>
                    <a:pt x="50683" y="166217"/>
                  </a:lnTo>
                  <a:lnTo>
                    <a:pt x="60146" y="164221"/>
                  </a:lnTo>
                  <a:lnTo>
                    <a:pt x="69602" y="160629"/>
                  </a:lnTo>
                  <a:lnTo>
                    <a:pt x="78338" y="155484"/>
                  </a:lnTo>
                  <a:lnTo>
                    <a:pt x="86029" y="148951"/>
                  </a:lnTo>
                  <a:lnTo>
                    <a:pt x="92853" y="141126"/>
                  </a:lnTo>
                  <a:lnTo>
                    <a:pt x="99284" y="131972"/>
                  </a:lnTo>
                  <a:lnTo>
                    <a:pt x="105643" y="121590"/>
                  </a:lnTo>
                  <a:lnTo>
                    <a:pt x="111746" y="110196"/>
                  </a:lnTo>
                  <a:lnTo>
                    <a:pt x="117020" y="98023"/>
                  </a:lnTo>
                  <a:lnTo>
                    <a:pt x="121227" y="85346"/>
                  </a:lnTo>
                  <a:lnTo>
                    <a:pt x="125362" y="74677"/>
                  </a:lnTo>
                  <a:lnTo>
                    <a:pt x="130317" y="69603"/>
                  </a:lnTo>
                  <a:lnTo>
                    <a:pt x="135408" y="69998"/>
                  </a:lnTo>
                  <a:lnTo>
                    <a:pt x="140637" y="74209"/>
                  </a:lnTo>
                  <a:lnTo>
                    <a:pt x="146153" y="80650"/>
                  </a:lnTo>
                  <a:lnTo>
                    <a:pt x="152002" y="88081"/>
                  </a:lnTo>
                  <a:lnTo>
                    <a:pt x="158161" y="95803"/>
                  </a:lnTo>
                  <a:lnTo>
                    <a:pt x="164735" y="103342"/>
                  </a:lnTo>
                  <a:lnTo>
                    <a:pt x="171968" y="110287"/>
                  </a:lnTo>
                  <a:lnTo>
                    <a:pt x="179941" y="116481"/>
                  </a:lnTo>
                  <a:lnTo>
                    <a:pt x="188581" y="121647"/>
                  </a:lnTo>
                  <a:lnTo>
                    <a:pt x="197757" y="125299"/>
                  </a:lnTo>
                  <a:lnTo>
                    <a:pt x="207324" y="127317"/>
                  </a:lnTo>
                  <a:lnTo>
                    <a:pt x="216716" y="128044"/>
                  </a:lnTo>
                  <a:lnTo>
                    <a:pt x="225870" y="128171"/>
                  </a:lnTo>
                  <a:lnTo>
                    <a:pt x="235591" y="127709"/>
                  </a:lnTo>
                  <a:lnTo>
                    <a:pt x="247423" y="1266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838435" y="1172558"/>
              <a:ext cx="181178" cy="198577"/>
            </a:xfrm>
            <a:custGeom>
              <a:avLst/>
              <a:gdLst/>
              <a:ahLst/>
              <a:cxnLst/>
              <a:rect l="0" t="0" r="0" b="0"/>
              <a:pathLst>
                <a:path w="181178" h="198577">
                  <a:moveTo>
                    <a:pt x="107478" y="50261"/>
                  </a:moveTo>
                  <a:lnTo>
                    <a:pt x="104477" y="38660"/>
                  </a:lnTo>
                  <a:lnTo>
                    <a:pt x="101055" y="28811"/>
                  </a:lnTo>
                  <a:lnTo>
                    <a:pt x="96850" y="19820"/>
                  </a:lnTo>
                  <a:lnTo>
                    <a:pt x="91604" y="11896"/>
                  </a:lnTo>
                  <a:lnTo>
                    <a:pt x="84826" y="5814"/>
                  </a:lnTo>
                  <a:lnTo>
                    <a:pt x="76397" y="1855"/>
                  </a:lnTo>
                  <a:lnTo>
                    <a:pt x="66831" y="0"/>
                  </a:lnTo>
                  <a:lnTo>
                    <a:pt x="57037" y="187"/>
                  </a:lnTo>
                  <a:lnTo>
                    <a:pt x="47571" y="2169"/>
                  </a:lnTo>
                  <a:lnTo>
                    <a:pt x="38779" y="5751"/>
                  </a:lnTo>
                  <a:lnTo>
                    <a:pt x="30955" y="10888"/>
                  </a:lnTo>
                  <a:lnTo>
                    <a:pt x="24142" y="17412"/>
                  </a:lnTo>
                  <a:lnTo>
                    <a:pt x="18212" y="25060"/>
                  </a:lnTo>
                  <a:lnTo>
                    <a:pt x="12979" y="33563"/>
                  </a:lnTo>
                  <a:lnTo>
                    <a:pt x="8275" y="42689"/>
                  </a:lnTo>
                  <a:lnTo>
                    <a:pt x="4283" y="52257"/>
                  </a:lnTo>
                  <a:lnTo>
                    <a:pt x="1504" y="62133"/>
                  </a:lnTo>
                  <a:lnTo>
                    <a:pt x="118" y="72219"/>
                  </a:lnTo>
                  <a:lnTo>
                    <a:pt x="0" y="82450"/>
                  </a:lnTo>
                  <a:lnTo>
                    <a:pt x="910" y="92779"/>
                  </a:lnTo>
                  <a:lnTo>
                    <a:pt x="2595" y="103173"/>
                  </a:lnTo>
                  <a:lnTo>
                    <a:pt x="4844" y="113612"/>
                  </a:lnTo>
                  <a:lnTo>
                    <a:pt x="7491" y="124081"/>
                  </a:lnTo>
                  <a:lnTo>
                    <a:pt x="10419" y="134565"/>
                  </a:lnTo>
                  <a:lnTo>
                    <a:pt x="13706" y="144893"/>
                  </a:lnTo>
                  <a:lnTo>
                    <a:pt x="17597" y="154756"/>
                  </a:lnTo>
                  <a:lnTo>
                    <a:pt x="22189" y="164014"/>
                  </a:lnTo>
                  <a:lnTo>
                    <a:pt x="27750" y="172537"/>
                  </a:lnTo>
                  <a:lnTo>
                    <a:pt x="34773" y="180115"/>
                  </a:lnTo>
                  <a:lnTo>
                    <a:pt x="43386" y="186722"/>
                  </a:lnTo>
                  <a:lnTo>
                    <a:pt x="53257" y="192158"/>
                  </a:lnTo>
                  <a:lnTo>
                    <a:pt x="63791" y="195988"/>
                  </a:lnTo>
                  <a:lnTo>
                    <a:pt x="74583" y="198114"/>
                  </a:lnTo>
                  <a:lnTo>
                    <a:pt x="85588" y="198576"/>
                  </a:lnTo>
                  <a:lnTo>
                    <a:pt x="97036" y="197374"/>
                  </a:lnTo>
                  <a:lnTo>
                    <a:pt x="109022" y="194678"/>
                  </a:lnTo>
                  <a:lnTo>
                    <a:pt x="121189" y="190768"/>
                  </a:lnTo>
                  <a:lnTo>
                    <a:pt x="132832" y="185935"/>
                  </a:lnTo>
                  <a:lnTo>
                    <a:pt x="143581" y="180439"/>
                  </a:lnTo>
                  <a:lnTo>
                    <a:pt x="153118" y="174780"/>
                  </a:lnTo>
                  <a:lnTo>
                    <a:pt x="161937" y="169150"/>
                  </a:lnTo>
                  <a:lnTo>
                    <a:pt x="170811" y="163057"/>
                  </a:lnTo>
                  <a:lnTo>
                    <a:pt x="181177" y="1555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093311" y="970135"/>
              <a:ext cx="21058" cy="389555"/>
            </a:xfrm>
            <a:custGeom>
              <a:avLst/>
              <a:gdLst/>
              <a:ahLst/>
              <a:cxnLst/>
              <a:rect l="0" t="0" r="0" b="0"/>
              <a:pathLst>
                <a:path w="21058" h="389555">
                  <a:moveTo>
                    <a:pt x="0" y="0"/>
                  </a:moveTo>
                  <a:lnTo>
                    <a:pt x="0" y="14736"/>
                  </a:lnTo>
                  <a:lnTo>
                    <a:pt x="0" y="29287"/>
                  </a:lnTo>
                  <a:lnTo>
                    <a:pt x="0" y="45072"/>
                  </a:lnTo>
                  <a:lnTo>
                    <a:pt x="0" y="61788"/>
                  </a:lnTo>
                  <a:lnTo>
                    <a:pt x="0" y="78633"/>
                  </a:lnTo>
                  <a:lnTo>
                    <a:pt x="0" y="95113"/>
                  </a:lnTo>
                  <a:lnTo>
                    <a:pt x="0" y="111075"/>
                  </a:lnTo>
                  <a:lnTo>
                    <a:pt x="0" y="126546"/>
                  </a:lnTo>
                  <a:lnTo>
                    <a:pt x="4" y="141613"/>
                  </a:lnTo>
                  <a:lnTo>
                    <a:pt x="176" y="156374"/>
                  </a:lnTo>
                  <a:lnTo>
                    <a:pt x="826" y="170912"/>
                  </a:lnTo>
                  <a:lnTo>
                    <a:pt x="2075" y="185306"/>
                  </a:lnTo>
                  <a:lnTo>
                    <a:pt x="3727" y="200095"/>
                  </a:lnTo>
                  <a:lnTo>
                    <a:pt x="5376" y="216236"/>
                  </a:lnTo>
                  <a:lnTo>
                    <a:pt x="6778" y="234125"/>
                  </a:lnTo>
                  <a:lnTo>
                    <a:pt x="7871" y="253193"/>
                  </a:lnTo>
                  <a:lnTo>
                    <a:pt x="8679" y="272223"/>
                  </a:lnTo>
                  <a:lnTo>
                    <a:pt x="9262" y="290497"/>
                  </a:lnTo>
                  <a:lnTo>
                    <a:pt x="9839" y="307662"/>
                  </a:lnTo>
                  <a:lnTo>
                    <a:pt x="10767" y="323489"/>
                  </a:lnTo>
                  <a:lnTo>
                    <a:pt x="12208" y="338004"/>
                  </a:lnTo>
                  <a:lnTo>
                    <a:pt x="13999" y="350962"/>
                  </a:lnTo>
                  <a:lnTo>
                    <a:pt x="15927" y="363012"/>
                  </a:lnTo>
                  <a:lnTo>
                    <a:pt x="18165" y="375216"/>
                  </a:lnTo>
                  <a:lnTo>
                    <a:pt x="21057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945913" y="1085948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0"/>
                  </a:moveTo>
                  <a:lnTo>
                    <a:pt x="240949" y="2934"/>
                  </a:lnTo>
                  <a:lnTo>
                    <a:pt x="229820" y="5716"/>
                  </a:lnTo>
                  <a:lnTo>
                    <a:pt x="218217" y="8607"/>
                  </a:lnTo>
                  <a:lnTo>
                    <a:pt x="205883" y="11301"/>
                  </a:lnTo>
                  <a:lnTo>
                    <a:pt x="192575" y="13170"/>
                  </a:lnTo>
                  <a:lnTo>
                    <a:pt x="178264" y="13932"/>
                  </a:lnTo>
                  <a:lnTo>
                    <a:pt x="163087" y="13792"/>
                  </a:lnTo>
                  <a:lnTo>
                    <a:pt x="147226" y="13238"/>
                  </a:lnTo>
                  <a:lnTo>
                    <a:pt x="130859" y="12613"/>
                  </a:lnTo>
                  <a:lnTo>
                    <a:pt x="114294" y="12229"/>
                  </a:lnTo>
                  <a:lnTo>
                    <a:pt x="97948" y="12438"/>
                  </a:lnTo>
                  <a:lnTo>
                    <a:pt x="82039" y="13359"/>
                  </a:lnTo>
                  <a:lnTo>
                    <a:pt x="66806" y="14784"/>
                  </a:lnTo>
                  <a:lnTo>
                    <a:pt x="50903" y="16420"/>
                  </a:lnTo>
                  <a:lnTo>
                    <a:pt x="30699" y="1841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215040" y="1243876"/>
              <a:ext cx="15143" cy="126343"/>
            </a:xfrm>
            <a:custGeom>
              <a:avLst/>
              <a:gdLst/>
              <a:ahLst/>
              <a:cxnLst/>
              <a:rect l="0" t="0" r="0" b="0"/>
              <a:pathLst>
                <a:path w="15143" h="126343">
                  <a:moveTo>
                    <a:pt x="4613" y="0"/>
                  </a:moveTo>
                  <a:lnTo>
                    <a:pt x="1814" y="11668"/>
                  </a:lnTo>
                  <a:lnTo>
                    <a:pt x="312" y="22157"/>
                  </a:lnTo>
                  <a:lnTo>
                    <a:pt x="0" y="32463"/>
                  </a:lnTo>
                  <a:lnTo>
                    <a:pt x="507" y="42937"/>
                  </a:lnTo>
                  <a:lnTo>
                    <a:pt x="1327" y="53929"/>
                  </a:lnTo>
                  <a:lnTo>
                    <a:pt x="2147" y="65558"/>
                  </a:lnTo>
                  <a:lnTo>
                    <a:pt x="3034" y="77367"/>
                  </a:lnTo>
                  <a:lnTo>
                    <a:pt x="4537" y="89689"/>
                  </a:lnTo>
                  <a:lnTo>
                    <a:pt x="7901" y="104724"/>
                  </a:lnTo>
                  <a:lnTo>
                    <a:pt x="15142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188069" y="109647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272496" y="1159648"/>
              <a:ext cx="120733" cy="190087"/>
            </a:xfrm>
            <a:custGeom>
              <a:avLst/>
              <a:gdLst/>
              <a:ahLst/>
              <a:cxnLst/>
              <a:rect l="0" t="0" r="0" b="0"/>
              <a:pathLst>
                <a:path w="120733" h="190087">
                  <a:moveTo>
                    <a:pt x="73499" y="0"/>
                  </a:moveTo>
                  <a:lnTo>
                    <a:pt x="64698" y="5934"/>
                  </a:lnTo>
                  <a:lnTo>
                    <a:pt x="56352" y="12139"/>
                  </a:lnTo>
                  <a:lnTo>
                    <a:pt x="47661" y="19235"/>
                  </a:lnTo>
                  <a:lnTo>
                    <a:pt x="38887" y="27175"/>
                  </a:lnTo>
                  <a:lnTo>
                    <a:pt x="30688" y="35822"/>
                  </a:lnTo>
                  <a:lnTo>
                    <a:pt x="23402" y="45021"/>
                  </a:lnTo>
                  <a:lnTo>
                    <a:pt x="17040" y="54793"/>
                  </a:lnTo>
                  <a:lnTo>
                    <a:pt x="11459" y="65331"/>
                  </a:lnTo>
                  <a:lnTo>
                    <a:pt x="6499" y="76677"/>
                  </a:lnTo>
                  <a:lnTo>
                    <a:pt x="2489" y="88736"/>
                  </a:lnTo>
                  <a:lnTo>
                    <a:pt x="225" y="101362"/>
                  </a:lnTo>
                  <a:lnTo>
                    <a:pt x="0" y="114404"/>
                  </a:lnTo>
                  <a:lnTo>
                    <a:pt x="1645" y="127415"/>
                  </a:lnTo>
                  <a:lnTo>
                    <a:pt x="4807" y="139691"/>
                  </a:lnTo>
                  <a:lnTo>
                    <a:pt x="9124" y="150903"/>
                  </a:lnTo>
                  <a:lnTo>
                    <a:pt x="14444" y="160904"/>
                  </a:lnTo>
                  <a:lnTo>
                    <a:pt x="20830" y="169557"/>
                  </a:lnTo>
                  <a:lnTo>
                    <a:pt x="28233" y="176924"/>
                  </a:lnTo>
                  <a:lnTo>
                    <a:pt x="36489" y="182890"/>
                  </a:lnTo>
                  <a:lnTo>
                    <a:pt x="45409" y="187082"/>
                  </a:lnTo>
                  <a:lnTo>
                    <a:pt x="54814" y="189456"/>
                  </a:lnTo>
                  <a:lnTo>
                    <a:pt x="64400" y="190086"/>
                  </a:lnTo>
                  <a:lnTo>
                    <a:pt x="73756" y="188997"/>
                  </a:lnTo>
                  <a:lnTo>
                    <a:pt x="82672" y="186368"/>
                  </a:lnTo>
                  <a:lnTo>
                    <a:pt x="90963" y="182163"/>
                  </a:lnTo>
                  <a:lnTo>
                    <a:pt x="98385" y="176068"/>
                  </a:lnTo>
                  <a:lnTo>
                    <a:pt x="104891" y="168079"/>
                  </a:lnTo>
                  <a:lnTo>
                    <a:pt x="110431" y="158461"/>
                  </a:lnTo>
                  <a:lnTo>
                    <a:pt x="114861" y="147564"/>
                  </a:lnTo>
                  <a:lnTo>
                    <a:pt x="118205" y="135717"/>
                  </a:lnTo>
                  <a:lnTo>
                    <a:pt x="120299" y="123187"/>
                  </a:lnTo>
                  <a:lnTo>
                    <a:pt x="120732" y="110178"/>
                  </a:lnTo>
                  <a:lnTo>
                    <a:pt x="119429" y="96842"/>
                  </a:lnTo>
                  <a:lnTo>
                    <a:pt x="116605" y="83447"/>
                  </a:lnTo>
                  <a:lnTo>
                    <a:pt x="112576" y="70374"/>
                  </a:lnTo>
                  <a:lnTo>
                    <a:pt x="107651" y="57816"/>
                  </a:lnTo>
                  <a:lnTo>
                    <a:pt x="102194" y="46224"/>
                  </a:lnTo>
                  <a:lnTo>
                    <a:pt x="95985" y="35262"/>
                  </a:lnTo>
                  <a:lnTo>
                    <a:pt x="87366" y="23969"/>
                  </a:lnTo>
                  <a:lnTo>
                    <a:pt x="73499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367053" y="1144928"/>
              <a:ext cx="168457" cy="197185"/>
            </a:xfrm>
            <a:custGeom>
              <a:avLst/>
              <a:gdLst/>
              <a:ahLst/>
              <a:cxnLst/>
              <a:rect l="0" t="0" r="0" b="0"/>
              <a:pathLst>
                <a:path w="168457" h="197185">
                  <a:moveTo>
                    <a:pt x="0" y="14720"/>
                  </a:moveTo>
                  <a:lnTo>
                    <a:pt x="8734" y="23521"/>
                  </a:lnTo>
                  <a:lnTo>
                    <a:pt x="16441" y="31868"/>
                  </a:lnTo>
                  <a:lnTo>
                    <a:pt x="23838" y="40571"/>
                  </a:lnTo>
                  <a:lnTo>
                    <a:pt x="30926" y="49865"/>
                  </a:lnTo>
                  <a:lnTo>
                    <a:pt x="37456" y="60008"/>
                  </a:lnTo>
                  <a:lnTo>
                    <a:pt x="43328" y="71053"/>
                  </a:lnTo>
                  <a:lnTo>
                    <a:pt x="48594" y="82893"/>
                  </a:lnTo>
                  <a:lnTo>
                    <a:pt x="53364" y="95363"/>
                  </a:lnTo>
                  <a:lnTo>
                    <a:pt x="57759" y="108301"/>
                  </a:lnTo>
                  <a:lnTo>
                    <a:pt x="61881" y="121411"/>
                  </a:lnTo>
                  <a:lnTo>
                    <a:pt x="65809" y="134285"/>
                  </a:lnTo>
                  <a:lnTo>
                    <a:pt x="69603" y="146720"/>
                  </a:lnTo>
                  <a:lnTo>
                    <a:pt x="73306" y="158696"/>
                  </a:lnTo>
                  <a:lnTo>
                    <a:pt x="76945" y="170278"/>
                  </a:lnTo>
                  <a:lnTo>
                    <a:pt x="80504" y="181527"/>
                  </a:lnTo>
                  <a:lnTo>
                    <a:pt x="82655" y="191545"/>
                  </a:lnTo>
                  <a:lnTo>
                    <a:pt x="81607" y="197184"/>
                  </a:lnTo>
                  <a:lnTo>
                    <a:pt x="78306" y="196802"/>
                  </a:lnTo>
                  <a:lnTo>
                    <a:pt x="74481" y="192560"/>
                  </a:lnTo>
                  <a:lnTo>
                    <a:pt x="70685" y="186044"/>
                  </a:lnTo>
                  <a:lnTo>
                    <a:pt x="66987" y="178123"/>
                  </a:lnTo>
                  <a:lnTo>
                    <a:pt x="63360" y="169304"/>
                  </a:lnTo>
                  <a:lnTo>
                    <a:pt x="59779" y="159902"/>
                  </a:lnTo>
                  <a:lnTo>
                    <a:pt x="56231" y="150109"/>
                  </a:lnTo>
                  <a:lnTo>
                    <a:pt x="52868" y="139729"/>
                  </a:lnTo>
                  <a:lnTo>
                    <a:pt x="49990" y="128231"/>
                  </a:lnTo>
                  <a:lnTo>
                    <a:pt x="47723" y="115418"/>
                  </a:lnTo>
                  <a:lnTo>
                    <a:pt x="46031" y="101556"/>
                  </a:lnTo>
                  <a:lnTo>
                    <a:pt x="44813" y="87179"/>
                  </a:lnTo>
                  <a:lnTo>
                    <a:pt x="43962" y="72661"/>
                  </a:lnTo>
                  <a:lnTo>
                    <a:pt x="43542" y="58337"/>
                  </a:lnTo>
                  <a:lnTo>
                    <a:pt x="43784" y="44572"/>
                  </a:lnTo>
                  <a:lnTo>
                    <a:pt x="44779" y="31522"/>
                  </a:lnTo>
                  <a:lnTo>
                    <a:pt x="47109" y="19795"/>
                  </a:lnTo>
                  <a:lnTo>
                    <a:pt x="51874" y="10501"/>
                  </a:lnTo>
                  <a:lnTo>
                    <a:pt x="59444" y="4040"/>
                  </a:lnTo>
                  <a:lnTo>
                    <a:pt x="69089" y="499"/>
                  </a:lnTo>
                  <a:lnTo>
                    <a:pt x="79397" y="0"/>
                  </a:lnTo>
                  <a:lnTo>
                    <a:pt x="89470" y="2295"/>
                  </a:lnTo>
                  <a:lnTo>
                    <a:pt x="98973" y="6883"/>
                  </a:lnTo>
                  <a:lnTo>
                    <a:pt x="107874" y="13226"/>
                  </a:lnTo>
                  <a:lnTo>
                    <a:pt x="116256" y="20856"/>
                  </a:lnTo>
                  <a:lnTo>
                    <a:pt x="124068" y="29567"/>
                  </a:lnTo>
                  <a:lnTo>
                    <a:pt x="131111" y="39390"/>
                  </a:lnTo>
                  <a:lnTo>
                    <a:pt x="137338" y="50251"/>
                  </a:lnTo>
                  <a:lnTo>
                    <a:pt x="142846" y="61815"/>
                  </a:lnTo>
                  <a:lnTo>
                    <a:pt x="147782" y="73577"/>
                  </a:lnTo>
                  <a:lnTo>
                    <a:pt x="152283" y="85234"/>
                  </a:lnTo>
                  <a:lnTo>
                    <a:pt x="156307" y="96842"/>
                  </a:lnTo>
                  <a:lnTo>
                    <a:pt x="159638" y="108703"/>
                  </a:lnTo>
                  <a:lnTo>
                    <a:pt x="162213" y="120970"/>
                  </a:lnTo>
                  <a:lnTo>
                    <a:pt x="164116" y="133431"/>
                  </a:lnTo>
                  <a:lnTo>
                    <a:pt x="165684" y="147017"/>
                  </a:lnTo>
                  <a:lnTo>
                    <a:pt x="167051" y="165158"/>
                  </a:lnTo>
                  <a:lnTo>
                    <a:pt x="168456" y="1937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567094" y="1133983"/>
              <a:ext cx="132344" cy="215179"/>
            </a:xfrm>
            <a:custGeom>
              <a:avLst/>
              <a:gdLst/>
              <a:ahLst/>
              <a:cxnLst/>
              <a:rect l="0" t="0" r="0" b="0"/>
              <a:pathLst>
                <a:path w="132344" h="215179">
                  <a:moveTo>
                    <a:pt x="126342" y="4608"/>
                  </a:moveTo>
                  <a:lnTo>
                    <a:pt x="117541" y="1808"/>
                  </a:lnTo>
                  <a:lnTo>
                    <a:pt x="109194" y="306"/>
                  </a:lnTo>
                  <a:lnTo>
                    <a:pt x="100495" y="0"/>
                  </a:lnTo>
                  <a:lnTo>
                    <a:pt x="91374" y="679"/>
                  </a:lnTo>
                  <a:lnTo>
                    <a:pt x="81879" y="2147"/>
                  </a:lnTo>
                  <a:lnTo>
                    <a:pt x="72092" y="4220"/>
                  </a:lnTo>
                  <a:lnTo>
                    <a:pt x="62251" y="6902"/>
                  </a:lnTo>
                  <a:lnTo>
                    <a:pt x="52726" y="10374"/>
                  </a:lnTo>
                  <a:lnTo>
                    <a:pt x="43697" y="14674"/>
                  </a:lnTo>
                  <a:lnTo>
                    <a:pt x="35331" y="19865"/>
                  </a:lnTo>
                  <a:lnTo>
                    <a:pt x="27858" y="26106"/>
                  </a:lnTo>
                  <a:lnTo>
                    <a:pt x="21328" y="33377"/>
                  </a:lnTo>
                  <a:lnTo>
                    <a:pt x="16111" y="41361"/>
                  </a:lnTo>
                  <a:lnTo>
                    <a:pt x="12962" y="49559"/>
                  </a:lnTo>
                  <a:lnTo>
                    <a:pt x="12111" y="57658"/>
                  </a:lnTo>
                  <a:lnTo>
                    <a:pt x="13489" y="65382"/>
                  </a:lnTo>
                  <a:lnTo>
                    <a:pt x="16996" y="72416"/>
                  </a:lnTo>
                  <a:lnTo>
                    <a:pt x="22355" y="78653"/>
                  </a:lnTo>
                  <a:lnTo>
                    <a:pt x="29188" y="83841"/>
                  </a:lnTo>
                  <a:lnTo>
                    <a:pt x="37127" y="87503"/>
                  </a:lnTo>
                  <a:lnTo>
                    <a:pt x="45869" y="89530"/>
                  </a:lnTo>
                  <a:lnTo>
                    <a:pt x="55176" y="90436"/>
                  </a:lnTo>
                  <a:lnTo>
                    <a:pt x="64875" y="91129"/>
                  </a:lnTo>
                  <a:lnTo>
                    <a:pt x="74842" y="92163"/>
                  </a:lnTo>
                  <a:lnTo>
                    <a:pt x="84993" y="93880"/>
                  </a:lnTo>
                  <a:lnTo>
                    <a:pt x="95269" y="96570"/>
                  </a:lnTo>
                  <a:lnTo>
                    <a:pt x="105608" y="100285"/>
                  </a:lnTo>
                  <a:lnTo>
                    <a:pt x="115333" y="105222"/>
                  </a:lnTo>
                  <a:lnTo>
                    <a:pt x="123192" y="111811"/>
                  </a:lnTo>
                  <a:lnTo>
                    <a:pt x="128652" y="120121"/>
                  </a:lnTo>
                  <a:lnTo>
                    <a:pt x="131672" y="129615"/>
                  </a:lnTo>
                  <a:lnTo>
                    <a:pt x="132343" y="139363"/>
                  </a:lnTo>
                  <a:lnTo>
                    <a:pt x="130970" y="148799"/>
                  </a:lnTo>
                  <a:lnTo>
                    <a:pt x="127643" y="157571"/>
                  </a:lnTo>
                  <a:lnTo>
                    <a:pt x="122155" y="165383"/>
                  </a:lnTo>
                  <a:lnTo>
                    <a:pt x="114579" y="172188"/>
                  </a:lnTo>
                  <a:lnTo>
                    <a:pt x="105243" y="178112"/>
                  </a:lnTo>
                  <a:lnTo>
                    <a:pt x="94536" y="183342"/>
                  </a:lnTo>
                  <a:lnTo>
                    <a:pt x="82821" y="188052"/>
                  </a:lnTo>
                  <a:lnTo>
                    <a:pt x="70549" y="192389"/>
                  </a:lnTo>
                  <a:lnTo>
                    <a:pt x="58246" y="196463"/>
                  </a:lnTo>
                  <a:lnTo>
                    <a:pt x="46211" y="200350"/>
                  </a:lnTo>
                  <a:lnTo>
                    <a:pt x="34972" y="203958"/>
                  </a:lnTo>
                  <a:lnTo>
                    <a:pt x="24289" y="207385"/>
                  </a:lnTo>
                  <a:lnTo>
                    <a:pt x="13223" y="210935"/>
                  </a:lnTo>
                  <a:lnTo>
                    <a:pt x="0" y="2151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8000356" y="927519"/>
              <a:ext cx="145806" cy="400586"/>
            </a:xfrm>
            <a:custGeom>
              <a:avLst/>
              <a:gdLst/>
              <a:ahLst/>
              <a:cxnLst/>
              <a:rect l="0" t="0" r="0" b="0"/>
              <a:pathLst>
                <a:path w="145806" h="400586">
                  <a:moveTo>
                    <a:pt x="51049" y="400585"/>
                  </a:moveTo>
                  <a:lnTo>
                    <a:pt x="48182" y="388783"/>
                  </a:lnTo>
                  <a:lnTo>
                    <a:pt x="46040" y="377013"/>
                  </a:lnTo>
                  <a:lnTo>
                    <a:pt x="44432" y="364123"/>
                  </a:lnTo>
                  <a:lnTo>
                    <a:pt x="43079" y="350275"/>
                  </a:lnTo>
                  <a:lnTo>
                    <a:pt x="41582" y="335947"/>
                  </a:lnTo>
                  <a:lnTo>
                    <a:pt x="39732" y="321473"/>
                  </a:lnTo>
                  <a:lnTo>
                    <a:pt x="37492" y="306850"/>
                  </a:lnTo>
                  <a:lnTo>
                    <a:pt x="34912" y="291826"/>
                  </a:lnTo>
                  <a:lnTo>
                    <a:pt x="32063" y="276278"/>
                  </a:lnTo>
                  <a:lnTo>
                    <a:pt x="29014" y="260228"/>
                  </a:lnTo>
                  <a:lnTo>
                    <a:pt x="25819" y="243762"/>
                  </a:lnTo>
                  <a:lnTo>
                    <a:pt x="22527" y="226976"/>
                  </a:lnTo>
                  <a:lnTo>
                    <a:pt x="19163" y="209956"/>
                  </a:lnTo>
                  <a:lnTo>
                    <a:pt x="15753" y="192771"/>
                  </a:lnTo>
                  <a:lnTo>
                    <a:pt x="12315" y="175474"/>
                  </a:lnTo>
                  <a:lnTo>
                    <a:pt x="9023" y="158266"/>
                  </a:lnTo>
                  <a:lnTo>
                    <a:pt x="6191" y="141479"/>
                  </a:lnTo>
                  <a:lnTo>
                    <a:pt x="3956" y="125261"/>
                  </a:lnTo>
                  <a:lnTo>
                    <a:pt x="2284" y="109589"/>
                  </a:lnTo>
                  <a:lnTo>
                    <a:pt x="1080" y="94372"/>
                  </a:lnTo>
                  <a:lnTo>
                    <a:pt x="242" y="79512"/>
                  </a:lnTo>
                  <a:lnTo>
                    <a:pt x="0" y="65244"/>
                  </a:lnTo>
                  <a:lnTo>
                    <a:pt x="894" y="52108"/>
                  </a:lnTo>
                  <a:lnTo>
                    <a:pt x="3132" y="40312"/>
                  </a:lnTo>
                  <a:lnTo>
                    <a:pt x="6769" y="29916"/>
                  </a:lnTo>
                  <a:lnTo>
                    <a:pt x="11886" y="20997"/>
                  </a:lnTo>
                  <a:lnTo>
                    <a:pt x="18373" y="13451"/>
                  </a:lnTo>
                  <a:lnTo>
                    <a:pt x="26151" y="7366"/>
                  </a:lnTo>
                  <a:lnTo>
                    <a:pt x="35267" y="3093"/>
                  </a:lnTo>
                  <a:lnTo>
                    <a:pt x="45615" y="666"/>
                  </a:lnTo>
                  <a:lnTo>
                    <a:pt x="56816" y="0"/>
                  </a:lnTo>
                  <a:lnTo>
                    <a:pt x="68325" y="1065"/>
                  </a:lnTo>
                  <a:lnTo>
                    <a:pt x="79802" y="3669"/>
                  </a:lnTo>
                  <a:lnTo>
                    <a:pt x="90946" y="7518"/>
                  </a:lnTo>
                  <a:lnTo>
                    <a:pt x="101430" y="12309"/>
                  </a:lnTo>
                  <a:lnTo>
                    <a:pt x="111138" y="17778"/>
                  </a:lnTo>
                  <a:lnTo>
                    <a:pt x="119837" y="23418"/>
                  </a:lnTo>
                  <a:lnTo>
                    <a:pt x="127937" y="29035"/>
                  </a:lnTo>
                  <a:lnTo>
                    <a:pt x="136149" y="35115"/>
                  </a:lnTo>
                  <a:lnTo>
                    <a:pt x="145805" y="426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893477" y="1170176"/>
              <a:ext cx="178986" cy="19129"/>
            </a:xfrm>
            <a:custGeom>
              <a:avLst/>
              <a:gdLst/>
              <a:ahLst/>
              <a:cxnLst/>
              <a:rect l="0" t="0" r="0" b="0"/>
              <a:pathLst>
                <a:path w="178986" h="19129">
                  <a:moveTo>
                    <a:pt x="178985" y="0"/>
                  </a:moveTo>
                  <a:lnTo>
                    <a:pt x="170116" y="5734"/>
                  </a:lnTo>
                  <a:lnTo>
                    <a:pt x="161129" y="10018"/>
                  </a:lnTo>
                  <a:lnTo>
                    <a:pt x="151134" y="13224"/>
                  </a:lnTo>
                  <a:lnTo>
                    <a:pt x="140153" y="15585"/>
                  </a:lnTo>
                  <a:lnTo>
                    <a:pt x="128341" y="17282"/>
                  </a:lnTo>
                  <a:lnTo>
                    <a:pt x="115887" y="18473"/>
                  </a:lnTo>
                  <a:lnTo>
                    <a:pt x="103124" y="19128"/>
                  </a:lnTo>
                  <a:lnTo>
                    <a:pt x="90490" y="19048"/>
                  </a:lnTo>
                  <a:lnTo>
                    <a:pt x="78222" y="18187"/>
                  </a:lnTo>
                  <a:lnTo>
                    <a:pt x="66233" y="16787"/>
                  </a:lnTo>
                  <a:lnTo>
                    <a:pt x="52730" y="15166"/>
                  </a:lnTo>
                  <a:lnTo>
                    <a:pt x="33177" y="1317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152083" y="1222819"/>
              <a:ext cx="36194" cy="147400"/>
            </a:xfrm>
            <a:custGeom>
              <a:avLst/>
              <a:gdLst/>
              <a:ahLst/>
              <a:cxnLst/>
              <a:rect l="0" t="0" r="0" b="0"/>
              <a:pathLst>
                <a:path w="36194" h="147400">
                  <a:moveTo>
                    <a:pt x="4607" y="0"/>
                  </a:moveTo>
                  <a:lnTo>
                    <a:pt x="1806" y="11668"/>
                  </a:lnTo>
                  <a:lnTo>
                    <a:pt x="306" y="22157"/>
                  </a:lnTo>
                  <a:lnTo>
                    <a:pt x="0" y="32458"/>
                  </a:lnTo>
                  <a:lnTo>
                    <a:pt x="679" y="42760"/>
                  </a:lnTo>
                  <a:lnTo>
                    <a:pt x="2147" y="53103"/>
                  </a:lnTo>
                  <a:lnTo>
                    <a:pt x="4215" y="63493"/>
                  </a:lnTo>
                  <a:lnTo>
                    <a:pt x="6725" y="73921"/>
                  </a:lnTo>
                  <a:lnTo>
                    <a:pt x="9548" y="84379"/>
                  </a:lnTo>
                  <a:lnTo>
                    <a:pt x="12589" y="94850"/>
                  </a:lnTo>
                  <a:lnTo>
                    <a:pt x="15823" y="105065"/>
                  </a:lnTo>
                  <a:lnTo>
                    <a:pt x="19701" y="115615"/>
                  </a:lnTo>
                  <a:lnTo>
                    <a:pt x="25681" y="128544"/>
                  </a:lnTo>
                  <a:lnTo>
                    <a:pt x="36193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8167219" y="114911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8261975" y="1169570"/>
              <a:ext cx="94757" cy="168253"/>
            </a:xfrm>
            <a:custGeom>
              <a:avLst/>
              <a:gdLst/>
              <a:ahLst/>
              <a:cxnLst/>
              <a:rect l="0" t="0" r="0" b="0"/>
              <a:pathLst>
                <a:path w="94757" h="168253">
                  <a:moveTo>
                    <a:pt x="0" y="74306"/>
                  </a:moveTo>
                  <a:lnTo>
                    <a:pt x="5801" y="80307"/>
                  </a:lnTo>
                  <a:lnTo>
                    <a:pt x="10725" y="87152"/>
                  </a:lnTo>
                  <a:lnTo>
                    <a:pt x="15228" y="95540"/>
                  </a:lnTo>
                  <a:lnTo>
                    <a:pt x="19448" y="105167"/>
                  </a:lnTo>
                  <a:lnTo>
                    <a:pt x="23462" y="115482"/>
                  </a:lnTo>
                  <a:lnTo>
                    <a:pt x="27323" y="126090"/>
                  </a:lnTo>
                  <a:lnTo>
                    <a:pt x="31076" y="136787"/>
                  </a:lnTo>
                  <a:lnTo>
                    <a:pt x="34751" y="147488"/>
                  </a:lnTo>
                  <a:lnTo>
                    <a:pt x="38336" y="158090"/>
                  </a:lnTo>
                  <a:lnTo>
                    <a:pt x="40520" y="166107"/>
                  </a:lnTo>
                  <a:lnTo>
                    <a:pt x="40004" y="168252"/>
                  </a:lnTo>
                  <a:lnTo>
                    <a:pt x="37847" y="165174"/>
                  </a:lnTo>
                  <a:lnTo>
                    <a:pt x="34910" y="158403"/>
                  </a:lnTo>
                  <a:lnTo>
                    <a:pt x="31619" y="149329"/>
                  </a:lnTo>
                  <a:lnTo>
                    <a:pt x="28176" y="139101"/>
                  </a:lnTo>
                  <a:lnTo>
                    <a:pt x="24676" y="128398"/>
                  </a:lnTo>
                  <a:lnTo>
                    <a:pt x="21323" y="117225"/>
                  </a:lnTo>
                  <a:lnTo>
                    <a:pt x="18442" y="105106"/>
                  </a:lnTo>
                  <a:lnTo>
                    <a:pt x="16171" y="91837"/>
                  </a:lnTo>
                  <a:lnTo>
                    <a:pt x="14646" y="77818"/>
                  </a:lnTo>
                  <a:lnTo>
                    <a:pt x="14071" y="63858"/>
                  </a:lnTo>
                  <a:lnTo>
                    <a:pt x="14471" y="50438"/>
                  </a:lnTo>
                  <a:lnTo>
                    <a:pt x="16046" y="38003"/>
                  </a:lnTo>
                  <a:lnTo>
                    <a:pt x="19230" y="27109"/>
                  </a:lnTo>
                  <a:lnTo>
                    <a:pt x="24120" y="17909"/>
                  </a:lnTo>
                  <a:lnTo>
                    <a:pt x="30673" y="10547"/>
                  </a:lnTo>
                  <a:lnTo>
                    <a:pt x="38892" y="5334"/>
                  </a:lnTo>
                  <a:lnTo>
                    <a:pt x="48589" y="2228"/>
                  </a:lnTo>
                  <a:lnTo>
                    <a:pt x="58869" y="751"/>
                  </a:lnTo>
                  <a:lnTo>
                    <a:pt x="69240" y="30"/>
                  </a:lnTo>
                  <a:lnTo>
                    <a:pt x="80608" y="0"/>
                  </a:lnTo>
                  <a:lnTo>
                    <a:pt x="94756" y="6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8446719" y="1190041"/>
              <a:ext cx="121097" cy="170606"/>
            </a:xfrm>
            <a:custGeom>
              <a:avLst/>
              <a:gdLst/>
              <a:ahLst/>
              <a:cxnLst/>
              <a:rect l="0" t="0" r="0" b="0"/>
              <a:pathLst>
                <a:path w="121097" h="170606">
                  <a:moveTo>
                    <a:pt x="88997" y="11721"/>
                  </a:moveTo>
                  <a:lnTo>
                    <a:pt x="80128" y="6054"/>
                  </a:lnTo>
                  <a:lnTo>
                    <a:pt x="71141" y="2410"/>
                  </a:lnTo>
                  <a:lnTo>
                    <a:pt x="61150" y="501"/>
                  </a:lnTo>
                  <a:lnTo>
                    <a:pt x="50342" y="0"/>
                  </a:lnTo>
                  <a:lnTo>
                    <a:pt x="39180" y="619"/>
                  </a:lnTo>
                  <a:lnTo>
                    <a:pt x="27993" y="2104"/>
                  </a:lnTo>
                  <a:lnTo>
                    <a:pt x="17572" y="4717"/>
                  </a:lnTo>
                  <a:lnTo>
                    <a:pt x="9181" y="9201"/>
                  </a:lnTo>
                  <a:lnTo>
                    <a:pt x="3337" y="15796"/>
                  </a:lnTo>
                  <a:lnTo>
                    <a:pt x="215" y="23816"/>
                  </a:lnTo>
                  <a:lnTo>
                    <a:pt x="0" y="31969"/>
                  </a:lnTo>
                  <a:lnTo>
                    <a:pt x="2490" y="39479"/>
                  </a:lnTo>
                  <a:lnTo>
                    <a:pt x="7379" y="45959"/>
                  </a:lnTo>
                  <a:lnTo>
                    <a:pt x="14456" y="51153"/>
                  </a:lnTo>
                  <a:lnTo>
                    <a:pt x="23388" y="55087"/>
                  </a:lnTo>
                  <a:lnTo>
                    <a:pt x="33618" y="58118"/>
                  </a:lnTo>
                  <a:lnTo>
                    <a:pt x="44466" y="60791"/>
                  </a:lnTo>
                  <a:lnTo>
                    <a:pt x="55494" y="63462"/>
                  </a:lnTo>
                  <a:lnTo>
                    <a:pt x="66336" y="66601"/>
                  </a:lnTo>
                  <a:lnTo>
                    <a:pt x="76616" y="70854"/>
                  </a:lnTo>
                  <a:lnTo>
                    <a:pt x="86192" y="76464"/>
                  </a:lnTo>
                  <a:lnTo>
                    <a:pt x="94944" y="83334"/>
                  </a:lnTo>
                  <a:lnTo>
                    <a:pt x="102687" y="91235"/>
                  </a:lnTo>
                  <a:lnTo>
                    <a:pt x="109406" y="99917"/>
                  </a:lnTo>
                  <a:lnTo>
                    <a:pt x="114920" y="109168"/>
                  </a:lnTo>
                  <a:lnTo>
                    <a:pt x="118802" y="118822"/>
                  </a:lnTo>
                  <a:lnTo>
                    <a:pt x="120954" y="128747"/>
                  </a:lnTo>
                  <a:lnTo>
                    <a:pt x="121096" y="138528"/>
                  </a:lnTo>
                  <a:lnTo>
                    <a:pt x="118613" y="147489"/>
                  </a:lnTo>
                  <a:lnTo>
                    <a:pt x="113425" y="155320"/>
                  </a:lnTo>
                  <a:lnTo>
                    <a:pt x="106045" y="161730"/>
                  </a:lnTo>
                  <a:lnTo>
                    <a:pt x="97271" y="166287"/>
                  </a:lnTo>
                  <a:lnTo>
                    <a:pt x="87716" y="168947"/>
                  </a:lnTo>
                  <a:lnTo>
                    <a:pt x="77803" y="170122"/>
                  </a:lnTo>
                  <a:lnTo>
                    <a:pt x="66689" y="170605"/>
                  </a:lnTo>
                  <a:lnTo>
                    <a:pt x="51170" y="170441"/>
                  </a:lnTo>
                  <a:lnTo>
                    <a:pt x="25826" y="1696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8651530" y="1085948"/>
              <a:ext cx="42114" cy="294799"/>
            </a:xfrm>
            <a:custGeom>
              <a:avLst/>
              <a:gdLst/>
              <a:ahLst/>
              <a:cxnLst/>
              <a:rect l="0" t="0" r="0" b="0"/>
              <a:pathLst>
                <a:path w="42114" h="294799">
                  <a:moveTo>
                    <a:pt x="0" y="0"/>
                  </a:moveTo>
                  <a:lnTo>
                    <a:pt x="0" y="11869"/>
                  </a:lnTo>
                  <a:lnTo>
                    <a:pt x="0" y="24279"/>
                  </a:lnTo>
                  <a:lnTo>
                    <a:pt x="0" y="38470"/>
                  </a:lnTo>
                  <a:lnTo>
                    <a:pt x="0" y="54351"/>
                  </a:lnTo>
                  <a:lnTo>
                    <a:pt x="0" y="71644"/>
                  </a:lnTo>
                  <a:lnTo>
                    <a:pt x="4" y="90019"/>
                  </a:lnTo>
                  <a:lnTo>
                    <a:pt x="177" y="108700"/>
                  </a:lnTo>
                  <a:lnTo>
                    <a:pt x="826" y="126534"/>
                  </a:lnTo>
                  <a:lnTo>
                    <a:pt x="2079" y="142970"/>
                  </a:lnTo>
                  <a:lnTo>
                    <a:pt x="3904" y="158306"/>
                  </a:lnTo>
                  <a:lnTo>
                    <a:pt x="6201" y="173372"/>
                  </a:lnTo>
                  <a:lnTo>
                    <a:pt x="8856" y="188690"/>
                  </a:lnTo>
                  <a:lnTo>
                    <a:pt x="11775" y="204118"/>
                  </a:lnTo>
                  <a:lnTo>
                    <a:pt x="14879" y="219038"/>
                  </a:lnTo>
                  <a:lnTo>
                    <a:pt x="18114" y="233108"/>
                  </a:lnTo>
                  <a:lnTo>
                    <a:pt x="21477" y="246053"/>
                  </a:lnTo>
                  <a:lnTo>
                    <a:pt x="25458" y="258881"/>
                  </a:lnTo>
                  <a:lnTo>
                    <a:pt x="31522" y="273834"/>
                  </a:lnTo>
                  <a:lnTo>
                    <a:pt x="42113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546245" y="1159648"/>
              <a:ext cx="189513" cy="84229"/>
            </a:xfrm>
            <a:custGeom>
              <a:avLst/>
              <a:gdLst/>
              <a:ahLst/>
              <a:cxnLst/>
              <a:rect l="0" t="0" r="0" b="0"/>
              <a:pathLst>
                <a:path w="189513" h="84229">
                  <a:moveTo>
                    <a:pt x="189512" y="84228"/>
                  </a:moveTo>
                  <a:lnTo>
                    <a:pt x="183510" y="75493"/>
                  </a:lnTo>
                  <a:lnTo>
                    <a:pt x="176665" y="67787"/>
                  </a:lnTo>
                  <a:lnTo>
                    <a:pt x="168273" y="60389"/>
                  </a:lnTo>
                  <a:lnTo>
                    <a:pt x="158473" y="53301"/>
                  </a:lnTo>
                  <a:lnTo>
                    <a:pt x="147511" y="46771"/>
                  </a:lnTo>
                  <a:lnTo>
                    <a:pt x="135650" y="40898"/>
                  </a:lnTo>
                  <a:lnTo>
                    <a:pt x="123126" y="35634"/>
                  </a:lnTo>
                  <a:lnTo>
                    <a:pt x="110130" y="30863"/>
                  </a:lnTo>
                  <a:lnTo>
                    <a:pt x="96805" y="26469"/>
                  </a:lnTo>
                  <a:lnTo>
                    <a:pt x="83422" y="22347"/>
                  </a:lnTo>
                  <a:lnTo>
                    <a:pt x="70356" y="18418"/>
                  </a:lnTo>
                  <a:lnTo>
                    <a:pt x="57798" y="14628"/>
                  </a:lnTo>
                  <a:lnTo>
                    <a:pt x="46009" y="11086"/>
                  </a:lnTo>
                  <a:lnTo>
                    <a:pt x="34149" y="7710"/>
                  </a:lnTo>
                  <a:lnTo>
                    <a:pt x="20060" y="420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8641001" y="949078"/>
              <a:ext cx="187180" cy="515897"/>
            </a:xfrm>
            <a:custGeom>
              <a:avLst/>
              <a:gdLst/>
              <a:ahLst/>
              <a:cxnLst/>
              <a:rect l="0" t="0" r="0" b="0"/>
              <a:pathLst>
                <a:path w="187180" h="515897">
                  <a:moveTo>
                    <a:pt x="0" y="0"/>
                  </a:moveTo>
                  <a:lnTo>
                    <a:pt x="6001" y="8801"/>
                  </a:lnTo>
                  <a:lnTo>
                    <a:pt x="12845" y="17148"/>
                  </a:lnTo>
                  <a:lnTo>
                    <a:pt x="21234" y="25856"/>
                  </a:lnTo>
                  <a:lnTo>
                    <a:pt x="30861" y="35322"/>
                  </a:lnTo>
                  <a:lnTo>
                    <a:pt x="41176" y="46114"/>
                  </a:lnTo>
                  <a:lnTo>
                    <a:pt x="51779" y="58399"/>
                  </a:lnTo>
                  <a:lnTo>
                    <a:pt x="62304" y="71545"/>
                  </a:lnTo>
                  <a:lnTo>
                    <a:pt x="72356" y="84367"/>
                  </a:lnTo>
                  <a:lnTo>
                    <a:pt x="81775" y="96206"/>
                  </a:lnTo>
                  <a:lnTo>
                    <a:pt x="90589" y="106930"/>
                  </a:lnTo>
                  <a:lnTo>
                    <a:pt x="98901" y="116667"/>
                  </a:lnTo>
                  <a:lnTo>
                    <a:pt x="106831" y="125626"/>
                  </a:lnTo>
                  <a:lnTo>
                    <a:pt x="114481" y="134169"/>
                  </a:lnTo>
                  <a:lnTo>
                    <a:pt x="121933" y="142766"/>
                  </a:lnTo>
                  <a:lnTo>
                    <a:pt x="129242" y="151674"/>
                  </a:lnTo>
                  <a:lnTo>
                    <a:pt x="136287" y="160949"/>
                  </a:lnTo>
                  <a:lnTo>
                    <a:pt x="142791" y="170555"/>
                  </a:lnTo>
                  <a:lnTo>
                    <a:pt x="148653" y="180435"/>
                  </a:lnTo>
                  <a:lnTo>
                    <a:pt x="154079" y="190849"/>
                  </a:lnTo>
                  <a:lnTo>
                    <a:pt x="159490" y="202357"/>
                  </a:lnTo>
                  <a:lnTo>
                    <a:pt x="165124" y="215171"/>
                  </a:lnTo>
                  <a:lnTo>
                    <a:pt x="170722" y="229031"/>
                  </a:lnTo>
                  <a:lnTo>
                    <a:pt x="175648" y="243405"/>
                  </a:lnTo>
                  <a:lnTo>
                    <a:pt x="179591" y="257926"/>
                  </a:lnTo>
                  <a:lnTo>
                    <a:pt x="182559" y="272420"/>
                  </a:lnTo>
                  <a:lnTo>
                    <a:pt x="184709" y="286831"/>
                  </a:lnTo>
                  <a:lnTo>
                    <a:pt x="186223" y="301152"/>
                  </a:lnTo>
                  <a:lnTo>
                    <a:pt x="187104" y="315395"/>
                  </a:lnTo>
                  <a:lnTo>
                    <a:pt x="187179" y="329578"/>
                  </a:lnTo>
                  <a:lnTo>
                    <a:pt x="186419" y="343713"/>
                  </a:lnTo>
                  <a:lnTo>
                    <a:pt x="184926" y="357647"/>
                  </a:lnTo>
                  <a:lnTo>
                    <a:pt x="182854" y="371084"/>
                  </a:lnTo>
                  <a:lnTo>
                    <a:pt x="180341" y="383896"/>
                  </a:lnTo>
                  <a:lnTo>
                    <a:pt x="177178" y="395957"/>
                  </a:lnTo>
                  <a:lnTo>
                    <a:pt x="172845" y="407065"/>
                  </a:lnTo>
                  <a:lnTo>
                    <a:pt x="167154" y="417208"/>
                  </a:lnTo>
                  <a:lnTo>
                    <a:pt x="160384" y="426681"/>
                  </a:lnTo>
                  <a:lnTo>
                    <a:pt x="153076" y="435971"/>
                  </a:lnTo>
                  <a:lnTo>
                    <a:pt x="145599" y="445370"/>
                  </a:lnTo>
                  <a:lnTo>
                    <a:pt x="137971" y="454821"/>
                  </a:lnTo>
                  <a:lnTo>
                    <a:pt x="129945" y="464020"/>
                  </a:lnTo>
                  <a:lnTo>
                    <a:pt x="121409" y="472798"/>
                  </a:lnTo>
                  <a:lnTo>
                    <a:pt x="112649" y="481037"/>
                  </a:lnTo>
                  <a:lnTo>
                    <a:pt x="103307" y="489506"/>
                  </a:lnTo>
                  <a:lnTo>
                    <a:pt x="91445" y="500067"/>
                  </a:lnTo>
                  <a:lnTo>
                    <a:pt x="73699" y="5158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8904213" y="134916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4923639" y="2747685"/>
            <a:ext cx="519361" cy="725794"/>
            <a:chOff x="4923639" y="2747685"/>
            <a:chExt cx="519361" cy="725794"/>
          </a:xfrm>
        </p:grpSpPr>
        <p:sp>
          <p:nvSpPr>
            <p:cNvPr id="70" name="Freeform 69"/>
            <p:cNvSpPr/>
            <p:nvPr/>
          </p:nvSpPr>
          <p:spPr>
            <a:xfrm>
              <a:off x="5038917" y="2892441"/>
              <a:ext cx="228622" cy="445100"/>
            </a:xfrm>
            <a:custGeom>
              <a:avLst/>
              <a:gdLst/>
              <a:ahLst/>
              <a:cxnLst/>
              <a:rect l="0" t="0" r="0" b="0"/>
              <a:pathLst>
                <a:path w="228622" h="445100">
                  <a:moveTo>
                    <a:pt x="91751" y="0"/>
                  </a:moveTo>
                  <a:lnTo>
                    <a:pt x="85951" y="6002"/>
                  </a:lnTo>
                  <a:lnTo>
                    <a:pt x="81027" y="12846"/>
                  </a:lnTo>
                  <a:lnTo>
                    <a:pt x="76524" y="21234"/>
                  </a:lnTo>
                  <a:lnTo>
                    <a:pt x="72303" y="30861"/>
                  </a:lnTo>
                  <a:lnTo>
                    <a:pt x="68289" y="41176"/>
                  </a:lnTo>
                  <a:lnTo>
                    <a:pt x="64443" y="51714"/>
                  </a:lnTo>
                  <a:lnTo>
                    <a:pt x="61287" y="59808"/>
                  </a:lnTo>
                  <a:lnTo>
                    <a:pt x="59699" y="62076"/>
                  </a:lnTo>
                  <a:lnTo>
                    <a:pt x="59725" y="59099"/>
                  </a:lnTo>
                  <a:lnTo>
                    <a:pt x="60956" y="52400"/>
                  </a:lnTo>
                  <a:lnTo>
                    <a:pt x="63158" y="43541"/>
                  </a:lnTo>
                  <a:lnTo>
                    <a:pt x="66351" y="33988"/>
                  </a:lnTo>
                  <a:lnTo>
                    <a:pt x="70493" y="24578"/>
                  </a:lnTo>
                  <a:lnTo>
                    <a:pt x="75761" y="16105"/>
                  </a:lnTo>
                  <a:lnTo>
                    <a:pt x="82591" y="9531"/>
                  </a:lnTo>
                  <a:lnTo>
                    <a:pt x="91069" y="5189"/>
                  </a:lnTo>
                  <a:lnTo>
                    <a:pt x="100510" y="3219"/>
                  </a:lnTo>
                  <a:lnTo>
                    <a:pt x="109693" y="3848"/>
                  </a:lnTo>
                  <a:lnTo>
                    <a:pt x="117937" y="6934"/>
                  </a:lnTo>
                  <a:lnTo>
                    <a:pt x="125095" y="12069"/>
                  </a:lnTo>
                  <a:lnTo>
                    <a:pt x="131284" y="18786"/>
                  </a:lnTo>
                  <a:lnTo>
                    <a:pt x="136700" y="26671"/>
                  </a:lnTo>
                  <a:lnTo>
                    <a:pt x="141371" y="35554"/>
                  </a:lnTo>
                  <a:lnTo>
                    <a:pt x="145151" y="45492"/>
                  </a:lnTo>
                  <a:lnTo>
                    <a:pt x="148036" y="56445"/>
                  </a:lnTo>
                  <a:lnTo>
                    <a:pt x="150145" y="68579"/>
                  </a:lnTo>
                  <a:lnTo>
                    <a:pt x="151646" y="82321"/>
                  </a:lnTo>
                  <a:lnTo>
                    <a:pt x="152692" y="97752"/>
                  </a:lnTo>
                  <a:lnTo>
                    <a:pt x="153413" y="114507"/>
                  </a:lnTo>
                  <a:lnTo>
                    <a:pt x="153905" y="131970"/>
                  </a:lnTo>
                  <a:lnTo>
                    <a:pt x="154235" y="149706"/>
                  </a:lnTo>
                  <a:lnTo>
                    <a:pt x="154286" y="167173"/>
                  </a:lnTo>
                  <a:lnTo>
                    <a:pt x="153789" y="183667"/>
                  </a:lnTo>
                  <a:lnTo>
                    <a:pt x="152642" y="198917"/>
                  </a:lnTo>
                  <a:lnTo>
                    <a:pt x="151058" y="213480"/>
                  </a:lnTo>
                  <a:lnTo>
                    <a:pt x="149455" y="228485"/>
                  </a:lnTo>
                  <a:lnTo>
                    <a:pt x="148078" y="244550"/>
                  </a:lnTo>
                  <a:lnTo>
                    <a:pt x="146833" y="261617"/>
                  </a:lnTo>
                  <a:lnTo>
                    <a:pt x="145390" y="279232"/>
                  </a:lnTo>
                  <a:lnTo>
                    <a:pt x="143568" y="297046"/>
                  </a:lnTo>
                  <a:lnTo>
                    <a:pt x="141343" y="314720"/>
                  </a:lnTo>
                  <a:lnTo>
                    <a:pt x="138772" y="331879"/>
                  </a:lnTo>
                  <a:lnTo>
                    <a:pt x="135922" y="348367"/>
                  </a:lnTo>
                  <a:lnTo>
                    <a:pt x="132703" y="363894"/>
                  </a:lnTo>
                  <a:lnTo>
                    <a:pt x="128864" y="377956"/>
                  </a:lnTo>
                  <a:lnTo>
                    <a:pt x="124319" y="390416"/>
                  </a:lnTo>
                  <a:lnTo>
                    <a:pt x="119131" y="401446"/>
                  </a:lnTo>
                  <a:lnTo>
                    <a:pt x="113424" y="411332"/>
                  </a:lnTo>
                  <a:lnTo>
                    <a:pt x="107316" y="420349"/>
                  </a:lnTo>
                  <a:lnTo>
                    <a:pt x="100588" y="428407"/>
                  </a:lnTo>
                  <a:lnTo>
                    <a:pt x="92707" y="435076"/>
                  </a:lnTo>
                  <a:lnTo>
                    <a:pt x="83486" y="440221"/>
                  </a:lnTo>
                  <a:lnTo>
                    <a:pt x="73361" y="443678"/>
                  </a:lnTo>
                  <a:lnTo>
                    <a:pt x="63180" y="445099"/>
                  </a:lnTo>
                  <a:lnTo>
                    <a:pt x="53446" y="444496"/>
                  </a:lnTo>
                  <a:lnTo>
                    <a:pt x="44302" y="442158"/>
                  </a:lnTo>
                  <a:lnTo>
                    <a:pt x="35708" y="438463"/>
                  </a:lnTo>
                  <a:lnTo>
                    <a:pt x="27569" y="433752"/>
                  </a:lnTo>
                  <a:lnTo>
                    <a:pt x="20103" y="427981"/>
                  </a:lnTo>
                  <a:lnTo>
                    <a:pt x="13834" y="420752"/>
                  </a:lnTo>
                  <a:lnTo>
                    <a:pt x="8947" y="411964"/>
                  </a:lnTo>
                  <a:lnTo>
                    <a:pt x="5325" y="401791"/>
                  </a:lnTo>
                  <a:lnTo>
                    <a:pt x="2727" y="390513"/>
                  </a:lnTo>
                  <a:lnTo>
                    <a:pt x="914" y="378415"/>
                  </a:lnTo>
                  <a:lnTo>
                    <a:pt x="0" y="366056"/>
                  </a:lnTo>
                  <a:lnTo>
                    <a:pt x="435" y="354225"/>
                  </a:lnTo>
                  <a:lnTo>
                    <a:pt x="2369" y="343321"/>
                  </a:lnTo>
                  <a:lnTo>
                    <a:pt x="6143" y="333697"/>
                  </a:lnTo>
                  <a:lnTo>
                    <a:pt x="12414" y="325830"/>
                  </a:lnTo>
                  <a:lnTo>
                    <a:pt x="21293" y="319808"/>
                  </a:lnTo>
                  <a:lnTo>
                    <a:pt x="31968" y="315729"/>
                  </a:lnTo>
                  <a:lnTo>
                    <a:pt x="43042" y="313874"/>
                  </a:lnTo>
                  <a:lnTo>
                    <a:pt x="53665" y="314180"/>
                  </a:lnTo>
                  <a:lnTo>
                    <a:pt x="63554" y="316314"/>
                  </a:lnTo>
                  <a:lnTo>
                    <a:pt x="72722" y="319871"/>
                  </a:lnTo>
                  <a:lnTo>
                    <a:pt x="81291" y="324480"/>
                  </a:lnTo>
                  <a:lnTo>
                    <a:pt x="89400" y="329843"/>
                  </a:lnTo>
                  <a:lnTo>
                    <a:pt x="97175" y="335733"/>
                  </a:lnTo>
                  <a:lnTo>
                    <a:pt x="104712" y="341991"/>
                  </a:lnTo>
                  <a:lnTo>
                    <a:pt x="112084" y="348667"/>
                  </a:lnTo>
                  <a:lnTo>
                    <a:pt x="119341" y="355987"/>
                  </a:lnTo>
                  <a:lnTo>
                    <a:pt x="126530" y="364013"/>
                  </a:lnTo>
                  <a:lnTo>
                    <a:pt x="134002" y="372183"/>
                  </a:lnTo>
                  <a:lnTo>
                    <a:pt x="142389" y="379450"/>
                  </a:lnTo>
                  <a:lnTo>
                    <a:pt x="151954" y="385286"/>
                  </a:lnTo>
                  <a:lnTo>
                    <a:pt x="162311" y="389355"/>
                  </a:lnTo>
                  <a:lnTo>
                    <a:pt x="172648" y="391261"/>
                  </a:lnTo>
                  <a:lnTo>
                    <a:pt x="182483" y="391028"/>
                  </a:lnTo>
                  <a:lnTo>
                    <a:pt x="191582" y="389282"/>
                  </a:lnTo>
                  <a:lnTo>
                    <a:pt x="200797" y="386882"/>
                  </a:lnTo>
                  <a:lnTo>
                    <a:pt x="212047" y="383621"/>
                  </a:lnTo>
                  <a:lnTo>
                    <a:pt x="228621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923639" y="2747685"/>
              <a:ext cx="519361" cy="725794"/>
            </a:xfrm>
            <a:custGeom>
              <a:avLst/>
              <a:gdLst/>
              <a:ahLst/>
              <a:cxnLst/>
              <a:rect l="0" t="0" r="0" b="0"/>
              <a:pathLst>
                <a:path w="519361" h="725794">
                  <a:moveTo>
                    <a:pt x="312314" y="28942"/>
                  </a:moveTo>
                  <a:lnTo>
                    <a:pt x="297712" y="29010"/>
                  </a:lnTo>
                  <a:lnTo>
                    <a:pt x="284441" y="29650"/>
                  </a:lnTo>
                  <a:lnTo>
                    <a:pt x="271240" y="30946"/>
                  </a:lnTo>
                  <a:lnTo>
                    <a:pt x="257898" y="32806"/>
                  </a:lnTo>
                  <a:lnTo>
                    <a:pt x="244390" y="35122"/>
                  </a:lnTo>
                  <a:lnTo>
                    <a:pt x="230741" y="37798"/>
                  </a:lnTo>
                  <a:lnTo>
                    <a:pt x="217147" y="41068"/>
                  </a:lnTo>
                  <a:lnTo>
                    <a:pt x="203946" y="45471"/>
                  </a:lnTo>
                  <a:lnTo>
                    <a:pt x="191287" y="51213"/>
                  </a:lnTo>
                  <a:lnTo>
                    <a:pt x="178989" y="58188"/>
                  </a:lnTo>
                  <a:lnTo>
                    <a:pt x="166659" y="66165"/>
                  </a:lnTo>
                  <a:lnTo>
                    <a:pt x="154073" y="74898"/>
                  </a:lnTo>
                  <a:lnTo>
                    <a:pt x="141501" y="84015"/>
                  </a:lnTo>
                  <a:lnTo>
                    <a:pt x="129585" y="93048"/>
                  </a:lnTo>
                  <a:lnTo>
                    <a:pt x="118644" y="101756"/>
                  </a:lnTo>
                  <a:lnTo>
                    <a:pt x="108670" y="110415"/>
                  </a:lnTo>
                  <a:lnTo>
                    <a:pt x="99510" y="119681"/>
                  </a:lnTo>
                  <a:lnTo>
                    <a:pt x="90978" y="129884"/>
                  </a:lnTo>
                  <a:lnTo>
                    <a:pt x="82910" y="141028"/>
                  </a:lnTo>
                  <a:lnTo>
                    <a:pt x="75170" y="152966"/>
                  </a:lnTo>
                  <a:lnTo>
                    <a:pt x="67665" y="165515"/>
                  </a:lnTo>
                  <a:lnTo>
                    <a:pt x="60487" y="178348"/>
                  </a:lnTo>
                  <a:lnTo>
                    <a:pt x="53892" y="191030"/>
                  </a:lnTo>
                  <a:lnTo>
                    <a:pt x="47975" y="203332"/>
                  </a:lnTo>
                  <a:lnTo>
                    <a:pt x="42681" y="215219"/>
                  </a:lnTo>
                  <a:lnTo>
                    <a:pt x="37891" y="226740"/>
                  </a:lnTo>
                  <a:lnTo>
                    <a:pt x="33483" y="237974"/>
                  </a:lnTo>
                  <a:lnTo>
                    <a:pt x="29352" y="248995"/>
                  </a:lnTo>
                  <a:lnTo>
                    <a:pt x="25417" y="259862"/>
                  </a:lnTo>
                  <a:lnTo>
                    <a:pt x="21619" y="270630"/>
                  </a:lnTo>
                  <a:lnTo>
                    <a:pt x="17914" y="281661"/>
                  </a:lnTo>
                  <a:lnTo>
                    <a:pt x="14273" y="293591"/>
                  </a:lnTo>
                  <a:lnTo>
                    <a:pt x="10680" y="306697"/>
                  </a:lnTo>
                  <a:lnTo>
                    <a:pt x="7284" y="320924"/>
                  </a:lnTo>
                  <a:lnTo>
                    <a:pt x="4383" y="336078"/>
                  </a:lnTo>
                  <a:lnTo>
                    <a:pt x="2105" y="351945"/>
                  </a:lnTo>
                  <a:lnTo>
                    <a:pt x="576" y="368497"/>
                  </a:lnTo>
                  <a:lnTo>
                    <a:pt x="0" y="385892"/>
                  </a:lnTo>
                  <a:lnTo>
                    <a:pt x="387" y="404144"/>
                  </a:lnTo>
                  <a:lnTo>
                    <a:pt x="1443" y="422976"/>
                  </a:lnTo>
                  <a:lnTo>
                    <a:pt x="2683" y="441923"/>
                  </a:lnTo>
                  <a:lnTo>
                    <a:pt x="3817" y="460707"/>
                  </a:lnTo>
                  <a:lnTo>
                    <a:pt x="5068" y="479236"/>
                  </a:lnTo>
                  <a:lnTo>
                    <a:pt x="7046" y="497516"/>
                  </a:lnTo>
                  <a:lnTo>
                    <a:pt x="10045" y="515587"/>
                  </a:lnTo>
                  <a:lnTo>
                    <a:pt x="14044" y="533334"/>
                  </a:lnTo>
                  <a:lnTo>
                    <a:pt x="18879" y="550490"/>
                  </a:lnTo>
                  <a:lnTo>
                    <a:pt x="24357" y="566951"/>
                  </a:lnTo>
                  <a:lnTo>
                    <a:pt x="30306" y="582447"/>
                  </a:lnTo>
                  <a:lnTo>
                    <a:pt x="36591" y="596482"/>
                  </a:lnTo>
                  <a:lnTo>
                    <a:pt x="43116" y="608927"/>
                  </a:lnTo>
                  <a:lnTo>
                    <a:pt x="49970" y="620114"/>
                  </a:lnTo>
                  <a:lnTo>
                    <a:pt x="57409" y="630638"/>
                  </a:lnTo>
                  <a:lnTo>
                    <a:pt x="65528" y="640908"/>
                  </a:lnTo>
                  <a:lnTo>
                    <a:pt x="74270" y="651133"/>
                  </a:lnTo>
                  <a:lnTo>
                    <a:pt x="83517" y="661391"/>
                  </a:lnTo>
                  <a:lnTo>
                    <a:pt x="93150" y="671697"/>
                  </a:lnTo>
                  <a:lnTo>
                    <a:pt x="103230" y="681721"/>
                  </a:lnTo>
                  <a:lnTo>
                    <a:pt x="113981" y="690839"/>
                  </a:lnTo>
                  <a:lnTo>
                    <a:pt x="125474" y="698780"/>
                  </a:lnTo>
                  <a:lnTo>
                    <a:pt x="137633" y="705603"/>
                  </a:lnTo>
                  <a:lnTo>
                    <a:pt x="150326" y="711500"/>
                  </a:lnTo>
                  <a:lnTo>
                    <a:pt x="163427" y="716681"/>
                  </a:lnTo>
                  <a:lnTo>
                    <a:pt x="176987" y="721011"/>
                  </a:lnTo>
                  <a:lnTo>
                    <a:pt x="191229" y="724021"/>
                  </a:lnTo>
                  <a:lnTo>
                    <a:pt x="206214" y="725568"/>
                  </a:lnTo>
                  <a:lnTo>
                    <a:pt x="221700" y="725793"/>
                  </a:lnTo>
                  <a:lnTo>
                    <a:pt x="237249" y="724957"/>
                  </a:lnTo>
                  <a:lnTo>
                    <a:pt x="252593" y="723316"/>
                  </a:lnTo>
                  <a:lnTo>
                    <a:pt x="267489" y="720928"/>
                  </a:lnTo>
                  <a:lnTo>
                    <a:pt x="281646" y="717654"/>
                  </a:lnTo>
                  <a:lnTo>
                    <a:pt x="294981" y="713483"/>
                  </a:lnTo>
                  <a:lnTo>
                    <a:pt x="307580" y="708208"/>
                  </a:lnTo>
                  <a:lnTo>
                    <a:pt x="319589" y="701379"/>
                  </a:lnTo>
                  <a:lnTo>
                    <a:pt x="331153" y="692895"/>
                  </a:lnTo>
                  <a:lnTo>
                    <a:pt x="342397" y="683112"/>
                  </a:lnTo>
                  <a:lnTo>
                    <a:pt x="353415" y="672635"/>
                  </a:lnTo>
                  <a:lnTo>
                    <a:pt x="364270" y="661892"/>
                  </a:lnTo>
                  <a:lnTo>
                    <a:pt x="374850" y="651258"/>
                  </a:lnTo>
                  <a:lnTo>
                    <a:pt x="384881" y="641125"/>
                  </a:lnTo>
                  <a:lnTo>
                    <a:pt x="394258" y="631638"/>
                  </a:lnTo>
                  <a:lnTo>
                    <a:pt x="403029" y="622439"/>
                  </a:lnTo>
                  <a:lnTo>
                    <a:pt x="411307" y="612801"/>
                  </a:lnTo>
                  <a:lnTo>
                    <a:pt x="419209" y="602350"/>
                  </a:lnTo>
                  <a:lnTo>
                    <a:pt x="426840" y="591209"/>
                  </a:lnTo>
                  <a:lnTo>
                    <a:pt x="434277" y="579804"/>
                  </a:lnTo>
                  <a:lnTo>
                    <a:pt x="441576" y="568426"/>
                  </a:lnTo>
                  <a:lnTo>
                    <a:pt x="448615" y="557193"/>
                  </a:lnTo>
                  <a:lnTo>
                    <a:pt x="455115" y="546125"/>
                  </a:lnTo>
                  <a:lnTo>
                    <a:pt x="460967" y="535201"/>
                  </a:lnTo>
                  <a:lnTo>
                    <a:pt x="466219" y="524393"/>
                  </a:lnTo>
                  <a:lnTo>
                    <a:pt x="470981" y="513669"/>
                  </a:lnTo>
                  <a:lnTo>
                    <a:pt x="475370" y="502997"/>
                  </a:lnTo>
                  <a:lnTo>
                    <a:pt x="479488" y="492031"/>
                  </a:lnTo>
                  <a:lnTo>
                    <a:pt x="483414" y="480144"/>
                  </a:lnTo>
                  <a:lnTo>
                    <a:pt x="487207" y="467067"/>
                  </a:lnTo>
                  <a:lnTo>
                    <a:pt x="490908" y="452859"/>
                  </a:lnTo>
                  <a:lnTo>
                    <a:pt x="494546" y="437719"/>
                  </a:lnTo>
                  <a:lnTo>
                    <a:pt x="498142" y="421866"/>
                  </a:lnTo>
                  <a:lnTo>
                    <a:pt x="501710" y="405492"/>
                  </a:lnTo>
                  <a:lnTo>
                    <a:pt x="505258" y="388749"/>
                  </a:lnTo>
                  <a:lnTo>
                    <a:pt x="508789" y="371748"/>
                  </a:lnTo>
                  <a:lnTo>
                    <a:pt x="512143" y="354571"/>
                  </a:lnTo>
                  <a:lnTo>
                    <a:pt x="515016" y="337273"/>
                  </a:lnTo>
                  <a:lnTo>
                    <a:pt x="517275" y="319893"/>
                  </a:lnTo>
                  <a:lnTo>
                    <a:pt x="518792" y="302457"/>
                  </a:lnTo>
                  <a:lnTo>
                    <a:pt x="519360" y="284985"/>
                  </a:lnTo>
                  <a:lnTo>
                    <a:pt x="518962" y="267488"/>
                  </a:lnTo>
                  <a:lnTo>
                    <a:pt x="517730" y="249974"/>
                  </a:lnTo>
                  <a:lnTo>
                    <a:pt x="515839" y="232448"/>
                  </a:lnTo>
                  <a:lnTo>
                    <a:pt x="513459" y="214925"/>
                  </a:lnTo>
                  <a:lnTo>
                    <a:pt x="510727" y="197733"/>
                  </a:lnTo>
                  <a:lnTo>
                    <a:pt x="507749" y="181489"/>
                  </a:lnTo>
                  <a:lnTo>
                    <a:pt x="504590" y="166453"/>
                  </a:lnTo>
                  <a:lnTo>
                    <a:pt x="500977" y="152559"/>
                  </a:lnTo>
                  <a:lnTo>
                    <a:pt x="496335" y="139606"/>
                  </a:lnTo>
                  <a:lnTo>
                    <a:pt x="490433" y="127368"/>
                  </a:lnTo>
                  <a:lnTo>
                    <a:pt x="483519" y="115485"/>
                  </a:lnTo>
                  <a:lnTo>
                    <a:pt x="476113" y="103499"/>
                  </a:lnTo>
                  <a:lnTo>
                    <a:pt x="468569" y="91176"/>
                  </a:lnTo>
                  <a:lnTo>
                    <a:pt x="460725" y="78795"/>
                  </a:lnTo>
                  <a:lnTo>
                    <a:pt x="452021" y="67016"/>
                  </a:lnTo>
                  <a:lnTo>
                    <a:pt x="442202" y="56170"/>
                  </a:lnTo>
                  <a:lnTo>
                    <a:pt x="431320" y="46261"/>
                  </a:lnTo>
                  <a:lnTo>
                    <a:pt x="419559" y="37145"/>
                  </a:lnTo>
                  <a:lnTo>
                    <a:pt x="407119" y="28653"/>
                  </a:lnTo>
                  <a:lnTo>
                    <a:pt x="394019" y="20950"/>
                  </a:lnTo>
                  <a:lnTo>
                    <a:pt x="380095" y="14521"/>
                  </a:lnTo>
                  <a:lnTo>
                    <a:pt x="365322" y="9526"/>
                  </a:lnTo>
                  <a:lnTo>
                    <a:pt x="349808" y="5832"/>
                  </a:lnTo>
                  <a:lnTo>
                    <a:pt x="333710" y="3187"/>
                  </a:lnTo>
                  <a:lnTo>
                    <a:pt x="317184" y="1337"/>
                  </a:lnTo>
                  <a:lnTo>
                    <a:pt x="300680" y="228"/>
                  </a:lnTo>
                  <a:lnTo>
                    <a:pt x="284905" y="0"/>
                  </a:lnTo>
                  <a:lnTo>
                    <a:pt x="270178" y="658"/>
                  </a:lnTo>
                  <a:lnTo>
                    <a:pt x="256154" y="2081"/>
                  </a:lnTo>
                  <a:lnTo>
                    <a:pt x="242049" y="4107"/>
                  </a:lnTo>
                  <a:lnTo>
                    <a:pt x="227415" y="6581"/>
                  </a:lnTo>
                  <a:lnTo>
                    <a:pt x="212464" y="9378"/>
                  </a:lnTo>
                  <a:lnTo>
                    <a:pt x="197873" y="12401"/>
                  </a:lnTo>
                  <a:lnTo>
                    <a:pt x="184022" y="15585"/>
                  </a:lnTo>
                  <a:lnTo>
                    <a:pt x="171128" y="19045"/>
                  </a:lnTo>
                  <a:lnTo>
                    <a:pt x="159395" y="23053"/>
                  </a:lnTo>
                  <a:lnTo>
                    <a:pt x="148808" y="27706"/>
                  </a:lnTo>
                  <a:lnTo>
                    <a:pt x="139302" y="32648"/>
                  </a:lnTo>
                  <a:lnTo>
                    <a:pt x="129821" y="37648"/>
                  </a:lnTo>
                  <a:lnTo>
                    <a:pt x="118412" y="43144"/>
                  </a:lnTo>
                  <a:lnTo>
                    <a:pt x="101744" y="500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5641610" y="2809820"/>
            <a:ext cx="1757358" cy="1076315"/>
            <a:chOff x="5641610" y="2809820"/>
            <a:chExt cx="1757358" cy="1076315"/>
          </a:xfrm>
        </p:grpSpPr>
        <p:sp>
          <p:nvSpPr>
            <p:cNvPr id="73" name="Freeform 72"/>
            <p:cNvSpPr/>
            <p:nvPr/>
          </p:nvSpPr>
          <p:spPr>
            <a:xfrm>
              <a:off x="5641610" y="2809820"/>
              <a:ext cx="384858" cy="606996"/>
            </a:xfrm>
            <a:custGeom>
              <a:avLst/>
              <a:gdLst/>
              <a:ahLst/>
              <a:cxnLst/>
              <a:rect l="0" t="0" r="0" b="0"/>
              <a:pathLst>
                <a:path w="384858" h="606996">
                  <a:moveTo>
                    <a:pt x="304424" y="55050"/>
                  </a:moveTo>
                  <a:lnTo>
                    <a:pt x="298556" y="49182"/>
                  </a:lnTo>
                  <a:lnTo>
                    <a:pt x="292992" y="43618"/>
                  </a:lnTo>
                  <a:lnTo>
                    <a:pt x="287188" y="37823"/>
                  </a:lnTo>
                  <a:lnTo>
                    <a:pt x="280935" y="31915"/>
                  </a:lnTo>
                  <a:lnTo>
                    <a:pt x="273957" y="26233"/>
                  </a:lnTo>
                  <a:lnTo>
                    <a:pt x="266175" y="20959"/>
                  </a:lnTo>
                  <a:lnTo>
                    <a:pt x="257674" y="16108"/>
                  </a:lnTo>
                  <a:lnTo>
                    <a:pt x="248595" y="11622"/>
                  </a:lnTo>
                  <a:lnTo>
                    <a:pt x="239077" y="7430"/>
                  </a:lnTo>
                  <a:lnTo>
                    <a:pt x="229077" y="3784"/>
                  </a:lnTo>
                  <a:lnTo>
                    <a:pt x="218379" y="1240"/>
                  </a:lnTo>
                  <a:lnTo>
                    <a:pt x="206927" y="12"/>
                  </a:lnTo>
                  <a:lnTo>
                    <a:pt x="194965" y="0"/>
                  </a:lnTo>
                  <a:lnTo>
                    <a:pt x="182936" y="981"/>
                  </a:lnTo>
                  <a:lnTo>
                    <a:pt x="171099" y="2719"/>
                  </a:lnTo>
                  <a:lnTo>
                    <a:pt x="159371" y="5172"/>
                  </a:lnTo>
                  <a:lnTo>
                    <a:pt x="147431" y="8489"/>
                  </a:lnTo>
                  <a:lnTo>
                    <a:pt x="135106" y="12684"/>
                  </a:lnTo>
                  <a:lnTo>
                    <a:pt x="122539" y="17806"/>
                  </a:lnTo>
                  <a:lnTo>
                    <a:pt x="110097" y="24000"/>
                  </a:lnTo>
                  <a:lnTo>
                    <a:pt x="97983" y="31239"/>
                  </a:lnTo>
                  <a:lnTo>
                    <a:pt x="86238" y="39202"/>
                  </a:lnTo>
                  <a:lnTo>
                    <a:pt x="74818" y="47386"/>
                  </a:lnTo>
                  <a:lnTo>
                    <a:pt x="63664" y="55485"/>
                  </a:lnTo>
                  <a:lnTo>
                    <a:pt x="53039" y="63548"/>
                  </a:lnTo>
                  <a:lnTo>
                    <a:pt x="43502" y="71875"/>
                  </a:lnTo>
                  <a:lnTo>
                    <a:pt x="35267" y="80625"/>
                  </a:lnTo>
                  <a:lnTo>
                    <a:pt x="28076" y="89808"/>
                  </a:lnTo>
                  <a:lnTo>
                    <a:pt x="21397" y="99358"/>
                  </a:lnTo>
                  <a:lnTo>
                    <a:pt x="14877" y="109199"/>
                  </a:lnTo>
                  <a:lnTo>
                    <a:pt x="8835" y="119419"/>
                  </a:lnTo>
                  <a:lnTo>
                    <a:pt x="4135" y="130265"/>
                  </a:lnTo>
                  <a:lnTo>
                    <a:pt x="1164" y="141816"/>
                  </a:lnTo>
                  <a:lnTo>
                    <a:pt x="0" y="153845"/>
                  </a:lnTo>
                  <a:lnTo>
                    <a:pt x="664" y="165919"/>
                  </a:lnTo>
                  <a:lnTo>
                    <a:pt x="2972" y="177772"/>
                  </a:lnTo>
                  <a:lnTo>
                    <a:pt x="6776" y="189001"/>
                  </a:lnTo>
                  <a:lnTo>
                    <a:pt x="12062" y="199010"/>
                  </a:lnTo>
                  <a:lnTo>
                    <a:pt x="18692" y="207585"/>
                  </a:lnTo>
                  <a:lnTo>
                    <a:pt x="26581" y="214681"/>
                  </a:lnTo>
                  <a:lnTo>
                    <a:pt x="35778" y="220238"/>
                  </a:lnTo>
                  <a:lnTo>
                    <a:pt x="46187" y="224386"/>
                  </a:lnTo>
                  <a:lnTo>
                    <a:pt x="57601" y="227378"/>
                  </a:lnTo>
                  <a:lnTo>
                    <a:pt x="69786" y="229486"/>
                  </a:lnTo>
                  <a:lnTo>
                    <a:pt x="82543" y="230947"/>
                  </a:lnTo>
                  <a:lnTo>
                    <a:pt x="95871" y="231949"/>
                  </a:lnTo>
                  <a:lnTo>
                    <a:pt x="109956" y="232631"/>
                  </a:lnTo>
                  <a:lnTo>
                    <a:pt x="124836" y="233092"/>
                  </a:lnTo>
                  <a:lnTo>
                    <a:pt x="140253" y="233403"/>
                  </a:lnTo>
                  <a:lnTo>
                    <a:pt x="155755" y="233612"/>
                  </a:lnTo>
                  <a:lnTo>
                    <a:pt x="171067" y="233757"/>
                  </a:lnTo>
                  <a:lnTo>
                    <a:pt x="185943" y="234023"/>
                  </a:lnTo>
                  <a:lnTo>
                    <a:pt x="200085" y="234734"/>
                  </a:lnTo>
                  <a:lnTo>
                    <a:pt x="213410" y="236029"/>
                  </a:lnTo>
                  <a:lnTo>
                    <a:pt x="226003" y="237882"/>
                  </a:lnTo>
                  <a:lnTo>
                    <a:pt x="238008" y="240198"/>
                  </a:lnTo>
                  <a:lnTo>
                    <a:pt x="249570" y="242870"/>
                  </a:lnTo>
                  <a:lnTo>
                    <a:pt x="260812" y="245970"/>
                  </a:lnTo>
                  <a:lnTo>
                    <a:pt x="271829" y="249729"/>
                  </a:lnTo>
                  <a:lnTo>
                    <a:pt x="282683" y="254219"/>
                  </a:lnTo>
                  <a:lnTo>
                    <a:pt x="293263" y="259371"/>
                  </a:lnTo>
                  <a:lnTo>
                    <a:pt x="303294" y="265053"/>
                  </a:lnTo>
                  <a:lnTo>
                    <a:pt x="312670" y="271140"/>
                  </a:lnTo>
                  <a:lnTo>
                    <a:pt x="321441" y="277685"/>
                  </a:lnTo>
                  <a:lnTo>
                    <a:pt x="329718" y="284910"/>
                  </a:lnTo>
                  <a:lnTo>
                    <a:pt x="337616" y="292886"/>
                  </a:lnTo>
                  <a:lnTo>
                    <a:pt x="345074" y="301700"/>
                  </a:lnTo>
                  <a:lnTo>
                    <a:pt x="351863" y="311528"/>
                  </a:lnTo>
                  <a:lnTo>
                    <a:pt x="357914" y="322364"/>
                  </a:lnTo>
                  <a:lnTo>
                    <a:pt x="363299" y="334066"/>
                  </a:lnTo>
                  <a:lnTo>
                    <a:pt x="368151" y="346444"/>
                  </a:lnTo>
                  <a:lnTo>
                    <a:pt x="372596" y="359326"/>
                  </a:lnTo>
                  <a:lnTo>
                    <a:pt x="376582" y="372568"/>
                  </a:lnTo>
                  <a:lnTo>
                    <a:pt x="379887" y="386063"/>
                  </a:lnTo>
                  <a:lnTo>
                    <a:pt x="382441" y="399734"/>
                  </a:lnTo>
                  <a:lnTo>
                    <a:pt x="384155" y="413523"/>
                  </a:lnTo>
                  <a:lnTo>
                    <a:pt x="384857" y="427395"/>
                  </a:lnTo>
                  <a:lnTo>
                    <a:pt x="384549" y="441316"/>
                  </a:lnTo>
                  <a:lnTo>
                    <a:pt x="383376" y="455107"/>
                  </a:lnTo>
                  <a:lnTo>
                    <a:pt x="381527" y="468446"/>
                  </a:lnTo>
                  <a:lnTo>
                    <a:pt x="379169" y="481201"/>
                  </a:lnTo>
                  <a:lnTo>
                    <a:pt x="376283" y="493564"/>
                  </a:lnTo>
                  <a:lnTo>
                    <a:pt x="372668" y="505939"/>
                  </a:lnTo>
                  <a:lnTo>
                    <a:pt x="368273" y="518555"/>
                  </a:lnTo>
                  <a:lnTo>
                    <a:pt x="363186" y="531148"/>
                  </a:lnTo>
                  <a:lnTo>
                    <a:pt x="357547" y="543077"/>
                  </a:lnTo>
                  <a:lnTo>
                    <a:pt x="351484" y="554028"/>
                  </a:lnTo>
                  <a:lnTo>
                    <a:pt x="344786" y="564008"/>
                  </a:lnTo>
                  <a:lnTo>
                    <a:pt x="336925" y="573171"/>
                  </a:lnTo>
                  <a:lnTo>
                    <a:pt x="327708" y="581697"/>
                  </a:lnTo>
                  <a:lnTo>
                    <a:pt x="317247" y="589422"/>
                  </a:lnTo>
                  <a:lnTo>
                    <a:pt x="305776" y="595866"/>
                  </a:lnTo>
                  <a:lnTo>
                    <a:pt x="293539" y="600866"/>
                  </a:lnTo>
                  <a:lnTo>
                    <a:pt x="280747" y="604394"/>
                  </a:lnTo>
                  <a:lnTo>
                    <a:pt x="267561" y="606395"/>
                  </a:lnTo>
                  <a:lnTo>
                    <a:pt x="254102" y="606995"/>
                  </a:lnTo>
                  <a:lnTo>
                    <a:pt x="240455" y="606280"/>
                  </a:lnTo>
                  <a:lnTo>
                    <a:pt x="226681" y="604213"/>
                  </a:lnTo>
                  <a:lnTo>
                    <a:pt x="212824" y="600905"/>
                  </a:lnTo>
                  <a:lnTo>
                    <a:pt x="199078" y="596736"/>
                  </a:lnTo>
                  <a:lnTo>
                    <a:pt x="185767" y="592255"/>
                  </a:lnTo>
                  <a:lnTo>
                    <a:pt x="173044" y="587800"/>
                  </a:lnTo>
                  <a:lnTo>
                    <a:pt x="161144" y="583463"/>
                  </a:lnTo>
                  <a:lnTo>
                    <a:pt x="149198" y="578649"/>
                  </a:lnTo>
                  <a:lnTo>
                    <a:pt x="135039" y="571825"/>
                  </a:lnTo>
                  <a:lnTo>
                    <a:pt x="114911" y="5604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127732" y="3233367"/>
              <a:ext cx="18345" cy="157928"/>
            </a:xfrm>
            <a:custGeom>
              <a:avLst/>
              <a:gdLst/>
              <a:ahLst/>
              <a:cxnLst/>
              <a:rect l="0" t="0" r="0" b="0"/>
              <a:pathLst>
                <a:path w="18345" h="157928">
                  <a:moveTo>
                    <a:pt x="7815" y="0"/>
                  </a:moveTo>
                  <a:lnTo>
                    <a:pt x="4949" y="8868"/>
                  </a:lnTo>
                  <a:lnTo>
                    <a:pt x="2806" y="17855"/>
                  </a:lnTo>
                  <a:lnTo>
                    <a:pt x="1209" y="27846"/>
                  </a:lnTo>
                  <a:lnTo>
                    <a:pt x="200" y="38654"/>
                  </a:lnTo>
                  <a:lnTo>
                    <a:pt x="0" y="49817"/>
                  </a:lnTo>
                  <a:lnTo>
                    <a:pt x="651" y="61027"/>
                  </a:lnTo>
                  <a:lnTo>
                    <a:pt x="1889" y="72311"/>
                  </a:lnTo>
                  <a:lnTo>
                    <a:pt x="3254" y="83944"/>
                  </a:lnTo>
                  <a:lnTo>
                    <a:pt x="4468" y="96049"/>
                  </a:lnTo>
                  <a:lnTo>
                    <a:pt x="5634" y="108201"/>
                  </a:lnTo>
                  <a:lnTo>
                    <a:pt x="7361" y="120800"/>
                  </a:lnTo>
                  <a:lnTo>
                    <a:pt x="10914" y="136072"/>
                  </a:lnTo>
                  <a:lnTo>
                    <a:pt x="18344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125019" y="307543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242640" y="3197722"/>
              <a:ext cx="271934" cy="225159"/>
            </a:xfrm>
            <a:custGeom>
              <a:avLst/>
              <a:gdLst/>
              <a:ahLst/>
              <a:cxnLst/>
              <a:rect l="0" t="0" r="0" b="0"/>
              <a:pathLst>
                <a:path w="271934" h="225159">
                  <a:moveTo>
                    <a:pt x="8721" y="98816"/>
                  </a:moveTo>
                  <a:lnTo>
                    <a:pt x="11655" y="107617"/>
                  </a:lnTo>
                  <a:lnTo>
                    <a:pt x="14437" y="115964"/>
                  </a:lnTo>
                  <a:lnTo>
                    <a:pt x="17332" y="124672"/>
                  </a:lnTo>
                  <a:lnTo>
                    <a:pt x="20200" y="134138"/>
                  </a:lnTo>
                  <a:lnTo>
                    <a:pt x="22716" y="144930"/>
                  </a:lnTo>
                  <a:lnTo>
                    <a:pt x="24731" y="157219"/>
                  </a:lnTo>
                  <a:lnTo>
                    <a:pt x="26416" y="170539"/>
                  </a:lnTo>
                  <a:lnTo>
                    <a:pt x="28160" y="184009"/>
                  </a:lnTo>
                  <a:lnTo>
                    <a:pt x="30154" y="197004"/>
                  </a:lnTo>
                  <a:lnTo>
                    <a:pt x="31332" y="205976"/>
                  </a:lnTo>
                  <a:lnTo>
                    <a:pt x="30325" y="207434"/>
                  </a:lnTo>
                  <a:lnTo>
                    <a:pt x="27535" y="203844"/>
                  </a:lnTo>
                  <a:lnTo>
                    <a:pt x="23634" y="197071"/>
                  </a:lnTo>
                  <a:lnTo>
                    <a:pt x="19297" y="187720"/>
                  </a:lnTo>
                  <a:lnTo>
                    <a:pt x="14929" y="176212"/>
                  </a:lnTo>
                  <a:lnTo>
                    <a:pt x="10855" y="163158"/>
                  </a:lnTo>
                  <a:lnTo>
                    <a:pt x="7421" y="149289"/>
                  </a:lnTo>
                  <a:lnTo>
                    <a:pt x="4743" y="135090"/>
                  </a:lnTo>
                  <a:lnTo>
                    <a:pt x="2758" y="120802"/>
                  </a:lnTo>
                  <a:lnTo>
                    <a:pt x="1335" y="106525"/>
                  </a:lnTo>
                  <a:lnTo>
                    <a:pt x="344" y="92297"/>
                  </a:lnTo>
                  <a:lnTo>
                    <a:pt x="0" y="78284"/>
                  </a:lnTo>
                  <a:lnTo>
                    <a:pt x="824" y="64787"/>
                  </a:lnTo>
                  <a:lnTo>
                    <a:pt x="3014" y="51935"/>
                  </a:lnTo>
                  <a:lnTo>
                    <a:pt x="6621" y="40016"/>
                  </a:lnTo>
                  <a:lnTo>
                    <a:pt x="11717" y="29535"/>
                  </a:lnTo>
                  <a:lnTo>
                    <a:pt x="18184" y="20648"/>
                  </a:lnTo>
                  <a:lnTo>
                    <a:pt x="25780" y="13681"/>
                  </a:lnTo>
                  <a:lnTo>
                    <a:pt x="34241" y="9275"/>
                  </a:lnTo>
                  <a:lnTo>
                    <a:pt x="43332" y="7540"/>
                  </a:lnTo>
                  <a:lnTo>
                    <a:pt x="52704" y="8306"/>
                  </a:lnTo>
                  <a:lnTo>
                    <a:pt x="61915" y="11395"/>
                  </a:lnTo>
                  <a:lnTo>
                    <a:pt x="70733" y="16470"/>
                  </a:lnTo>
                  <a:lnTo>
                    <a:pt x="78958" y="23110"/>
                  </a:lnTo>
                  <a:lnTo>
                    <a:pt x="86337" y="30921"/>
                  </a:lnTo>
                  <a:lnTo>
                    <a:pt x="92819" y="39575"/>
                  </a:lnTo>
                  <a:lnTo>
                    <a:pt x="98511" y="48824"/>
                  </a:lnTo>
                  <a:lnTo>
                    <a:pt x="103578" y="58483"/>
                  </a:lnTo>
                  <a:lnTo>
                    <a:pt x="108159" y="68354"/>
                  </a:lnTo>
                  <a:lnTo>
                    <a:pt x="111858" y="75844"/>
                  </a:lnTo>
                  <a:lnTo>
                    <a:pt x="114190" y="77765"/>
                  </a:lnTo>
                  <a:lnTo>
                    <a:pt x="115716" y="75079"/>
                  </a:lnTo>
                  <a:lnTo>
                    <a:pt x="117149" y="69404"/>
                  </a:lnTo>
                  <a:lnTo>
                    <a:pt x="118863" y="61891"/>
                  </a:lnTo>
                  <a:lnTo>
                    <a:pt x="120963" y="53259"/>
                  </a:lnTo>
                  <a:lnTo>
                    <a:pt x="123432" y="43940"/>
                  </a:lnTo>
                  <a:lnTo>
                    <a:pt x="126365" y="34359"/>
                  </a:lnTo>
                  <a:lnTo>
                    <a:pt x="129997" y="24980"/>
                  </a:lnTo>
                  <a:lnTo>
                    <a:pt x="134405" y="16051"/>
                  </a:lnTo>
                  <a:lnTo>
                    <a:pt x="139837" y="8254"/>
                  </a:lnTo>
                  <a:lnTo>
                    <a:pt x="146771" y="2757"/>
                  </a:lnTo>
                  <a:lnTo>
                    <a:pt x="155320" y="0"/>
                  </a:lnTo>
                  <a:lnTo>
                    <a:pt x="164977" y="99"/>
                  </a:lnTo>
                  <a:lnTo>
                    <a:pt x="174836" y="3199"/>
                  </a:lnTo>
                  <a:lnTo>
                    <a:pt x="184350" y="9062"/>
                  </a:lnTo>
                  <a:lnTo>
                    <a:pt x="193345" y="17200"/>
                  </a:lnTo>
                  <a:lnTo>
                    <a:pt x="201839" y="27079"/>
                  </a:lnTo>
                  <a:lnTo>
                    <a:pt x="209920" y="38232"/>
                  </a:lnTo>
                  <a:lnTo>
                    <a:pt x="217685" y="50291"/>
                  </a:lnTo>
                  <a:lnTo>
                    <a:pt x="225221" y="62983"/>
                  </a:lnTo>
                  <a:lnTo>
                    <a:pt x="232584" y="76110"/>
                  </a:lnTo>
                  <a:lnTo>
                    <a:pt x="239499" y="89534"/>
                  </a:lnTo>
                  <a:lnTo>
                    <a:pt x="245384" y="103160"/>
                  </a:lnTo>
                  <a:lnTo>
                    <a:pt x="250010" y="116916"/>
                  </a:lnTo>
                  <a:lnTo>
                    <a:pt x="253624" y="130597"/>
                  </a:lnTo>
                  <a:lnTo>
                    <a:pt x="256748" y="143863"/>
                  </a:lnTo>
                  <a:lnTo>
                    <a:pt x="259736" y="156560"/>
                  </a:lnTo>
                  <a:lnTo>
                    <a:pt x="262604" y="168643"/>
                  </a:lnTo>
                  <a:lnTo>
                    <a:pt x="265389" y="181475"/>
                  </a:lnTo>
                  <a:lnTo>
                    <a:pt x="268340" y="198420"/>
                  </a:lnTo>
                  <a:lnTo>
                    <a:pt x="271933" y="2251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588273" y="3236481"/>
              <a:ext cx="170551" cy="428747"/>
            </a:xfrm>
            <a:custGeom>
              <a:avLst/>
              <a:gdLst/>
              <a:ahLst/>
              <a:cxnLst/>
              <a:rect l="0" t="0" r="0" b="0"/>
              <a:pathLst>
                <a:path w="170551" h="428747">
                  <a:moveTo>
                    <a:pt x="0" y="91642"/>
                  </a:moveTo>
                  <a:lnTo>
                    <a:pt x="2933" y="103512"/>
                  </a:lnTo>
                  <a:lnTo>
                    <a:pt x="5716" y="115921"/>
                  </a:lnTo>
                  <a:lnTo>
                    <a:pt x="8620" y="130117"/>
                  </a:lnTo>
                  <a:lnTo>
                    <a:pt x="11834" y="146171"/>
                  </a:lnTo>
                  <a:lnTo>
                    <a:pt x="15646" y="164112"/>
                  </a:lnTo>
                  <a:lnTo>
                    <a:pt x="20159" y="183735"/>
                  </a:lnTo>
                  <a:lnTo>
                    <a:pt x="25150" y="204069"/>
                  </a:lnTo>
                  <a:lnTo>
                    <a:pt x="30189" y="223551"/>
                  </a:lnTo>
                  <a:lnTo>
                    <a:pt x="35021" y="241385"/>
                  </a:lnTo>
                  <a:lnTo>
                    <a:pt x="39568" y="257641"/>
                  </a:lnTo>
                  <a:lnTo>
                    <a:pt x="43849" y="272867"/>
                  </a:lnTo>
                  <a:lnTo>
                    <a:pt x="47912" y="287529"/>
                  </a:lnTo>
                  <a:lnTo>
                    <a:pt x="51810" y="302227"/>
                  </a:lnTo>
                  <a:lnTo>
                    <a:pt x="55588" y="317723"/>
                  </a:lnTo>
                  <a:lnTo>
                    <a:pt x="59276" y="334346"/>
                  </a:lnTo>
                  <a:lnTo>
                    <a:pt x="62738" y="351906"/>
                  </a:lnTo>
                  <a:lnTo>
                    <a:pt x="65683" y="369912"/>
                  </a:lnTo>
                  <a:lnTo>
                    <a:pt x="67987" y="387989"/>
                  </a:lnTo>
                  <a:lnTo>
                    <a:pt x="69345" y="404837"/>
                  </a:lnTo>
                  <a:lnTo>
                    <a:pt x="68635" y="418284"/>
                  </a:lnTo>
                  <a:lnTo>
                    <a:pt x="65620" y="426610"/>
                  </a:lnTo>
                  <a:lnTo>
                    <a:pt x="61758" y="428746"/>
                  </a:lnTo>
                  <a:lnTo>
                    <a:pt x="57755" y="425392"/>
                  </a:lnTo>
                  <a:lnTo>
                    <a:pt x="53977" y="417800"/>
                  </a:lnTo>
                  <a:lnTo>
                    <a:pt x="50774" y="407125"/>
                  </a:lnTo>
                  <a:lnTo>
                    <a:pt x="48262" y="394281"/>
                  </a:lnTo>
                  <a:lnTo>
                    <a:pt x="46229" y="380264"/>
                  </a:lnTo>
                  <a:lnTo>
                    <a:pt x="44243" y="366164"/>
                  </a:lnTo>
                  <a:lnTo>
                    <a:pt x="42050" y="352557"/>
                  </a:lnTo>
                  <a:lnTo>
                    <a:pt x="39576" y="339113"/>
                  </a:lnTo>
                  <a:lnTo>
                    <a:pt x="36835" y="324864"/>
                  </a:lnTo>
                  <a:lnTo>
                    <a:pt x="33877" y="309318"/>
                  </a:lnTo>
                  <a:lnTo>
                    <a:pt x="30755" y="292940"/>
                  </a:lnTo>
                  <a:lnTo>
                    <a:pt x="27513" y="276852"/>
                  </a:lnTo>
                  <a:lnTo>
                    <a:pt x="24191" y="261680"/>
                  </a:lnTo>
                  <a:lnTo>
                    <a:pt x="20979" y="247069"/>
                  </a:lnTo>
                  <a:lnTo>
                    <a:pt x="18202" y="231978"/>
                  </a:lnTo>
                  <a:lnTo>
                    <a:pt x="16007" y="215826"/>
                  </a:lnTo>
                  <a:lnTo>
                    <a:pt x="14534" y="198519"/>
                  </a:lnTo>
                  <a:lnTo>
                    <a:pt x="13994" y="180204"/>
                  </a:lnTo>
                  <a:lnTo>
                    <a:pt x="14406" y="161104"/>
                  </a:lnTo>
                  <a:lnTo>
                    <a:pt x="15479" y="141751"/>
                  </a:lnTo>
                  <a:lnTo>
                    <a:pt x="16730" y="122925"/>
                  </a:lnTo>
                  <a:lnTo>
                    <a:pt x="17867" y="105016"/>
                  </a:lnTo>
                  <a:lnTo>
                    <a:pt x="18950" y="88216"/>
                  </a:lnTo>
                  <a:lnTo>
                    <a:pt x="20283" y="72691"/>
                  </a:lnTo>
                  <a:lnTo>
                    <a:pt x="22041" y="58400"/>
                  </a:lnTo>
                  <a:lnTo>
                    <a:pt x="24562" y="45310"/>
                  </a:lnTo>
                  <a:lnTo>
                    <a:pt x="28397" y="33495"/>
                  </a:lnTo>
                  <a:lnTo>
                    <a:pt x="33730" y="22888"/>
                  </a:lnTo>
                  <a:lnTo>
                    <a:pt x="40585" y="13779"/>
                  </a:lnTo>
                  <a:lnTo>
                    <a:pt x="49008" y="6863"/>
                  </a:lnTo>
                  <a:lnTo>
                    <a:pt x="58854" y="2328"/>
                  </a:lnTo>
                  <a:lnTo>
                    <a:pt x="69702" y="79"/>
                  </a:lnTo>
                  <a:lnTo>
                    <a:pt x="80966" y="0"/>
                  </a:lnTo>
                  <a:lnTo>
                    <a:pt x="92272" y="1798"/>
                  </a:lnTo>
                  <a:lnTo>
                    <a:pt x="103303" y="5086"/>
                  </a:lnTo>
                  <a:lnTo>
                    <a:pt x="113710" y="9494"/>
                  </a:lnTo>
                  <a:lnTo>
                    <a:pt x="123369" y="14714"/>
                  </a:lnTo>
                  <a:lnTo>
                    <a:pt x="132177" y="20674"/>
                  </a:lnTo>
                  <a:lnTo>
                    <a:pt x="139955" y="27505"/>
                  </a:lnTo>
                  <a:lnTo>
                    <a:pt x="146709" y="35211"/>
                  </a:lnTo>
                  <a:lnTo>
                    <a:pt x="152586" y="43676"/>
                  </a:lnTo>
                  <a:lnTo>
                    <a:pt x="157775" y="52736"/>
                  </a:lnTo>
                  <a:lnTo>
                    <a:pt x="162446" y="62240"/>
                  </a:lnTo>
                  <a:lnTo>
                    <a:pt x="166417" y="72062"/>
                  </a:lnTo>
                  <a:lnTo>
                    <a:pt x="169179" y="82109"/>
                  </a:lnTo>
                  <a:lnTo>
                    <a:pt x="170550" y="92311"/>
                  </a:lnTo>
                  <a:lnTo>
                    <a:pt x="170486" y="102619"/>
                  </a:lnTo>
                  <a:lnTo>
                    <a:pt x="168923" y="112999"/>
                  </a:lnTo>
                  <a:lnTo>
                    <a:pt x="165976" y="123424"/>
                  </a:lnTo>
                  <a:lnTo>
                    <a:pt x="161727" y="133713"/>
                  </a:lnTo>
                  <a:lnTo>
                    <a:pt x="156133" y="143549"/>
                  </a:lnTo>
                  <a:lnTo>
                    <a:pt x="149300" y="152790"/>
                  </a:lnTo>
                  <a:lnTo>
                    <a:pt x="141441" y="161300"/>
                  </a:lnTo>
                  <a:lnTo>
                    <a:pt x="132797" y="168870"/>
                  </a:lnTo>
                  <a:lnTo>
                    <a:pt x="123576" y="175476"/>
                  </a:lnTo>
                  <a:lnTo>
                    <a:pt x="113823" y="181099"/>
                  </a:lnTo>
                  <a:lnTo>
                    <a:pt x="102154" y="186187"/>
                  </a:lnTo>
                  <a:lnTo>
                    <a:pt x="84191" y="191190"/>
                  </a:lnTo>
                  <a:lnTo>
                    <a:pt x="52642" y="196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830428" y="2885926"/>
              <a:ext cx="21058" cy="536955"/>
            </a:xfrm>
            <a:custGeom>
              <a:avLst/>
              <a:gdLst/>
              <a:ahLst/>
              <a:cxnLst/>
              <a:rect l="0" t="0" r="0" b="0"/>
              <a:pathLst>
                <a:path w="21058" h="536955">
                  <a:moveTo>
                    <a:pt x="0" y="0"/>
                  </a:moveTo>
                  <a:lnTo>
                    <a:pt x="0" y="14803"/>
                  </a:lnTo>
                  <a:lnTo>
                    <a:pt x="0" y="29995"/>
                  </a:lnTo>
                  <a:lnTo>
                    <a:pt x="0" y="47077"/>
                  </a:lnTo>
                  <a:lnTo>
                    <a:pt x="0" y="65652"/>
                  </a:lnTo>
                  <a:lnTo>
                    <a:pt x="0" y="84813"/>
                  </a:lnTo>
                  <a:lnTo>
                    <a:pt x="4" y="103955"/>
                  </a:lnTo>
                  <a:lnTo>
                    <a:pt x="178" y="122669"/>
                  </a:lnTo>
                  <a:lnTo>
                    <a:pt x="826" y="140598"/>
                  </a:lnTo>
                  <a:lnTo>
                    <a:pt x="2074" y="157652"/>
                  </a:lnTo>
                  <a:lnTo>
                    <a:pt x="3726" y="174084"/>
                  </a:lnTo>
                  <a:lnTo>
                    <a:pt x="5375" y="190358"/>
                  </a:lnTo>
                  <a:lnTo>
                    <a:pt x="6778" y="206761"/>
                  </a:lnTo>
                  <a:lnTo>
                    <a:pt x="7872" y="223392"/>
                  </a:lnTo>
                  <a:lnTo>
                    <a:pt x="8680" y="240251"/>
                  </a:lnTo>
                  <a:lnTo>
                    <a:pt x="9256" y="257297"/>
                  </a:lnTo>
                  <a:lnTo>
                    <a:pt x="9662" y="274321"/>
                  </a:lnTo>
                  <a:lnTo>
                    <a:pt x="9942" y="290977"/>
                  </a:lnTo>
                  <a:lnTo>
                    <a:pt x="10132" y="307118"/>
                  </a:lnTo>
                  <a:lnTo>
                    <a:pt x="10262" y="323245"/>
                  </a:lnTo>
                  <a:lnTo>
                    <a:pt x="10350" y="340364"/>
                  </a:lnTo>
                  <a:lnTo>
                    <a:pt x="10414" y="358945"/>
                  </a:lnTo>
                  <a:lnTo>
                    <a:pt x="10626" y="378325"/>
                  </a:lnTo>
                  <a:lnTo>
                    <a:pt x="11301" y="397041"/>
                  </a:lnTo>
                  <a:lnTo>
                    <a:pt x="12567" y="414298"/>
                  </a:lnTo>
                  <a:lnTo>
                    <a:pt x="14231" y="430139"/>
                  </a:lnTo>
                  <a:lnTo>
                    <a:pt x="15888" y="445070"/>
                  </a:lnTo>
                  <a:lnTo>
                    <a:pt x="17296" y="459510"/>
                  </a:lnTo>
                  <a:lnTo>
                    <a:pt x="18395" y="473485"/>
                  </a:lnTo>
                  <a:lnTo>
                    <a:pt x="19326" y="488273"/>
                  </a:lnTo>
                  <a:lnTo>
                    <a:pt x="20167" y="507419"/>
                  </a:lnTo>
                  <a:lnTo>
                    <a:pt x="21057" y="5369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956770" y="3286009"/>
              <a:ext cx="10529" cy="168457"/>
            </a:xfrm>
            <a:custGeom>
              <a:avLst/>
              <a:gdLst/>
              <a:ahLst/>
              <a:cxnLst/>
              <a:rect l="0" t="0" r="0" b="0"/>
              <a:pathLst>
                <a:path w="10529" h="168457">
                  <a:moveTo>
                    <a:pt x="0" y="0"/>
                  </a:moveTo>
                  <a:lnTo>
                    <a:pt x="0" y="11802"/>
                  </a:lnTo>
                  <a:lnTo>
                    <a:pt x="0" y="23572"/>
                  </a:lnTo>
                  <a:lnTo>
                    <a:pt x="0" y="36467"/>
                  </a:lnTo>
                  <a:lnTo>
                    <a:pt x="0" y="50488"/>
                  </a:lnTo>
                  <a:lnTo>
                    <a:pt x="0" y="65464"/>
                  </a:lnTo>
                  <a:lnTo>
                    <a:pt x="5" y="81173"/>
                  </a:lnTo>
                  <a:lnTo>
                    <a:pt x="206" y="97046"/>
                  </a:lnTo>
                  <a:lnTo>
                    <a:pt x="1109" y="113959"/>
                  </a:lnTo>
                  <a:lnTo>
                    <a:pt x="3907" y="135627"/>
                  </a:lnTo>
                  <a:lnTo>
                    <a:pt x="10528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967298" y="313861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074160" y="2889459"/>
              <a:ext cx="135295" cy="617650"/>
            </a:xfrm>
            <a:custGeom>
              <a:avLst/>
              <a:gdLst/>
              <a:ahLst/>
              <a:cxnLst/>
              <a:rect l="0" t="0" r="0" b="0"/>
              <a:pathLst>
                <a:path w="135295" h="617650">
                  <a:moveTo>
                    <a:pt x="72123" y="617649"/>
                  </a:moveTo>
                  <a:lnTo>
                    <a:pt x="66390" y="608714"/>
                  </a:lnTo>
                  <a:lnTo>
                    <a:pt x="62106" y="599086"/>
                  </a:lnTo>
                  <a:lnTo>
                    <a:pt x="58895" y="587795"/>
                  </a:lnTo>
                  <a:lnTo>
                    <a:pt x="56361" y="574954"/>
                  </a:lnTo>
                  <a:lnTo>
                    <a:pt x="54015" y="560826"/>
                  </a:lnTo>
                  <a:lnTo>
                    <a:pt x="51567" y="545692"/>
                  </a:lnTo>
                  <a:lnTo>
                    <a:pt x="48913" y="529485"/>
                  </a:lnTo>
                  <a:lnTo>
                    <a:pt x="46048" y="511801"/>
                  </a:lnTo>
                  <a:lnTo>
                    <a:pt x="43010" y="492537"/>
                  </a:lnTo>
                  <a:lnTo>
                    <a:pt x="40003" y="471874"/>
                  </a:lnTo>
                  <a:lnTo>
                    <a:pt x="37371" y="450094"/>
                  </a:lnTo>
                  <a:lnTo>
                    <a:pt x="35268" y="427487"/>
                  </a:lnTo>
                  <a:lnTo>
                    <a:pt x="33517" y="404612"/>
                  </a:lnTo>
                  <a:lnTo>
                    <a:pt x="31728" y="382261"/>
                  </a:lnTo>
                  <a:lnTo>
                    <a:pt x="29669" y="360815"/>
                  </a:lnTo>
                  <a:lnTo>
                    <a:pt x="27285" y="339975"/>
                  </a:lnTo>
                  <a:lnTo>
                    <a:pt x="24605" y="318989"/>
                  </a:lnTo>
                  <a:lnTo>
                    <a:pt x="21689" y="297432"/>
                  </a:lnTo>
                  <a:lnTo>
                    <a:pt x="18594" y="275697"/>
                  </a:lnTo>
                  <a:lnTo>
                    <a:pt x="15371" y="254777"/>
                  </a:lnTo>
                  <a:lnTo>
                    <a:pt x="12061" y="235174"/>
                  </a:lnTo>
                  <a:lnTo>
                    <a:pt x="8857" y="216586"/>
                  </a:lnTo>
                  <a:lnTo>
                    <a:pt x="6085" y="198197"/>
                  </a:lnTo>
                  <a:lnTo>
                    <a:pt x="3890" y="179496"/>
                  </a:lnTo>
                  <a:lnTo>
                    <a:pt x="2246" y="160477"/>
                  </a:lnTo>
                  <a:lnTo>
                    <a:pt x="1060" y="141462"/>
                  </a:lnTo>
                  <a:lnTo>
                    <a:pt x="234" y="122671"/>
                  </a:lnTo>
                  <a:lnTo>
                    <a:pt x="0" y="104492"/>
                  </a:lnTo>
                  <a:lnTo>
                    <a:pt x="900" y="87517"/>
                  </a:lnTo>
                  <a:lnTo>
                    <a:pt x="3136" y="71962"/>
                  </a:lnTo>
                  <a:lnTo>
                    <a:pt x="6605" y="57875"/>
                  </a:lnTo>
                  <a:lnTo>
                    <a:pt x="11075" y="45318"/>
                  </a:lnTo>
                  <a:lnTo>
                    <a:pt x="16314" y="34173"/>
                  </a:lnTo>
                  <a:lnTo>
                    <a:pt x="22442" y="24517"/>
                  </a:lnTo>
                  <a:lnTo>
                    <a:pt x="29910" y="16693"/>
                  </a:lnTo>
                  <a:lnTo>
                    <a:pt x="38860" y="10723"/>
                  </a:lnTo>
                  <a:lnTo>
                    <a:pt x="49140" y="6356"/>
                  </a:lnTo>
                  <a:lnTo>
                    <a:pt x="60491" y="3250"/>
                  </a:lnTo>
                  <a:lnTo>
                    <a:pt x="72631" y="1092"/>
                  </a:lnTo>
                  <a:lnTo>
                    <a:pt x="84926" y="0"/>
                  </a:lnTo>
                  <a:lnTo>
                    <a:pt x="97695" y="621"/>
                  </a:lnTo>
                  <a:lnTo>
                    <a:pt x="113173" y="5237"/>
                  </a:lnTo>
                  <a:lnTo>
                    <a:pt x="135294" y="175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998884" y="3212310"/>
              <a:ext cx="147400" cy="31586"/>
            </a:xfrm>
            <a:custGeom>
              <a:avLst/>
              <a:gdLst/>
              <a:ahLst/>
              <a:cxnLst/>
              <a:rect l="0" t="0" r="0" b="0"/>
              <a:pathLst>
                <a:path w="147400" h="31586">
                  <a:moveTo>
                    <a:pt x="147399" y="0"/>
                  </a:moveTo>
                  <a:lnTo>
                    <a:pt x="135731" y="2934"/>
                  </a:lnTo>
                  <a:lnTo>
                    <a:pt x="125242" y="5716"/>
                  </a:lnTo>
                  <a:lnTo>
                    <a:pt x="114940" y="8616"/>
                  </a:lnTo>
                  <a:lnTo>
                    <a:pt x="104638" y="11656"/>
                  </a:lnTo>
                  <a:lnTo>
                    <a:pt x="94295" y="14821"/>
                  </a:lnTo>
                  <a:lnTo>
                    <a:pt x="83901" y="18080"/>
                  </a:lnTo>
                  <a:lnTo>
                    <a:pt x="73299" y="21246"/>
                  </a:lnTo>
                  <a:lnTo>
                    <a:pt x="62193" y="23988"/>
                  </a:lnTo>
                  <a:lnTo>
                    <a:pt x="50479" y="26164"/>
                  </a:lnTo>
                  <a:lnTo>
                    <a:pt x="38805" y="27797"/>
                  </a:lnTo>
                  <a:lnTo>
                    <a:pt x="27330" y="29152"/>
                  </a:lnTo>
                  <a:lnTo>
                    <a:pt x="15044" y="303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219982" y="3233367"/>
              <a:ext cx="73700" cy="147400"/>
            </a:xfrm>
            <a:custGeom>
              <a:avLst/>
              <a:gdLst/>
              <a:ahLst/>
              <a:cxnLst/>
              <a:rect l="0" t="0" r="0" b="0"/>
              <a:pathLst>
                <a:path w="73700" h="147400">
                  <a:moveTo>
                    <a:pt x="0" y="0"/>
                  </a:moveTo>
                  <a:lnTo>
                    <a:pt x="134" y="11668"/>
                  </a:lnTo>
                  <a:lnTo>
                    <a:pt x="1414" y="22157"/>
                  </a:lnTo>
                  <a:lnTo>
                    <a:pt x="4003" y="32459"/>
                  </a:lnTo>
                  <a:lnTo>
                    <a:pt x="7550" y="42760"/>
                  </a:lnTo>
                  <a:lnTo>
                    <a:pt x="11534" y="53103"/>
                  </a:lnTo>
                  <a:lnTo>
                    <a:pt x="15619" y="63489"/>
                  </a:lnTo>
                  <a:lnTo>
                    <a:pt x="19814" y="73744"/>
                  </a:lnTo>
                  <a:lnTo>
                    <a:pt x="24380" y="83554"/>
                  </a:lnTo>
                  <a:lnTo>
                    <a:pt x="29448" y="92780"/>
                  </a:lnTo>
                  <a:lnTo>
                    <a:pt x="35003" y="101450"/>
                  </a:lnTo>
                  <a:lnTo>
                    <a:pt x="40963" y="109659"/>
                  </a:lnTo>
                  <a:lnTo>
                    <a:pt x="47227" y="117507"/>
                  </a:lnTo>
                  <a:lnTo>
                    <a:pt x="53406" y="124786"/>
                  </a:lnTo>
                  <a:lnTo>
                    <a:pt x="59444" y="131698"/>
                  </a:lnTo>
                  <a:lnTo>
                    <a:pt x="65869" y="138852"/>
                  </a:lnTo>
                  <a:lnTo>
                    <a:pt x="73699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167340" y="3222838"/>
              <a:ext cx="231628" cy="663297"/>
            </a:xfrm>
            <a:custGeom>
              <a:avLst/>
              <a:gdLst/>
              <a:ahLst/>
              <a:cxnLst/>
              <a:rect l="0" t="0" r="0" b="0"/>
              <a:pathLst>
                <a:path w="231628" h="663297">
                  <a:moveTo>
                    <a:pt x="231627" y="0"/>
                  </a:moveTo>
                  <a:lnTo>
                    <a:pt x="225760" y="8802"/>
                  </a:lnTo>
                  <a:lnTo>
                    <a:pt x="220195" y="17148"/>
                  </a:lnTo>
                  <a:lnTo>
                    <a:pt x="214396" y="25843"/>
                  </a:lnTo>
                  <a:lnTo>
                    <a:pt x="208315" y="34791"/>
                  </a:lnTo>
                  <a:lnTo>
                    <a:pt x="201985" y="43637"/>
                  </a:lnTo>
                  <a:lnTo>
                    <a:pt x="195452" y="52190"/>
                  </a:lnTo>
                  <a:lnTo>
                    <a:pt x="188604" y="60897"/>
                  </a:lnTo>
                  <a:lnTo>
                    <a:pt x="181173" y="70719"/>
                  </a:lnTo>
                  <a:lnTo>
                    <a:pt x="173071" y="82100"/>
                  </a:lnTo>
                  <a:lnTo>
                    <a:pt x="164682" y="94677"/>
                  </a:lnTo>
                  <a:lnTo>
                    <a:pt x="156737" y="107583"/>
                  </a:lnTo>
                  <a:lnTo>
                    <a:pt x="149614" y="120264"/>
                  </a:lnTo>
                  <a:lnTo>
                    <a:pt x="143188" y="132523"/>
                  </a:lnTo>
                  <a:lnTo>
                    <a:pt x="137031" y="144355"/>
                  </a:lnTo>
                  <a:lnTo>
                    <a:pt x="130856" y="155830"/>
                  </a:lnTo>
                  <a:lnTo>
                    <a:pt x="124708" y="167197"/>
                  </a:lnTo>
                  <a:lnTo>
                    <a:pt x="118873" y="178835"/>
                  </a:lnTo>
                  <a:lnTo>
                    <a:pt x="113503" y="190938"/>
                  </a:lnTo>
                  <a:lnTo>
                    <a:pt x="108761" y="203680"/>
                  </a:lnTo>
                  <a:lnTo>
                    <a:pt x="104881" y="217300"/>
                  </a:lnTo>
                  <a:lnTo>
                    <a:pt x="101895" y="231831"/>
                  </a:lnTo>
                  <a:lnTo>
                    <a:pt x="99366" y="246996"/>
                  </a:lnTo>
                  <a:lnTo>
                    <a:pt x="96512" y="262322"/>
                  </a:lnTo>
                  <a:lnTo>
                    <a:pt x="92923" y="277521"/>
                  </a:lnTo>
                  <a:lnTo>
                    <a:pt x="88696" y="292659"/>
                  </a:lnTo>
                  <a:lnTo>
                    <a:pt x="84239" y="308041"/>
                  </a:lnTo>
                  <a:lnTo>
                    <a:pt x="79833" y="323835"/>
                  </a:lnTo>
                  <a:lnTo>
                    <a:pt x="75588" y="340053"/>
                  </a:lnTo>
                  <a:lnTo>
                    <a:pt x="71518" y="356632"/>
                  </a:lnTo>
                  <a:lnTo>
                    <a:pt x="67595" y="373495"/>
                  </a:lnTo>
                  <a:lnTo>
                    <a:pt x="63623" y="390566"/>
                  </a:lnTo>
                  <a:lnTo>
                    <a:pt x="59264" y="407786"/>
                  </a:lnTo>
                  <a:lnTo>
                    <a:pt x="54367" y="425110"/>
                  </a:lnTo>
                  <a:lnTo>
                    <a:pt x="49110" y="442507"/>
                  </a:lnTo>
                  <a:lnTo>
                    <a:pt x="43889" y="459952"/>
                  </a:lnTo>
                  <a:lnTo>
                    <a:pt x="38933" y="477431"/>
                  </a:lnTo>
                  <a:lnTo>
                    <a:pt x="34302" y="494933"/>
                  </a:lnTo>
                  <a:lnTo>
                    <a:pt x="29965" y="512450"/>
                  </a:lnTo>
                  <a:lnTo>
                    <a:pt x="25865" y="529981"/>
                  </a:lnTo>
                  <a:lnTo>
                    <a:pt x="21942" y="547687"/>
                  </a:lnTo>
                  <a:lnTo>
                    <a:pt x="18146" y="565874"/>
                  </a:lnTo>
                  <a:lnTo>
                    <a:pt x="14447" y="584641"/>
                  </a:lnTo>
                  <a:lnTo>
                    <a:pt x="10966" y="603043"/>
                  </a:lnTo>
                  <a:lnTo>
                    <a:pt x="7636" y="620990"/>
                  </a:lnTo>
                  <a:lnTo>
                    <a:pt x="4167" y="640064"/>
                  </a:lnTo>
                  <a:lnTo>
                    <a:pt x="0" y="6632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1431875" y="2453099"/>
            <a:ext cx="410613" cy="1042363"/>
            <a:chOff x="1431875" y="2453099"/>
            <a:chExt cx="410613" cy="1042363"/>
          </a:xfrm>
        </p:grpSpPr>
        <p:sp>
          <p:nvSpPr>
            <p:cNvPr id="86" name="Freeform 85"/>
            <p:cNvSpPr/>
            <p:nvPr/>
          </p:nvSpPr>
          <p:spPr>
            <a:xfrm>
              <a:off x="1521091" y="2453099"/>
              <a:ext cx="258226" cy="408896"/>
            </a:xfrm>
            <a:custGeom>
              <a:avLst/>
              <a:gdLst/>
              <a:ahLst/>
              <a:cxnLst/>
              <a:rect l="0" t="0" r="0" b="0"/>
              <a:pathLst>
                <a:path w="258226" h="408896">
                  <a:moveTo>
                    <a:pt x="37126" y="52683"/>
                  </a:moveTo>
                  <a:lnTo>
                    <a:pt x="39926" y="61484"/>
                  </a:lnTo>
                  <a:lnTo>
                    <a:pt x="41428" y="69831"/>
                  </a:lnTo>
                  <a:lnTo>
                    <a:pt x="41734" y="78529"/>
                  </a:lnTo>
                  <a:lnTo>
                    <a:pt x="41055" y="87650"/>
                  </a:lnTo>
                  <a:lnTo>
                    <a:pt x="39587" y="97146"/>
                  </a:lnTo>
                  <a:lnTo>
                    <a:pt x="37514" y="106933"/>
                  </a:lnTo>
                  <a:lnTo>
                    <a:pt x="34831" y="116774"/>
                  </a:lnTo>
                  <a:lnTo>
                    <a:pt x="31360" y="126300"/>
                  </a:lnTo>
                  <a:lnTo>
                    <a:pt x="27052" y="135301"/>
                  </a:lnTo>
                  <a:lnTo>
                    <a:pt x="21566" y="142640"/>
                  </a:lnTo>
                  <a:lnTo>
                    <a:pt x="15267" y="146405"/>
                  </a:lnTo>
                  <a:lnTo>
                    <a:pt x="9693" y="146082"/>
                  </a:lnTo>
                  <a:lnTo>
                    <a:pt x="5357" y="142116"/>
                  </a:lnTo>
                  <a:lnTo>
                    <a:pt x="2187" y="135258"/>
                  </a:lnTo>
                  <a:lnTo>
                    <a:pt x="275" y="126404"/>
                  </a:lnTo>
                  <a:lnTo>
                    <a:pt x="0" y="116467"/>
                  </a:lnTo>
                  <a:lnTo>
                    <a:pt x="1421" y="106039"/>
                  </a:lnTo>
                  <a:lnTo>
                    <a:pt x="4163" y="95425"/>
                  </a:lnTo>
                  <a:lnTo>
                    <a:pt x="7609" y="84763"/>
                  </a:lnTo>
                  <a:lnTo>
                    <a:pt x="11336" y="74107"/>
                  </a:lnTo>
                  <a:lnTo>
                    <a:pt x="15294" y="63474"/>
                  </a:lnTo>
                  <a:lnTo>
                    <a:pt x="19703" y="52867"/>
                  </a:lnTo>
                  <a:lnTo>
                    <a:pt x="24671" y="42291"/>
                  </a:lnTo>
                  <a:lnTo>
                    <a:pt x="30330" y="32068"/>
                  </a:lnTo>
                  <a:lnTo>
                    <a:pt x="36893" y="22808"/>
                  </a:lnTo>
                  <a:lnTo>
                    <a:pt x="44388" y="14776"/>
                  </a:lnTo>
                  <a:lnTo>
                    <a:pt x="52694" y="8231"/>
                  </a:lnTo>
                  <a:lnTo>
                    <a:pt x="61641" y="3583"/>
                  </a:lnTo>
                  <a:lnTo>
                    <a:pt x="71061" y="872"/>
                  </a:lnTo>
                  <a:lnTo>
                    <a:pt x="80656" y="0"/>
                  </a:lnTo>
                  <a:lnTo>
                    <a:pt x="90017" y="919"/>
                  </a:lnTo>
                  <a:lnTo>
                    <a:pt x="98940" y="3427"/>
                  </a:lnTo>
                  <a:lnTo>
                    <a:pt x="107405" y="7379"/>
                  </a:lnTo>
                  <a:lnTo>
                    <a:pt x="115477" y="12771"/>
                  </a:lnTo>
                  <a:lnTo>
                    <a:pt x="123238" y="19479"/>
                  </a:lnTo>
                  <a:lnTo>
                    <a:pt x="130603" y="27592"/>
                  </a:lnTo>
                  <a:lnTo>
                    <a:pt x="137331" y="37473"/>
                  </a:lnTo>
                  <a:lnTo>
                    <a:pt x="143340" y="49160"/>
                  </a:lnTo>
                  <a:lnTo>
                    <a:pt x="148698" y="62415"/>
                  </a:lnTo>
                  <a:lnTo>
                    <a:pt x="153532" y="76908"/>
                  </a:lnTo>
                  <a:lnTo>
                    <a:pt x="157965" y="92323"/>
                  </a:lnTo>
                  <a:lnTo>
                    <a:pt x="161943" y="108401"/>
                  </a:lnTo>
                  <a:lnTo>
                    <a:pt x="165243" y="124946"/>
                  </a:lnTo>
                  <a:lnTo>
                    <a:pt x="167797" y="141809"/>
                  </a:lnTo>
                  <a:lnTo>
                    <a:pt x="169682" y="158725"/>
                  </a:lnTo>
                  <a:lnTo>
                    <a:pt x="171030" y="175315"/>
                  </a:lnTo>
                  <a:lnTo>
                    <a:pt x="171970" y="191398"/>
                  </a:lnTo>
                  <a:lnTo>
                    <a:pt x="172450" y="206808"/>
                  </a:lnTo>
                  <a:lnTo>
                    <a:pt x="172247" y="221318"/>
                  </a:lnTo>
                  <a:lnTo>
                    <a:pt x="171297" y="234894"/>
                  </a:lnTo>
                  <a:lnTo>
                    <a:pt x="169675" y="247656"/>
                  </a:lnTo>
                  <a:lnTo>
                    <a:pt x="167516" y="259775"/>
                  </a:lnTo>
                  <a:lnTo>
                    <a:pt x="164953" y="271419"/>
                  </a:lnTo>
                  <a:lnTo>
                    <a:pt x="162096" y="282885"/>
                  </a:lnTo>
                  <a:lnTo>
                    <a:pt x="159033" y="294584"/>
                  </a:lnTo>
                  <a:lnTo>
                    <a:pt x="155822" y="306715"/>
                  </a:lnTo>
                  <a:lnTo>
                    <a:pt x="152345" y="319136"/>
                  </a:lnTo>
                  <a:lnTo>
                    <a:pt x="148325" y="331473"/>
                  </a:lnTo>
                  <a:lnTo>
                    <a:pt x="143646" y="343508"/>
                  </a:lnTo>
                  <a:lnTo>
                    <a:pt x="138027" y="355029"/>
                  </a:lnTo>
                  <a:lnTo>
                    <a:pt x="130966" y="365765"/>
                  </a:lnTo>
                  <a:lnTo>
                    <a:pt x="122326" y="375646"/>
                  </a:lnTo>
                  <a:lnTo>
                    <a:pt x="112439" y="384603"/>
                  </a:lnTo>
                  <a:lnTo>
                    <a:pt x="101892" y="392481"/>
                  </a:lnTo>
                  <a:lnTo>
                    <a:pt x="91103" y="399287"/>
                  </a:lnTo>
                  <a:lnTo>
                    <a:pt x="80437" y="404689"/>
                  </a:lnTo>
                  <a:lnTo>
                    <a:pt x="70283" y="407964"/>
                  </a:lnTo>
                  <a:lnTo>
                    <a:pt x="60801" y="408895"/>
                  </a:lnTo>
                  <a:lnTo>
                    <a:pt x="52283" y="407402"/>
                  </a:lnTo>
                  <a:lnTo>
                    <a:pt x="45233" y="403283"/>
                  </a:lnTo>
                  <a:lnTo>
                    <a:pt x="39790" y="396701"/>
                  </a:lnTo>
                  <a:lnTo>
                    <a:pt x="35948" y="388232"/>
                  </a:lnTo>
                  <a:lnTo>
                    <a:pt x="33727" y="378655"/>
                  </a:lnTo>
                  <a:lnTo>
                    <a:pt x="32977" y="368523"/>
                  </a:lnTo>
                  <a:lnTo>
                    <a:pt x="33589" y="358302"/>
                  </a:lnTo>
                  <a:lnTo>
                    <a:pt x="35587" y="348447"/>
                  </a:lnTo>
                  <a:lnTo>
                    <a:pt x="38857" y="339170"/>
                  </a:lnTo>
                  <a:lnTo>
                    <a:pt x="43340" y="330959"/>
                  </a:lnTo>
                  <a:lnTo>
                    <a:pt x="49097" y="324647"/>
                  </a:lnTo>
                  <a:lnTo>
                    <a:pt x="56039" y="320518"/>
                  </a:lnTo>
                  <a:lnTo>
                    <a:pt x="63802" y="318541"/>
                  </a:lnTo>
                  <a:lnTo>
                    <a:pt x="71851" y="318644"/>
                  </a:lnTo>
                  <a:lnTo>
                    <a:pt x="79854" y="320563"/>
                  </a:lnTo>
                  <a:lnTo>
                    <a:pt x="87684" y="323932"/>
                  </a:lnTo>
                  <a:lnTo>
                    <a:pt x="95321" y="328394"/>
                  </a:lnTo>
                  <a:lnTo>
                    <a:pt x="102791" y="333646"/>
                  </a:lnTo>
                  <a:lnTo>
                    <a:pt x="110130" y="339457"/>
                  </a:lnTo>
                  <a:lnTo>
                    <a:pt x="117372" y="345656"/>
                  </a:lnTo>
                  <a:lnTo>
                    <a:pt x="124549" y="352121"/>
                  </a:lnTo>
                  <a:lnTo>
                    <a:pt x="131845" y="358766"/>
                  </a:lnTo>
                  <a:lnTo>
                    <a:pt x="139583" y="365535"/>
                  </a:lnTo>
                  <a:lnTo>
                    <a:pt x="147907" y="372377"/>
                  </a:lnTo>
                  <a:lnTo>
                    <a:pt x="156956" y="378938"/>
                  </a:lnTo>
                  <a:lnTo>
                    <a:pt x="166942" y="384585"/>
                  </a:lnTo>
                  <a:lnTo>
                    <a:pt x="177880" y="389047"/>
                  </a:lnTo>
                  <a:lnTo>
                    <a:pt x="189610" y="392389"/>
                  </a:lnTo>
                  <a:lnTo>
                    <a:pt x="203354" y="395159"/>
                  </a:lnTo>
                  <a:lnTo>
                    <a:pt x="223671" y="397598"/>
                  </a:lnTo>
                  <a:lnTo>
                    <a:pt x="258225" y="4001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1431875" y="2979564"/>
              <a:ext cx="410613" cy="73701"/>
            </a:xfrm>
            <a:custGeom>
              <a:avLst/>
              <a:gdLst/>
              <a:ahLst/>
              <a:cxnLst/>
              <a:rect l="0" t="0" r="0" b="0"/>
              <a:pathLst>
                <a:path w="410613" h="73701">
                  <a:moveTo>
                    <a:pt x="410612" y="0"/>
                  </a:moveTo>
                  <a:lnTo>
                    <a:pt x="401743" y="2934"/>
                  </a:lnTo>
                  <a:lnTo>
                    <a:pt x="392756" y="5716"/>
                  </a:lnTo>
                  <a:lnTo>
                    <a:pt x="382761" y="8611"/>
                  </a:lnTo>
                  <a:lnTo>
                    <a:pt x="371780" y="11479"/>
                  </a:lnTo>
                  <a:lnTo>
                    <a:pt x="359969" y="13996"/>
                  </a:lnTo>
                  <a:lnTo>
                    <a:pt x="347520" y="16016"/>
                  </a:lnTo>
                  <a:lnTo>
                    <a:pt x="334928" y="17874"/>
                  </a:lnTo>
                  <a:lnTo>
                    <a:pt x="322943" y="20265"/>
                  </a:lnTo>
                  <a:lnTo>
                    <a:pt x="311919" y="23536"/>
                  </a:lnTo>
                  <a:lnTo>
                    <a:pt x="301536" y="27377"/>
                  </a:lnTo>
                  <a:lnTo>
                    <a:pt x="291031" y="31042"/>
                  </a:lnTo>
                  <a:lnTo>
                    <a:pt x="279961" y="34102"/>
                  </a:lnTo>
                  <a:lnTo>
                    <a:pt x="268388" y="36630"/>
                  </a:lnTo>
                  <a:lnTo>
                    <a:pt x="256686" y="39009"/>
                  </a:lnTo>
                  <a:lnTo>
                    <a:pt x="245101" y="41495"/>
                  </a:lnTo>
                  <a:lnTo>
                    <a:pt x="233557" y="44182"/>
                  </a:lnTo>
                  <a:lnTo>
                    <a:pt x="221748" y="47071"/>
                  </a:lnTo>
                  <a:lnTo>
                    <a:pt x="209509" y="50128"/>
                  </a:lnTo>
                  <a:lnTo>
                    <a:pt x="196833" y="53149"/>
                  </a:lnTo>
                  <a:lnTo>
                    <a:pt x="183784" y="55790"/>
                  </a:lnTo>
                  <a:lnTo>
                    <a:pt x="170446" y="57896"/>
                  </a:lnTo>
                  <a:lnTo>
                    <a:pt x="156895" y="59478"/>
                  </a:lnTo>
                  <a:lnTo>
                    <a:pt x="143192" y="60621"/>
                  </a:lnTo>
                  <a:lnTo>
                    <a:pt x="129386" y="61433"/>
                  </a:lnTo>
                  <a:lnTo>
                    <a:pt x="115675" y="62166"/>
                  </a:lnTo>
                  <a:lnTo>
                    <a:pt x="102390" y="63198"/>
                  </a:lnTo>
                  <a:lnTo>
                    <a:pt x="89670" y="64708"/>
                  </a:lnTo>
                  <a:lnTo>
                    <a:pt x="77332" y="66537"/>
                  </a:lnTo>
                  <a:lnTo>
                    <a:pt x="64974" y="68305"/>
                  </a:lnTo>
                  <a:lnTo>
                    <a:pt x="52378" y="69788"/>
                  </a:lnTo>
                  <a:lnTo>
                    <a:pt x="40092" y="70937"/>
                  </a:lnTo>
                  <a:lnTo>
                    <a:pt x="28131" y="71907"/>
                  </a:lnTo>
                  <a:lnTo>
                    <a:pt x="15441" y="72779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664555" y="3200663"/>
              <a:ext cx="9477" cy="294799"/>
            </a:xfrm>
            <a:custGeom>
              <a:avLst/>
              <a:gdLst/>
              <a:ahLst/>
              <a:cxnLst/>
              <a:rect l="0" t="0" r="0" b="0"/>
              <a:pathLst>
                <a:path w="9477" h="294799">
                  <a:moveTo>
                    <a:pt x="9476" y="0"/>
                  </a:moveTo>
                  <a:lnTo>
                    <a:pt x="6609" y="11735"/>
                  </a:lnTo>
                  <a:lnTo>
                    <a:pt x="4467" y="22864"/>
                  </a:lnTo>
                  <a:lnTo>
                    <a:pt x="2864" y="34467"/>
                  </a:lnTo>
                  <a:lnTo>
                    <a:pt x="1683" y="46801"/>
                  </a:lnTo>
                  <a:lnTo>
                    <a:pt x="835" y="60109"/>
                  </a:lnTo>
                  <a:lnTo>
                    <a:pt x="242" y="74409"/>
                  </a:lnTo>
                  <a:lnTo>
                    <a:pt x="0" y="89241"/>
                  </a:lnTo>
                  <a:lnTo>
                    <a:pt x="365" y="103806"/>
                  </a:lnTo>
                  <a:lnTo>
                    <a:pt x="1420" y="117675"/>
                  </a:lnTo>
                  <a:lnTo>
                    <a:pt x="2942" y="130934"/>
                  </a:lnTo>
                  <a:lnTo>
                    <a:pt x="4502" y="143984"/>
                  </a:lnTo>
                  <a:lnTo>
                    <a:pt x="5845" y="157098"/>
                  </a:lnTo>
                  <a:lnTo>
                    <a:pt x="6898" y="170382"/>
                  </a:lnTo>
                  <a:lnTo>
                    <a:pt x="7679" y="183847"/>
                  </a:lnTo>
                  <a:lnTo>
                    <a:pt x="8240" y="197467"/>
                  </a:lnTo>
                  <a:lnTo>
                    <a:pt x="8633" y="211210"/>
                  </a:lnTo>
                  <a:lnTo>
                    <a:pt x="8905" y="225043"/>
                  </a:lnTo>
                  <a:lnTo>
                    <a:pt x="9090" y="238922"/>
                  </a:lnTo>
                  <a:lnTo>
                    <a:pt x="9217" y="252221"/>
                  </a:lnTo>
                  <a:lnTo>
                    <a:pt x="9316" y="265045"/>
                  </a:lnTo>
                  <a:lnTo>
                    <a:pt x="9397" y="278520"/>
                  </a:lnTo>
                  <a:lnTo>
                    <a:pt x="9476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542495" y="3232248"/>
              <a:ext cx="131537" cy="179095"/>
            </a:xfrm>
            <a:custGeom>
              <a:avLst/>
              <a:gdLst/>
              <a:ahLst/>
              <a:cxnLst/>
              <a:rect l="0" t="0" r="0" b="0"/>
              <a:pathLst>
                <a:path w="131537" h="179095">
                  <a:moveTo>
                    <a:pt x="131536" y="84228"/>
                  </a:moveTo>
                  <a:lnTo>
                    <a:pt x="119935" y="90163"/>
                  </a:lnTo>
                  <a:lnTo>
                    <a:pt x="110086" y="96367"/>
                  </a:lnTo>
                  <a:lnTo>
                    <a:pt x="101076" y="103459"/>
                  </a:lnTo>
                  <a:lnTo>
                    <a:pt x="92462" y="111226"/>
                  </a:lnTo>
                  <a:lnTo>
                    <a:pt x="83786" y="119224"/>
                  </a:lnTo>
                  <a:lnTo>
                    <a:pt x="74815" y="127165"/>
                  </a:lnTo>
                  <a:lnTo>
                    <a:pt x="65657" y="134939"/>
                  </a:lnTo>
                  <a:lnTo>
                    <a:pt x="56658" y="142532"/>
                  </a:lnTo>
                  <a:lnTo>
                    <a:pt x="48006" y="149970"/>
                  </a:lnTo>
                  <a:lnTo>
                    <a:pt x="39570" y="157285"/>
                  </a:lnTo>
                  <a:lnTo>
                    <a:pt x="30992" y="164510"/>
                  </a:lnTo>
                  <a:lnTo>
                    <a:pt x="22082" y="171637"/>
                  </a:lnTo>
                  <a:lnTo>
                    <a:pt x="13154" y="177468"/>
                  </a:lnTo>
                  <a:lnTo>
                    <a:pt x="5796" y="179094"/>
                  </a:lnTo>
                  <a:lnTo>
                    <a:pt x="1538" y="175808"/>
                  </a:lnTo>
                  <a:lnTo>
                    <a:pt x="0" y="169778"/>
                  </a:lnTo>
                  <a:lnTo>
                    <a:pt x="151" y="162061"/>
                  </a:lnTo>
                  <a:lnTo>
                    <a:pt x="1000" y="152905"/>
                  </a:lnTo>
                  <a:lnTo>
                    <a:pt x="1981" y="142493"/>
                  </a:lnTo>
                  <a:lnTo>
                    <a:pt x="3016" y="131067"/>
                  </a:lnTo>
                  <a:lnTo>
                    <a:pt x="4346" y="118868"/>
                  </a:lnTo>
                  <a:lnTo>
                    <a:pt x="6106" y="106104"/>
                  </a:lnTo>
                  <a:lnTo>
                    <a:pt x="8295" y="92940"/>
                  </a:lnTo>
                  <a:lnTo>
                    <a:pt x="10847" y="79496"/>
                  </a:lnTo>
                  <a:lnTo>
                    <a:pt x="13675" y="65874"/>
                  </a:lnTo>
                  <a:lnTo>
                    <a:pt x="16552" y="52548"/>
                  </a:lnTo>
                  <a:lnTo>
                    <a:pt x="19403" y="38958"/>
                  </a:lnTo>
                  <a:lnTo>
                    <a:pt x="22474" y="22795"/>
                  </a:lnTo>
                  <a:lnTo>
                    <a:pt x="2625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1" name="Freeform 90"/>
          <p:cNvSpPr/>
          <p:nvPr/>
        </p:nvSpPr>
        <p:spPr>
          <a:xfrm>
            <a:off x="852808" y="2653181"/>
            <a:ext cx="353550" cy="736996"/>
          </a:xfrm>
          <a:custGeom>
            <a:avLst/>
            <a:gdLst/>
            <a:ahLst/>
            <a:cxnLst/>
            <a:rect l="0" t="0" r="0" b="0"/>
            <a:pathLst>
              <a:path w="353550" h="736996">
                <a:moveTo>
                  <a:pt x="168456" y="0"/>
                </a:moveTo>
                <a:lnTo>
                  <a:pt x="159722" y="3068"/>
                </a:lnTo>
                <a:lnTo>
                  <a:pt x="152015" y="7130"/>
                </a:lnTo>
                <a:lnTo>
                  <a:pt x="144613" y="12618"/>
                </a:lnTo>
                <a:lnTo>
                  <a:pt x="137352" y="19205"/>
                </a:lnTo>
                <a:lnTo>
                  <a:pt x="130173" y="26355"/>
                </a:lnTo>
                <a:lnTo>
                  <a:pt x="123048" y="33699"/>
                </a:lnTo>
                <a:lnTo>
                  <a:pt x="115957" y="41059"/>
                </a:lnTo>
                <a:lnTo>
                  <a:pt x="108890" y="48368"/>
                </a:lnTo>
                <a:lnTo>
                  <a:pt x="101840" y="55611"/>
                </a:lnTo>
                <a:lnTo>
                  <a:pt x="94799" y="62796"/>
                </a:lnTo>
                <a:lnTo>
                  <a:pt x="87766" y="69932"/>
                </a:lnTo>
                <a:lnTo>
                  <a:pt x="80733" y="77029"/>
                </a:lnTo>
                <a:lnTo>
                  <a:pt x="73535" y="83932"/>
                </a:lnTo>
                <a:lnTo>
                  <a:pt x="65863" y="90341"/>
                </a:lnTo>
                <a:lnTo>
                  <a:pt x="57598" y="96100"/>
                </a:lnTo>
                <a:lnTo>
                  <a:pt x="49138" y="100046"/>
                </a:lnTo>
                <a:lnTo>
                  <a:pt x="42296" y="99781"/>
                </a:lnTo>
                <a:lnTo>
                  <a:pt x="38922" y="95451"/>
                </a:lnTo>
                <a:lnTo>
                  <a:pt x="38787" y="89538"/>
                </a:lnTo>
                <a:lnTo>
                  <a:pt x="41022" y="83106"/>
                </a:lnTo>
                <a:lnTo>
                  <a:pt x="44867" y="76454"/>
                </a:lnTo>
                <a:lnTo>
                  <a:pt x="49788" y="69680"/>
                </a:lnTo>
                <a:lnTo>
                  <a:pt x="55585" y="62827"/>
                </a:lnTo>
                <a:lnTo>
                  <a:pt x="62327" y="55920"/>
                </a:lnTo>
                <a:lnTo>
                  <a:pt x="69988" y="48977"/>
                </a:lnTo>
                <a:lnTo>
                  <a:pt x="78596" y="42010"/>
                </a:lnTo>
                <a:lnTo>
                  <a:pt x="88288" y="35025"/>
                </a:lnTo>
                <a:lnTo>
                  <a:pt x="99040" y="28039"/>
                </a:lnTo>
                <a:lnTo>
                  <a:pt x="110854" y="21381"/>
                </a:lnTo>
                <a:lnTo>
                  <a:pt x="123842" y="15669"/>
                </a:lnTo>
                <a:lnTo>
                  <a:pt x="137942" y="11167"/>
                </a:lnTo>
                <a:lnTo>
                  <a:pt x="152647" y="7977"/>
                </a:lnTo>
                <a:lnTo>
                  <a:pt x="167130" y="6202"/>
                </a:lnTo>
                <a:lnTo>
                  <a:pt x="180942" y="5760"/>
                </a:lnTo>
                <a:lnTo>
                  <a:pt x="193994" y="6750"/>
                </a:lnTo>
                <a:lnTo>
                  <a:pt x="206374" y="9534"/>
                </a:lnTo>
                <a:lnTo>
                  <a:pt x="218215" y="14146"/>
                </a:lnTo>
                <a:lnTo>
                  <a:pt x="229490" y="20344"/>
                </a:lnTo>
                <a:lnTo>
                  <a:pt x="240004" y="27791"/>
                </a:lnTo>
                <a:lnTo>
                  <a:pt x="249702" y="36173"/>
                </a:lnTo>
                <a:lnTo>
                  <a:pt x="258352" y="45393"/>
                </a:lnTo>
                <a:lnTo>
                  <a:pt x="265486" y="55559"/>
                </a:lnTo>
                <a:lnTo>
                  <a:pt x="270980" y="66650"/>
                </a:lnTo>
                <a:lnTo>
                  <a:pt x="274856" y="78369"/>
                </a:lnTo>
                <a:lnTo>
                  <a:pt x="277098" y="90234"/>
                </a:lnTo>
                <a:lnTo>
                  <a:pt x="277867" y="101956"/>
                </a:lnTo>
                <a:lnTo>
                  <a:pt x="277437" y="113438"/>
                </a:lnTo>
                <a:lnTo>
                  <a:pt x="276094" y="124681"/>
                </a:lnTo>
                <a:lnTo>
                  <a:pt x="274076" y="135725"/>
                </a:lnTo>
                <a:lnTo>
                  <a:pt x="271249" y="146616"/>
                </a:lnTo>
                <a:lnTo>
                  <a:pt x="267142" y="157396"/>
                </a:lnTo>
                <a:lnTo>
                  <a:pt x="261603" y="168097"/>
                </a:lnTo>
                <a:lnTo>
                  <a:pt x="254934" y="178743"/>
                </a:lnTo>
                <a:lnTo>
                  <a:pt x="247694" y="189351"/>
                </a:lnTo>
                <a:lnTo>
                  <a:pt x="240265" y="199933"/>
                </a:lnTo>
                <a:lnTo>
                  <a:pt x="232667" y="210497"/>
                </a:lnTo>
                <a:lnTo>
                  <a:pt x="224661" y="221050"/>
                </a:lnTo>
                <a:lnTo>
                  <a:pt x="216129" y="231590"/>
                </a:lnTo>
                <a:lnTo>
                  <a:pt x="207094" y="241956"/>
                </a:lnTo>
                <a:lnTo>
                  <a:pt x="197644" y="251844"/>
                </a:lnTo>
                <a:lnTo>
                  <a:pt x="187879" y="261124"/>
                </a:lnTo>
                <a:lnTo>
                  <a:pt x="178050" y="269830"/>
                </a:lnTo>
                <a:lnTo>
                  <a:pt x="168531" y="278064"/>
                </a:lnTo>
                <a:lnTo>
                  <a:pt x="159497" y="285933"/>
                </a:lnTo>
                <a:lnTo>
                  <a:pt x="150787" y="293372"/>
                </a:lnTo>
                <a:lnTo>
                  <a:pt x="142018" y="300148"/>
                </a:lnTo>
                <a:lnTo>
                  <a:pt x="133016" y="306141"/>
                </a:lnTo>
                <a:lnTo>
                  <a:pt x="125437" y="309732"/>
                </a:lnTo>
                <a:lnTo>
                  <a:pt x="122042" y="309617"/>
                </a:lnTo>
                <a:lnTo>
                  <a:pt x="123078" y="307586"/>
                </a:lnTo>
                <a:lnTo>
                  <a:pt x="127577" y="304745"/>
                </a:lnTo>
                <a:lnTo>
                  <a:pt x="134740" y="301546"/>
                </a:lnTo>
                <a:lnTo>
                  <a:pt x="143915" y="298192"/>
                </a:lnTo>
                <a:lnTo>
                  <a:pt x="154400" y="295097"/>
                </a:lnTo>
                <a:lnTo>
                  <a:pt x="165465" y="292916"/>
                </a:lnTo>
                <a:lnTo>
                  <a:pt x="176666" y="291932"/>
                </a:lnTo>
                <a:lnTo>
                  <a:pt x="187805" y="292252"/>
                </a:lnTo>
                <a:lnTo>
                  <a:pt x="198822" y="293987"/>
                </a:lnTo>
                <a:lnTo>
                  <a:pt x="209713" y="297044"/>
                </a:lnTo>
                <a:lnTo>
                  <a:pt x="220333" y="301197"/>
                </a:lnTo>
                <a:lnTo>
                  <a:pt x="230400" y="306193"/>
                </a:lnTo>
                <a:lnTo>
                  <a:pt x="239809" y="311812"/>
                </a:lnTo>
                <a:lnTo>
                  <a:pt x="248773" y="318040"/>
                </a:lnTo>
                <a:lnTo>
                  <a:pt x="257713" y="325051"/>
                </a:lnTo>
                <a:lnTo>
                  <a:pt x="266875" y="332879"/>
                </a:lnTo>
                <a:lnTo>
                  <a:pt x="276165" y="341425"/>
                </a:lnTo>
                <a:lnTo>
                  <a:pt x="285256" y="350539"/>
                </a:lnTo>
                <a:lnTo>
                  <a:pt x="293965" y="360088"/>
                </a:lnTo>
                <a:lnTo>
                  <a:pt x="302272" y="370281"/>
                </a:lnTo>
                <a:lnTo>
                  <a:pt x="310230" y="381640"/>
                </a:lnTo>
                <a:lnTo>
                  <a:pt x="317910" y="394355"/>
                </a:lnTo>
                <a:lnTo>
                  <a:pt x="325220" y="408148"/>
                </a:lnTo>
                <a:lnTo>
                  <a:pt x="331910" y="422478"/>
                </a:lnTo>
                <a:lnTo>
                  <a:pt x="337889" y="436969"/>
                </a:lnTo>
                <a:lnTo>
                  <a:pt x="343057" y="451445"/>
                </a:lnTo>
                <a:lnTo>
                  <a:pt x="347230" y="465842"/>
                </a:lnTo>
                <a:lnTo>
                  <a:pt x="350402" y="480159"/>
                </a:lnTo>
                <a:lnTo>
                  <a:pt x="352550" y="494569"/>
                </a:lnTo>
                <a:lnTo>
                  <a:pt x="353549" y="509397"/>
                </a:lnTo>
                <a:lnTo>
                  <a:pt x="353445" y="524782"/>
                </a:lnTo>
                <a:lnTo>
                  <a:pt x="352410" y="540539"/>
                </a:lnTo>
                <a:lnTo>
                  <a:pt x="350653" y="556272"/>
                </a:lnTo>
                <a:lnTo>
                  <a:pt x="348354" y="571739"/>
                </a:lnTo>
                <a:lnTo>
                  <a:pt x="345337" y="586718"/>
                </a:lnTo>
                <a:lnTo>
                  <a:pt x="341101" y="600930"/>
                </a:lnTo>
                <a:lnTo>
                  <a:pt x="335472" y="614298"/>
                </a:lnTo>
                <a:lnTo>
                  <a:pt x="328572" y="626749"/>
                </a:lnTo>
                <a:lnTo>
                  <a:pt x="320645" y="638125"/>
                </a:lnTo>
                <a:lnTo>
                  <a:pt x="311937" y="648444"/>
                </a:lnTo>
                <a:lnTo>
                  <a:pt x="302497" y="657696"/>
                </a:lnTo>
                <a:lnTo>
                  <a:pt x="292182" y="665774"/>
                </a:lnTo>
                <a:lnTo>
                  <a:pt x="280982" y="672728"/>
                </a:lnTo>
                <a:lnTo>
                  <a:pt x="268851" y="678740"/>
                </a:lnTo>
                <a:lnTo>
                  <a:pt x="255645" y="684019"/>
                </a:lnTo>
                <a:lnTo>
                  <a:pt x="241386" y="688760"/>
                </a:lnTo>
                <a:lnTo>
                  <a:pt x="226234" y="693115"/>
                </a:lnTo>
                <a:lnTo>
                  <a:pt x="210385" y="697201"/>
                </a:lnTo>
                <a:lnTo>
                  <a:pt x="194020" y="701097"/>
                </a:lnTo>
                <a:lnTo>
                  <a:pt x="177285" y="704696"/>
                </a:lnTo>
                <a:lnTo>
                  <a:pt x="160292" y="707735"/>
                </a:lnTo>
                <a:lnTo>
                  <a:pt x="143130" y="710115"/>
                </a:lnTo>
                <a:lnTo>
                  <a:pt x="126181" y="712051"/>
                </a:lnTo>
                <a:lnTo>
                  <a:pt x="110101" y="713965"/>
                </a:lnTo>
                <a:lnTo>
                  <a:pt x="95169" y="716107"/>
                </a:lnTo>
                <a:lnTo>
                  <a:pt x="81177" y="718548"/>
                </a:lnTo>
                <a:lnTo>
                  <a:pt x="67625" y="721265"/>
                </a:lnTo>
                <a:lnTo>
                  <a:pt x="54189" y="724203"/>
                </a:lnTo>
                <a:lnTo>
                  <a:pt x="41319" y="727153"/>
                </a:lnTo>
                <a:lnTo>
                  <a:pt x="28896" y="730059"/>
                </a:lnTo>
                <a:lnTo>
                  <a:pt x="15820" y="733176"/>
                </a:lnTo>
                <a:lnTo>
                  <a:pt x="0" y="73699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3" name="Group 102"/>
          <p:cNvGrpSpPr/>
          <p:nvPr/>
        </p:nvGrpSpPr>
        <p:grpSpPr>
          <a:xfrm>
            <a:off x="2021471" y="2600538"/>
            <a:ext cx="1495048" cy="751449"/>
            <a:chOff x="2021471" y="2600538"/>
            <a:chExt cx="1495048" cy="751449"/>
          </a:xfrm>
        </p:grpSpPr>
        <p:sp>
          <p:nvSpPr>
            <p:cNvPr id="92" name="Freeform 91"/>
            <p:cNvSpPr/>
            <p:nvPr/>
          </p:nvSpPr>
          <p:spPr>
            <a:xfrm>
              <a:off x="2021471" y="3011150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132797" y="67"/>
                  </a:lnTo>
                  <a:lnTo>
                    <a:pt x="119526" y="707"/>
                  </a:lnTo>
                  <a:lnTo>
                    <a:pt x="106325" y="1999"/>
                  </a:lnTo>
                  <a:lnTo>
                    <a:pt x="92983" y="3686"/>
                  </a:lnTo>
                  <a:lnTo>
                    <a:pt x="79474" y="5354"/>
                  </a:lnTo>
                  <a:lnTo>
                    <a:pt x="65835" y="6767"/>
                  </a:lnTo>
                  <a:lnTo>
                    <a:pt x="52510" y="7868"/>
                  </a:lnTo>
                  <a:lnTo>
                    <a:pt x="38927" y="8799"/>
                  </a:lnTo>
                  <a:lnTo>
                    <a:pt x="22776" y="96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074114" y="291639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126756" y="3105906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368911" y="2618197"/>
              <a:ext cx="210571" cy="298981"/>
            </a:xfrm>
            <a:custGeom>
              <a:avLst/>
              <a:gdLst/>
              <a:ahLst/>
              <a:cxnLst/>
              <a:rect l="0" t="0" r="0" b="0"/>
              <a:pathLst>
                <a:path w="210571" h="298981">
                  <a:moveTo>
                    <a:pt x="0" y="45512"/>
                  </a:moveTo>
                  <a:lnTo>
                    <a:pt x="3001" y="36778"/>
                  </a:lnTo>
                  <a:lnTo>
                    <a:pt x="6423" y="29072"/>
                  </a:lnTo>
                  <a:lnTo>
                    <a:pt x="10629" y="21679"/>
                  </a:lnTo>
                  <a:lnTo>
                    <a:pt x="15875" y="14763"/>
                  </a:lnTo>
                  <a:lnTo>
                    <a:pt x="22653" y="8881"/>
                  </a:lnTo>
                  <a:lnTo>
                    <a:pt x="31081" y="4271"/>
                  </a:lnTo>
                  <a:lnTo>
                    <a:pt x="40648" y="1178"/>
                  </a:lnTo>
                  <a:lnTo>
                    <a:pt x="50443" y="0"/>
                  </a:lnTo>
                  <a:lnTo>
                    <a:pt x="59912" y="777"/>
                  </a:lnTo>
                  <a:lnTo>
                    <a:pt x="68877" y="3570"/>
                  </a:lnTo>
                  <a:lnTo>
                    <a:pt x="77349" y="8636"/>
                  </a:lnTo>
                  <a:lnTo>
                    <a:pt x="85411" y="15894"/>
                  </a:lnTo>
                  <a:lnTo>
                    <a:pt x="92994" y="25003"/>
                  </a:lnTo>
                  <a:lnTo>
                    <a:pt x="99874" y="35549"/>
                  </a:lnTo>
                  <a:lnTo>
                    <a:pt x="105990" y="47158"/>
                  </a:lnTo>
                  <a:lnTo>
                    <a:pt x="111421" y="59527"/>
                  </a:lnTo>
                  <a:lnTo>
                    <a:pt x="116304" y="72427"/>
                  </a:lnTo>
                  <a:lnTo>
                    <a:pt x="120771" y="85694"/>
                  </a:lnTo>
                  <a:lnTo>
                    <a:pt x="124771" y="99212"/>
                  </a:lnTo>
                  <a:lnTo>
                    <a:pt x="128086" y="112901"/>
                  </a:lnTo>
                  <a:lnTo>
                    <a:pt x="130646" y="126704"/>
                  </a:lnTo>
                  <a:lnTo>
                    <a:pt x="132365" y="140585"/>
                  </a:lnTo>
                  <a:lnTo>
                    <a:pt x="133070" y="154518"/>
                  </a:lnTo>
                  <a:lnTo>
                    <a:pt x="132759" y="168477"/>
                  </a:lnTo>
                  <a:lnTo>
                    <a:pt x="131415" y="182122"/>
                  </a:lnTo>
                  <a:lnTo>
                    <a:pt x="128917" y="194832"/>
                  </a:lnTo>
                  <a:lnTo>
                    <a:pt x="125312" y="206347"/>
                  </a:lnTo>
                  <a:lnTo>
                    <a:pt x="120773" y="216893"/>
                  </a:lnTo>
                  <a:lnTo>
                    <a:pt x="115510" y="226977"/>
                  </a:lnTo>
                  <a:lnTo>
                    <a:pt x="109713" y="236946"/>
                  </a:lnTo>
                  <a:lnTo>
                    <a:pt x="103533" y="246795"/>
                  </a:lnTo>
                  <a:lnTo>
                    <a:pt x="97087" y="256270"/>
                  </a:lnTo>
                  <a:lnTo>
                    <a:pt x="90450" y="265236"/>
                  </a:lnTo>
                  <a:lnTo>
                    <a:pt x="83520" y="273546"/>
                  </a:lnTo>
                  <a:lnTo>
                    <a:pt x="76028" y="280975"/>
                  </a:lnTo>
                  <a:lnTo>
                    <a:pt x="67874" y="287478"/>
                  </a:lnTo>
                  <a:lnTo>
                    <a:pt x="59108" y="292843"/>
                  </a:lnTo>
                  <a:lnTo>
                    <a:pt x="49846" y="296624"/>
                  </a:lnTo>
                  <a:lnTo>
                    <a:pt x="40215" y="298713"/>
                  </a:lnTo>
                  <a:lnTo>
                    <a:pt x="30647" y="298980"/>
                  </a:lnTo>
                  <a:lnTo>
                    <a:pt x="21836" y="297116"/>
                  </a:lnTo>
                  <a:lnTo>
                    <a:pt x="14113" y="293156"/>
                  </a:lnTo>
                  <a:lnTo>
                    <a:pt x="7947" y="287414"/>
                  </a:lnTo>
                  <a:lnTo>
                    <a:pt x="4087" y="280280"/>
                  </a:lnTo>
                  <a:lnTo>
                    <a:pt x="2718" y="272120"/>
                  </a:lnTo>
                  <a:lnTo>
                    <a:pt x="3561" y="263391"/>
                  </a:lnTo>
                  <a:lnTo>
                    <a:pt x="6170" y="254619"/>
                  </a:lnTo>
                  <a:lnTo>
                    <a:pt x="10113" y="246100"/>
                  </a:lnTo>
                  <a:lnTo>
                    <a:pt x="15349" y="238076"/>
                  </a:lnTo>
                  <a:lnTo>
                    <a:pt x="22211" y="230833"/>
                  </a:lnTo>
                  <a:lnTo>
                    <a:pt x="30750" y="224447"/>
                  </a:lnTo>
                  <a:lnTo>
                    <a:pt x="40753" y="218989"/>
                  </a:lnTo>
                  <a:lnTo>
                    <a:pt x="51917" y="214612"/>
                  </a:lnTo>
                  <a:lnTo>
                    <a:pt x="63942" y="211300"/>
                  </a:lnTo>
                  <a:lnTo>
                    <a:pt x="76423" y="209057"/>
                  </a:lnTo>
                  <a:lnTo>
                    <a:pt x="88867" y="207992"/>
                  </a:lnTo>
                  <a:lnTo>
                    <a:pt x="101020" y="208053"/>
                  </a:lnTo>
                  <a:lnTo>
                    <a:pt x="113146" y="209058"/>
                  </a:lnTo>
                  <a:lnTo>
                    <a:pt x="125893" y="210795"/>
                  </a:lnTo>
                  <a:lnTo>
                    <a:pt x="139567" y="213068"/>
                  </a:lnTo>
                  <a:lnTo>
                    <a:pt x="153599" y="215568"/>
                  </a:lnTo>
                  <a:lnTo>
                    <a:pt x="168197" y="218123"/>
                  </a:lnTo>
                  <a:lnTo>
                    <a:pt x="185766" y="220953"/>
                  </a:lnTo>
                  <a:lnTo>
                    <a:pt x="210570" y="224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284683" y="2990093"/>
              <a:ext cx="305328" cy="31586"/>
            </a:xfrm>
            <a:custGeom>
              <a:avLst/>
              <a:gdLst/>
              <a:ahLst/>
              <a:cxnLst/>
              <a:rect l="0" t="0" r="0" b="0"/>
              <a:pathLst>
                <a:path w="305328" h="31586">
                  <a:moveTo>
                    <a:pt x="305327" y="0"/>
                  </a:moveTo>
                  <a:lnTo>
                    <a:pt x="296392" y="2934"/>
                  </a:lnTo>
                  <a:lnTo>
                    <a:pt x="286765" y="5716"/>
                  </a:lnTo>
                  <a:lnTo>
                    <a:pt x="275477" y="8611"/>
                  </a:lnTo>
                  <a:lnTo>
                    <a:pt x="262810" y="11479"/>
                  </a:lnTo>
                  <a:lnTo>
                    <a:pt x="249330" y="13995"/>
                  </a:lnTo>
                  <a:lnTo>
                    <a:pt x="235458" y="16010"/>
                  </a:lnTo>
                  <a:lnTo>
                    <a:pt x="221423" y="17696"/>
                  </a:lnTo>
                  <a:lnTo>
                    <a:pt x="207331" y="19439"/>
                  </a:lnTo>
                  <a:lnTo>
                    <a:pt x="193225" y="21460"/>
                  </a:lnTo>
                  <a:lnTo>
                    <a:pt x="178959" y="23649"/>
                  </a:lnTo>
                  <a:lnTo>
                    <a:pt x="164228" y="25665"/>
                  </a:lnTo>
                  <a:lnTo>
                    <a:pt x="148905" y="27319"/>
                  </a:lnTo>
                  <a:lnTo>
                    <a:pt x="133018" y="28581"/>
                  </a:lnTo>
                  <a:lnTo>
                    <a:pt x="116667" y="29504"/>
                  </a:lnTo>
                  <a:lnTo>
                    <a:pt x="99971" y="30158"/>
                  </a:lnTo>
                  <a:lnTo>
                    <a:pt x="83206" y="30616"/>
                  </a:lnTo>
                  <a:lnTo>
                    <a:pt x="64841" y="30980"/>
                  </a:lnTo>
                  <a:lnTo>
                    <a:pt x="39910" y="3128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400497" y="3096884"/>
              <a:ext cx="231628" cy="255103"/>
            </a:xfrm>
            <a:custGeom>
              <a:avLst/>
              <a:gdLst/>
              <a:ahLst/>
              <a:cxnLst/>
              <a:rect l="0" t="0" r="0" b="0"/>
              <a:pathLst>
                <a:path w="231628" h="255103">
                  <a:moveTo>
                    <a:pt x="0" y="40608"/>
                  </a:moveTo>
                  <a:lnTo>
                    <a:pt x="3001" y="31874"/>
                  </a:lnTo>
                  <a:lnTo>
                    <a:pt x="6423" y="24167"/>
                  </a:lnTo>
                  <a:lnTo>
                    <a:pt x="10629" y="16779"/>
                  </a:lnTo>
                  <a:lnTo>
                    <a:pt x="15874" y="10036"/>
                  </a:lnTo>
                  <a:lnTo>
                    <a:pt x="22652" y="4802"/>
                  </a:lnTo>
                  <a:lnTo>
                    <a:pt x="31080" y="1441"/>
                  </a:lnTo>
                  <a:lnTo>
                    <a:pt x="40647" y="0"/>
                  </a:lnTo>
                  <a:lnTo>
                    <a:pt x="50442" y="471"/>
                  </a:lnTo>
                  <a:lnTo>
                    <a:pt x="59912" y="2646"/>
                  </a:lnTo>
                  <a:lnTo>
                    <a:pt x="68876" y="6359"/>
                  </a:lnTo>
                  <a:lnTo>
                    <a:pt x="77349" y="11584"/>
                  </a:lnTo>
                  <a:lnTo>
                    <a:pt x="85410" y="18167"/>
                  </a:lnTo>
                  <a:lnTo>
                    <a:pt x="92993" y="25855"/>
                  </a:lnTo>
                  <a:lnTo>
                    <a:pt x="99874" y="34385"/>
                  </a:lnTo>
                  <a:lnTo>
                    <a:pt x="105989" y="43529"/>
                  </a:lnTo>
                  <a:lnTo>
                    <a:pt x="111420" y="53109"/>
                  </a:lnTo>
                  <a:lnTo>
                    <a:pt x="116304" y="62992"/>
                  </a:lnTo>
                  <a:lnTo>
                    <a:pt x="120766" y="73089"/>
                  </a:lnTo>
                  <a:lnTo>
                    <a:pt x="124593" y="83496"/>
                  </a:lnTo>
                  <a:lnTo>
                    <a:pt x="127260" y="94476"/>
                  </a:lnTo>
                  <a:lnTo>
                    <a:pt x="128571" y="106129"/>
                  </a:lnTo>
                  <a:lnTo>
                    <a:pt x="128638" y="118568"/>
                  </a:lnTo>
                  <a:lnTo>
                    <a:pt x="127694" y="131982"/>
                  </a:lnTo>
                  <a:lnTo>
                    <a:pt x="125986" y="146370"/>
                  </a:lnTo>
                  <a:lnTo>
                    <a:pt x="123721" y="161271"/>
                  </a:lnTo>
                  <a:lnTo>
                    <a:pt x="121064" y="175886"/>
                  </a:lnTo>
                  <a:lnTo>
                    <a:pt x="118129" y="189782"/>
                  </a:lnTo>
                  <a:lnTo>
                    <a:pt x="114838" y="202720"/>
                  </a:lnTo>
                  <a:lnTo>
                    <a:pt x="110944" y="214491"/>
                  </a:lnTo>
                  <a:lnTo>
                    <a:pt x="106349" y="225100"/>
                  </a:lnTo>
                  <a:lnTo>
                    <a:pt x="100787" y="234395"/>
                  </a:lnTo>
                  <a:lnTo>
                    <a:pt x="93763" y="241975"/>
                  </a:lnTo>
                  <a:lnTo>
                    <a:pt x="85149" y="247777"/>
                  </a:lnTo>
                  <a:lnTo>
                    <a:pt x="75279" y="251862"/>
                  </a:lnTo>
                  <a:lnTo>
                    <a:pt x="64743" y="254246"/>
                  </a:lnTo>
                  <a:lnTo>
                    <a:pt x="53966" y="255102"/>
                  </a:lnTo>
                  <a:lnTo>
                    <a:pt x="43478" y="254390"/>
                  </a:lnTo>
                  <a:lnTo>
                    <a:pt x="33976" y="251793"/>
                  </a:lnTo>
                  <a:lnTo>
                    <a:pt x="25749" y="247306"/>
                  </a:lnTo>
                  <a:lnTo>
                    <a:pt x="19059" y="241193"/>
                  </a:lnTo>
                  <a:lnTo>
                    <a:pt x="14306" y="233802"/>
                  </a:lnTo>
                  <a:lnTo>
                    <a:pt x="11520" y="225467"/>
                  </a:lnTo>
                  <a:lnTo>
                    <a:pt x="10597" y="216618"/>
                  </a:lnTo>
                  <a:lnTo>
                    <a:pt x="11480" y="207765"/>
                  </a:lnTo>
                  <a:lnTo>
                    <a:pt x="13969" y="199196"/>
                  </a:lnTo>
                  <a:lnTo>
                    <a:pt x="18077" y="191309"/>
                  </a:lnTo>
                  <a:lnTo>
                    <a:pt x="24107" y="184690"/>
                  </a:lnTo>
                  <a:lnTo>
                    <a:pt x="32047" y="179541"/>
                  </a:lnTo>
                  <a:lnTo>
                    <a:pt x="41463" y="175897"/>
                  </a:lnTo>
                  <a:lnTo>
                    <a:pt x="51691" y="173810"/>
                  </a:lnTo>
                  <a:lnTo>
                    <a:pt x="62272" y="173144"/>
                  </a:lnTo>
                  <a:lnTo>
                    <a:pt x="72968" y="173643"/>
                  </a:lnTo>
                  <a:lnTo>
                    <a:pt x="83674" y="175032"/>
                  </a:lnTo>
                  <a:lnTo>
                    <a:pt x="94350" y="177077"/>
                  </a:lnTo>
                  <a:lnTo>
                    <a:pt x="104824" y="179752"/>
                  </a:lnTo>
                  <a:lnTo>
                    <a:pt x="114791" y="183224"/>
                  </a:lnTo>
                  <a:lnTo>
                    <a:pt x="124137" y="187513"/>
                  </a:lnTo>
                  <a:lnTo>
                    <a:pt x="133229" y="192191"/>
                  </a:lnTo>
                  <a:lnTo>
                    <a:pt x="142787" y="196490"/>
                  </a:lnTo>
                  <a:lnTo>
                    <a:pt x="153182" y="200004"/>
                  </a:lnTo>
                  <a:lnTo>
                    <a:pt x="164284" y="202514"/>
                  </a:lnTo>
                  <a:lnTo>
                    <a:pt x="175662" y="203823"/>
                  </a:lnTo>
                  <a:lnTo>
                    <a:pt x="187008" y="203964"/>
                  </a:lnTo>
                  <a:lnTo>
                    <a:pt x="197748" y="203273"/>
                  </a:lnTo>
                  <a:lnTo>
                    <a:pt x="208030" y="202218"/>
                  </a:lnTo>
                  <a:lnTo>
                    <a:pt x="218752" y="200710"/>
                  </a:lnTo>
                  <a:lnTo>
                    <a:pt x="231627" y="1985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863751" y="3000621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10529"/>
                  </a:moveTo>
                  <a:lnTo>
                    <a:pt x="75359" y="7662"/>
                  </a:lnTo>
                  <a:lnTo>
                    <a:pt x="66373" y="5520"/>
                  </a:lnTo>
                  <a:lnTo>
                    <a:pt x="56391" y="3917"/>
                  </a:lnTo>
                  <a:lnTo>
                    <a:pt x="45858" y="2734"/>
                  </a:lnTo>
                  <a:lnTo>
                    <a:pt x="34620" y="1756"/>
                  </a:lnTo>
                  <a:lnTo>
                    <a:pt x="20567" y="89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863751" y="3084849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93483" y="0"/>
                  </a:lnTo>
                  <a:lnTo>
                    <a:pt x="81714" y="0"/>
                  </a:lnTo>
                  <a:lnTo>
                    <a:pt x="68837" y="0"/>
                  </a:lnTo>
                  <a:lnTo>
                    <a:pt x="55425" y="0"/>
                  </a:lnTo>
                  <a:lnTo>
                    <a:pt x="41358" y="0"/>
                  </a:lnTo>
                  <a:lnTo>
                    <a:pt x="2427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254358" y="2600538"/>
              <a:ext cx="9477" cy="252685"/>
            </a:xfrm>
            <a:custGeom>
              <a:avLst/>
              <a:gdLst/>
              <a:ahLst/>
              <a:cxnLst/>
              <a:rect l="0" t="0" r="0" b="0"/>
              <a:pathLst>
                <a:path w="9477" h="252685">
                  <a:moveTo>
                    <a:pt x="9476" y="0"/>
                  </a:moveTo>
                  <a:lnTo>
                    <a:pt x="6609" y="11736"/>
                  </a:lnTo>
                  <a:lnTo>
                    <a:pt x="4467" y="22865"/>
                  </a:lnTo>
                  <a:lnTo>
                    <a:pt x="2864" y="34468"/>
                  </a:lnTo>
                  <a:lnTo>
                    <a:pt x="1683" y="46801"/>
                  </a:lnTo>
                  <a:lnTo>
                    <a:pt x="835" y="60110"/>
                  </a:lnTo>
                  <a:lnTo>
                    <a:pt x="242" y="74419"/>
                  </a:lnTo>
                  <a:lnTo>
                    <a:pt x="0" y="89596"/>
                  </a:lnTo>
                  <a:lnTo>
                    <a:pt x="365" y="105458"/>
                  </a:lnTo>
                  <a:lnTo>
                    <a:pt x="1420" y="121825"/>
                  </a:lnTo>
                  <a:lnTo>
                    <a:pt x="2942" y="138389"/>
                  </a:lnTo>
                  <a:lnTo>
                    <a:pt x="4501" y="154735"/>
                  </a:lnTo>
                  <a:lnTo>
                    <a:pt x="5845" y="170646"/>
                  </a:lnTo>
                  <a:lnTo>
                    <a:pt x="6901" y="185879"/>
                  </a:lnTo>
                  <a:lnTo>
                    <a:pt x="7798" y="201782"/>
                  </a:lnTo>
                  <a:lnTo>
                    <a:pt x="8611" y="221984"/>
                  </a:lnTo>
                  <a:lnTo>
                    <a:pt x="9476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137492" y="2947979"/>
              <a:ext cx="221099" cy="42115"/>
            </a:xfrm>
            <a:custGeom>
              <a:avLst/>
              <a:gdLst/>
              <a:ahLst/>
              <a:cxnLst/>
              <a:rect l="0" t="0" r="0" b="0"/>
              <a:pathLst>
                <a:path w="221099" h="42115">
                  <a:moveTo>
                    <a:pt x="221098" y="0"/>
                  </a:moveTo>
                  <a:lnTo>
                    <a:pt x="212230" y="2934"/>
                  </a:lnTo>
                  <a:lnTo>
                    <a:pt x="203244" y="5716"/>
                  </a:lnTo>
                  <a:lnTo>
                    <a:pt x="193243" y="8616"/>
                  </a:lnTo>
                  <a:lnTo>
                    <a:pt x="182090" y="11656"/>
                  </a:lnTo>
                  <a:lnTo>
                    <a:pt x="169630" y="14821"/>
                  </a:lnTo>
                  <a:lnTo>
                    <a:pt x="155923" y="18080"/>
                  </a:lnTo>
                  <a:lnTo>
                    <a:pt x="141332" y="21245"/>
                  </a:lnTo>
                  <a:lnTo>
                    <a:pt x="126403" y="23988"/>
                  </a:lnTo>
                  <a:lnTo>
                    <a:pt x="111483" y="26168"/>
                  </a:lnTo>
                  <a:lnTo>
                    <a:pt x="96875" y="27970"/>
                  </a:lnTo>
                  <a:lnTo>
                    <a:pt x="82914" y="29795"/>
                  </a:lnTo>
                  <a:lnTo>
                    <a:pt x="69714" y="31872"/>
                  </a:lnTo>
                  <a:lnTo>
                    <a:pt x="57277" y="34109"/>
                  </a:lnTo>
                  <a:lnTo>
                    <a:pt x="44161" y="36393"/>
                  </a:lnTo>
                  <a:lnTo>
                    <a:pt x="26976" y="3892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225823" y="3062717"/>
              <a:ext cx="290696" cy="279187"/>
            </a:xfrm>
            <a:custGeom>
              <a:avLst/>
              <a:gdLst/>
              <a:ahLst/>
              <a:cxnLst/>
              <a:rect l="0" t="0" r="0" b="0"/>
              <a:pathLst>
                <a:path w="290696" h="279187">
                  <a:moveTo>
                    <a:pt x="6425" y="53718"/>
                  </a:moveTo>
                  <a:lnTo>
                    <a:pt x="9426" y="44984"/>
                  </a:lnTo>
                  <a:lnTo>
                    <a:pt x="12849" y="37277"/>
                  </a:lnTo>
                  <a:lnTo>
                    <a:pt x="17049" y="29880"/>
                  </a:lnTo>
                  <a:lnTo>
                    <a:pt x="22122" y="22791"/>
                  </a:lnTo>
                  <a:lnTo>
                    <a:pt x="28252" y="16261"/>
                  </a:lnTo>
                  <a:lnTo>
                    <a:pt x="35436" y="10398"/>
                  </a:lnTo>
                  <a:lnTo>
                    <a:pt x="43523" y="5479"/>
                  </a:lnTo>
                  <a:lnTo>
                    <a:pt x="52318" y="2005"/>
                  </a:lnTo>
                  <a:lnTo>
                    <a:pt x="61634" y="125"/>
                  </a:lnTo>
                  <a:lnTo>
                    <a:pt x="71157" y="0"/>
                  </a:lnTo>
                  <a:lnTo>
                    <a:pt x="80470" y="1961"/>
                  </a:lnTo>
                  <a:lnTo>
                    <a:pt x="89361" y="5981"/>
                  </a:lnTo>
                  <a:lnTo>
                    <a:pt x="97805" y="11594"/>
                  </a:lnTo>
                  <a:lnTo>
                    <a:pt x="105863" y="18108"/>
                  </a:lnTo>
                  <a:lnTo>
                    <a:pt x="113609" y="25048"/>
                  </a:lnTo>
                  <a:lnTo>
                    <a:pt x="120795" y="32483"/>
                  </a:lnTo>
                  <a:lnTo>
                    <a:pt x="126870" y="40911"/>
                  </a:lnTo>
                  <a:lnTo>
                    <a:pt x="131622" y="50550"/>
                  </a:lnTo>
                  <a:lnTo>
                    <a:pt x="135153" y="61480"/>
                  </a:lnTo>
                  <a:lnTo>
                    <a:pt x="137689" y="73808"/>
                  </a:lnTo>
                  <a:lnTo>
                    <a:pt x="139465" y="87431"/>
                  </a:lnTo>
                  <a:lnTo>
                    <a:pt x="140524" y="101801"/>
                  </a:lnTo>
                  <a:lnTo>
                    <a:pt x="140719" y="116053"/>
                  </a:lnTo>
                  <a:lnTo>
                    <a:pt x="140039" y="129711"/>
                  </a:lnTo>
                  <a:lnTo>
                    <a:pt x="138601" y="142827"/>
                  </a:lnTo>
                  <a:lnTo>
                    <a:pt x="136566" y="155781"/>
                  </a:lnTo>
                  <a:lnTo>
                    <a:pt x="134080" y="168827"/>
                  </a:lnTo>
                  <a:lnTo>
                    <a:pt x="131107" y="181894"/>
                  </a:lnTo>
                  <a:lnTo>
                    <a:pt x="127432" y="194683"/>
                  </a:lnTo>
                  <a:lnTo>
                    <a:pt x="122993" y="207026"/>
                  </a:lnTo>
                  <a:lnTo>
                    <a:pt x="117707" y="218758"/>
                  </a:lnTo>
                  <a:lnTo>
                    <a:pt x="111401" y="229637"/>
                  </a:lnTo>
                  <a:lnTo>
                    <a:pt x="104082" y="239615"/>
                  </a:lnTo>
                  <a:lnTo>
                    <a:pt x="95895" y="248636"/>
                  </a:lnTo>
                  <a:lnTo>
                    <a:pt x="87030" y="256557"/>
                  </a:lnTo>
                  <a:lnTo>
                    <a:pt x="77655" y="263402"/>
                  </a:lnTo>
                  <a:lnTo>
                    <a:pt x="67752" y="269169"/>
                  </a:lnTo>
                  <a:lnTo>
                    <a:pt x="57119" y="273754"/>
                  </a:lnTo>
                  <a:lnTo>
                    <a:pt x="45719" y="277195"/>
                  </a:lnTo>
                  <a:lnTo>
                    <a:pt x="34133" y="279186"/>
                  </a:lnTo>
                  <a:lnTo>
                    <a:pt x="23420" y="279016"/>
                  </a:lnTo>
                  <a:lnTo>
                    <a:pt x="14121" y="276490"/>
                  </a:lnTo>
                  <a:lnTo>
                    <a:pt x="6744" y="271862"/>
                  </a:lnTo>
                  <a:lnTo>
                    <a:pt x="1996" y="265550"/>
                  </a:lnTo>
                  <a:lnTo>
                    <a:pt x="0" y="257983"/>
                  </a:lnTo>
                  <a:lnTo>
                    <a:pt x="575" y="249837"/>
                  </a:lnTo>
                  <a:lnTo>
                    <a:pt x="3528" y="241998"/>
                  </a:lnTo>
                  <a:lnTo>
                    <a:pt x="8508" y="234921"/>
                  </a:lnTo>
                  <a:lnTo>
                    <a:pt x="15084" y="228682"/>
                  </a:lnTo>
                  <a:lnTo>
                    <a:pt x="22850" y="223176"/>
                  </a:lnTo>
                  <a:lnTo>
                    <a:pt x="31478" y="218253"/>
                  </a:lnTo>
                  <a:lnTo>
                    <a:pt x="40879" y="213927"/>
                  </a:lnTo>
                  <a:lnTo>
                    <a:pt x="51174" y="210385"/>
                  </a:lnTo>
                  <a:lnTo>
                    <a:pt x="62365" y="207664"/>
                  </a:lnTo>
                  <a:lnTo>
                    <a:pt x="74491" y="205666"/>
                  </a:lnTo>
                  <a:lnTo>
                    <a:pt x="87695" y="204240"/>
                  </a:lnTo>
                  <a:lnTo>
                    <a:pt x="101944" y="203249"/>
                  </a:lnTo>
                  <a:lnTo>
                    <a:pt x="116750" y="202735"/>
                  </a:lnTo>
                  <a:lnTo>
                    <a:pt x="131302" y="202914"/>
                  </a:lnTo>
                  <a:lnTo>
                    <a:pt x="145165" y="203853"/>
                  </a:lnTo>
                  <a:lnTo>
                    <a:pt x="158421" y="205636"/>
                  </a:lnTo>
                  <a:lnTo>
                    <a:pt x="171469" y="208437"/>
                  </a:lnTo>
                  <a:lnTo>
                    <a:pt x="184582" y="212244"/>
                  </a:lnTo>
                  <a:lnTo>
                    <a:pt x="197864" y="216750"/>
                  </a:lnTo>
                  <a:lnTo>
                    <a:pt x="211329" y="221459"/>
                  </a:lnTo>
                  <a:lnTo>
                    <a:pt x="224937" y="226062"/>
                  </a:lnTo>
                  <a:lnTo>
                    <a:pt x="238238" y="230301"/>
                  </a:lnTo>
                  <a:lnTo>
                    <a:pt x="251801" y="234293"/>
                  </a:lnTo>
                  <a:lnTo>
                    <a:pt x="267935" y="238384"/>
                  </a:lnTo>
                  <a:lnTo>
                    <a:pt x="290695" y="2432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1452991" y="3802246"/>
            <a:ext cx="1146364" cy="1401347"/>
            <a:chOff x="1452991" y="3802246"/>
            <a:chExt cx="1146364" cy="1401347"/>
          </a:xfrm>
        </p:grpSpPr>
        <p:sp>
          <p:nvSpPr>
            <p:cNvPr id="104" name="Freeform 103"/>
            <p:cNvSpPr/>
            <p:nvPr/>
          </p:nvSpPr>
          <p:spPr>
            <a:xfrm>
              <a:off x="1558217" y="4390383"/>
              <a:ext cx="374013" cy="642239"/>
            </a:xfrm>
            <a:custGeom>
              <a:avLst/>
              <a:gdLst/>
              <a:ahLst/>
              <a:cxnLst/>
              <a:rect l="0" t="0" r="0" b="0"/>
              <a:pathLst>
                <a:path w="374013" h="642239">
                  <a:moveTo>
                    <a:pt x="115814" y="0"/>
                  </a:moveTo>
                  <a:lnTo>
                    <a:pt x="112880" y="8801"/>
                  </a:lnTo>
                  <a:lnTo>
                    <a:pt x="110098" y="17148"/>
                  </a:lnTo>
                  <a:lnTo>
                    <a:pt x="107193" y="25852"/>
                  </a:lnTo>
                  <a:lnTo>
                    <a:pt x="103980" y="35146"/>
                  </a:lnTo>
                  <a:lnTo>
                    <a:pt x="100167" y="45288"/>
                  </a:lnTo>
                  <a:lnTo>
                    <a:pt x="95654" y="56329"/>
                  </a:lnTo>
                  <a:lnTo>
                    <a:pt x="90664" y="67996"/>
                  </a:lnTo>
                  <a:lnTo>
                    <a:pt x="85624" y="79818"/>
                  </a:lnTo>
                  <a:lnTo>
                    <a:pt x="80788" y="91507"/>
                  </a:lnTo>
                  <a:lnTo>
                    <a:pt x="76068" y="102964"/>
                  </a:lnTo>
                  <a:lnTo>
                    <a:pt x="71139" y="114190"/>
                  </a:lnTo>
                  <a:lnTo>
                    <a:pt x="65823" y="125217"/>
                  </a:lnTo>
                  <a:lnTo>
                    <a:pt x="60100" y="135927"/>
                  </a:lnTo>
                  <a:lnTo>
                    <a:pt x="54025" y="146054"/>
                  </a:lnTo>
                  <a:lnTo>
                    <a:pt x="47661" y="155467"/>
                  </a:lnTo>
                  <a:lnTo>
                    <a:pt x="40583" y="163092"/>
                  </a:lnTo>
                  <a:lnTo>
                    <a:pt x="33076" y="167067"/>
                  </a:lnTo>
                  <a:lnTo>
                    <a:pt x="27023" y="167051"/>
                  </a:lnTo>
                  <a:lnTo>
                    <a:pt x="23456" y="163816"/>
                  </a:lnTo>
                  <a:lnTo>
                    <a:pt x="22450" y="158259"/>
                  </a:lnTo>
                  <a:lnTo>
                    <a:pt x="23633" y="151089"/>
                  </a:lnTo>
                  <a:lnTo>
                    <a:pt x="26519" y="142821"/>
                  </a:lnTo>
                  <a:lnTo>
                    <a:pt x="30664" y="133809"/>
                  </a:lnTo>
                  <a:lnTo>
                    <a:pt x="35708" y="124297"/>
                  </a:lnTo>
                  <a:lnTo>
                    <a:pt x="41381" y="114448"/>
                  </a:lnTo>
                  <a:lnTo>
                    <a:pt x="47488" y="104378"/>
                  </a:lnTo>
                  <a:lnTo>
                    <a:pt x="53892" y="94326"/>
                  </a:lnTo>
                  <a:lnTo>
                    <a:pt x="60498" y="84648"/>
                  </a:lnTo>
                  <a:lnTo>
                    <a:pt x="67245" y="75507"/>
                  </a:lnTo>
                  <a:lnTo>
                    <a:pt x="74251" y="66895"/>
                  </a:lnTo>
                  <a:lnTo>
                    <a:pt x="81794" y="58723"/>
                  </a:lnTo>
                  <a:lnTo>
                    <a:pt x="89983" y="50895"/>
                  </a:lnTo>
                  <a:lnTo>
                    <a:pt x="98772" y="43485"/>
                  </a:lnTo>
                  <a:lnTo>
                    <a:pt x="108051" y="36727"/>
                  </a:lnTo>
                  <a:lnTo>
                    <a:pt x="117710" y="30707"/>
                  </a:lnTo>
                  <a:lnTo>
                    <a:pt x="127977" y="25681"/>
                  </a:lnTo>
                  <a:lnTo>
                    <a:pt x="139386" y="22135"/>
                  </a:lnTo>
                  <a:lnTo>
                    <a:pt x="152124" y="20206"/>
                  </a:lnTo>
                  <a:lnTo>
                    <a:pt x="165595" y="20048"/>
                  </a:lnTo>
                  <a:lnTo>
                    <a:pt x="178642" y="21987"/>
                  </a:lnTo>
                  <a:lnTo>
                    <a:pt x="190637" y="25992"/>
                  </a:lnTo>
                  <a:lnTo>
                    <a:pt x="201467" y="31595"/>
                  </a:lnTo>
                  <a:lnTo>
                    <a:pt x="211276" y="38103"/>
                  </a:lnTo>
                  <a:lnTo>
                    <a:pt x="220274" y="45038"/>
                  </a:lnTo>
                  <a:lnTo>
                    <a:pt x="228504" y="52470"/>
                  </a:lnTo>
                  <a:lnTo>
                    <a:pt x="235827" y="60897"/>
                  </a:lnTo>
                  <a:lnTo>
                    <a:pt x="242238" y="70534"/>
                  </a:lnTo>
                  <a:lnTo>
                    <a:pt x="247700" y="81464"/>
                  </a:lnTo>
                  <a:lnTo>
                    <a:pt x="252071" y="93790"/>
                  </a:lnTo>
                  <a:lnTo>
                    <a:pt x="255376" y="107419"/>
                  </a:lnTo>
                  <a:lnTo>
                    <a:pt x="257613" y="121962"/>
                  </a:lnTo>
                  <a:lnTo>
                    <a:pt x="258673" y="136861"/>
                  </a:lnTo>
                  <a:lnTo>
                    <a:pt x="258604" y="151757"/>
                  </a:lnTo>
                  <a:lnTo>
                    <a:pt x="257423" y="166181"/>
                  </a:lnTo>
                  <a:lnTo>
                    <a:pt x="255035" y="179487"/>
                  </a:lnTo>
                  <a:lnTo>
                    <a:pt x="251504" y="191433"/>
                  </a:lnTo>
                  <a:lnTo>
                    <a:pt x="247015" y="202115"/>
                  </a:lnTo>
                  <a:lnTo>
                    <a:pt x="241785" y="211766"/>
                  </a:lnTo>
                  <a:lnTo>
                    <a:pt x="236010" y="220635"/>
                  </a:lnTo>
                  <a:lnTo>
                    <a:pt x="229845" y="228933"/>
                  </a:lnTo>
                  <a:lnTo>
                    <a:pt x="223408" y="236827"/>
                  </a:lnTo>
                  <a:lnTo>
                    <a:pt x="216779" y="244437"/>
                  </a:lnTo>
                  <a:lnTo>
                    <a:pt x="209852" y="251685"/>
                  </a:lnTo>
                  <a:lnTo>
                    <a:pt x="202364" y="258328"/>
                  </a:lnTo>
                  <a:lnTo>
                    <a:pt x="194265" y="264231"/>
                  </a:lnTo>
                  <a:lnTo>
                    <a:pt x="187522" y="267927"/>
                  </a:lnTo>
                  <a:lnTo>
                    <a:pt x="185280" y="268408"/>
                  </a:lnTo>
                  <a:lnTo>
                    <a:pt x="187887" y="267601"/>
                  </a:lnTo>
                  <a:lnTo>
                    <a:pt x="194225" y="266739"/>
                  </a:lnTo>
                  <a:lnTo>
                    <a:pt x="203142" y="266474"/>
                  </a:lnTo>
                  <a:lnTo>
                    <a:pt x="213779" y="267019"/>
                  </a:lnTo>
                  <a:lnTo>
                    <a:pt x="225390" y="268491"/>
                  </a:lnTo>
                  <a:lnTo>
                    <a:pt x="237284" y="271061"/>
                  </a:lnTo>
                  <a:lnTo>
                    <a:pt x="249070" y="274708"/>
                  </a:lnTo>
                  <a:lnTo>
                    <a:pt x="260449" y="279271"/>
                  </a:lnTo>
                  <a:lnTo>
                    <a:pt x="271102" y="284549"/>
                  </a:lnTo>
                  <a:lnTo>
                    <a:pt x="280937" y="290355"/>
                  </a:lnTo>
                  <a:lnTo>
                    <a:pt x="290036" y="296540"/>
                  </a:lnTo>
                  <a:lnTo>
                    <a:pt x="298543" y="302990"/>
                  </a:lnTo>
                  <a:lnTo>
                    <a:pt x="306600" y="309629"/>
                  </a:lnTo>
                  <a:lnTo>
                    <a:pt x="314166" y="316561"/>
                  </a:lnTo>
                  <a:lnTo>
                    <a:pt x="321029" y="324054"/>
                  </a:lnTo>
                  <a:lnTo>
                    <a:pt x="327133" y="332217"/>
                  </a:lnTo>
                  <a:lnTo>
                    <a:pt x="332725" y="341329"/>
                  </a:lnTo>
                  <a:lnTo>
                    <a:pt x="338248" y="351889"/>
                  </a:lnTo>
                  <a:lnTo>
                    <a:pt x="343961" y="364027"/>
                  </a:lnTo>
                  <a:lnTo>
                    <a:pt x="349783" y="377246"/>
                  </a:lnTo>
                  <a:lnTo>
                    <a:pt x="355391" y="390650"/>
                  </a:lnTo>
                  <a:lnTo>
                    <a:pt x="360605" y="403707"/>
                  </a:lnTo>
                  <a:lnTo>
                    <a:pt x="365241" y="416573"/>
                  </a:lnTo>
                  <a:lnTo>
                    <a:pt x="369050" y="429885"/>
                  </a:lnTo>
                  <a:lnTo>
                    <a:pt x="371968" y="443984"/>
                  </a:lnTo>
                  <a:lnTo>
                    <a:pt x="373774" y="458742"/>
                  </a:lnTo>
                  <a:lnTo>
                    <a:pt x="374012" y="473735"/>
                  </a:lnTo>
                  <a:lnTo>
                    <a:pt x="372578" y="488678"/>
                  </a:lnTo>
                  <a:lnTo>
                    <a:pt x="369666" y="503460"/>
                  </a:lnTo>
                  <a:lnTo>
                    <a:pt x="365579" y="518065"/>
                  </a:lnTo>
                  <a:lnTo>
                    <a:pt x="360605" y="532506"/>
                  </a:lnTo>
                  <a:lnTo>
                    <a:pt x="354827" y="546491"/>
                  </a:lnTo>
                  <a:lnTo>
                    <a:pt x="348125" y="559436"/>
                  </a:lnTo>
                  <a:lnTo>
                    <a:pt x="340499" y="571103"/>
                  </a:lnTo>
                  <a:lnTo>
                    <a:pt x="331751" y="581413"/>
                  </a:lnTo>
                  <a:lnTo>
                    <a:pt x="321437" y="590274"/>
                  </a:lnTo>
                  <a:lnTo>
                    <a:pt x="309460" y="597786"/>
                  </a:lnTo>
                  <a:lnTo>
                    <a:pt x="296178" y="604018"/>
                  </a:lnTo>
                  <a:lnTo>
                    <a:pt x="282200" y="608922"/>
                  </a:lnTo>
                  <a:lnTo>
                    <a:pt x="267953" y="612591"/>
                  </a:lnTo>
                  <a:lnTo>
                    <a:pt x="253812" y="615075"/>
                  </a:lnTo>
                  <a:lnTo>
                    <a:pt x="240172" y="616302"/>
                  </a:lnTo>
                  <a:lnTo>
                    <a:pt x="227173" y="616354"/>
                  </a:lnTo>
                  <a:lnTo>
                    <a:pt x="214291" y="615594"/>
                  </a:lnTo>
                  <a:lnTo>
                    <a:pt x="200496" y="614554"/>
                  </a:lnTo>
                  <a:lnTo>
                    <a:pt x="185288" y="613567"/>
                  </a:lnTo>
                  <a:lnTo>
                    <a:pt x="168984" y="612925"/>
                  </a:lnTo>
                  <a:lnTo>
                    <a:pt x="152422" y="612951"/>
                  </a:lnTo>
                  <a:lnTo>
                    <a:pt x="136132" y="613752"/>
                  </a:lnTo>
                  <a:lnTo>
                    <a:pt x="120296" y="615256"/>
                  </a:lnTo>
                  <a:lnTo>
                    <a:pt x="104911" y="617329"/>
                  </a:lnTo>
                  <a:lnTo>
                    <a:pt x="89905" y="619831"/>
                  </a:lnTo>
                  <a:lnTo>
                    <a:pt x="75354" y="622645"/>
                  </a:lnTo>
                  <a:lnTo>
                    <a:pt x="61490" y="625678"/>
                  </a:lnTo>
                  <a:lnTo>
                    <a:pt x="48393" y="628860"/>
                  </a:lnTo>
                  <a:lnTo>
                    <a:pt x="36437" y="631990"/>
                  </a:lnTo>
                  <a:lnTo>
                    <a:pt x="25191" y="635044"/>
                  </a:lnTo>
                  <a:lnTo>
                    <a:pt x="13665" y="638288"/>
                  </a:lnTo>
                  <a:lnTo>
                    <a:pt x="0" y="6422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126756" y="4085057"/>
              <a:ext cx="10530" cy="252685"/>
            </a:xfrm>
            <a:custGeom>
              <a:avLst/>
              <a:gdLst/>
              <a:ahLst/>
              <a:cxnLst/>
              <a:rect l="0" t="0" r="0" b="0"/>
              <a:pathLst>
                <a:path w="10530" h="252685">
                  <a:moveTo>
                    <a:pt x="10529" y="0"/>
                  </a:moveTo>
                  <a:lnTo>
                    <a:pt x="10461" y="14669"/>
                  </a:lnTo>
                  <a:lnTo>
                    <a:pt x="9821" y="28580"/>
                  </a:lnTo>
                  <a:lnTo>
                    <a:pt x="8529" y="43078"/>
                  </a:lnTo>
                  <a:lnTo>
                    <a:pt x="6842" y="58280"/>
                  </a:lnTo>
                  <a:lnTo>
                    <a:pt x="5174" y="74104"/>
                  </a:lnTo>
                  <a:lnTo>
                    <a:pt x="3761" y="90419"/>
                  </a:lnTo>
                  <a:lnTo>
                    <a:pt x="2663" y="106937"/>
                  </a:lnTo>
                  <a:lnTo>
                    <a:pt x="1853" y="123245"/>
                  </a:lnTo>
                  <a:lnTo>
                    <a:pt x="1273" y="139135"/>
                  </a:lnTo>
                  <a:lnTo>
                    <a:pt x="868" y="154584"/>
                  </a:lnTo>
                  <a:lnTo>
                    <a:pt x="588" y="169650"/>
                  </a:lnTo>
                  <a:lnTo>
                    <a:pt x="396" y="184403"/>
                  </a:lnTo>
                  <a:lnTo>
                    <a:pt x="266" y="198509"/>
                  </a:lnTo>
                  <a:lnTo>
                    <a:pt x="164" y="212715"/>
                  </a:lnTo>
                  <a:lnTo>
                    <a:pt x="81" y="229390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000414" y="4453554"/>
              <a:ext cx="263213" cy="126343"/>
            </a:xfrm>
            <a:custGeom>
              <a:avLst/>
              <a:gdLst/>
              <a:ahLst/>
              <a:cxnLst/>
              <a:rect l="0" t="0" r="0" b="0"/>
              <a:pathLst>
                <a:path w="263213" h="126343">
                  <a:moveTo>
                    <a:pt x="263212" y="0"/>
                  </a:moveTo>
                  <a:lnTo>
                    <a:pt x="251544" y="5868"/>
                  </a:lnTo>
                  <a:lnTo>
                    <a:pt x="241055" y="11432"/>
                  </a:lnTo>
                  <a:lnTo>
                    <a:pt x="230754" y="17226"/>
                  </a:lnTo>
                  <a:lnTo>
                    <a:pt x="220453" y="23135"/>
                  </a:lnTo>
                  <a:lnTo>
                    <a:pt x="210109" y="28816"/>
                  </a:lnTo>
                  <a:lnTo>
                    <a:pt x="199715" y="34096"/>
                  </a:lnTo>
                  <a:lnTo>
                    <a:pt x="189114" y="39119"/>
                  </a:lnTo>
                  <a:lnTo>
                    <a:pt x="178007" y="44253"/>
                  </a:lnTo>
                  <a:lnTo>
                    <a:pt x="166274" y="49708"/>
                  </a:lnTo>
                  <a:lnTo>
                    <a:pt x="153954" y="55525"/>
                  </a:lnTo>
                  <a:lnTo>
                    <a:pt x="141151" y="61662"/>
                  </a:lnTo>
                  <a:lnTo>
                    <a:pt x="127982" y="68052"/>
                  </a:lnTo>
                  <a:lnTo>
                    <a:pt x="114546" y="74633"/>
                  </a:lnTo>
                  <a:lnTo>
                    <a:pt x="100920" y="81350"/>
                  </a:lnTo>
                  <a:lnTo>
                    <a:pt x="87166" y="88159"/>
                  </a:lnTo>
                  <a:lnTo>
                    <a:pt x="73491" y="94865"/>
                  </a:lnTo>
                  <a:lnTo>
                    <a:pt x="60229" y="101142"/>
                  </a:lnTo>
                  <a:lnTo>
                    <a:pt x="47543" y="106840"/>
                  </a:lnTo>
                  <a:lnTo>
                    <a:pt x="35866" y="111834"/>
                  </a:lnTo>
                  <a:lnTo>
                    <a:pt x="24838" y="116423"/>
                  </a:lnTo>
                  <a:lnTo>
                    <a:pt x="13492" y="121010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080039" y="4619529"/>
              <a:ext cx="257288" cy="318222"/>
            </a:xfrm>
            <a:custGeom>
              <a:avLst/>
              <a:gdLst/>
              <a:ahLst/>
              <a:cxnLst/>
              <a:rect l="0" t="0" r="0" b="0"/>
              <a:pathLst>
                <a:path w="257288" h="318222">
                  <a:moveTo>
                    <a:pt x="4603" y="97238"/>
                  </a:moveTo>
                  <a:lnTo>
                    <a:pt x="1803" y="88436"/>
                  </a:lnTo>
                  <a:lnTo>
                    <a:pt x="302" y="80089"/>
                  </a:lnTo>
                  <a:lnTo>
                    <a:pt x="0" y="71395"/>
                  </a:lnTo>
                  <a:lnTo>
                    <a:pt x="852" y="62447"/>
                  </a:lnTo>
                  <a:lnTo>
                    <a:pt x="2968" y="53601"/>
                  </a:lnTo>
                  <a:lnTo>
                    <a:pt x="6290" y="45061"/>
                  </a:lnTo>
                  <a:lnTo>
                    <a:pt x="10625" y="36873"/>
                  </a:lnTo>
                  <a:lnTo>
                    <a:pt x="15744" y="28995"/>
                  </a:lnTo>
                  <a:lnTo>
                    <a:pt x="21451" y="21374"/>
                  </a:lnTo>
                  <a:lnTo>
                    <a:pt x="27909" y="14275"/>
                  </a:lnTo>
                  <a:lnTo>
                    <a:pt x="35606" y="8258"/>
                  </a:lnTo>
                  <a:lnTo>
                    <a:pt x="44703" y="3558"/>
                  </a:lnTo>
                  <a:lnTo>
                    <a:pt x="54746" y="573"/>
                  </a:lnTo>
                  <a:lnTo>
                    <a:pt x="64871" y="0"/>
                  </a:lnTo>
                  <a:lnTo>
                    <a:pt x="74568" y="1991"/>
                  </a:lnTo>
                  <a:lnTo>
                    <a:pt x="83688" y="6244"/>
                  </a:lnTo>
                  <a:lnTo>
                    <a:pt x="92265" y="12296"/>
                  </a:lnTo>
                  <a:lnTo>
                    <a:pt x="100398" y="19699"/>
                  </a:lnTo>
                  <a:lnTo>
                    <a:pt x="108028" y="28241"/>
                  </a:lnTo>
                  <a:lnTo>
                    <a:pt x="114941" y="37944"/>
                  </a:lnTo>
                  <a:lnTo>
                    <a:pt x="121078" y="48725"/>
                  </a:lnTo>
                  <a:lnTo>
                    <a:pt x="126523" y="60404"/>
                  </a:lnTo>
                  <a:lnTo>
                    <a:pt x="131416" y="72774"/>
                  </a:lnTo>
                  <a:lnTo>
                    <a:pt x="135889" y="85658"/>
                  </a:lnTo>
                  <a:lnTo>
                    <a:pt x="139894" y="99074"/>
                  </a:lnTo>
                  <a:lnTo>
                    <a:pt x="143211" y="113218"/>
                  </a:lnTo>
                  <a:lnTo>
                    <a:pt x="145773" y="128138"/>
                  </a:lnTo>
                  <a:lnTo>
                    <a:pt x="147494" y="143581"/>
                  </a:lnTo>
                  <a:lnTo>
                    <a:pt x="148199" y="159102"/>
                  </a:lnTo>
                  <a:lnTo>
                    <a:pt x="147894" y="174426"/>
                  </a:lnTo>
                  <a:lnTo>
                    <a:pt x="146723" y="189310"/>
                  </a:lnTo>
                  <a:lnTo>
                    <a:pt x="144874" y="203458"/>
                  </a:lnTo>
                  <a:lnTo>
                    <a:pt x="142517" y="216787"/>
                  </a:lnTo>
                  <a:lnTo>
                    <a:pt x="139631" y="229382"/>
                  </a:lnTo>
                  <a:lnTo>
                    <a:pt x="136017" y="241388"/>
                  </a:lnTo>
                  <a:lnTo>
                    <a:pt x="131622" y="252951"/>
                  </a:lnTo>
                  <a:lnTo>
                    <a:pt x="126536" y="264194"/>
                  </a:lnTo>
                  <a:lnTo>
                    <a:pt x="120896" y="275210"/>
                  </a:lnTo>
                  <a:lnTo>
                    <a:pt x="114834" y="286057"/>
                  </a:lnTo>
                  <a:lnTo>
                    <a:pt x="108135" y="296290"/>
                  </a:lnTo>
                  <a:lnTo>
                    <a:pt x="100275" y="305025"/>
                  </a:lnTo>
                  <a:lnTo>
                    <a:pt x="91072" y="311881"/>
                  </a:lnTo>
                  <a:lnTo>
                    <a:pt x="81129" y="316482"/>
                  </a:lnTo>
                  <a:lnTo>
                    <a:pt x="71602" y="318221"/>
                  </a:lnTo>
                  <a:lnTo>
                    <a:pt x="63130" y="317048"/>
                  </a:lnTo>
                  <a:lnTo>
                    <a:pt x="55987" y="313192"/>
                  </a:lnTo>
                  <a:lnTo>
                    <a:pt x="50339" y="306884"/>
                  </a:lnTo>
                  <a:lnTo>
                    <a:pt x="46111" y="298507"/>
                  </a:lnTo>
                  <a:lnTo>
                    <a:pt x="43390" y="288837"/>
                  </a:lnTo>
                  <a:lnTo>
                    <a:pt x="42522" y="278904"/>
                  </a:lnTo>
                  <a:lnTo>
                    <a:pt x="43526" y="269307"/>
                  </a:lnTo>
                  <a:lnTo>
                    <a:pt x="46146" y="260241"/>
                  </a:lnTo>
                  <a:lnTo>
                    <a:pt x="50037" y="251693"/>
                  </a:lnTo>
                  <a:lnTo>
                    <a:pt x="54878" y="243576"/>
                  </a:lnTo>
                  <a:lnTo>
                    <a:pt x="60567" y="235954"/>
                  </a:lnTo>
                  <a:lnTo>
                    <a:pt x="67209" y="229046"/>
                  </a:lnTo>
                  <a:lnTo>
                    <a:pt x="74791" y="222922"/>
                  </a:lnTo>
                  <a:lnTo>
                    <a:pt x="83339" y="217825"/>
                  </a:lnTo>
                  <a:lnTo>
                    <a:pt x="92988" y="214229"/>
                  </a:lnTo>
                  <a:lnTo>
                    <a:pt x="103700" y="212259"/>
                  </a:lnTo>
                  <a:lnTo>
                    <a:pt x="115148" y="211733"/>
                  </a:lnTo>
                  <a:lnTo>
                    <a:pt x="126825" y="212360"/>
                  </a:lnTo>
                  <a:lnTo>
                    <a:pt x="138417" y="213853"/>
                  </a:lnTo>
                  <a:lnTo>
                    <a:pt x="149809" y="215971"/>
                  </a:lnTo>
                  <a:lnTo>
                    <a:pt x="160992" y="218529"/>
                  </a:lnTo>
                  <a:lnTo>
                    <a:pt x="172000" y="221380"/>
                  </a:lnTo>
                  <a:lnTo>
                    <a:pt x="183037" y="223935"/>
                  </a:lnTo>
                  <a:lnTo>
                    <a:pt x="194447" y="225207"/>
                  </a:lnTo>
                  <a:lnTo>
                    <a:pt x="206371" y="224769"/>
                  </a:lnTo>
                  <a:lnTo>
                    <a:pt x="218189" y="223002"/>
                  </a:lnTo>
                  <a:lnTo>
                    <a:pt x="229776" y="220643"/>
                  </a:lnTo>
                  <a:lnTo>
                    <a:pt x="242153" y="217481"/>
                  </a:lnTo>
                  <a:lnTo>
                    <a:pt x="257287" y="2130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1452991" y="3802246"/>
              <a:ext cx="1146364" cy="1401347"/>
            </a:xfrm>
            <a:custGeom>
              <a:avLst/>
              <a:gdLst/>
              <a:ahLst/>
              <a:cxnLst/>
              <a:rect l="0" t="0" r="0" b="0"/>
              <a:pathLst>
                <a:path w="1146364" h="1401347">
                  <a:moveTo>
                    <a:pt x="400024" y="356510"/>
                  </a:moveTo>
                  <a:lnTo>
                    <a:pt x="391355" y="356523"/>
                  </a:lnTo>
                  <a:lnTo>
                    <a:pt x="379180" y="357042"/>
                  </a:lnTo>
                  <a:lnTo>
                    <a:pt x="365650" y="358987"/>
                  </a:lnTo>
                  <a:lnTo>
                    <a:pt x="351645" y="362738"/>
                  </a:lnTo>
                  <a:lnTo>
                    <a:pt x="337658" y="367869"/>
                  </a:lnTo>
                  <a:lnTo>
                    <a:pt x="324121" y="373462"/>
                  </a:lnTo>
                  <a:lnTo>
                    <a:pt x="311211" y="378928"/>
                  </a:lnTo>
                  <a:lnTo>
                    <a:pt x="299070" y="384205"/>
                  </a:lnTo>
                  <a:lnTo>
                    <a:pt x="287901" y="389574"/>
                  </a:lnTo>
                  <a:lnTo>
                    <a:pt x="277709" y="395222"/>
                  </a:lnTo>
                  <a:lnTo>
                    <a:pt x="268031" y="401353"/>
                  </a:lnTo>
                  <a:lnTo>
                    <a:pt x="258072" y="408241"/>
                  </a:lnTo>
                  <a:lnTo>
                    <a:pt x="247408" y="415957"/>
                  </a:lnTo>
                  <a:lnTo>
                    <a:pt x="236295" y="424413"/>
                  </a:lnTo>
                  <a:lnTo>
                    <a:pt x="225440" y="433462"/>
                  </a:lnTo>
                  <a:lnTo>
                    <a:pt x="215246" y="442949"/>
                  </a:lnTo>
                  <a:lnTo>
                    <a:pt x="205622" y="452590"/>
                  </a:lnTo>
                  <a:lnTo>
                    <a:pt x="196173" y="461982"/>
                  </a:lnTo>
                  <a:lnTo>
                    <a:pt x="186638" y="470930"/>
                  </a:lnTo>
                  <a:lnTo>
                    <a:pt x="177082" y="479582"/>
                  </a:lnTo>
                  <a:lnTo>
                    <a:pt x="167806" y="488311"/>
                  </a:lnTo>
                  <a:lnTo>
                    <a:pt x="158969" y="497336"/>
                  </a:lnTo>
                  <a:lnTo>
                    <a:pt x="150575" y="506704"/>
                  </a:lnTo>
                  <a:lnTo>
                    <a:pt x="142558" y="516379"/>
                  </a:lnTo>
                  <a:lnTo>
                    <a:pt x="134833" y="526303"/>
                  </a:lnTo>
                  <a:lnTo>
                    <a:pt x="127323" y="536579"/>
                  </a:lnTo>
                  <a:lnTo>
                    <a:pt x="119967" y="547463"/>
                  </a:lnTo>
                  <a:lnTo>
                    <a:pt x="112723" y="559040"/>
                  </a:lnTo>
                  <a:lnTo>
                    <a:pt x="105722" y="571085"/>
                  </a:lnTo>
                  <a:lnTo>
                    <a:pt x="99246" y="583171"/>
                  </a:lnTo>
                  <a:lnTo>
                    <a:pt x="93405" y="595044"/>
                  </a:lnTo>
                  <a:lnTo>
                    <a:pt x="87992" y="606798"/>
                  </a:lnTo>
                  <a:lnTo>
                    <a:pt x="82589" y="618755"/>
                  </a:lnTo>
                  <a:lnTo>
                    <a:pt x="76956" y="631096"/>
                  </a:lnTo>
                  <a:lnTo>
                    <a:pt x="71189" y="643842"/>
                  </a:lnTo>
                  <a:lnTo>
                    <a:pt x="65617" y="656939"/>
                  </a:lnTo>
                  <a:lnTo>
                    <a:pt x="60418" y="670309"/>
                  </a:lnTo>
                  <a:lnTo>
                    <a:pt x="55453" y="683881"/>
                  </a:lnTo>
                  <a:lnTo>
                    <a:pt x="50359" y="697600"/>
                  </a:lnTo>
                  <a:lnTo>
                    <a:pt x="44936" y="711419"/>
                  </a:lnTo>
                  <a:lnTo>
                    <a:pt x="39311" y="725310"/>
                  </a:lnTo>
                  <a:lnTo>
                    <a:pt x="33835" y="739248"/>
                  </a:lnTo>
                  <a:lnTo>
                    <a:pt x="28706" y="753219"/>
                  </a:lnTo>
                  <a:lnTo>
                    <a:pt x="23957" y="767213"/>
                  </a:lnTo>
                  <a:lnTo>
                    <a:pt x="19540" y="781220"/>
                  </a:lnTo>
                  <a:lnTo>
                    <a:pt x="15390" y="795238"/>
                  </a:lnTo>
                  <a:lnTo>
                    <a:pt x="11604" y="809262"/>
                  </a:lnTo>
                  <a:lnTo>
                    <a:pt x="8433" y="823291"/>
                  </a:lnTo>
                  <a:lnTo>
                    <a:pt x="5966" y="837323"/>
                  </a:lnTo>
                  <a:lnTo>
                    <a:pt x="4139" y="851357"/>
                  </a:lnTo>
                  <a:lnTo>
                    <a:pt x="2829" y="865393"/>
                  </a:lnTo>
                  <a:lnTo>
                    <a:pt x="1911" y="879429"/>
                  </a:lnTo>
                  <a:lnTo>
                    <a:pt x="1276" y="893466"/>
                  </a:lnTo>
                  <a:lnTo>
                    <a:pt x="842" y="907503"/>
                  </a:lnTo>
                  <a:lnTo>
                    <a:pt x="547" y="921540"/>
                  </a:lnTo>
                  <a:lnTo>
                    <a:pt x="348" y="935578"/>
                  </a:lnTo>
                  <a:lnTo>
                    <a:pt x="213" y="949616"/>
                  </a:lnTo>
                  <a:lnTo>
                    <a:pt x="123" y="963654"/>
                  </a:lnTo>
                  <a:lnTo>
                    <a:pt x="63" y="977692"/>
                  </a:lnTo>
                  <a:lnTo>
                    <a:pt x="23" y="991730"/>
                  </a:lnTo>
                  <a:lnTo>
                    <a:pt x="0" y="1005767"/>
                  </a:lnTo>
                  <a:lnTo>
                    <a:pt x="155" y="1019806"/>
                  </a:lnTo>
                  <a:lnTo>
                    <a:pt x="791" y="1033844"/>
                  </a:lnTo>
                  <a:lnTo>
                    <a:pt x="2036" y="1047882"/>
                  </a:lnTo>
                  <a:lnTo>
                    <a:pt x="3856" y="1061919"/>
                  </a:lnTo>
                  <a:lnTo>
                    <a:pt x="6149" y="1075957"/>
                  </a:lnTo>
                  <a:lnTo>
                    <a:pt x="8803" y="1089991"/>
                  </a:lnTo>
                  <a:lnTo>
                    <a:pt x="11720" y="1103856"/>
                  </a:lnTo>
                  <a:lnTo>
                    <a:pt x="14823" y="1117246"/>
                  </a:lnTo>
                  <a:lnTo>
                    <a:pt x="18056" y="1130035"/>
                  </a:lnTo>
                  <a:lnTo>
                    <a:pt x="21379" y="1142420"/>
                  </a:lnTo>
                  <a:lnTo>
                    <a:pt x="24763" y="1154810"/>
                  </a:lnTo>
                  <a:lnTo>
                    <a:pt x="28188" y="1167441"/>
                  </a:lnTo>
                  <a:lnTo>
                    <a:pt x="31641" y="1180213"/>
                  </a:lnTo>
                  <a:lnTo>
                    <a:pt x="35113" y="1192795"/>
                  </a:lnTo>
                  <a:lnTo>
                    <a:pt x="38601" y="1204997"/>
                  </a:lnTo>
                  <a:lnTo>
                    <a:pt x="42267" y="1216632"/>
                  </a:lnTo>
                  <a:lnTo>
                    <a:pt x="46413" y="1227445"/>
                  </a:lnTo>
                  <a:lnTo>
                    <a:pt x="51173" y="1237387"/>
                  </a:lnTo>
                  <a:lnTo>
                    <a:pt x="56676" y="1246725"/>
                  </a:lnTo>
                  <a:lnTo>
                    <a:pt x="63127" y="1255923"/>
                  </a:lnTo>
                  <a:lnTo>
                    <a:pt x="70539" y="1265260"/>
                  </a:lnTo>
                  <a:lnTo>
                    <a:pt x="78618" y="1274670"/>
                  </a:lnTo>
                  <a:lnTo>
                    <a:pt x="86879" y="1283841"/>
                  </a:lnTo>
                  <a:lnTo>
                    <a:pt x="95029" y="1292604"/>
                  </a:lnTo>
                  <a:lnTo>
                    <a:pt x="103127" y="1300947"/>
                  </a:lnTo>
                  <a:lnTo>
                    <a:pt x="111476" y="1308929"/>
                  </a:lnTo>
                  <a:lnTo>
                    <a:pt x="120242" y="1316631"/>
                  </a:lnTo>
                  <a:lnTo>
                    <a:pt x="129435" y="1324124"/>
                  </a:lnTo>
                  <a:lnTo>
                    <a:pt x="138992" y="1331470"/>
                  </a:lnTo>
                  <a:lnTo>
                    <a:pt x="148847" y="1338711"/>
                  </a:lnTo>
                  <a:lnTo>
                    <a:pt x="159415" y="1345881"/>
                  </a:lnTo>
                  <a:lnTo>
                    <a:pt x="171560" y="1353001"/>
                  </a:lnTo>
                  <a:lnTo>
                    <a:pt x="185624" y="1360084"/>
                  </a:lnTo>
                  <a:lnTo>
                    <a:pt x="201478" y="1366976"/>
                  </a:lnTo>
                  <a:lnTo>
                    <a:pt x="218794" y="1373377"/>
                  </a:lnTo>
                  <a:lnTo>
                    <a:pt x="237208" y="1379164"/>
                  </a:lnTo>
                  <a:lnTo>
                    <a:pt x="255927" y="1384371"/>
                  </a:lnTo>
                  <a:lnTo>
                    <a:pt x="273793" y="1389102"/>
                  </a:lnTo>
                  <a:lnTo>
                    <a:pt x="290261" y="1393462"/>
                  </a:lnTo>
                  <a:lnTo>
                    <a:pt x="305960" y="1397222"/>
                  </a:lnTo>
                  <a:lnTo>
                    <a:pt x="322336" y="1399842"/>
                  </a:lnTo>
                  <a:lnTo>
                    <a:pt x="340165" y="1401127"/>
                  </a:lnTo>
                  <a:lnTo>
                    <a:pt x="359077" y="1401346"/>
                  </a:lnTo>
                  <a:lnTo>
                    <a:pt x="377945" y="1401037"/>
                  </a:lnTo>
                  <a:lnTo>
                    <a:pt x="396082" y="1400568"/>
                  </a:lnTo>
                  <a:lnTo>
                    <a:pt x="413141" y="1399950"/>
                  </a:lnTo>
                  <a:lnTo>
                    <a:pt x="428891" y="1398937"/>
                  </a:lnTo>
                  <a:lnTo>
                    <a:pt x="443369" y="1397407"/>
                  </a:lnTo>
                  <a:lnTo>
                    <a:pt x="456937" y="1395379"/>
                  </a:lnTo>
                  <a:lnTo>
                    <a:pt x="470143" y="1392940"/>
                  </a:lnTo>
                  <a:lnTo>
                    <a:pt x="483337" y="1390185"/>
                  </a:lnTo>
                  <a:lnTo>
                    <a:pt x="496661" y="1387198"/>
                  </a:lnTo>
                  <a:lnTo>
                    <a:pt x="510147" y="1384047"/>
                  </a:lnTo>
                  <a:lnTo>
                    <a:pt x="523774" y="1380777"/>
                  </a:lnTo>
                  <a:lnTo>
                    <a:pt x="537350" y="1377260"/>
                  </a:lnTo>
                  <a:lnTo>
                    <a:pt x="550538" y="1373214"/>
                  </a:lnTo>
                  <a:lnTo>
                    <a:pt x="563188" y="1368530"/>
                  </a:lnTo>
                  <a:lnTo>
                    <a:pt x="575478" y="1363418"/>
                  </a:lnTo>
                  <a:lnTo>
                    <a:pt x="587804" y="1358294"/>
                  </a:lnTo>
                  <a:lnTo>
                    <a:pt x="600391" y="1353395"/>
                  </a:lnTo>
                  <a:lnTo>
                    <a:pt x="613134" y="1348462"/>
                  </a:lnTo>
                  <a:lnTo>
                    <a:pt x="625696" y="1342858"/>
                  </a:lnTo>
                  <a:lnTo>
                    <a:pt x="637894" y="1336274"/>
                  </a:lnTo>
                  <a:lnTo>
                    <a:pt x="649865" y="1328887"/>
                  </a:lnTo>
                  <a:lnTo>
                    <a:pt x="661970" y="1321156"/>
                  </a:lnTo>
                  <a:lnTo>
                    <a:pt x="674405" y="1313398"/>
                  </a:lnTo>
                  <a:lnTo>
                    <a:pt x="687045" y="1305749"/>
                  </a:lnTo>
                  <a:lnTo>
                    <a:pt x="699538" y="1298240"/>
                  </a:lnTo>
                  <a:lnTo>
                    <a:pt x="711684" y="1290856"/>
                  </a:lnTo>
                  <a:lnTo>
                    <a:pt x="723451" y="1283406"/>
                  </a:lnTo>
                  <a:lnTo>
                    <a:pt x="734886" y="1275558"/>
                  </a:lnTo>
                  <a:lnTo>
                    <a:pt x="746059" y="1267162"/>
                  </a:lnTo>
                  <a:lnTo>
                    <a:pt x="757037" y="1258232"/>
                  </a:lnTo>
                  <a:lnTo>
                    <a:pt x="767875" y="1248859"/>
                  </a:lnTo>
                  <a:lnTo>
                    <a:pt x="778614" y="1239145"/>
                  </a:lnTo>
                  <a:lnTo>
                    <a:pt x="789286" y="1229182"/>
                  </a:lnTo>
                  <a:lnTo>
                    <a:pt x="799911" y="1219041"/>
                  </a:lnTo>
                  <a:lnTo>
                    <a:pt x="810509" y="1208776"/>
                  </a:lnTo>
                  <a:lnTo>
                    <a:pt x="821254" y="1198426"/>
                  </a:lnTo>
                  <a:lnTo>
                    <a:pt x="832460" y="1188018"/>
                  </a:lnTo>
                  <a:lnTo>
                    <a:pt x="844256" y="1177565"/>
                  </a:lnTo>
                  <a:lnTo>
                    <a:pt x="856450" y="1166918"/>
                  </a:lnTo>
                  <a:lnTo>
                    <a:pt x="868636" y="1155777"/>
                  </a:lnTo>
                  <a:lnTo>
                    <a:pt x="880568" y="1144024"/>
                  </a:lnTo>
                  <a:lnTo>
                    <a:pt x="892021" y="1131859"/>
                  </a:lnTo>
                  <a:lnTo>
                    <a:pt x="902711" y="1119694"/>
                  </a:lnTo>
                  <a:lnTo>
                    <a:pt x="912571" y="1107765"/>
                  </a:lnTo>
                  <a:lnTo>
                    <a:pt x="921853" y="1095975"/>
                  </a:lnTo>
                  <a:lnTo>
                    <a:pt x="931014" y="1083994"/>
                  </a:lnTo>
                  <a:lnTo>
                    <a:pt x="940326" y="1071637"/>
                  </a:lnTo>
                  <a:lnTo>
                    <a:pt x="949719" y="1058880"/>
                  </a:lnTo>
                  <a:lnTo>
                    <a:pt x="958879" y="1045776"/>
                  </a:lnTo>
                  <a:lnTo>
                    <a:pt x="967640" y="1032400"/>
                  </a:lnTo>
                  <a:lnTo>
                    <a:pt x="976151" y="1018824"/>
                  </a:lnTo>
                  <a:lnTo>
                    <a:pt x="984778" y="1005104"/>
                  </a:lnTo>
                  <a:lnTo>
                    <a:pt x="993726" y="991283"/>
                  </a:lnTo>
                  <a:lnTo>
                    <a:pt x="1002871" y="977392"/>
                  </a:lnTo>
                  <a:lnTo>
                    <a:pt x="1011864" y="963452"/>
                  </a:lnTo>
                  <a:lnTo>
                    <a:pt x="1020507" y="949481"/>
                  </a:lnTo>
                  <a:lnTo>
                    <a:pt x="1028769" y="935488"/>
                  </a:lnTo>
                  <a:lnTo>
                    <a:pt x="1036697" y="921480"/>
                  </a:lnTo>
                  <a:lnTo>
                    <a:pt x="1044362" y="907457"/>
                  </a:lnTo>
                  <a:lnTo>
                    <a:pt x="1051832" y="893260"/>
                  </a:lnTo>
                  <a:lnTo>
                    <a:pt x="1059161" y="878583"/>
                  </a:lnTo>
                  <a:lnTo>
                    <a:pt x="1066387" y="863301"/>
                  </a:lnTo>
                  <a:lnTo>
                    <a:pt x="1073377" y="847615"/>
                  </a:lnTo>
                  <a:lnTo>
                    <a:pt x="1079844" y="831931"/>
                  </a:lnTo>
                  <a:lnTo>
                    <a:pt x="1085680" y="816492"/>
                  </a:lnTo>
                  <a:lnTo>
                    <a:pt x="1091090" y="801362"/>
                  </a:lnTo>
                  <a:lnTo>
                    <a:pt x="1096490" y="786517"/>
                  </a:lnTo>
                  <a:lnTo>
                    <a:pt x="1102121" y="771898"/>
                  </a:lnTo>
                  <a:lnTo>
                    <a:pt x="1107887" y="757282"/>
                  </a:lnTo>
                  <a:lnTo>
                    <a:pt x="1113459" y="742316"/>
                  </a:lnTo>
                  <a:lnTo>
                    <a:pt x="1118648" y="726839"/>
                  </a:lnTo>
                  <a:lnTo>
                    <a:pt x="1123268" y="711018"/>
                  </a:lnTo>
                  <a:lnTo>
                    <a:pt x="1127065" y="695244"/>
                  </a:lnTo>
                  <a:lnTo>
                    <a:pt x="1129990" y="679740"/>
                  </a:lnTo>
                  <a:lnTo>
                    <a:pt x="1132309" y="664397"/>
                  </a:lnTo>
                  <a:lnTo>
                    <a:pt x="1134488" y="648876"/>
                  </a:lnTo>
                  <a:lnTo>
                    <a:pt x="1136808" y="632994"/>
                  </a:lnTo>
                  <a:lnTo>
                    <a:pt x="1139199" y="616886"/>
                  </a:lnTo>
                  <a:lnTo>
                    <a:pt x="1141351" y="600913"/>
                  </a:lnTo>
                  <a:lnTo>
                    <a:pt x="1143096" y="585275"/>
                  </a:lnTo>
                  <a:lnTo>
                    <a:pt x="1144419" y="570011"/>
                  </a:lnTo>
                  <a:lnTo>
                    <a:pt x="1145383" y="555075"/>
                  </a:lnTo>
                  <a:lnTo>
                    <a:pt x="1146061" y="540399"/>
                  </a:lnTo>
                  <a:lnTo>
                    <a:pt x="1146363" y="525915"/>
                  </a:lnTo>
                  <a:lnTo>
                    <a:pt x="1146041" y="511570"/>
                  </a:lnTo>
                  <a:lnTo>
                    <a:pt x="1145014" y="497319"/>
                  </a:lnTo>
                  <a:lnTo>
                    <a:pt x="1143512" y="482966"/>
                  </a:lnTo>
                  <a:lnTo>
                    <a:pt x="1141966" y="468184"/>
                  </a:lnTo>
                  <a:lnTo>
                    <a:pt x="1140622" y="452833"/>
                  </a:lnTo>
                  <a:lnTo>
                    <a:pt x="1139230" y="437099"/>
                  </a:lnTo>
                  <a:lnTo>
                    <a:pt x="1137155" y="421384"/>
                  </a:lnTo>
                  <a:lnTo>
                    <a:pt x="1134096" y="405923"/>
                  </a:lnTo>
                  <a:lnTo>
                    <a:pt x="1130227" y="390779"/>
                  </a:lnTo>
                  <a:lnTo>
                    <a:pt x="1126011" y="375924"/>
                  </a:lnTo>
                  <a:lnTo>
                    <a:pt x="1121768" y="361303"/>
                  </a:lnTo>
                  <a:lnTo>
                    <a:pt x="1117631" y="346856"/>
                  </a:lnTo>
                  <a:lnTo>
                    <a:pt x="1113633" y="332536"/>
                  </a:lnTo>
                  <a:lnTo>
                    <a:pt x="1109760" y="318309"/>
                  </a:lnTo>
                  <a:lnTo>
                    <a:pt x="1105820" y="304313"/>
                  </a:lnTo>
                  <a:lnTo>
                    <a:pt x="1101482" y="290835"/>
                  </a:lnTo>
                  <a:lnTo>
                    <a:pt x="1096596" y="277987"/>
                  </a:lnTo>
                  <a:lnTo>
                    <a:pt x="1091176" y="265562"/>
                  </a:lnTo>
                  <a:lnTo>
                    <a:pt x="1085313" y="253145"/>
                  </a:lnTo>
                  <a:lnTo>
                    <a:pt x="1079108" y="240496"/>
                  </a:lnTo>
                  <a:lnTo>
                    <a:pt x="1072654" y="227712"/>
                  </a:lnTo>
                  <a:lnTo>
                    <a:pt x="1066023" y="215123"/>
                  </a:lnTo>
                  <a:lnTo>
                    <a:pt x="1059267" y="202911"/>
                  </a:lnTo>
                  <a:lnTo>
                    <a:pt x="1052427" y="191099"/>
                  </a:lnTo>
                  <a:lnTo>
                    <a:pt x="1045528" y="179635"/>
                  </a:lnTo>
                  <a:lnTo>
                    <a:pt x="1038585" y="168443"/>
                  </a:lnTo>
                  <a:lnTo>
                    <a:pt x="1031448" y="157451"/>
                  </a:lnTo>
                  <a:lnTo>
                    <a:pt x="1023816" y="146605"/>
                  </a:lnTo>
                  <a:lnTo>
                    <a:pt x="1015568" y="135864"/>
                  </a:lnTo>
                  <a:lnTo>
                    <a:pt x="1006740" y="125361"/>
                  </a:lnTo>
                  <a:lnTo>
                    <a:pt x="997435" y="115382"/>
                  </a:lnTo>
                  <a:lnTo>
                    <a:pt x="987767" y="106040"/>
                  </a:lnTo>
                  <a:lnTo>
                    <a:pt x="977835" y="97292"/>
                  </a:lnTo>
                  <a:lnTo>
                    <a:pt x="967715" y="89030"/>
                  </a:lnTo>
                  <a:lnTo>
                    <a:pt x="957464" y="81138"/>
                  </a:lnTo>
                  <a:lnTo>
                    <a:pt x="947123" y="73515"/>
                  </a:lnTo>
                  <a:lnTo>
                    <a:pt x="936721" y="66082"/>
                  </a:lnTo>
                  <a:lnTo>
                    <a:pt x="926278" y="58786"/>
                  </a:lnTo>
                  <a:lnTo>
                    <a:pt x="915806" y="51749"/>
                  </a:lnTo>
                  <a:lnTo>
                    <a:pt x="905315" y="45250"/>
                  </a:lnTo>
                  <a:lnTo>
                    <a:pt x="894808" y="39398"/>
                  </a:lnTo>
                  <a:lnTo>
                    <a:pt x="884124" y="34147"/>
                  </a:lnTo>
                  <a:lnTo>
                    <a:pt x="872958" y="29386"/>
                  </a:lnTo>
                  <a:lnTo>
                    <a:pt x="861188" y="24997"/>
                  </a:lnTo>
                  <a:lnTo>
                    <a:pt x="849012" y="20879"/>
                  </a:lnTo>
                  <a:lnTo>
                    <a:pt x="836839" y="16954"/>
                  </a:lnTo>
                  <a:lnTo>
                    <a:pt x="824905" y="13166"/>
                  </a:lnTo>
                  <a:lnTo>
                    <a:pt x="813113" y="9637"/>
                  </a:lnTo>
                  <a:lnTo>
                    <a:pt x="801129" y="6647"/>
                  </a:lnTo>
                  <a:lnTo>
                    <a:pt x="788752" y="4305"/>
                  </a:lnTo>
                  <a:lnTo>
                    <a:pt x="775302" y="2563"/>
                  </a:lnTo>
                  <a:lnTo>
                    <a:pt x="759604" y="1311"/>
                  </a:lnTo>
                  <a:lnTo>
                    <a:pt x="741234" y="436"/>
                  </a:lnTo>
                  <a:lnTo>
                    <a:pt x="721047" y="0"/>
                  </a:lnTo>
                  <a:lnTo>
                    <a:pt x="700734" y="232"/>
                  </a:lnTo>
                  <a:lnTo>
                    <a:pt x="681301" y="1207"/>
                  </a:lnTo>
                  <a:lnTo>
                    <a:pt x="663038" y="3013"/>
                  </a:lnTo>
                  <a:lnTo>
                    <a:pt x="645868" y="5830"/>
                  </a:lnTo>
                  <a:lnTo>
                    <a:pt x="629579" y="9648"/>
                  </a:lnTo>
                  <a:lnTo>
                    <a:pt x="613793" y="14160"/>
                  </a:lnTo>
                  <a:lnTo>
                    <a:pt x="598019" y="18875"/>
                  </a:lnTo>
                  <a:lnTo>
                    <a:pt x="581988" y="23494"/>
                  </a:lnTo>
                  <a:lnTo>
                    <a:pt x="565791" y="28239"/>
                  </a:lnTo>
                  <a:lnTo>
                    <a:pt x="549763" y="33716"/>
                  </a:lnTo>
                  <a:lnTo>
                    <a:pt x="534092" y="40218"/>
                  </a:lnTo>
                  <a:lnTo>
                    <a:pt x="518807" y="47722"/>
                  </a:lnTo>
                  <a:lnTo>
                    <a:pt x="503858" y="56063"/>
                  </a:lnTo>
                  <a:lnTo>
                    <a:pt x="489168" y="65048"/>
                  </a:lnTo>
                  <a:lnTo>
                    <a:pt x="474506" y="74505"/>
                  </a:lnTo>
                  <a:lnTo>
                    <a:pt x="459509" y="84299"/>
                  </a:lnTo>
                  <a:lnTo>
                    <a:pt x="444006" y="94328"/>
                  </a:lnTo>
                  <a:lnTo>
                    <a:pt x="427999" y="104517"/>
                  </a:lnTo>
                  <a:lnTo>
                    <a:pt x="411568" y="114818"/>
                  </a:lnTo>
                  <a:lnTo>
                    <a:pt x="394813" y="125197"/>
                  </a:lnTo>
                  <a:lnTo>
                    <a:pt x="377986" y="135796"/>
                  </a:lnTo>
                  <a:lnTo>
                    <a:pt x="361462" y="146905"/>
                  </a:lnTo>
                  <a:lnTo>
                    <a:pt x="345424" y="158645"/>
                  </a:lnTo>
                  <a:lnTo>
                    <a:pt x="329875" y="171141"/>
                  </a:lnTo>
                  <a:lnTo>
                    <a:pt x="314741" y="184593"/>
                  </a:lnTo>
                  <a:lnTo>
                    <a:pt x="299928" y="199018"/>
                  </a:lnTo>
                  <a:lnTo>
                    <a:pt x="285351" y="214281"/>
                  </a:lnTo>
                  <a:lnTo>
                    <a:pt x="270943" y="230204"/>
                  </a:lnTo>
                  <a:lnTo>
                    <a:pt x="256654" y="246618"/>
                  </a:lnTo>
                  <a:lnTo>
                    <a:pt x="242445" y="263386"/>
                  </a:lnTo>
                  <a:lnTo>
                    <a:pt x="228292" y="280401"/>
                  </a:lnTo>
                  <a:lnTo>
                    <a:pt x="214177" y="297592"/>
                  </a:lnTo>
                  <a:lnTo>
                    <a:pt x="200087" y="315069"/>
                  </a:lnTo>
                  <a:lnTo>
                    <a:pt x="186014" y="333101"/>
                  </a:lnTo>
                  <a:lnTo>
                    <a:pt x="171953" y="351796"/>
                  </a:lnTo>
                  <a:lnTo>
                    <a:pt x="157900" y="371269"/>
                  </a:lnTo>
                  <a:lnTo>
                    <a:pt x="143851" y="391712"/>
                  </a:lnTo>
                  <a:lnTo>
                    <a:pt x="129811" y="413127"/>
                  </a:lnTo>
                  <a:lnTo>
                    <a:pt x="115941" y="435050"/>
                  </a:lnTo>
                  <a:lnTo>
                    <a:pt x="102549" y="456687"/>
                  </a:lnTo>
                  <a:lnTo>
                    <a:pt x="89766" y="477600"/>
                  </a:lnTo>
                  <a:lnTo>
                    <a:pt x="77725" y="497386"/>
                  </a:lnTo>
                  <a:lnTo>
                    <a:pt x="66631" y="515528"/>
                  </a:lnTo>
                  <a:lnTo>
                    <a:pt x="56511" y="531899"/>
                  </a:lnTo>
                  <a:lnTo>
                    <a:pt x="47533" y="546261"/>
                  </a:lnTo>
                  <a:lnTo>
                    <a:pt x="39215" y="559480"/>
                  </a:lnTo>
                  <a:lnTo>
                    <a:pt x="30824" y="572720"/>
                  </a:lnTo>
                  <a:lnTo>
                    <a:pt x="20998" y="5881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789637" y="133434"/>
            <a:ext cx="1063379" cy="1045758"/>
            <a:chOff x="789637" y="133434"/>
            <a:chExt cx="1063379" cy="1045758"/>
          </a:xfrm>
        </p:grpSpPr>
        <p:sp>
          <p:nvSpPr>
            <p:cNvPr id="2" name="Freeform 1"/>
            <p:cNvSpPr/>
            <p:nvPr/>
          </p:nvSpPr>
          <p:spPr>
            <a:xfrm>
              <a:off x="789637" y="377738"/>
              <a:ext cx="431141" cy="717226"/>
            </a:xfrm>
            <a:custGeom>
              <a:avLst/>
              <a:gdLst/>
              <a:ahLst/>
              <a:cxnLst/>
              <a:rect l="0" t="0" r="0" b="0"/>
              <a:pathLst>
                <a:path w="431141" h="717226">
                  <a:moveTo>
                    <a:pt x="0" y="1287"/>
                  </a:moveTo>
                  <a:lnTo>
                    <a:pt x="6068" y="7021"/>
                  </a:lnTo>
                  <a:lnTo>
                    <a:pt x="13553" y="11305"/>
                  </a:lnTo>
                  <a:lnTo>
                    <a:pt x="23242" y="14511"/>
                  </a:lnTo>
                  <a:lnTo>
                    <a:pt x="34902" y="16872"/>
                  </a:lnTo>
                  <a:lnTo>
                    <a:pt x="48181" y="18569"/>
                  </a:lnTo>
                  <a:lnTo>
                    <a:pt x="62709" y="19764"/>
                  </a:lnTo>
                  <a:lnTo>
                    <a:pt x="78156" y="20593"/>
                  </a:lnTo>
                  <a:lnTo>
                    <a:pt x="94260" y="21161"/>
                  </a:lnTo>
                  <a:lnTo>
                    <a:pt x="110824" y="21548"/>
                  </a:lnTo>
                  <a:lnTo>
                    <a:pt x="127705" y="21810"/>
                  </a:lnTo>
                  <a:lnTo>
                    <a:pt x="144803" y="21986"/>
                  </a:lnTo>
                  <a:lnTo>
                    <a:pt x="162048" y="22105"/>
                  </a:lnTo>
                  <a:lnTo>
                    <a:pt x="179393" y="22184"/>
                  </a:lnTo>
                  <a:lnTo>
                    <a:pt x="196805" y="22237"/>
                  </a:lnTo>
                  <a:lnTo>
                    <a:pt x="214257" y="22268"/>
                  </a:lnTo>
                  <a:lnTo>
                    <a:pt x="231571" y="22119"/>
                  </a:lnTo>
                  <a:lnTo>
                    <a:pt x="248430" y="21487"/>
                  </a:lnTo>
                  <a:lnTo>
                    <a:pt x="264702" y="20244"/>
                  </a:lnTo>
                  <a:lnTo>
                    <a:pt x="280578" y="18426"/>
                  </a:lnTo>
                  <a:lnTo>
                    <a:pt x="296466" y="16134"/>
                  </a:lnTo>
                  <a:lnTo>
                    <a:pt x="312602" y="13481"/>
                  </a:lnTo>
                  <a:lnTo>
                    <a:pt x="329052" y="10565"/>
                  </a:lnTo>
                  <a:lnTo>
                    <a:pt x="345788" y="7462"/>
                  </a:lnTo>
                  <a:lnTo>
                    <a:pt x="362741" y="4242"/>
                  </a:lnTo>
                  <a:lnTo>
                    <a:pt x="379363" y="1438"/>
                  </a:lnTo>
                  <a:lnTo>
                    <a:pt x="394685" y="0"/>
                  </a:lnTo>
                  <a:lnTo>
                    <a:pt x="408263" y="334"/>
                  </a:lnTo>
                  <a:lnTo>
                    <a:pt x="419505" y="2382"/>
                  </a:lnTo>
                  <a:lnTo>
                    <a:pt x="427199" y="6668"/>
                  </a:lnTo>
                  <a:lnTo>
                    <a:pt x="430856" y="13264"/>
                  </a:lnTo>
                  <a:lnTo>
                    <a:pt x="431140" y="20800"/>
                  </a:lnTo>
                  <a:lnTo>
                    <a:pt x="429001" y="28918"/>
                  </a:lnTo>
                  <a:lnTo>
                    <a:pt x="425056" y="37905"/>
                  </a:lnTo>
                  <a:lnTo>
                    <a:pt x="419545" y="48324"/>
                  </a:lnTo>
                  <a:lnTo>
                    <a:pt x="412714" y="60336"/>
                  </a:lnTo>
                  <a:lnTo>
                    <a:pt x="405167" y="73455"/>
                  </a:lnTo>
                  <a:lnTo>
                    <a:pt x="397781" y="86784"/>
                  </a:lnTo>
                  <a:lnTo>
                    <a:pt x="391024" y="99779"/>
                  </a:lnTo>
                  <a:lnTo>
                    <a:pt x="384673" y="112261"/>
                  </a:lnTo>
                  <a:lnTo>
                    <a:pt x="378033" y="124249"/>
                  </a:lnTo>
                  <a:lnTo>
                    <a:pt x="370719" y="135829"/>
                  </a:lnTo>
                  <a:lnTo>
                    <a:pt x="362991" y="147096"/>
                  </a:lnTo>
                  <a:lnTo>
                    <a:pt x="355556" y="158136"/>
                  </a:lnTo>
                  <a:lnTo>
                    <a:pt x="348806" y="169020"/>
                  </a:lnTo>
                  <a:lnTo>
                    <a:pt x="342647" y="179959"/>
                  </a:lnTo>
                  <a:lnTo>
                    <a:pt x="336677" y="191297"/>
                  </a:lnTo>
                  <a:lnTo>
                    <a:pt x="330621" y="203183"/>
                  </a:lnTo>
                  <a:lnTo>
                    <a:pt x="324214" y="215437"/>
                  </a:lnTo>
                  <a:lnTo>
                    <a:pt x="317141" y="227663"/>
                  </a:lnTo>
                  <a:lnTo>
                    <a:pt x="309305" y="239631"/>
                  </a:lnTo>
                  <a:lnTo>
                    <a:pt x="300938" y="251447"/>
                  </a:lnTo>
                  <a:lnTo>
                    <a:pt x="292483" y="263447"/>
                  </a:lnTo>
                  <a:lnTo>
                    <a:pt x="284207" y="275816"/>
                  </a:lnTo>
                  <a:lnTo>
                    <a:pt x="276194" y="288582"/>
                  </a:lnTo>
                  <a:lnTo>
                    <a:pt x="268434" y="301691"/>
                  </a:lnTo>
                  <a:lnTo>
                    <a:pt x="260882" y="315069"/>
                  </a:lnTo>
                  <a:lnTo>
                    <a:pt x="253489" y="328648"/>
                  </a:lnTo>
                  <a:lnTo>
                    <a:pt x="246211" y="342369"/>
                  </a:lnTo>
                  <a:lnTo>
                    <a:pt x="239014" y="356187"/>
                  </a:lnTo>
                  <a:lnTo>
                    <a:pt x="231875" y="369906"/>
                  </a:lnTo>
                  <a:lnTo>
                    <a:pt x="224774" y="383198"/>
                  </a:lnTo>
                  <a:lnTo>
                    <a:pt x="217700" y="395925"/>
                  </a:lnTo>
                  <a:lnTo>
                    <a:pt x="210644" y="408439"/>
                  </a:lnTo>
                  <a:lnTo>
                    <a:pt x="203601" y="421447"/>
                  </a:lnTo>
                  <a:lnTo>
                    <a:pt x="196565" y="435307"/>
                  </a:lnTo>
                  <a:lnTo>
                    <a:pt x="189535" y="449718"/>
                  </a:lnTo>
                  <a:lnTo>
                    <a:pt x="182509" y="463939"/>
                  </a:lnTo>
                  <a:lnTo>
                    <a:pt x="175485" y="477547"/>
                  </a:lnTo>
                  <a:lnTo>
                    <a:pt x="168463" y="490617"/>
                  </a:lnTo>
                  <a:lnTo>
                    <a:pt x="161441" y="503532"/>
                  </a:lnTo>
                  <a:lnTo>
                    <a:pt x="154425" y="516548"/>
                  </a:lnTo>
                  <a:lnTo>
                    <a:pt x="147578" y="529594"/>
                  </a:lnTo>
                  <a:lnTo>
                    <a:pt x="141207" y="542367"/>
                  </a:lnTo>
                  <a:lnTo>
                    <a:pt x="135441" y="554706"/>
                  </a:lnTo>
                  <a:lnTo>
                    <a:pt x="130247" y="566603"/>
                  </a:lnTo>
                  <a:lnTo>
                    <a:pt x="125524" y="578126"/>
                  </a:lnTo>
                  <a:lnTo>
                    <a:pt x="121157" y="589353"/>
                  </a:lnTo>
                  <a:lnTo>
                    <a:pt x="116883" y="600198"/>
                  </a:lnTo>
                  <a:lnTo>
                    <a:pt x="112320" y="610414"/>
                  </a:lnTo>
                  <a:lnTo>
                    <a:pt x="107286" y="619927"/>
                  </a:lnTo>
                  <a:lnTo>
                    <a:pt x="101938" y="629131"/>
                  </a:lnTo>
                  <a:lnTo>
                    <a:pt x="96655" y="638764"/>
                  </a:lnTo>
                  <a:lnTo>
                    <a:pt x="91658" y="649204"/>
                  </a:lnTo>
                  <a:lnTo>
                    <a:pt x="86956" y="660267"/>
                  </a:lnTo>
                  <a:lnTo>
                    <a:pt x="81857" y="672680"/>
                  </a:lnTo>
                  <a:lnTo>
                    <a:pt x="74800" y="689776"/>
                  </a:lnTo>
                  <a:lnTo>
                    <a:pt x="63171" y="7172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368704" y="133434"/>
              <a:ext cx="342027" cy="374368"/>
            </a:xfrm>
            <a:custGeom>
              <a:avLst/>
              <a:gdLst/>
              <a:ahLst/>
              <a:cxnLst/>
              <a:rect l="0" t="0" r="0" b="0"/>
              <a:pathLst>
                <a:path w="342027" h="374368">
                  <a:moveTo>
                    <a:pt x="178985" y="3436"/>
                  </a:moveTo>
                  <a:lnTo>
                    <a:pt x="173117" y="9371"/>
                  </a:lnTo>
                  <a:lnTo>
                    <a:pt x="167553" y="15575"/>
                  </a:lnTo>
                  <a:lnTo>
                    <a:pt x="161753" y="22671"/>
                  </a:lnTo>
                  <a:lnTo>
                    <a:pt x="155673" y="30611"/>
                  </a:lnTo>
                  <a:lnTo>
                    <a:pt x="149343" y="39258"/>
                  </a:lnTo>
                  <a:lnTo>
                    <a:pt x="142815" y="48448"/>
                  </a:lnTo>
                  <a:lnTo>
                    <a:pt x="136139" y="57874"/>
                  </a:lnTo>
                  <a:lnTo>
                    <a:pt x="129356" y="67116"/>
                  </a:lnTo>
                  <a:lnTo>
                    <a:pt x="122499" y="75956"/>
                  </a:lnTo>
                  <a:lnTo>
                    <a:pt x="115589" y="84363"/>
                  </a:lnTo>
                  <a:lnTo>
                    <a:pt x="108644" y="92396"/>
                  </a:lnTo>
                  <a:lnTo>
                    <a:pt x="101672" y="100090"/>
                  </a:lnTo>
                  <a:lnTo>
                    <a:pt x="94596" y="105917"/>
                  </a:lnTo>
                  <a:lnTo>
                    <a:pt x="88088" y="107524"/>
                  </a:lnTo>
                  <a:lnTo>
                    <a:pt x="83592" y="105025"/>
                  </a:lnTo>
                  <a:lnTo>
                    <a:pt x="81617" y="99606"/>
                  </a:lnTo>
                  <a:lnTo>
                    <a:pt x="81974" y="92317"/>
                  </a:lnTo>
                  <a:lnTo>
                    <a:pt x="84219" y="84022"/>
                  </a:lnTo>
                  <a:lnTo>
                    <a:pt x="87891" y="75465"/>
                  </a:lnTo>
                  <a:lnTo>
                    <a:pt x="92598" y="67046"/>
                  </a:lnTo>
                  <a:lnTo>
                    <a:pt x="98036" y="58902"/>
                  </a:lnTo>
                  <a:lnTo>
                    <a:pt x="103981" y="51037"/>
                  </a:lnTo>
                  <a:lnTo>
                    <a:pt x="110279" y="43405"/>
                  </a:lnTo>
                  <a:lnTo>
                    <a:pt x="116982" y="35954"/>
                  </a:lnTo>
                  <a:lnTo>
                    <a:pt x="124321" y="28636"/>
                  </a:lnTo>
                  <a:lnTo>
                    <a:pt x="132378" y="21420"/>
                  </a:lnTo>
                  <a:lnTo>
                    <a:pt x="141248" y="14607"/>
                  </a:lnTo>
                  <a:lnTo>
                    <a:pt x="151114" y="8790"/>
                  </a:lnTo>
                  <a:lnTo>
                    <a:pt x="161967" y="4223"/>
                  </a:lnTo>
                  <a:lnTo>
                    <a:pt x="173341" y="1158"/>
                  </a:lnTo>
                  <a:lnTo>
                    <a:pt x="184435" y="0"/>
                  </a:lnTo>
                  <a:lnTo>
                    <a:pt x="194813" y="785"/>
                  </a:lnTo>
                  <a:lnTo>
                    <a:pt x="204237" y="3413"/>
                  </a:lnTo>
                  <a:lnTo>
                    <a:pt x="212494" y="7836"/>
                  </a:lnTo>
                  <a:lnTo>
                    <a:pt x="219592" y="13854"/>
                  </a:lnTo>
                  <a:lnTo>
                    <a:pt x="225376" y="21485"/>
                  </a:lnTo>
                  <a:lnTo>
                    <a:pt x="229446" y="31034"/>
                  </a:lnTo>
                  <a:lnTo>
                    <a:pt x="231737" y="42490"/>
                  </a:lnTo>
                  <a:lnTo>
                    <a:pt x="232312" y="55419"/>
                  </a:lnTo>
                  <a:lnTo>
                    <a:pt x="231186" y="69160"/>
                  </a:lnTo>
                  <a:lnTo>
                    <a:pt x="228541" y="83243"/>
                  </a:lnTo>
                  <a:lnTo>
                    <a:pt x="224666" y="97103"/>
                  </a:lnTo>
                  <a:lnTo>
                    <a:pt x="219856" y="110024"/>
                  </a:lnTo>
                  <a:lnTo>
                    <a:pt x="214366" y="121712"/>
                  </a:lnTo>
                  <a:lnTo>
                    <a:pt x="208394" y="132390"/>
                  </a:lnTo>
                  <a:lnTo>
                    <a:pt x="202088" y="142571"/>
                  </a:lnTo>
                  <a:lnTo>
                    <a:pt x="195545" y="152603"/>
                  </a:lnTo>
                  <a:lnTo>
                    <a:pt x="188678" y="162327"/>
                  </a:lnTo>
                  <a:lnTo>
                    <a:pt x="181228" y="171186"/>
                  </a:lnTo>
                  <a:lnTo>
                    <a:pt x="173132" y="178871"/>
                  </a:lnTo>
                  <a:lnTo>
                    <a:pt x="165526" y="183542"/>
                  </a:lnTo>
                  <a:lnTo>
                    <a:pt x="160675" y="183484"/>
                  </a:lnTo>
                  <a:lnTo>
                    <a:pt x="159416" y="180364"/>
                  </a:lnTo>
                  <a:lnTo>
                    <a:pt x="161008" y="175570"/>
                  </a:lnTo>
                  <a:lnTo>
                    <a:pt x="164689" y="170018"/>
                  </a:lnTo>
                  <a:lnTo>
                    <a:pt x="170085" y="164419"/>
                  </a:lnTo>
                  <a:lnTo>
                    <a:pt x="176890" y="159132"/>
                  </a:lnTo>
                  <a:lnTo>
                    <a:pt x="185116" y="154576"/>
                  </a:lnTo>
                  <a:lnTo>
                    <a:pt x="195094" y="151333"/>
                  </a:lnTo>
                  <a:lnTo>
                    <a:pt x="206845" y="149598"/>
                  </a:lnTo>
                  <a:lnTo>
                    <a:pt x="219639" y="149397"/>
                  </a:lnTo>
                  <a:lnTo>
                    <a:pt x="232228" y="150772"/>
                  </a:lnTo>
                  <a:lnTo>
                    <a:pt x="243916" y="153585"/>
                  </a:lnTo>
                  <a:lnTo>
                    <a:pt x="254711" y="157572"/>
                  </a:lnTo>
                  <a:lnTo>
                    <a:pt x="265028" y="162457"/>
                  </a:lnTo>
                  <a:lnTo>
                    <a:pt x="275185" y="168005"/>
                  </a:lnTo>
                  <a:lnTo>
                    <a:pt x="285178" y="174356"/>
                  </a:lnTo>
                  <a:lnTo>
                    <a:pt x="294755" y="181982"/>
                  </a:lnTo>
                  <a:lnTo>
                    <a:pt x="303795" y="191036"/>
                  </a:lnTo>
                  <a:lnTo>
                    <a:pt x="312155" y="201219"/>
                  </a:lnTo>
                  <a:lnTo>
                    <a:pt x="319619" y="211971"/>
                  </a:lnTo>
                  <a:lnTo>
                    <a:pt x="326149" y="222917"/>
                  </a:lnTo>
                  <a:lnTo>
                    <a:pt x="331704" y="234198"/>
                  </a:lnTo>
                  <a:lnTo>
                    <a:pt x="336144" y="246362"/>
                  </a:lnTo>
                  <a:lnTo>
                    <a:pt x="339493" y="259644"/>
                  </a:lnTo>
                  <a:lnTo>
                    <a:pt x="341591" y="273495"/>
                  </a:lnTo>
                  <a:lnTo>
                    <a:pt x="342026" y="286807"/>
                  </a:lnTo>
                  <a:lnTo>
                    <a:pt x="340724" y="298982"/>
                  </a:lnTo>
                  <a:lnTo>
                    <a:pt x="337902" y="309936"/>
                  </a:lnTo>
                  <a:lnTo>
                    <a:pt x="333873" y="319828"/>
                  </a:lnTo>
                  <a:lnTo>
                    <a:pt x="328935" y="328882"/>
                  </a:lnTo>
                  <a:lnTo>
                    <a:pt x="323010" y="337149"/>
                  </a:lnTo>
                  <a:lnTo>
                    <a:pt x="315678" y="344498"/>
                  </a:lnTo>
                  <a:lnTo>
                    <a:pt x="306825" y="350930"/>
                  </a:lnTo>
                  <a:lnTo>
                    <a:pt x="296778" y="356575"/>
                  </a:lnTo>
                  <a:lnTo>
                    <a:pt x="286117" y="361603"/>
                  </a:lnTo>
                  <a:lnTo>
                    <a:pt x="275234" y="366162"/>
                  </a:lnTo>
                  <a:lnTo>
                    <a:pt x="263994" y="370054"/>
                  </a:lnTo>
                  <a:lnTo>
                    <a:pt x="251857" y="372764"/>
                  </a:lnTo>
                  <a:lnTo>
                    <a:pt x="238581" y="374109"/>
                  </a:lnTo>
                  <a:lnTo>
                    <a:pt x="224223" y="374367"/>
                  </a:lnTo>
                  <a:lnTo>
                    <a:pt x="208974" y="374085"/>
                  </a:lnTo>
                  <a:lnTo>
                    <a:pt x="193045" y="373639"/>
                  </a:lnTo>
                  <a:lnTo>
                    <a:pt x="176619" y="373206"/>
                  </a:lnTo>
                  <a:lnTo>
                    <a:pt x="159840" y="372849"/>
                  </a:lnTo>
                  <a:lnTo>
                    <a:pt x="142819" y="372577"/>
                  </a:lnTo>
                  <a:lnTo>
                    <a:pt x="125798" y="372379"/>
                  </a:lnTo>
                  <a:lnTo>
                    <a:pt x="109137" y="372238"/>
                  </a:lnTo>
                  <a:lnTo>
                    <a:pt x="93007" y="372141"/>
                  </a:lnTo>
                  <a:lnTo>
                    <a:pt x="77426" y="372073"/>
                  </a:lnTo>
                  <a:lnTo>
                    <a:pt x="60508" y="372020"/>
                  </a:lnTo>
                  <a:lnTo>
                    <a:pt x="37413" y="371976"/>
                  </a:lnTo>
                  <a:lnTo>
                    <a:pt x="0" y="3719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263419" y="610652"/>
              <a:ext cx="589597" cy="42115"/>
            </a:xfrm>
            <a:custGeom>
              <a:avLst/>
              <a:gdLst/>
              <a:ahLst/>
              <a:cxnLst/>
              <a:rect l="0" t="0" r="0" b="0"/>
              <a:pathLst>
                <a:path w="589597" h="42115">
                  <a:moveTo>
                    <a:pt x="589596" y="42114"/>
                  </a:moveTo>
                  <a:lnTo>
                    <a:pt x="574927" y="42047"/>
                  </a:lnTo>
                  <a:lnTo>
                    <a:pt x="561016" y="41407"/>
                  </a:lnTo>
                  <a:lnTo>
                    <a:pt x="546518" y="40111"/>
                  </a:lnTo>
                  <a:lnTo>
                    <a:pt x="531317" y="38251"/>
                  </a:lnTo>
                  <a:lnTo>
                    <a:pt x="515492" y="35934"/>
                  </a:lnTo>
                  <a:lnTo>
                    <a:pt x="499163" y="33268"/>
                  </a:lnTo>
                  <a:lnTo>
                    <a:pt x="482127" y="30344"/>
                  </a:lnTo>
                  <a:lnTo>
                    <a:pt x="463874" y="27237"/>
                  </a:lnTo>
                  <a:lnTo>
                    <a:pt x="444228" y="24006"/>
                  </a:lnTo>
                  <a:lnTo>
                    <a:pt x="423476" y="20855"/>
                  </a:lnTo>
                  <a:lnTo>
                    <a:pt x="402169" y="18119"/>
                  </a:lnTo>
                  <a:lnTo>
                    <a:pt x="380687" y="15947"/>
                  </a:lnTo>
                  <a:lnTo>
                    <a:pt x="359211" y="14319"/>
                  </a:lnTo>
                  <a:lnTo>
                    <a:pt x="337807" y="13144"/>
                  </a:lnTo>
                  <a:lnTo>
                    <a:pt x="316499" y="12312"/>
                  </a:lnTo>
                  <a:lnTo>
                    <a:pt x="295767" y="11564"/>
                  </a:lnTo>
                  <a:lnTo>
                    <a:pt x="276517" y="10522"/>
                  </a:lnTo>
                  <a:lnTo>
                    <a:pt x="259106" y="9006"/>
                  </a:lnTo>
                  <a:lnTo>
                    <a:pt x="242768" y="7172"/>
                  </a:lnTo>
                  <a:lnTo>
                    <a:pt x="225963" y="5402"/>
                  </a:lnTo>
                  <a:lnTo>
                    <a:pt x="207840" y="3917"/>
                  </a:lnTo>
                  <a:lnTo>
                    <a:pt x="188561" y="2769"/>
                  </a:lnTo>
                  <a:lnTo>
                    <a:pt x="168914" y="1924"/>
                  </a:lnTo>
                  <a:lnTo>
                    <a:pt x="149433" y="1321"/>
                  </a:lnTo>
                  <a:lnTo>
                    <a:pt x="130317" y="900"/>
                  </a:lnTo>
                  <a:lnTo>
                    <a:pt x="111583" y="610"/>
                  </a:lnTo>
                  <a:lnTo>
                    <a:pt x="93188" y="411"/>
                  </a:lnTo>
                  <a:lnTo>
                    <a:pt x="75430" y="276"/>
                  </a:lnTo>
                  <a:lnTo>
                    <a:pt x="57013" y="170"/>
                  </a:lnTo>
                  <a:lnTo>
                    <a:pt x="34080" y="8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89761" y="749211"/>
              <a:ext cx="278405" cy="429981"/>
            </a:xfrm>
            <a:custGeom>
              <a:avLst/>
              <a:gdLst/>
              <a:ahLst/>
              <a:cxnLst/>
              <a:rect l="0" t="0" r="0" b="0"/>
              <a:pathLst>
                <a:path w="278405" h="429981">
                  <a:moveTo>
                    <a:pt x="0" y="19369"/>
                  </a:moveTo>
                  <a:lnTo>
                    <a:pt x="8868" y="22236"/>
                  </a:lnTo>
                  <a:lnTo>
                    <a:pt x="17855" y="24378"/>
                  </a:lnTo>
                  <a:lnTo>
                    <a:pt x="27855" y="25981"/>
                  </a:lnTo>
                  <a:lnTo>
                    <a:pt x="39009" y="27161"/>
                  </a:lnTo>
                  <a:lnTo>
                    <a:pt x="51469" y="28010"/>
                  </a:lnTo>
                  <a:lnTo>
                    <a:pt x="65176" y="28607"/>
                  </a:lnTo>
                  <a:lnTo>
                    <a:pt x="79766" y="29022"/>
                  </a:lnTo>
                  <a:lnTo>
                    <a:pt x="94695" y="29306"/>
                  </a:lnTo>
                  <a:lnTo>
                    <a:pt x="109615" y="29495"/>
                  </a:lnTo>
                  <a:lnTo>
                    <a:pt x="124223" y="29453"/>
                  </a:lnTo>
                  <a:lnTo>
                    <a:pt x="138185" y="28893"/>
                  </a:lnTo>
                  <a:lnTo>
                    <a:pt x="151389" y="27699"/>
                  </a:lnTo>
                  <a:lnTo>
                    <a:pt x="163900" y="25913"/>
                  </a:lnTo>
                  <a:lnTo>
                    <a:pt x="175850" y="23643"/>
                  </a:lnTo>
                  <a:lnTo>
                    <a:pt x="187375" y="21005"/>
                  </a:lnTo>
                  <a:lnTo>
                    <a:pt x="198593" y="18098"/>
                  </a:lnTo>
                  <a:lnTo>
                    <a:pt x="209593" y="15002"/>
                  </a:lnTo>
                  <a:lnTo>
                    <a:pt x="220441" y="11773"/>
                  </a:lnTo>
                  <a:lnTo>
                    <a:pt x="231186" y="8453"/>
                  </a:lnTo>
                  <a:lnTo>
                    <a:pt x="241860" y="5071"/>
                  </a:lnTo>
                  <a:lnTo>
                    <a:pt x="252479" y="1695"/>
                  </a:lnTo>
                  <a:lnTo>
                    <a:pt x="262761" y="0"/>
                  </a:lnTo>
                  <a:lnTo>
                    <a:pt x="271288" y="2081"/>
                  </a:lnTo>
                  <a:lnTo>
                    <a:pt x="276488" y="7284"/>
                  </a:lnTo>
                  <a:lnTo>
                    <a:pt x="278404" y="14517"/>
                  </a:lnTo>
                  <a:lnTo>
                    <a:pt x="277697" y="23000"/>
                  </a:lnTo>
                  <a:lnTo>
                    <a:pt x="275052" y="32414"/>
                  </a:lnTo>
                  <a:lnTo>
                    <a:pt x="271029" y="42772"/>
                  </a:lnTo>
                  <a:lnTo>
                    <a:pt x="266042" y="54028"/>
                  </a:lnTo>
                  <a:lnTo>
                    <a:pt x="260227" y="66041"/>
                  </a:lnTo>
                  <a:lnTo>
                    <a:pt x="253486" y="78643"/>
                  </a:lnTo>
                  <a:lnTo>
                    <a:pt x="245846" y="91677"/>
                  </a:lnTo>
                  <a:lnTo>
                    <a:pt x="237765" y="104855"/>
                  </a:lnTo>
                  <a:lnTo>
                    <a:pt x="230025" y="117776"/>
                  </a:lnTo>
                  <a:lnTo>
                    <a:pt x="223039" y="130253"/>
                  </a:lnTo>
                  <a:lnTo>
                    <a:pt x="216704" y="142597"/>
                  </a:lnTo>
                  <a:lnTo>
                    <a:pt x="210609" y="155491"/>
                  </a:lnTo>
                  <a:lnTo>
                    <a:pt x="204470" y="169278"/>
                  </a:lnTo>
                  <a:lnTo>
                    <a:pt x="198176" y="183811"/>
                  </a:lnTo>
                  <a:lnTo>
                    <a:pt x="191710" y="198646"/>
                  </a:lnTo>
                  <a:lnTo>
                    <a:pt x="185095" y="213485"/>
                  </a:lnTo>
                  <a:lnTo>
                    <a:pt x="178362" y="228364"/>
                  </a:lnTo>
                  <a:lnTo>
                    <a:pt x="171542" y="243566"/>
                  </a:lnTo>
                  <a:lnTo>
                    <a:pt x="164660" y="259222"/>
                  </a:lnTo>
                  <a:lnTo>
                    <a:pt x="157735" y="274836"/>
                  </a:lnTo>
                  <a:lnTo>
                    <a:pt x="150779" y="289414"/>
                  </a:lnTo>
                  <a:lnTo>
                    <a:pt x="143807" y="302487"/>
                  </a:lnTo>
                  <a:lnTo>
                    <a:pt x="136990" y="314401"/>
                  </a:lnTo>
                  <a:lnTo>
                    <a:pt x="130639" y="326010"/>
                  </a:lnTo>
                  <a:lnTo>
                    <a:pt x="124886" y="337857"/>
                  </a:lnTo>
                  <a:lnTo>
                    <a:pt x="119701" y="349968"/>
                  </a:lnTo>
                  <a:lnTo>
                    <a:pt x="114984" y="362040"/>
                  </a:lnTo>
                  <a:lnTo>
                    <a:pt x="110629" y="373863"/>
                  </a:lnTo>
                  <a:lnTo>
                    <a:pt x="106691" y="385125"/>
                  </a:lnTo>
                  <a:lnTo>
                    <a:pt x="102998" y="396560"/>
                  </a:lnTo>
                  <a:lnTo>
                    <a:pt x="99224" y="410285"/>
                  </a:lnTo>
                  <a:lnTo>
                    <a:pt x="94757" y="4299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Freeform 6"/>
          <p:cNvSpPr/>
          <p:nvPr/>
        </p:nvSpPr>
        <p:spPr>
          <a:xfrm>
            <a:off x="221098" y="2074114"/>
            <a:ext cx="242156" cy="21058"/>
          </a:xfrm>
          <a:custGeom>
            <a:avLst/>
            <a:gdLst/>
            <a:ahLst/>
            <a:cxnLst/>
            <a:rect l="0" t="0" r="0" b="0"/>
            <a:pathLst>
              <a:path w="242156" h="21058">
                <a:moveTo>
                  <a:pt x="242155" y="0"/>
                </a:moveTo>
                <a:lnTo>
                  <a:pt x="230353" y="2866"/>
                </a:lnTo>
                <a:lnTo>
                  <a:pt x="218584" y="5009"/>
                </a:lnTo>
                <a:lnTo>
                  <a:pt x="205694" y="6611"/>
                </a:lnTo>
                <a:lnTo>
                  <a:pt x="191846" y="7792"/>
                </a:lnTo>
                <a:lnTo>
                  <a:pt x="177518" y="8640"/>
                </a:lnTo>
                <a:lnTo>
                  <a:pt x="163053" y="9242"/>
                </a:lnTo>
                <a:lnTo>
                  <a:pt x="148776" y="9830"/>
                </a:lnTo>
                <a:lnTo>
                  <a:pt x="135048" y="10762"/>
                </a:lnTo>
                <a:lnTo>
                  <a:pt x="121998" y="12204"/>
                </a:lnTo>
                <a:lnTo>
                  <a:pt x="109253" y="13988"/>
                </a:lnTo>
                <a:lnTo>
                  <a:pt x="96083" y="15724"/>
                </a:lnTo>
                <a:lnTo>
                  <a:pt x="82116" y="17186"/>
                </a:lnTo>
                <a:lnTo>
                  <a:pt x="67688" y="18321"/>
                </a:lnTo>
                <a:lnTo>
                  <a:pt x="52037" y="19280"/>
                </a:lnTo>
                <a:lnTo>
                  <a:pt x="31546" y="20144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764255" y="1543786"/>
            <a:ext cx="888720" cy="864452"/>
            <a:chOff x="764255" y="1543786"/>
            <a:chExt cx="888720" cy="864452"/>
          </a:xfrm>
        </p:grpSpPr>
        <p:sp>
          <p:nvSpPr>
            <p:cNvPr id="8" name="Freeform 7"/>
            <p:cNvSpPr/>
            <p:nvPr/>
          </p:nvSpPr>
          <p:spPr>
            <a:xfrm>
              <a:off x="764255" y="1782088"/>
              <a:ext cx="393880" cy="626150"/>
            </a:xfrm>
            <a:custGeom>
              <a:avLst/>
              <a:gdLst/>
              <a:ahLst/>
              <a:cxnLst/>
              <a:rect l="0" t="0" r="0" b="0"/>
              <a:pathLst>
                <a:path w="393880" h="626150">
                  <a:moveTo>
                    <a:pt x="67496" y="39342"/>
                  </a:moveTo>
                  <a:lnTo>
                    <a:pt x="64629" y="51077"/>
                  </a:lnTo>
                  <a:lnTo>
                    <a:pt x="62487" y="62206"/>
                  </a:lnTo>
                  <a:lnTo>
                    <a:pt x="60880" y="73800"/>
                  </a:lnTo>
                  <a:lnTo>
                    <a:pt x="59526" y="85788"/>
                  </a:lnTo>
                  <a:lnTo>
                    <a:pt x="58029" y="97799"/>
                  </a:lnTo>
                  <a:lnTo>
                    <a:pt x="56175" y="109512"/>
                  </a:lnTo>
                  <a:lnTo>
                    <a:pt x="53834" y="117689"/>
                  </a:lnTo>
                  <a:lnTo>
                    <a:pt x="51552" y="118810"/>
                  </a:lnTo>
                  <a:lnTo>
                    <a:pt x="50384" y="114858"/>
                  </a:lnTo>
                  <a:lnTo>
                    <a:pt x="50469" y="107997"/>
                  </a:lnTo>
                  <a:lnTo>
                    <a:pt x="51571" y="99533"/>
                  </a:lnTo>
                  <a:lnTo>
                    <a:pt x="53420" y="90188"/>
                  </a:lnTo>
                  <a:lnTo>
                    <a:pt x="55801" y="80352"/>
                  </a:lnTo>
                  <a:lnTo>
                    <a:pt x="58716" y="70238"/>
                  </a:lnTo>
                  <a:lnTo>
                    <a:pt x="62356" y="59962"/>
                  </a:lnTo>
                  <a:lnTo>
                    <a:pt x="66775" y="49595"/>
                  </a:lnTo>
                  <a:lnTo>
                    <a:pt x="72049" y="39338"/>
                  </a:lnTo>
                  <a:lnTo>
                    <a:pt x="78347" y="29521"/>
                  </a:lnTo>
                  <a:lnTo>
                    <a:pt x="85661" y="20300"/>
                  </a:lnTo>
                  <a:lnTo>
                    <a:pt x="93844" y="12142"/>
                  </a:lnTo>
                  <a:lnTo>
                    <a:pt x="102708" y="5872"/>
                  </a:lnTo>
                  <a:lnTo>
                    <a:pt x="112077" y="1780"/>
                  </a:lnTo>
                  <a:lnTo>
                    <a:pt x="121807" y="0"/>
                  </a:lnTo>
                  <a:lnTo>
                    <a:pt x="131791" y="767"/>
                  </a:lnTo>
                  <a:lnTo>
                    <a:pt x="141946" y="3950"/>
                  </a:lnTo>
                  <a:lnTo>
                    <a:pt x="152053" y="9153"/>
                  </a:lnTo>
                  <a:lnTo>
                    <a:pt x="161766" y="15916"/>
                  </a:lnTo>
                  <a:lnTo>
                    <a:pt x="170924" y="23833"/>
                  </a:lnTo>
                  <a:lnTo>
                    <a:pt x="179379" y="32737"/>
                  </a:lnTo>
                  <a:lnTo>
                    <a:pt x="186912" y="42690"/>
                  </a:lnTo>
                  <a:lnTo>
                    <a:pt x="193498" y="53639"/>
                  </a:lnTo>
                  <a:lnTo>
                    <a:pt x="199260" y="65261"/>
                  </a:lnTo>
                  <a:lnTo>
                    <a:pt x="204372" y="77063"/>
                  </a:lnTo>
                  <a:lnTo>
                    <a:pt x="209001" y="88742"/>
                  </a:lnTo>
                  <a:lnTo>
                    <a:pt x="213281" y="100194"/>
                  </a:lnTo>
                  <a:lnTo>
                    <a:pt x="217317" y="111418"/>
                  </a:lnTo>
                  <a:lnTo>
                    <a:pt x="221183" y="122463"/>
                  </a:lnTo>
                  <a:lnTo>
                    <a:pt x="224933" y="133865"/>
                  </a:lnTo>
                  <a:lnTo>
                    <a:pt x="228605" y="146584"/>
                  </a:lnTo>
                  <a:lnTo>
                    <a:pt x="232218" y="161032"/>
                  </a:lnTo>
                  <a:lnTo>
                    <a:pt x="235628" y="176806"/>
                  </a:lnTo>
                  <a:lnTo>
                    <a:pt x="238538" y="193005"/>
                  </a:lnTo>
                  <a:lnTo>
                    <a:pt x="240822" y="209061"/>
                  </a:lnTo>
                  <a:lnTo>
                    <a:pt x="242355" y="225247"/>
                  </a:lnTo>
                  <a:lnTo>
                    <a:pt x="242934" y="242465"/>
                  </a:lnTo>
                  <a:lnTo>
                    <a:pt x="242548" y="261146"/>
                  </a:lnTo>
                  <a:lnTo>
                    <a:pt x="241493" y="280776"/>
                  </a:lnTo>
                  <a:lnTo>
                    <a:pt x="240255" y="300199"/>
                  </a:lnTo>
                  <a:lnTo>
                    <a:pt x="239126" y="318743"/>
                  </a:lnTo>
                  <a:lnTo>
                    <a:pt x="238048" y="336093"/>
                  </a:lnTo>
                  <a:lnTo>
                    <a:pt x="236718" y="352046"/>
                  </a:lnTo>
                  <a:lnTo>
                    <a:pt x="234972" y="366664"/>
                  </a:lnTo>
                  <a:lnTo>
                    <a:pt x="232799" y="380327"/>
                  </a:lnTo>
                  <a:lnTo>
                    <a:pt x="230261" y="393598"/>
                  </a:lnTo>
                  <a:lnTo>
                    <a:pt x="227439" y="406830"/>
                  </a:lnTo>
                  <a:lnTo>
                    <a:pt x="224408" y="420011"/>
                  </a:lnTo>
                  <a:lnTo>
                    <a:pt x="221228" y="432868"/>
                  </a:lnTo>
                  <a:lnTo>
                    <a:pt x="217942" y="445260"/>
                  </a:lnTo>
                  <a:lnTo>
                    <a:pt x="214584" y="457192"/>
                  </a:lnTo>
                  <a:lnTo>
                    <a:pt x="211177" y="468738"/>
                  </a:lnTo>
                  <a:lnTo>
                    <a:pt x="207737" y="479984"/>
                  </a:lnTo>
                  <a:lnTo>
                    <a:pt x="204273" y="491012"/>
                  </a:lnTo>
                  <a:lnTo>
                    <a:pt x="200795" y="501882"/>
                  </a:lnTo>
                  <a:lnTo>
                    <a:pt x="197301" y="512644"/>
                  </a:lnTo>
                  <a:lnTo>
                    <a:pt x="193633" y="523330"/>
                  </a:lnTo>
                  <a:lnTo>
                    <a:pt x="189484" y="533965"/>
                  </a:lnTo>
                  <a:lnTo>
                    <a:pt x="184723" y="544565"/>
                  </a:lnTo>
                  <a:lnTo>
                    <a:pt x="179219" y="555141"/>
                  </a:lnTo>
                  <a:lnTo>
                    <a:pt x="172768" y="565702"/>
                  </a:lnTo>
                  <a:lnTo>
                    <a:pt x="165346" y="576247"/>
                  </a:lnTo>
                  <a:lnTo>
                    <a:pt x="156921" y="586617"/>
                  </a:lnTo>
                  <a:lnTo>
                    <a:pt x="147363" y="596507"/>
                  </a:lnTo>
                  <a:lnTo>
                    <a:pt x="136706" y="605775"/>
                  </a:lnTo>
                  <a:lnTo>
                    <a:pt x="124957" y="613964"/>
                  </a:lnTo>
                  <a:lnTo>
                    <a:pt x="112014" y="620253"/>
                  </a:lnTo>
                  <a:lnTo>
                    <a:pt x="97950" y="624359"/>
                  </a:lnTo>
                  <a:lnTo>
                    <a:pt x="83439" y="626149"/>
                  </a:lnTo>
                  <a:lnTo>
                    <a:pt x="69618" y="625387"/>
                  </a:lnTo>
                  <a:lnTo>
                    <a:pt x="57069" y="622208"/>
                  </a:lnTo>
                  <a:lnTo>
                    <a:pt x="45849" y="617007"/>
                  </a:lnTo>
                  <a:lnTo>
                    <a:pt x="35771" y="610245"/>
                  </a:lnTo>
                  <a:lnTo>
                    <a:pt x="26593" y="602330"/>
                  </a:lnTo>
                  <a:lnTo>
                    <a:pt x="18410" y="593426"/>
                  </a:lnTo>
                  <a:lnTo>
                    <a:pt x="11651" y="583474"/>
                  </a:lnTo>
                  <a:lnTo>
                    <a:pt x="6436" y="572521"/>
                  </a:lnTo>
                  <a:lnTo>
                    <a:pt x="2762" y="560726"/>
                  </a:lnTo>
                  <a:lnTo>
                    <a:pt x="662" y="548277"/>
                  </a:lnTo>
                  <a:lnTo>
                    <a:pt x="0" y="535349"/>
                  </a:lnTo>
                  <a:lnTo>
                    <a:pt x="843" y="522243"/>
                  </a:lnTo>
                  <a:lnTo>
                    <a:pt x="3529" y="509371"/>
                  </a:lnTo>
                  <a:lnTo>
                    <a:pt x="8071" y="496942"/>
                  </a:lnTo>
                  <a:lnTo>
                    <a:pt x="14051" y="485139"/>
                  </a:lnTo>
                  <a:lnTo>
                    <a:pt x="20820" y="474205"/>
                  </a:lnTo>
                  <a:lnTo>
                    <a:pt x="27939" y="464197"/>
                  </a:lnTo>
                  <a:lnTo>
                    <a:pt x="35666" y="455493"/>
                  </a:lnTo>
                  <a:lnTo>
                    <a:pt x="44823" y="448848"/>
                  </a:lnTo>
                  <a:lnTo>
                    <a:pt x="55759" y="444492"/>
                  </a:lnTo>
                  <a:lnTo>
                    <a:pt x="68206" y="442194"/>
                  </a:lnTo>
                  <a:lnTo>
                    <a:pt x="81558" y="441548"/>
                  </a:lnTo>
                  <a:lnTo>
                    <a:pt x="95347" y="442151"/>
                  </a:lnTo>
                  <a:lnTo>
                    <a:pt x="108995" y="443824"/>
                  </a:lnTo>
                  <a:lnTo>
                    <a:pt x="121766" y="446607"/>
                  </a:lnTo>
                  <a:lnTo>
                    <a:pt x="133354" y="450433"/>
                  </a:lnTo>
                  <a:lnTo>
                    <a:pt x="144134" y="454965"/>
                  </a:lnTo>
                  <a:lnTo>
                    <a:pt x="154914" y="459698"/>
                  </a:lnTo>
                  <a:lnTo>
                    <a:pt x="166175" y="464330"/>
                  </a:lnTo>
                  <a:lnTo>
                    <a:pt x="178049" y="468914"/>
                  </a:lnTo>
                  <a:lnTo>
                    <a:pt x="190486" y="473752"/>
                  </a:lnTo>
                  <a:lnTo>
                    <a:pt x="203378" y="478999"/>
                  </a:lnTo>
                  <a:lnTo>
                    <a:pt x="216613" y="484336"/>
                  </a:lnTo>
                  <a:lnTo>
                    <a:pt x="230097" y="489087"/>
                  </a:lnTo>
                  <a:lnTo>
                    <a:pt x="243761" y="492911"/>
                  </a:lnTo>
                  <a:lnTo>
                    <a:pt x="257714" y="495801"/>
                  </a:lnTo>
                  <a:lnTo>
                    <a:pt x="272227" y="497898"/>
                  </a:lnTo>
                  <a:lnTo>
                    <a:pt x="287392" y="499377"/>
                  </a:lnTo>
                  <a:lnTo>
                    <a:pt x="302831" y="500235"/>
                  </a:lnTo>
                  <a:lnTo>
                    <a:pt x="317816" y="500294"/>
                  </a:lnTo>
                  <a:lnTo>
                    <a:pt x="331960" y="499523"/>
                  </a:lnTo>
                  <a:lnTo>
                    <a:pt x="344967" y="497987"/>
                  </a:lnTo>
                  <a:lnTo>
                    <a:pt x="357851" y="495514"/>
                  </a:lnTo>
                  <a:lnTo>
                    <a:pt x="372856" y="490771"/>
                  </a:lnTo>
                  <a:lnTo>
                    <a:pt x="393879" y="4815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381881" y="1543786"/>
              <a:ext cx="149847" cy="293487"/>
            </a:xfrm>
            <a:custGeom>
              <a:avLst/>
              <a:gdLst/>
              <a:ahLst/>
              <a:cxnLst/>
              <a:rect l="0" t="0" r="0" b="0"/>
              <a:pathLst>
                <a:path w="149847" h="293487">
                  <a:moveTo>
                    <a:pt x="144751" y="67074"/>
                  </a:moveTo>
                  <a:lnTo>
                    <a:pt x="138883" y="73075"/>
                  </a:lnTo>
                  <a:lnTo>
                    <a:pt x="133319" y="79920"/>
                  </a:lnTo>
                  <a:lnTo>
                    <a:pt x="127519" y="88308"/>
                  </a:lnTo>
                  <a:lnTo>
                    <a:pt x="121439" y="97935"/>
                  </a:lnTo>
                  <a:lnTo>
                    <a:pt x="115109" y="108250"/>
                  </a:lnTo>
                  <a:lnTo>
                    <a:pt x="108581" y="118862"/>
                  </a:lnTo>
                  <a:lnTo>
                    <a:pt x="101905" y="129732"/>
                  </a:lnTo>
                  <a:lnTo>
                    <a:pt x="95122" y="141081"/>
                  </a:lnTo>
                  <a:lnTo>
                    <a:pt x="88269" y="153002"/>
                  </a:lnTo>
                  <a:lnTo>
                    <a:pt x="81533" y="165294"/>
                  </a:lnTo>
                  <a:lnTo>
                    <a:pt x="75236" y="177551"/>
                  </a:lnTo>
                  <a:lnTo>
                    <a:pt x="69520" y="189545"/>
                  </a:lnTo>
                  <a:lnTo>
                    <a:pt x="64360" y="201379"/>
                  </a:lnTo>
                  <a:lnTo>
                    <a:pt x="59659" y="213391"/>
                  </a:lnTo>
                  <a:lnTo>
                    <a:pt x="55321" y="225765"/>
                  </a:lnTo>
                  <a:lnTo>
                    <a:pt x="51576" y="238364"/>
                  </a:lnTo>
                  <a:lnTo>
                    <a:pt x="48964" y="250829"/>
                  </a:lnTo>
                  <a:lnTo>
                    <a:pt x="47704" y="262939"/>
                  </a:lnTo>
                  <a:lnTo>
                    <a:pt x="48181" y="274002"/>
                  </a:lnTo>
                  <a:lnTo>
                    <a:pt x="51086" y="282836"/>
                  </a:lnTo>
                  <a:lnTo>
                    <a:pt x="56561" y="288986"/>
                  </a:lnTo>
                  <a:lnTo>
                    <a:pt x="64136" y="292485"/>
                  </a:lnTo>
                  <a:lnTo>
                    <a:pt x="73039" y="293486"/>
                  </a:lnTo>
                  <a:lnTo>
                    <a:pt x="82683" y="292342"/>
                  </a:lnTo>
                  <a:lnTo>
                    <a:pt x="92560" y="289341"/>
                  </a:lnTo>
                  <a:lnTo>
                    <a:pt x="102177" y="284602"/>
                  </a:lnTo>
                  <a:lnTo>
                    <a:pt x="111298" y="278350"/>
                  </a:lnTo>
                  <a:lnTo>
                    <a:pt x="119743" y="270885"/>
                  </a:lnTo>
                  <a:lnTo>
                    <a:pt x="127277" y="262505"/>
                  </a:lnTo>
                  <a:lnTo>
                    <a:pt x="133861" y="253457"/>
                  </a:lnTo>
                  <a:lnTo>
                    <a:pt x="139454" y="243772"/>
                  </a:lnTo>
                  <a:lnTo>
                    <a:pt x="143922" y="233286"/>
                  </a:lnTo>
                  <a:lnTo>
                    <a:pt x="147291" y="221980"/>
                  </a:lnTo>
                  <a:lnTo>
                    <a:pt x="149402" y="210286"/>
                  </a:lnTo>
                  <a:lnTo>
                    <a:pt x="149846" y="198968"/>
                  </a:lnTo>
                  <a:lnTo>
                    <a:pt x="148550" y="188427"/>
                  </a:lnTo>
                  <a:lnTo>
                    <a:pt x="145732" y="178553"/>
                  </a:lnTo>
                  <a:lnTo>
                    <a:pt x="141706" y="168928"/>
                  </a:lnTo>
                  <a:lnTo>
                    <a:pt x="136770" y="159280"/>
                  </a:lnTo>
                  <a:lnTo>
                    <a:pt x="130847" y="149986"/>
                  </a:lnTo>
                  <a:lnTo>
                    <a:pt x="123515" y="141950"/>
                  </a:lnTo>
                  <a:lnTo>
                    <a:pt x="114662" y="135572"/>
                  </a:lnTo>
                  <a:lnTo>
                    <a:pt x="104616" y="130458"/>
                  </a:lnTo>
                  <a:lnTo>
                    <a:pt x="93955" y="125720"/>
                  </a:lnTo>
                  <a:lnTo>
                    <a:pt x="83081" y="120793"/>
                  </a:lnTo>
                  <a:lnTo>
                    <a:pt x="72187" y="115634"/>
                  </a:lnTo>
                  <a:lnTo>
                    <a:pt x="61347" y="110537"/>
                  </a:lnTo>
                  <a:lnTo>
                    <a:pt x="50582" y="105685"/>
                  </a:lnTo>
                  <a:lnTo>
                    <a:pt x="40048" y="100798"/>
                  </a:lnTo>
                  <a:lnTo>
                    <a:pt x="30041" y="95232"/>
                  </a:lnTo>
                  <a:lnTo>
                    <a:pt x="20691" y="88669"/>
                  </a:lnTo>
                  <a:lnTo>
                    <a:pt x="12445" y="80956"/>
                  </a:lnTo>
                  <a:lnTo>
                    <a:pt x="6116" y="71943"/>
                  </a:lnTo>
                  <a:lnTo>
                    <a:pt x="1980" y="61698"/>
                  </a:lnTo>
                  <a:lnTo>
                    <a:pt x="0" y="50751"/>
                  </a:lnTo>
                  <a:lnTo>
                    <a:pt x="101" y="39950"/>
                  </a:lnTo>
                  <a:lnTo>
                    <a:pt x="2028" y="29777"/>
                  </a:lnTo>
                  <a:lnTo>
                    <a:pt x="5743" y="20663"/>
                  </a:lnTo>
                  <a:lnTo>
                    <a:pt x="11502" y="13145"/>
                  </a:lnTo>
                  <a:lnTo>
                    <a:pt x="19256" y="7358"/>
                  </a:lnTo>
                  <a:lnTo>
                    <a:pt x="28545" y="3269"/>
                  </a:lnTo>
                  <a:lnTo>
                    <a:pt x="38688" y="875"/>
                  </a:lnTo>
                  <a:lnTo>
                    <a:pt x="49207" y="0"/>
                  </a:lnTo>
                  <a:lnTo>
                    <a:pt x="59787" y="393"/>
                  </a:lnTo>
                  <a:lnTo>
                    <a:pt x="71431" y="1957"/>
                  </a:lnTo>
                  <a:lnTo>
                    <a:pt x="87390" y="5942"/>
                  </a:lnTo>
                  <a:lnTo>
                    <a:pt x="113165" y="144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252891" y="1884601"/>
              <a:ext cx="400084" cy="63172"/>
            </a:xfrm>
            <a:custGeom>
              <a:avLst/>
              <a:gdLst/>
              <a:ahLst/>
              <a:cxnLst/>
              <a:rect l="0" t="0" r="0" b="0"/>
              <a:pathLst>
                <a:path w="400084" h="63172">
                  <a:moveTo>
                    <a:pt x="400083" y="0"/>
                  </a:moveTo>
                  <a:lnTo>
                    <a:pt x="391281" y="2933"/>
                  </a:lnTo>
                  <a:lnTo>
                    <a:pt x="382935" y="5716"/>
                  </a:lnTo>
                  <a:lnTo>
                    <a:pt x="374231" y="8611"/>
                  </a:lnTo>
                  <a:lnTo>
                    <a:pt x="364938" y="11478"/>
                  </a:lnTo>
                  <a:lnTo>
                    <a:pt x="354794" y="13995"/>
                  </a:lnTo>
                  <a:lnTo>
                    <a:pt x="343749" y="16006"/>
                  </a:lnTo>
                  <a:lnTo>
                    <a:pt x="331910" y="17518"/>
                  </a:lnTo>
                  <a:lnTo>
                    <a:pt x="319439" y="18613"/>
                  </a:lnTo>
                  <a:lnTo>
                    <a:pt x="306501" y="19390"/>
                  </a:lnTo>
                  <a:lnTo>
                    <a:pt x="293392" y="20099"/>
                  </a:lnTo>
                  <a:lnTo>
                    <a:pt x="280518" y="21116"/>
                  </a:lnTo>
                  <a:lnTo>
                    <a:pt x="268079" y="22615"/>
                  </a:lnTo>
                  <a:lnTo>
                    <a:pt x="255929" y="24437"/>
                  </a:lnTo>
                  <a:lnTo>
                    <a:pt x="243699" y="26200"/>
                  </a:lnTo>
                  <a:lnTo>
                    <a:pt x="231170" y="27684"/>
                  </a:lnTo>
                  <a:lnTo>
                    <a:pt x="218297" y="29001"/>
                  </a:lnTo>
                  <a:lnTo>
                    <a:pt x="205114" y="30492"/>
                  </a:lnTo>
                  <a:lnTo>
                    <a:pt x="191682" y="32346"/>
                  </a:lnTo>
                  <a:lnTo>
                    <a:pt x="177897" y="34592"/>
                  </a:lnTo>
                  <a:lnTo>
                    <a:pt x="163505" y="37178"/>
                  </a:lnTo>
                  <a:lnTo>
                    <a:pt x="148419" y="40032"/>
                  </a:lnTo>
                  <a:lnTo>
                    <a:pt x="132864" y="43085"/>
                  </a:lnTo>
                  <a:lnTo>
                    <a:pt x="117270" y="46280"/>
                  </a:lnTo>
                  <a:lnTo>
                    <a:pt x="101891" y="49571"/>
                  </a:lnTo>
                  <a:lnTo>
                    <a:pt x="86802" y="52762"/>
                  </a:lnTo>
                  <a:lnTo>
                    <a:pt x="71983" y="55525"/>
                  </a:lnTo>
                  <a:lnTo>
                    <a:pt x="57404" y="57715"/>
                  </a:lnTo>
                  <a:lnTo>
                    <a:pt x="43615" y="59359"/>
                  </a:lnTo>
                  <a:lnTo>
                    <a:pt x="30401" y="60723"/>
                  </a:lnTo>
                  <a:lnTo>
                    <a:pt x="16600" y="61925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273948" y="2066125"/>
              <a:ext cx="242156" cy="262480"/>
            </a:xfrm>
            <a:custGeom>
              <a:avLst/>
              <a:gdLst/>
              <a:ahLst/>
              <a:cxnLst/>
              <a:rect l="0" t="0" r="0" b="0"/>
              <a:pathLst>
                <a:path w="242156" h="262480">
                  <a:moveTo>
                    <a:pt x="0" y="81688"/>
                  </a:moveTo>
                  <a:lnTo>
                    <a:pt x="3000" y="70020"/>
                  </a:lnTo>
                  <a:lnTo>
                    <a:pt x="6423" y="59531"/>
                  </a:lnTo>
                  <a:lnTo>
                    <a:pt x="10619" y="49234"/>
                  </a:lnTo>
                  <a:lnTo>
                    <a:pt x="15519" y="39105"/>
                  </a:lnTo>
                  <a:lnTo>
                    <a:pt x="21001" y="29410"/>
                  </a:lnTo>
                  <a:lnTo>
                    <a:pt x="26936" y="20288"/>
                  </a:lnTo>
                  <a:lnTo>
                    <a:pt x="33370" y="12203"/>
                  </a:lnTo>
                  <a:lnTo>
                    <a:pt x="40517" y="5987"/>
                  </a:lnTo>
                  <a:lnTo>
                    <a:pt x="48430" y="1927"/>
                  </a:lnTo>
                  <a:lnTo>
                    <a:pt x="56861" y="0"/>
                  </a:lnTo>
                  <a:lnTo>
                    <a:pt x="65366" y="137"/>
                  </a:lnTo>
                  <a:lnTo>
                    <a:pt x="73679" y="2079"/>
                  </a:lnTo>
                  <a:lnTo>
                    <a:pt x="81718" y="5464"/>
                  </a:lnTo>
                  <a:lnTo>
                    <a:pt x="89496" y="9937"/>
                  </a:lnTo>
                  <a:lnTo>
                    <a:pt x="97055" y="15201"/>
                  </a:lnTo>
                  <a:lnTo>
                    <a:pt x="104285" y="21189"/>
                  </a:lnTo>
                  <a:lnTo>
                    <a:pt x="110920" y="28040"/>
                  </a:lnTo>
                  <a:lnTo>
                    <a:pt x="116863" y="35764"/>
                  </a:lnTo>
                  <a:lnTo>
                    <a:pt x="122007" y="44410"/>
                  </a:lnTo>
                  <a:lnTo>
                    <a:pt x="126164" y="54124"/>
                  </a:lnTo>
                  <a:lnTo>
                    <a:pt x="129330" y="64885"/>
                  </a:lnTo>
                  <a:lnTo>
                    <a:pt x="131643" y="76536"/>
                  </a:lnTo>
                  <a:lnTo>
                    <a:pt x="133286" y="88881"/>
                  </a:lnTo>
                  <a:lnTo>
                    <a:pt x="134427" y="101736"/>
                  </a:lnTo>
                  <a:lnTo>
                    <a:pt x="135043" y="114790"/>
                  </a:lnTo>
                  <a:lnTo>
                    <a:pt x="134933" y="127627"/>
                  </a:lnTo>
                  <a:lnTo>
                    <a:pt x="134044" y="140037"/>
                  </a:lnTo>
                  <a:lnTo>
                    <a:pt x="132465" y="151997"/>
                  </a:lnTo>
                  <a:lnTo>
                    <a:pt x="130334" y="163569"/>
                  </a:lnTo>
                  <a:lnTo>
                    <a:pt x="127784" y="174837"/>
                  </a:lnTo>
                  <a:lnTo>
                    <a:pt x="124767" y="185880"/>
                  </a:lnTo>
                  <a:lnTo>
                    <a:pt x="121065" y="196762"/>
                  </a:lnTo>
                  <a:lnTo>
                    <a:pt x="116606" y="207527"/>
                  </a:lnTo>
                  <a:lnTo>
                    <a:pt x="111307" y="218047"/>
                  </a:lnTo>
                  <a:lnTo>
                    <a:pt x="104993" y="228037"/>
                  </a:lnTo>
                  <a:lnTo>
                    <a:pt x="97663" y="237377"/>
                  </a:lnTo>
                  <a:lnTo>
                    <a:pt x="89300" y="245785"/>
                  </a:lnTo>
                  <a:lnTo>
                    <a:pt x="79784" y="252753"/>
                  </a:lnTo>
                  <a:lnTo>
                    <a:pt x="69173" y="258128"/>
                  </a:lnTo>
                  <a:lnTo>
                    <a:pt x="58134" y="261583"/>
                  </a:lnTo>
                  <a:lnTo>
                    <a:pt x="47797" y="262479"/>
                  </a:lnTo>
                  <a:lnTo>
                    <a:pt x="38749" y="260708"/>
                  </a:lnTo>
                  <a:lnTo>
                    <a:pt x="31373" y="256605"/>
                  </a:lnTo>
                  <a:lnTo>
                    <a:pt x="26093" y="250654"/>
                  </a:lnTo>
                  <a:lnTo>
                    <a:pt x="22926" y="243332"/>
                  </a:lnTo>
                  <a:lnTo>
                    <a:pt x="21901" y="235353"/>
                  </a:lnTo>
                  <a:lnTo>
                    <a:pt x="23242" y="227626"/>
                  </a:lnTo>
                  <a:lnTo>
                    <a:pt x="26843" y="220620"/>
                  </a:lnTo>
                  <a:lnTo>
                    <a:pt x="32341" y="214259"/>
                  </a:lnTo>
                  <a:lnTo>
                    <a:pt x="39310" y="208138"/>
                  </a:lnTo>
                  <a:lnTo>
                    <a:pt x="47368" y="201993"/>
                  </a:lnTo>
                  <a:lnTo>
                    <a:pt x="56368" y="196203"/>
                  </a:lnTo>
                  <a:lnTo>
                    <a:pt x="66386" y="191671"/>
                  </a:lnTo>
                  <a:lnTo>
                    <a:pt x="77379" y="188808"/>
                  </a:lnTo>
                  <a:lnTo>
                    <a:pt x="89031" y="187547"/>
                  </a:lnTo>
                  <a:lnTo>
                    <a:pt x="100852" y="187613"/>
                  </a:lnTo>
                  <a:lnTo>
                    <a:pt x="112544" y="188696"/>
                  </a:lnTo>
                  <a:lnTo>
                    <a:pt x="124006" y="190524"/>
                  </a:lnTo>
                  <a:lnTo>
                    <a:pt x="135235" y="192881"/>
                  </a:lnTo>
                  <a:lnTo>
                    <a:pt x="146270" y="195597"/>
                  </a:lnTo>
                  <a:lnTo>
                    <a:pt x="157156" y="198230"/>
                  </a:lnTo>
                  <a:lnTo>
                    <a:pt x="167932" y="200086"/>
                  </a:lnTo>
                  <a:lnTo>
                    <a:pt x="178626" y="200848"/>
                  </a:lnTo>
                  <a:lnTo>
                    <a:pt x="189192" y="200512"/>
                  </a:lnTo>
                  <a:lnTo>
                    <a:pt x="200761" y="199056"/>
                  </a:lnTo>
                  <a:lnTo>
                    <a:pt x="216585" y="195231"/>
                  </a:lnTo>
                  <a:lnTo>
                    <a:pt x="242155" y="1869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585190" y="2010943"/>
              <a:ext cx="15142" cy="326384"/>
            </a:xfrm>
            <a:custGeom>
              <a:avLst/>
              <a:gdLst/>
              <a:ahLst/>
              <a:cxnLst/>
              <a:rect l="0" t="0" r="0" b="0"/>
              <a:pathLst>
                <a:path w="15142" h="326384">
                  <a:moveTo>
                    <a:pt x="4613" y="0"/>
                  </a:moveTo>
                  <a:lnTo>
                    <a:pt x="1813" y="11802"/>
                  </a:lnTo>
                  <a:lnTo>
                    <a:pt x="311" y="23571"/>
                  </a:lnTo>
                  <a:lnTo>
                    <a:pt x="0" y="36470"/>
                  </a:lnTo>
                  <a:lnTo>
                    <a:pt x="507" y="50664"/>
                  </a:lnTo>
                  <a:lnTo>
                    <a:pt x="1326" y="66289"/>
                  </a:lnTo>
                  <a:lnTo>
                    <a:pt x="2146" y="83251"/>
                  </a:lnTo>
                  <a:lnTo>
                    <a:pt x="3003" y="100834"/>
                  </a:lnTo>
                  <a:lnTo>
                    <a:pt x="4178" y="117857"/>
                  </a:lnTo>
                  <a:lnTo>
                    <a:pt x="5812" y="133718"/>
                  </a:lnTo>
                  <a:lnTo>
                    <a:pt x="7740" y="148821"/>
                  </a:lnTo>
                  <a:lnTo>
                    <a:pt x="9580" y="164256"/>
                  </a:lnTo>
                  <a:lnTo>
                    <a:pt x="11115" y="180645"/>
                  </a:lnTo>
                  <a:lnTo>
                    <a:pt x="12297" y="198114"/>
                  </a:lnTo>
                  <a:lnTo>
                    <a:pt x="13166" y="216540"/>
                  </a:lnTo>
                  <a:lnTo>
                    <a:pt x="13786" y="235700"/>
                  </a:lnTo>
                  <a:lnTo>
                    <a:pt x="14219" y="254684"/>
                  </a:lnTo>
                  <a:lnTo>
                    <a:pt x="14565" y="273890"/>
                  </a:lnTo>
                  <a:lnTo>
                    <a:pt x="14855" y="296118"/>
                  </a:lnTo>
                  <a:lnTo>
                    <a:pt x="15141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4913293" y="181697"/>
            <a:ext cx="347341" cy="444555"/>
            <a:chOff x="4913293" y="181697"/>
            <a:chExt cx="347341" cy="444555"/>
          </a:xfrm>
        </p:grpSpPr>
        <p:sp>
          <p:nvSpPr>
            <p:cNvPr id="14" name="Freeform 13"/>
            <p:cNvSpPr/>
            <p:nvPr/>
          </p:nvSpPr>
          <p:spPr>
            <a:xfrm>
              <a:off x="5038537" y="284269"/>
              <a:ext cx="25671" cy="284270"/>
            </a:xfrm>
            <a:custGeom>
              <a:avLst/>
              <a:gdLst/>
              <a:ahLst/>
              <a:cxnLst/>
              <a:rect l="0" t="0" r="0" b="0"/>
              <a:pathLst>
                <a:path w="25671" h="284270">
                  <a:moveTo>
                    <a:pt x="4613" y="0"/>
                  </a:moveTo>
                  <a:lnTo>
                    <a:pt x="1813" y="8935"/>
                  </a:lnTo>
                  <a:lnTo>
                    <a:pt x="312" y="18562"/>
                  </a:lnTo>
                  <a:lnTo>
                    <a:pt x="0" y="29850"/>
                  </a:lnTo>
                  <a:lnTo>
                    <a:pt x="506" y="42517"/>
                  </a:lnTo>
                  <a:lnTo>
                    <a:pt x="1325" y="55997"/>
                  </a:lnTo>
                  <a:lnTo>
                    <a:pt x="2142" y="69869"/>
                  </a:lnTo>
                  <a:lnTo>
                    <a:pt x="2826" y="83904"/>
                  </a:lnTo>
                  <a:lnTo>
                    <a:pt x="3352" y="97996"/>
                  </a:lnTo>
                  <a:lnTo>
                    <a:pt x="3742" y="112097"/>
                  </a:lnTo>
                  <a:lnTo>
                    <a:pt x="4190" y="126191"/>
                  </a:lnTo>
                  <a:lnTo>
                    <a:pt x="5030" y="140273"/>
                  </a:lnTo>
                  <a:lnTo>
                    <a:pt x="6411" y="154343"/>
                  </a:lnTo>
                  <a:lnTo>
                    <a:pt x="8154" y="168405"/>
                  </a:lnTo>
                  <a:lnTo>
                    <a:pt x="9863" y="182459"/>
                  </a:lnTo>
                  <a:lnTo>
                    <a:pt x="11311" y="196504"/>
                  </a:lnTo>
                  <a:lnTo>
                    <a:pt x="12605" y="210377"/>
                  </a:lnTo>
                  <a:lnTo>
                    <a:pt x="14080" y="223771"/>
                  </a:lnTo>
                  <a:lnTo>
                    <a:pt x="15919" y="236546"/>
                  </a:lnTo>
                  <a:lnTo>
                    <a:pt x="17995" y="248283"/>
                  </a:lnTo>
                  <a:lnTo>
                    <a:pt x="20152" y="259357"/>
                  </a:lnTo>
                  <a:lnTo>
                    <a:pt x="22583" y="270742"/>
                  </a:lnTo>
                  <a:lnTo>
                    <a:pt x="25670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913293" y="181697"/>
              <a:ext cx="347341" cy="444555"/>
            </a:xfrm>
            <a:custGeom>
              <a:avLst/>
              <a:gdLst/>
              <a:ahLst/>
              <a:cxnLst/>
              <a:rect l="0" t="0" r="0" b="0"/>
              <a:pathLst>
                <a:path w="347341" h="444555">
                  <a:moveTo>
                    <a:pt x="245670" y="7815"/>
                  </a:moveTo>
                  <a:lnTo>
                    <a:pt x="236802" y="4949"/>
                  </a:lnTo>
                  <a:lnTo>
                    <a:pt x="227814" y="2807"/>
                  </a:lnTo>
                  <a:lnTo>
                    <a:pt x="217824" y="1208"/>
                  </a:lnTo>
                  <a:lnTo>
                    <a:pt x="207016" y="201"/>
                  </a:lnTo>
                  <a:lnTo>
                    <a:pt x="195853" y="0"/>
                  </a:lnTo>
                  <a:lnTo>
                    <a:pt x="184648" y="656"/>
                  </a:lnTo>
                  <a:lnTo>
                    <a:pt x="173536" y="2067"/>
                  </a:lnTo>
                  <a:lnTo>
                    <a:pt x="162551" y="4080"/>
                  </a:lnTo>
                  <a:lnTo>
                    <a:pt x="151686" y="6547"/>
                  </a:lnTo>
                  <a:lnTo>
                    <a:pt x="140917" y="9507"/>
                  </a:lnTo>
                  <a:lnTo>
                    <a:pt x="130219" y="13172"/>
                  </a:lnTo>
                  <a:lnTo>
                    <a:pt x="119574" y="17604"/>
                  </a:lnTo>
                  <a:lnTo>
                    <a:pt x="108965" y="22886"/>
                  </a:lnTo>
                  <a:lnTo>
                    <a:pt x="98382" y="29188"/>
                  </a:lnTo>
                  <a:lnTo>
                    <a:pt x="87822" y="36505"/>
                  </a:lnTo>
                  <a:lnTo>
                    <a:pt x="77441" y="44690"/>
                  </a:lnTo>
                  <a:lnTo>
                    <a:pt x="67545" y="53555"/>
                  </a:lnTo>
                  <a:lnTo>
                    <a:pt x="58258" y="62928"/>
                  </a:lnTo>
                  <a:lnTo>
                    <a:pt x="49549" y="72832"/>
                  </a:lnTo>
                  <a:lnTo>
                    <a:pt x="41311" y="83465"/>
                  </a:lnTo>
                  <a:lnTo>
                    <a:pt x="33445" y="94877"/>
                  </a:lnTo>
                  <a:lnTo>
                    <a:pt x="26178" y="106983"/>
                  </a:lnTo>
                  <a:lnTo>
                    <a:pt x="20049" y="119640"/>
                  </a:lnTo>
                  <a:lnTo>
                    <a:pt x="15256" y="132713"/>
                  </a:lnTo>
                  <a:lnTo>
                    <a:pt x="11528" y="146084"/>
                  </a:lnTo>
                  <a:lnTo>
                    <a:pt x="8328" y="159667"/>
                  </a:lnTo>
                  <a:lnTo>
                    <a:pt x="5292" y="173400"/>
                  </a:lnTo>
                  <a:lnTo>
                    <a:pt x="2573" y="187403"/>
                  </a:lnTo>
                  <a:lnTo>
                    <a:pt x="725" y="201948"/>
                  </a:lnTo>
                  <a:lnTo>
                    <a:pt x="0" y="217136"/>
                  </a:lnTo>
                  <a:lnTo>
                    <a:pt x="343" y="232591"/>
                  </a:lnTo>
                  <a:lnTo>
                    <a:pt x="1570" y="247587"/>
                  </a:lnTo>
                  <a:lnTo>
                    <a:pt x="3471" y="261750"/>
                  </a:lnTo>
                  <a:lnTo>
                    <a:pt x="5866" y="275210"/>
                  </a:lnTo>
                  <a:lnTo>
                    <a:pt x="8612" y="288395"/>
                  </a:lnTo>
                  <a:lnTo>
                    <a:pt x="11602" y="301595"/>
                  </a:lnTo>
                  <a:lnTo>
                    <a:pt x="14761" y="314767"/>
                  </a:lnTo>
                  <a:lnTo>
                    <a:pt x="18034" y="327624"/>
                  </a:lnTo>
                  <a:lnTo>
                    <a:pt x="21389" y="340020"/>
                  </a:lnTo>
                  <a:lnTo>
                    <a:pt x="24964" y="351955"/>
                  </a:lnTo>
                  <a:lnTo>
                    <a:pt x="29051" y="363504"/>
                  </a:lnTo>
                  <a:lnTo>
                    <a:pt x="33771" y="374748"/>
                  </a:lnTo>
                  <a:lnTo>
                    <a:pt x="39246" y="385604"/>
                  </a:lnTo>
                  <a:lnTo>
                    <a:pt x="45679" y="395828"/>
                  </a:lnTo>
                  <a:lnTo>
                    <a:pt x="53084" y="405333"/>
                  </a:lnTo>
                  <a:lnTo>
                    <a:pt x="61328" y="414021"/>
                  </a:lnTo>
                  <a:lnTo>
                    <a:pt x="70232" y="421712"/>
                  </a:lnTo>
                  <a:lnTo>
                    <a:pt x="79636" y="428398"/>
                  </a:lnTo>
                  <a:lnTo>
                    <a:pt x="89731" y="434058"/>
                  </a:lnTo>
                  <a:lnTo>
                    <a:pt x="101023" y="438570"/>
                  </a:lnTo>
                  <a:lnTo>
                    <a:pt x="113693" y="441967"/>
                  </a:lnTo>
                  <a:lnTo>
                    <a:pt x="127456" y="444097"/>
                  </a:lnTo>
                  <a:lnTo>
                    <a:pt x="141765" y="444554"/>
                  </a:lnTo>
                  <a:lnTo>
                    <a:pt x="156233" y="443267"/>
                  </a:lnTo>
                  <a:lnTo>
                    <a:pt x="170354" y="440454"/>
                  </a:lnTo>
                  <a:lnTo>
                    <a:pt x="183449" y="436432"/>
                  </a:lnTo>
                  <a:lnTo>
                    <a:pt x="195254" y="431507"/>
                  </a:lnTo>
                  <a:lnTo>
                    <a:pt x="206011" y="425931"/>
                  </a:lnTo>
                  <a:lnTo>
                    <a:pt x="216244" y="419898"/>
                  </a:lnTo>
                  <a:lnTo>
                    <a:pt x="226320" y="413542"/>
                  </a:lnTo>
                  <a:lnTo>
                    <a:pt x="236413" y="406802"/>
                  </a:lnTo>
                  <a:lnTo>
                    <a:pt x="246585" y="399438"/>
                  </a:lnTo>
                  <a:lnTo>
                    <a:pt x="256837" y="391370"/>
                  </a:lnTo>
                  <a:lnTo>
                    <a:pt x="266995" y="382662"/>
                  </a:lnTo>
                  <a:lnTo>
                    <a:pt x="276735" y="373438"/>
                  </a:lnTo>
                  <a:lnTo>
                    <a:pt x="285908" y="363819"/>
                  </a:lnTo>
                  <a:lnTo>
                    <a:pt x="294371" y="353750"/>
                  </a:lnTo>
                  <a:lnTo>
                    <a:pt x="301909" y="343005"/>
                  </a:lnTo>
                  <a:lnTo>
                    <a:pt x="308497" y="331517"/>
                  </a:lnTo>
                  <a:lnTo>
                    <a:pt x="314261" y="319361"/>
                  </a:lnTo>
                  <a:lnTo>
                    <a:pt x="319374" y="306670"/>
                  </a:lnTo>
                  <a:lnTo>
                    <a:pt x="324003" y="293575"/>
                  </a:lnTo>
                  <a:lnTo>
                    <a:pt x="328284" y="280188"/>
                  </a:lnTo>
                  <a:lnTo>
                    <a:pt x="332320" y="266596"/>
                  </a:lnTo>
                  <a:lnTo>
                    <a:pt x="336181" y="252860"/>
                  </a:lnTo>
                  <a:lnTo>
                    <a:pt x="339759" y="239026"/>
                  </a:lnTo>
                  <a:lnTo>
                    <a:pt x="342782" y="225126"/>
                  </a:lnTo>
                  <a:lnTo>
                    <a:pt x="345143" y="211180"/>
                  </a:lnTo>
                  <a:lnTo>
                    <a:pt x="346727" y="197204"/>
                  </a:lnTo>
                  <a:lnTo>
                    <a:pt x="347340" y="183207"/>
                  </a:lnTo>
                  <a:lnTo>
                    <a:pt x="346973" y="169201"/>
                  </a:lnTo>
                  <a:lnTo>
                    <a:pt x="345761" y="155355"/>
                  </a:lnTo>
                  <a:lnTo>
                    <a:pt x="343883" y="141977"/>
                  </a:lnTo>
                  <a:lnTo>
                    <a:pt x="341508" y="129205"/>
                  </a:lnTo>
                  <a:lnTo>
                    <a:pt x="338610" y="117171"/>
                  </a:lnTo>
                  <a:lnTo>
                    <a:pt x="334987" y="106082"/>
                  </a:lnTo>
                  <a:lnTo>
                    <a:pt x="330586" y="95951"/>
                  </a:lnTo>
                  <a:lnTo>
                    <a:pt x="325496" y="86486"/>
                  </a:lnTo>
                  <a:lnTo>
                    <a:pt x="319855" y="77201"/>
                  </a:lnTo>
                  <a:lnTo>
                    <a:pt x="313790" y="67806"/>
                  </a:lnTo>
                  <a:lnTo>
                    <a:pt x="307091" y="58357"/>
                  </a:lnTo>
                  <a:lnTo>
                    <a:pt x="299230" y="49160"/>
                  </a:lnTo>
                  <a:lnTo>
                    <a:pt x="290013" y="40383"/>
                  </a:lnTo>
                  <a:lnTo>
                    <a:pt x="279551" y="32201"/>
                  </a:lnTo>
                  <a:lnTo>
                    <a:pt x="268079" y="24859"/>
                  </a:lnTo>
                  <a:lnTo>
                    <a:pt x="255842" y="18411"/>
                  </a:lnTo>
                  <a:lnTo>
                    <a:pt x="243050" y="12912"/>
                  </a:lnTo>
                  <a:lnTo>
                    <a:pt x="229864" y="8509"/>
                  </a:lnTo>
                  <a:lnTo>
                    <a:pt x="216405" y="5180"/>
                  </a:lnTo>
                  <a:lnTo>
                    <a:pt x="202758" y="2926"/>
                  </a:lnTo>
                  <a:lnTo>
                    <a:pt x="188984" y="1854"/>
                  </a:lnTo>
                  <a:lnTo>
                    <a:pt x="175137" y="1905"/>
                  </a:lnTo>
                  <a:lnTo>
                    <a:pt x="161658" y="2741"/>
                  </a:lnTo>
                  <a:lnTo>
                    <a:pt x="147950" y="3916"/>
                  </a:lnTo>
                  <a:lnTo>
                    <a:pt x="131689" y="5530"/>
                  </a:lnTo>
                  <a:lnTo>
                    <a:pt x="108800" y="78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5468541" y="147398"/>
            <a:ext cx="2301491" cy="452727"/>
            <a:chOff x="5468541" y="147398"/>
            <a:chExt cx="2301491" cy="452727"/>
          </a:xfrm>
        </p:grpSpPr>
        <p:sp>
          <p:nvSpPr>
            <p:cNvPr id="17" name="Freeform 16"/>
            <p:cNvSpPr/>
            <p:nvPr/>
          </p:nvSpPr>
          <p:spPr>
            <a:xfrm>
              <a:off x="5468541" y="147398"/>
              <a:ext cx="258962" cy="452727"/>
            </a:xfrm>
            <a:custGeom>
              <a:avLst/>
              <a:gdLst/>
              <a:ahLst/>
              <a:cxnLst/>
              <a:rect l="0" t="0" r="0" b="0"/>
              <a:pathLst>
                <a:path w="258962" h="452727">
                  <a:moveTo>
                    <a:pt x="58920" y="452726"/>
                  </a:moveTo>
                  <a:lnTo>
                    <a:pt x="56053" y="443723"/>
                  </a:lnTo>
                  <a:lnTo>
                    <a:pt x="53911" y="433456"/>
                  </a:lnTo>
                  <a:lnTo>
                    <a:pt x="52304" y="420872"/>
                  </a:lnTo>
                  <a:lnTo>
                    <a:pt x="50950" y="406345"/>
                  </a:lnTo>
                  <a:lnTo>
                    <a:pt x="49453" y="390549"/>
                  </a:lnTo>
                  <a:lnTo>
                    <a:pt x="47603" y="374011"/>
                  </a:lnTo>
                  <a:lnTo>
                    <a:pt x="45363" y="357051"/>
                  </a:lnTo>
                  <a:lnTo>
                    <a:pt x="42782" y="339853"/>
                  </a:lnTo>
                  <a:lnTo>
                    <a:pt x="39933" y="322516"/>
                  </a:lnTo>
                  <a:lnTo>
                    <a:pt x="36883" y="305098"/>
                  </a:lnTo>
                  <a:lnTo>
                    <a:pt x="33691" y="287632"/>
                  </a:lnTo>
                  <a:lnTo>
                    <a:pt x="30397" y="270136"/>
                  </a:lnTo>
                  <a:lnTo>
                    <a:pt x="27034" y="252622"/>
                  </a:lnTo>
                  <a:lnTo>
                    <a:pt x="23624" y="235096"/>
                  </a:lnTo>
                  <a:lnTo>
                    <a:pt x="20180" y="217562"/>
                  </a:lnTo>
                  <a:lnTo>
                    <a:pt x="16716" y="200024"/>
                  </a:lnTo>
                  <a:lnTo>
                    <a:pt x="13236" y="182483"/>
                  </a:lnTo>
                  <a:lnTo>
                    <a:pt x="9751" y="164944"/>
                  </a:lnTo>
                  <a:lnTo>
                    <a:pt x="6428" y="147572"/>
                  </a:lnTo>
                  <a:lnTo>
                    <a:pt x="3576" y="130674"/>
                  </a:lnTo>
                  <a:lnTo>
                    <a:pt x="1335" y="114390"/>
                  </a:lnTo>
                  <a:lnTo>
                    <a:pt x="0" y="99015"/>
                  </a:lnTo>
                  <a:lnTo>
                    <a:pt x="86" y="85061"/>
                  </a:lnTo>
                  <a:lnTo>
                    <a:pt x="1750" y="72685"/>
                  </a:lnTo>
                  <a:lnTo>
                    <a:pt x="5157" y="62053"/>
                  </a:lnTo>
                  <a:lnTo>
                    <a:pt x="10643" y="53500"/>
                  </a:lnTo>
                  <a:lnTo>
                    <a:pt x="18186" y="47001"/>
                  </a:lnTo>
                  <a:lnTo>
                    <a:pt x="27488" y="42091"/>
                  </a:lnTo>
                  <a:lnTo>
                    <a:pt x="38165" y="38081"/>
                  </a:lnTo>
                  <a:lnTo>
                    <a:pt x="49861" y="34486"/>
                  </a:lnTo>
                  <a:lnTo>
                    <a:pt x="62288" y="31049"/>
                  </a:lnTo>
                  <a:lnTo>
                    <a:pt x="75227" y="27654"/>
                  </a:lnTo>
                  <a:lnTo>
                    <a:pt x="88521" y="24253"/>
                  </a:lnTo>
                  <a:lnTo>
                    <a:pt x="102056" y="20833"/>
                  </a:lnTo>
                  <a:lnTo>
                    <a:pt x="115756" y="17390"/>
                  </a:lnTo>
                  <a:lnTo>
                    <a:pt x="129568" y="13934"/>
                  </a:lnTo>
                  <a:lnTo>
                    <a:pt x="143454" y="10632"/>
                  </a:lnTo>
                  <a:lnTo>
                    <a:pt x="157390" y="7795"/>
                  </a:lnTo>
                  <a:lnTo>
                    <a:pt x="171356" y="5555"/>
                  </a:lnTo>
                  <a:lnTo>
                    <a:pt x="185311" y="3878"/>
                  </a:lnTo>
                  <a:lnTo>
                    <a:pt x="200880" y="2489"/>
                  </a:lnTo>
                  <a:lnTo>
                    <a:pt x="222784" y="1266"/>
                  </a:lnTo>
                  <a:lnTo>
                    <a:pt x="25896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495875" y="368497"/>
              <a:ext cx="126343" cy="31586"/>
            </a:xfrm>
            <a:custGeom>
              <a:avLst/>
              <a:gdLst/>
              <a:ahLst/>
              <a:cxnLst/>
              <a:rect l="0" t="0" r="0" b="0"/>
              <a:pathLst>
                <a:path w="126343" h="31586">
                  <a:moveTo>
                    <a:pt x="126342" y="0"/>
                  </a:moveTo>
                  <a:lnTo>
                    <a:pt x="117474" y="2934"/>
                  </a:lnTo>
                  <a:lnTo>
                    <a:pt x="108487" y="5716"/>
                  </a:lnTo>
                  <a:lnTo>
                    <a:pt x="98492" y="8616"/>
                  </a:lnTo>
                  <a:lnTo>
                    <a:pt x="87511" y="11656"/>
                  </a:lnTo>
                  <a:lnTo>
                    <a:pt x="75700" y="14821"/>
                  </a:lnTo>
                  <a:lnTo>
                    <a:pt x="63255" y="18080"/>
                  </a:lnTo>
                  <a:lnTo>
                    <a:pt x="50760" y="21257"/>
                  </a:lnTo>
                  <a:lnTo>
                    <a:pt x="37837" y="24345"/>
                  </a:lnTo>
                  <a:lnTo>
                    <a:pt x="22237" y="2761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670252" y="463253"/>
              <a:ext cx="15138" cy="126343"/>
            </a:xfrm>
            <a:custGeom>
              <a:avLst/>
              <a:gdLst/>
              <a:ahLst/>
              <a:cxnLst/>
              <a:rect l="0" t="0" r="0" b="0"/>
              <a:pathLst>
                <a:path w="15138" h="126343">
                  <a:moveTo>
                    <a:pt x="4608" y="0"/>
                  </a:moveTo>
                  <a:lnTo>
                    <a:pt x="1808" y="8802"/>
                  </a:lnTo>
                  <a:lnTo>
                    <a:pt x="306" y="17148"/>
                  </a:lnTo>
                  <a:lnTo>
                    <a:pt x="0" y="25847"/>
                  </a:lnTo>
                  <a:lnTo>
                    <a:pt x="678" y="34968"/>
                  </a:lnTo>
                  <a:lnTo>
                    <a:pt x="2146" y="44463"/>
                  </a:lnTo>
                  <a:lnTo>
                    <a:pt x="4211" y="54255"/>
                  </a:lnTo>
                  <a:lnTo>
                    <a:pt x="6558" y="64391"/>
                  </a:lnTo>
                  <a:lnTo>
                    <a:pt x="8987" y="76359"/>
                  </a:lnTo>
                  <a:lnTo>
                    <a:pt x="11706" y="94563"/>
                  </a:lnTo>
                  <a:lnTo>
                    <a:pt x="15137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685389" y="32638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783087" y="415827"/>
              <a:ext cx="123401" cy="172910"/>
            </a:xfrm>
            <a:custGeom>
              <a:avLst/>
              <a:gdLst/>
              <a:ahLst/>
              <a:cxnLst/>
              <a:rect l="0" t="0" r="0" b="0"/>
              <a:pathLst>
                <a:path w="123401" h="172910">
                  <a:moveTo>
                    <a:pt x="7586" y="79012"/>
                  </a:moveTo>
                  <a:lnTo>
                    <a:pt x="13320" y="90814"/>
                  </a:lnTo>
                  <a:lnTo>
                    <a:pt x="17603" y="102583"/>
                  </a:lnTo>
                  <a:lnTo>
                    <a:pt x="20814" y="115469"/>
                  </a:lnTo>
                  <a:lnTo>
                    <a:pt x="23348" y="129144"/>
                  </a:lnTo>
                  <a:lnTo>
                    <a:pt x="25694" y="142824"/>
                  </a:lnTo>
                  <a:lnTo>
                    <a:pt x="28102" y="155995"/>
                  </a:lnTo>
                  <a:lnTo>
                    <a:pt x="29289" y="166933"/>
                  </a:lnTo>
                  <a:lnTo>
                    <a:pt x="27952" y="172780"/>
                  </a:lnTo>
                  <a:lnTo>
                    <a:pt x="25242" y="172909"/>
                  </a:lnTo>
                  <a:lnTo>
                    <a:pt x="21970" y="168502"/>
                  </a:lnTo>
                  <a:lnTo>
                    <a:pt x="18649" y="160912"/>
                  </a:lnTo>
                  <a:lnTo>
                    <a:pt x="15732" y="151170"/>
                  </a:lnTo>
                  <a:lnTo>
                    <a:pt x="13401" y="139997"/>
                  </a:lnTo>
                  <a:lnTo>
                    <a:pt x="11482" y="128035"/>
                  </a:lnTo>
                  <a:lnTo>
                    <a:pt x="9572" y="115913"/>
                  </a:lnTo>
                  <a:lnTo>
                    <a:pt x="7434" y="103967"/>
                  </a:lnTo>
                  <a:lnTo>
                    <a:pt x="5164" y="92144"/>
                  </a:lnTo>
                  <a:lnTo>
                    <a:pt x="3092" y="80129"/>
                  </a:lnTo>
                  <a:lnTo>
                    <a:pt x="1406" y="67748"/>
                  </a:lnTo>
                  <a:lnTo>
                    <a:pt x="291" y="55142"/>
                  </a:lnTo>
                  <a:lnTo>
                    <a:pt x="0" y="42671"/>
                  </a:lnTo>
                  <a:lnTo>
                    <a:pt x="596" y="30557"/>
                  </a:lnTo>
                  <a:lnTo>
                    <a:pt x="2303" y="19490"/>
                  </a:lnTo>
                  <a:lnTo>
                    <a:pt x="5577" y="10654"/>
                  </a:lnTo>
                  <a:lnTo>
                    <a:pt x="10517" y="4503"/>
                  </a:lnTo>
                  <a:lnTo>
                    <a:pt x="16766" y="1002"/>
                  </a:lnTo>
                  <a:lnTo>
                    <a:pt x="23716" y="0"/>
                  </a:lnTo>
                  <a:lnTo>
                    <a:pt x="30946" y="1144"/>
                  </a:lnTo>
                  <a:lnTo>
                    <a:pt x="38409" y="4145"/>
                  </a:lnTo>
                  <a:lnTo>
                    <a:pt x="46323" y="8883"/>
                  </a:lnTo>
                  <a:lnTo>
                    <a:pt x="54789" y="15135"/>
                  </a:lnTo>
                  <a:lnTo>
                    <a:pt x="63610" y="22600"/>
                  </a:lnTo>
                  <a:lnTo>
                    <a:pt x="72385" y="30980"/>
                  </a:lnTo>
                  <a:lnTo>
                    <a:pt x="80878" y="40023"/>
                  </a:lnTo>
                  <a:lnTo>
                    <a:pt x="88869" y="49535"/>
                  </a:lnTo>
                  <a:lnTo>
                    <a:pt x="96083" y="59373"/>
                  </a:lnTo>
                  <a:lnTo>
                    <a:pt x="102447" y="69440"/>
                  </a:lnTo>
                  <a:lnTo>
                    <a:pt x="107890" y="79827"/>
                  </a:lnTo>
                  <a:lnTo>
                    <a:pt x="112254" y="90793"/>
                  </a:lnTo>
                  <a:lnTo>
                    <a:pt x="115563" y="102415"/>
                  </a:lnTo>
                  <a:lnTo>
                    <a:pt x="117977" y="114028"/>
                  </a:lnTo>
                  <a:lnTo>
                    <a:pt x="119951" y="125455"/>
                  </a:lnTo>
                  <a:lnTo>
                    <a:pt x="121659" y="137703"/>
                  </a:lnTo>
                  <a:lnTo>
                    <a:pt x="123400" y="1527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961152" y="235159"/>
              <a:ext cx="113792" cy="343909"/>
            </a:xfrm>
            <a:custGeom>
              <a:avLst/>
              <a:gdLst/>
              <a:ahLst/>
              <a:cxnLst/>
              <a:rect l="0" t="0" r="0" b="0"/>
              <a:pathLst>
                <a:path w="113792" h="343909">
                  <a:moveTo>
                    <a:pt x="40091" y="291265"/>
                  </a:moveTo>
                  <a:lnTo>
                    <a:pt x="45959" y="285331"/>
                  </a:lnTo>
                  <a:lnTo>
                    <a:pt x="51523" y="279126"/>
                  </a:lnTo>
                  <a:lnTo>
                    <a:pt x="57303" y="272030"/>
                  </a:lnTo>
                  <a:lnTo>
                    <a:pt x="62693" y="264090"/>
                  </a:lnTo>
                  <a:lnTo>
                    <a:pt x="66430" y="255444"/>
                  </a:lnTo>
                  <a:lnTo>
                    <a:pt x="67940" y="246258"/>
                  </a:lnTo>
                  <a:lnTo>
                    <a:pt x="67142" y="237004"/>
                  </a:lnTo>
                  <a:lnTo>
                    <a:pt x="64090" y="228411"/>
                  </a:lnTo>
                  <a:lnTo>
                    <a:pt x="59075" y="220838"/>
                  </a:lnTo>
                  <a:lnTo>
                    <a:pt x="52658" y="214775"/>
                  </a:lnTo>
                  <a:lnTo>
                    <a:pt x="45537" y="210983"/>
                  </a:lnTo>
                  <a:lnTo>
                    <a:pt x="38171" y="209665"/>
                  </a:lnTo>
                  <a:lnTo>
                    <a:pt x="30945" y="210712"/>
                  </a:lnTo>
                  <a:lnTo>
                    <a:pt x="24245" y="213991"/>
                  </a:lnTo>
                  <a:lnTo>
                    <a:pt x="18228" y="219196"/>
                  </a:lnTo>
                  <a:lnTo>
                    <a:pt x="13018" y="226095"/>
                  </a:lnTo>
                  <a:lnTo>
                    <a:pt x="8809" y="234610"/>
                  </a:lnTo>
                  <a:lnTo>
                    <a:pt x="5605" y="244556"/>
                  </a:lnTo>
                  <a:lnTo>
                    <a:pt x="3265" y="255655"/>
                  </a:lnTo>
                  <a:lnTo>
                    <a:pt x="1603" y="267628"/>
                  </a:lnTo>
                  <a:lnTo>
                    <a:pt x="453" y="280228"/>
                  </a:lnTo>
                  <a:lnTo>
                    <a:pt x="0" y="292942"/>
                  </a:lnTo>
                  <a:lnTo>
                    <a:pt x="753" y="305019"/>
                  </a:lnTo>
                  <a:lnTo>
                    <a:pt x="2895" y="316087"/>
                  </a:lnTo>
                  <a:lnTo>
                    <a:pt x="6470" y="325653"/>
                  </a:lnTo>
                  <a:lnTo>
                    <a:pt x="11544" y="332949"/>
                  </a:lnTo>
                  <a:lnTo>
                    <a:pt x="17993" y="337775"/>
                  </a:lnTo>
                  <a:lnTo>
                    <a:pt x="25407" y="340235"/>
                  </a:lnTo>
                  <a:lnTo>
                    <a:pt x="33213" y="340466"/>
                  </a:lnTo>
                  <a:lnTo>
                    <a:pt x="41046" y="338769"/>
                  </a:lnTo>
                  <a:lnTo>
                    <a:pt x="48590" y="335380"/>
                  </a:lnTo>
                  <a:lnTo>
                    <a:pt x="55503" y="330373"/>
                  </a:lnTo>
                  <a:lnTo>
                    <a:pt x="61668" y="323932"/>
                  </a:lnTo>
                  <a:lnTo>
                    <a:pt x="67146" y="316170"/>
                  </a:lnTo>
                  <a:lnTo>
                    <a:pt x="72068" y="307058"/>
                  </a:lnTo>
                  <a:lnTo>
                    <a:pt x="76569" y="296705"/>
                  </a:lnTo>
                  <a:lnTo>
                    <a:pt x="80764" y="285329"/>
                  </a:lnTo>
                  <a:lnTo>
                    <a:pt x="84742" y="273169"/>
                  </a:lnTo>
                  <a:lnTo>
                    <a:pt x="88566" y="260430"/>
                  </a:lnTo>
                  <a:lnTo>
                    <a:pt x="92117" y="247113"/>
                  </a:lnTo>
                  <a:lnTo>
                    <a:pt x="95123" y="233035"/>
                  </a:lnTo>
                  <a:lnTo>
                    <a:pt x="97472" y="218155"/>
                  </a:lnTo>
                  <a:lnTo>
                    <a:pt x="99049" y="202569"/>
                  </a:lnTo>
                  <a:lnTo>
                    <a:pt x="99658" y="186421"/>
                  </a:lnTo>
                  <a:lnTo>
                    <a:pt x="99287" y="169852"/>
                  </a:lnTo>
                  <a:lnTo>
                    <a:pt x="98072" y="152980"/>
                  </a:lnTo>
                  <a:lnTo>
                    <a:pt x="96194" y="135893"/>
                  </a:lnTo>
                  <a:lnTo>
                    <a:pt x="93822" y="118663"/>
                  </a:lnTo>
                  <a:lnTo>
                    <a:pt x="91096" y="101500"/>
                  </a:lnTo>
                  <a:lnTo>
                    <a:pt x="88120" y="84743"/>
                  </a:lnTo>
                  <a:lnTo>
                    <a:pt x="84973" y="68548"/>
                  </a:lnTo>
                  <a:lnTo>
                    <a:pt x="81707" y="53063"/>
                  </a:lnTo>
                  <a:lnTo>
                    <a:pt x="78362" y="38503"/>
                  </a:lnTo>
                  <a:lnTo>
                    <a:pt x="74959" y="24916"/>
                  </a:lnTo>
                  <a:lnTo>
                    <a:pt x="71327" y="13001"/>
                  </a:lnTo>
                  <a:lnTo>
                    <a:pt x="66383" y="4327"/>
                  </a:lnTo>
                  <a:lnTo>
                    <a:pt x="60095" y="0"/>
                  </a:lnTo>
                  <a:lnTo>
                    <a:pt x="54468" y="232"/>
                  </a:lnTo>
                  <a:lnTo>
                    <a:pt x="50140" y="4346"/>
                  </a:lnTo>
                  <a:lnTo>
                    <a:pt x="47008" y="11758"/>
                  </a:lnTo>
                  <a:lnTo>
                    <a:pt x="44806" y="22276"/>
                  </a:lnTo>
                  <a:lnTo>
                    <a:pt x="43290" y="35523"/>
                  </a:lnTo>
                  <a:lnTo>
                    <a:pt x="42423" y="50803"/>
                  </a:lnTo>
                  <a:lnTo>
                    <a:pt x="42365" y="67275"/>
                  </a:lnTo>
                  <a:lnTo>
                    <a:pt x="43141" y="84359"/>
                  </a:lnTo>
                  <a:lnTo>
                    <a:pt x="44646" y="101898"/>
                  </a:lnTo>
                  <a:lnTo>
                    <a:pt x="46728" y="120040"/>
                  </a:lnTo>
                  <a:lnTo>
                    <a:pt x="49239" y="138828"/>
                  </a:lnTo>
                  <a:lnTo>
                    <a:pt x="52061" y="157869"/>
                  </a:lnTo>
                  <a:lnTo>
                    <a:pt x="55101" y="176434"/>
                  </a:lnTo>
                  <a:lnTo>
                    <a:pt x="58291" y="194146"/>
                  </a:lnTo>
                  <a:lnTo>
                    <a:pt x="61586" y="210974"/>
                  </a:lnTo>
                  <a:lnTo>
                    <a:pt x="64951" y="227042"/>
                  </a:lnTo>
                  <a:lnTo>
                    <a:pt x="68368" y="242513"/>
                  </a:lnTo>
                  <a:lnTo>
                    <a:pt x="71985" y="257379"/>
                  </a:lnTo>
                  <a:lnTo>
                    <a:pt x="76099" y="271457"/>
                  </a:lnTo>
                  <a:lnTo>
                    <a:pt x="80828" y="284701"/>
                  </a:lnTo>
                  <a:lnTo>
                    <a:pt x="86021" y="296955"/>
                  </a:lnTo>
                  <a:lnTo>
                    <a:pt x="91959" y="309178"/>
                  </a:lnTo>
                  <a:lnTo>
                    <a:pt x="100284" y="323563"/>
                  </a:lnTo>
                  <a:lnTo>
                    <a:pt x="113791" y="34390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417771" y="273740"/>
              <a:ext cx="15141" cy="315856"/>
            </a:xfrm>
            <a:custGeom>
              <a:avLst/>
              <a:gdLst/>
              <a:ahLst/>
              <a:cxnLst/>
              <a:rect l="0" t="0" r="0" b="0"/>
              <a:pathLst>
                <a:path w="15141" h="315856">
                  <a:moveTo>
                    <a:pt x="4612" y="0"/>
                  </a:moveTo>
                  <a:lnTo>
                    <a:pt x="1813" y="9003"/>
                  </a:lnTo>
                  <a:lnTo>
                    <a:pt x="311" y="19270"/>
                  </a:lnTo>
                  <a:lnTo>
                    <a:pt x="0" y="31863"/>
                  </a:lnTo>
                  <a:lnTo>
                    <a:pt x="506" y="46736"/>
                  </a:lnTo>
                  <a:lnTo>
                    <a:pt x="1325" y="63829"/>
                  </a:lnTo>
                  <a:lnTo>
                    <a:pt x="2146" y="82869"/>
                  </a:lnTo>
                  <a:lnTo>
                    <a:pt x="3002" y="103306"/>
                  </a:lnTo>
                  <a:lnTo>
                    <a:pt x="4177" y="124450"/>
                  </a:lnTo>
                  <a:lnTo>
                    <a:pt x="5812" y="145836"/>
                  </a:lnTo>
                  <a:lnTo>
                    <a:pt x="7739" y="166919"/>
                  </a:lnTo>
                  <a:lnTo>
                    <a:pt x="9579" y="187001"/>
                  </a:lnTo>
                  <a:lnTo>
                    <a:pt x="11114" y="205803"/>
                  </a:lnTo>
                  <a:lnTo>
                    <a:pt x="12296" y="223394"/>
                  </a:lnTo>
                  <a:lnTo>
                    <a:pt x="13165" y="239991"/>
                  </a:lnTo>
                  <a:lnTo>
                    <a:pt x="13785" y="255811"/>
                  </a:lnTo>
                  <a:lnTo>
                    <a:pt x="14219" y="270455"/>
                  </a:lnTo>
                  <a:lnTo>
                    <a:pt x="14564" y="284345"/>
                  </a:lnTo>
                  <a:lnTo>
                    <a:pt x="14854" y="298708"/>
                  </a:lnTo>
                  <a:lnTo>
                    <a:pt x="15140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306570" y="431668"/>
              <a:ext cx="200042" cy="31586"/>
            </a:xfrm>
            <a:custGeom>
              <a:avLst/>
              <a:gdLst/>
              <a:ahLst/>
              <a:cxnLst/>
              <a:rect l="0" t="0" r="0" b="0"/>
              <a:pathLst>
                <a:path w="200042" h="31586">
                  <a:moveTo>
                    <a:pt x="200041" y="0"/>
                  </a:moveTo>
                  <a:lnTo>
                    <a:pt x="191105" y="2867"/>
                  </a:lnTo>
                  <a:lnTo>
                    <a:pt x="181478" y="5009"/>
                  </a:lnTo>
                  <a:lnTo>
                    <a:pt x="170195" y="6616"/>
                  </a:lnTo>
                  <a:lnTo>
                    <a:pt x="157701" y="7970"/>
                  </a:lnTo>
                  <a:lnTo>
                    <a:pt x="144869" y="9467"/>
                  </a:lnTo>
                  <a:lnTo>
                    <a:pt x="132247" y="11313"/>
                  </a:lnTo>
                  <a:lnTo>
                    <a:pt x="119864" y="13380"/>
                  </a:lnTo>
                  <a:lnTo>
                    <a:pt x="107421" y="15312"/>
                  </a:lnTo>
                  <a:lnTo>
                    <a:pt x="94722" y="16913"/>
                  </a:lnTo>
                  <a:lnTo>
                    <a:pt x="81721" y="18309"/>
                  </a:lnTo>
                  <a:lnTo>
                    <a:pt x="68447" y="19854"/>
                  </a:lnTo>
                  <a:lnTo>
                    <a:pt x="54973" y="21740"/>
                  </a:lnTo>
                  <a:lnTo>
                    <a:pt x="41959" y="23847"/>
                  </a:lnTo>
                  <a:lnTo>
                    <a:pt x="29365" y="26028"/>
                  </a:lnTo>
                  <a:lnTo>
                    <a:pt x="16084" y="2848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485554" y="231626"/>
              <a:ext cx="305327" cy="348458"/>
            </a:xfrm>
            <a:custGeom>
              <a:avLst/>
              <a:gdLst/>
              <a:ahLst/>
              <a:cxnLst/>
              <a:rect l="0" t="0" r="0" b="0"/>
              <a:pathLst>
                <a:path w="305327" h="348458">
                  <a:moveTo>
                    <a:pt x="0" y="0"/>
                  </a:moveTo>
                  <a:lnTo>
                    <a:pt x="0" y="14669"/>
                  </a:lnTo>
                  <a:lnTo>
                    <a:pt x="0" y="28581"/>
                  </a:lnTo>
                  <a:lnTo>
                    <a:pt x="5" y="43083"/>
                  </a:lnTo>
                  <a:lnTo>
                    <a:pt x="178" y="58457"/>
                  </a:lnTo>
                  <a:lnTo>
                    <a:pt x="826" y="74931"/>
                  </a:lnTo>
                  <a:lnTo>
                    <a:pt x="2075" y="92499"/>
                  </a:lnTo>
                  <a:lnTo>
                    <a:pt x="3727" y="110842"/>
                  </a:lnTo>
                  <a:lnTo>
                    <a:pt x="5376" y="129447"/>
                  </a:lnTo>
                  <a:lnTo>
                    <a:pt x="6783" y="147984"/>
                  </a:lnTo>
                  <a:lnTo>
                    <a:pt x="8048" y="166005"/>
                  </a:lnTo>
                  <a:lnTo>
                    <a:pt x="9504" y="182879"/>
                  </a:lnTo>
                  <a:lnTo>
                    <a:pt x="11335" y="198379"/>
                  </a:lnTo>
                  <a:lnTo>
                    <a:pt x="13566" y="212769"/>
                  </a:lnTo>
                  <a:lnTo>
                    <a:pt x="16142" y="226596"/>
                  </a:lnTo>
                  <a:lnTo>
                    <a:pt x="18985" y="240238"/>
                  </a:lnTo>
                  <a:lnTo>
                    <a:pt x="21861" y="253879"/>
                  </a:lnTo>
                  <a:lnTo>
                    <a:pt x="24405" y="267585"/>
                  </a:lnTo>
                  <a:lnTo>
                    <a:pt x="26433" y="281338"/>
                  </a:lnTo>
                  <a:lnTo>
                    <a:pt x="27575" y="293982"/>
                  </a:lnTo>
                  <a:lnTo>
                    <a:pt x="27274" y="301777"/>
                  </a:lnTo>
                  <a:lnTo>
                    <a:pt x="25955" y="302264"/>
                  </a:lnTo>
                  <a:lnTo>
                    <a:pt x="24605" y="297077"/>
                  </a:lnTo>
                  <a:lnTo>
                    <a:pt x="23709" y="288115"/>
                  </a:lnTo>
                  <a:lnTo>
                    <a:pt x="23583" y="276918"/>
                  </a:lnTo>
                  <a:lnTo>
                    <a:pt x="24293" y="264477"/>
                  </a:lnTo>
                  <a:lnTo>
                    <a:pt x="25743" y="251517"/>
                  </a:lnTo>
                  <a:lnTo>
                    <a:pt x="27785" y="238653"/>
                  </a:lnTo>
                  <a:lnTo>
                    <a:pt x="30277" y="226202"/>
                  </a:lnTo>
                  <a:lnTo>
                    <a:pt x="33424" y="215042"/>
                  </a:lnTo>
                  <a:lnTo>
                    <a:pt x="37747" y="206658"/>
                  </a:lnTo>
                  <a:lnTo>
                    <a:pt x="43431" y="201619"/>
                  </a:lnTo>
                  <a:lnTo>
                    <a:pt x="50197" y="199846"/>
                  </a:lnTo>
                  <a:lnTo>
                    <a:pt x="57502" y="201073"/>
                  </a:lnTo>
                  <a:lnTo>
                    <a:pt x="64966" y="204822"/>
                  </a:lnTo>
                  <a:lnTo>
                    <a:pt x="72247" y="210537"/>
                  </a:lnTo>
                  <a:lnTo>
                    <a:pt x="78976" y="217710"/>
                  </a:lnTo>
                  <a:lnTo>
                    <a:pt x="85013" y="225929"/>
                  </a:lnTo>
                  <a:lnTo>
                    <a:pt x="90406" y="234882"/>
                  </a:lnTo>
                  <a:lnTo>
                    <a:pt x="95269" y="244343"/>
                  </a:lnTo>
                  <a:lnTo>
                    <a:pt x="99730" y="254151"/>
                  </a:lnTo>
                  <a:lnTo>
                    <a:pt x="103898" y="264195"/>
                  </a:lnTo>
                  <a:lnTo>
                    <a:pt x="107858" y="274398"/>
                  </a:lnTo>
                  <a:lnTo>
                    <a:pt x="111680" y="284638"/>
                  </a:lnTo>
                  <a:lnTo>
                    <a:pt x="115608" y="292389"/>
                  </a:lnTo>
                  <a:lnTo>
                    <a:pt x="119656" y="294501"/>
                  </a:lnTo>
                  <a:lnTo>
                    <a:pt x="123599" y="291938"/>
                  </a:lnTo>
                  <a:lnTo>
                    <a:pt x="127782" y="286344"/>
                  </a:lnTo>
                  <a:lnTo>
                    <a:pt x="132629" y="279220"/>
                  </a:lnTo>
                  <a:lnTo>
                    <a:pt x="138497" y="271909"/>
                  </a:lnTo>
                  <a:lnTo>
                    <a:pt x="145454" y="265112"/>
                  </a:lnTo>
                  <a:lnTo>
                    <a:pt x="153533" y="259191"/>
                  </a:lnTo>
                  <a:lnTo>
                    <a:pt x="162842" y="254412"/>
                  </a:lnTo>
                  <a:lnTo>
                    <a:pt x="173314" y="250775"/>
                  </a:lnTo>
                  <a:lnTo>
                    <a:pt x="184596" y="247953"/>
                  </a:lnTo>
                  <a:lnTo>
                    <a:pt x="196158" y="245425"/>
                  </a:lnTo>
                  <a:lnTo>
                    <a:pt x="207669" y="242857"/>
                  </a:lnTo>
                  <a:lnTo>
                    <a:pt x="218835" y="239957"/>
                  </a:lnTo>
                  <a:lnTo>
                    <a:pt x="229335" y="236398"/>
                  </a:lnTo>
                  <a:lnTo>
                    <a:pt x="239057" y="232068"/>
                  </a:lnTo>
                  <a:lnTo>
                    <a:pt x="247907" y="226870"/>
                  </a:lnTo>
                  <a:lnTo>
                    <a:pt x="255713" y="220632"/>
                  </a:lnTo>
                  <a:lnTo>
                    <a:pt x="262476" y="213362"/>
                  </a:lnTo>
                  <a:lnTo>
                    <a:pt x="268020" y="205210"/>
                  </a:lnTo>
                  <a:lnTo>
                    <a:pt x="271921" y="196368"/>
                  </a:lnTo>
                  <a:lnTo>
                    <a:pt x="274087" y="187024"/>
                  </a:lnTo>
                  <a:lnTo>
                    <a:pt x="274236" y="177650"/>
                  </a:lnTo>
                  <a:lnTo>
                    <a:pt x="271760" y="168969"/>
                  </a:lnTo>
                  <a:lnTo>
                    <a:pt x="266577" y="161330"/>
                  </a:lnTo>
                  <a:lnTo>
                    <a:pt x="259198" y="155050"/>
                  </a:lnTo>
                  <a:lnTo>
                    <a:pt x="250427" y="150581"/>
                  </a:lnTo>
                  <a:lnTo>
                    <a:pt x="240871" y="147989"/>
                  </a:lnTo>
                  <a:lnTo>
                    <a:pt x="231054" y="147197"/>
                  </a:lnTo>
                  <a:lnTo>
                    <a:pt x="221478" y="148170"/>
                  </a:lnTo>
                  <a:lnTo>
                    <a:pt x="212378" y="150709"/>
                  </a:lnTo>
                  <a:lnTo>
                    <a:pt x="203779" y="154512"/>
                  </a:lnTo>
                  <a:lnTo>
                    <a:pt x="195610" y="159273"/>
                  </a:lnTo>
                  <a:lnTo>
                    <a:pt x="187779" y="164733"/>
                  </a:lnTo>
                  <a:lnTo>
                    <a:pt x="180366" y="170855"/>
                  </a:lnTo>
                  <a:lnTo>
                    <a:pt x="173605" y="177796"/>
                  </a:lnTo>
                  <a:lnTo>
                    <a:pt x="167573" y="185576"/>
                  </a:lnTo>
                  <a:lnTo>
                    <a:pt x="162200" y="194090"/>
                  </a:lnTo>
                  <a:lnTo>
                    <a:pt x="157357" y="203183"/>
                  </a:lnTo>
                  <a:lnTo>
                    <a:pt x="152917" y="212713"/>
                  </a:lnTo>
                  <a:lnTo>
                    <a:pt x="148934" y="222724"/>
                  </a:lnTo>
                  <a:lnTo>
                    <a:pt x="145631" y="233429"/>
                  </a:lnTo>
                  <a:lnTo>
                    <a:pt x="143084" y="244886"/>
                  </a:lnTo>
                  <a:lnTo>
                    <a:pt x="141543" y="256851"/>
                  </a:lnTo>
                  <a:lnTo>
                    <a:pt x="141491" y="268883"/>
                  </a:lnTo>
                  <a:lnTo>
                    <a:pt x="143052" y="280712"/>
                  </a:lnTo>
                  <a:lnTo>
                    <a:pt x="146050" y="292095"/>
                  </a:lnTo>
                  <a:lnTo>
                    <a:pt x="150198" y="302739"/>
                  </a:lnTo>
                  <a:lnTo>
                    <a:pt x="155211" y="312559"/>
                  </a:lnTo>
                  <a:lnTo>
                    <a:pt x="161016" y="321475"/>
                  </a:lnTo>
                  <a:lnTo>
                    <a:pt x="167736" y="329325"/>
                  </a:lnTo>
                  <a:lnTo>
                    <a:pt x="175369" y="336117"/>
                  </a:lnTo>
                  <a:lnTo>
                    <a:pt x="183952" y="341680"/>
                  </a:lnTo>
                  <a:lnTo>
                    <a:pt x="193623" y="345595"/>
                  </a:lnTo>
                  <a:lnTo>
                    <a:pt x="204350" y="347783"/>
                  </a:lnTo>
                  <a:lnTo>
                    <a:pt x="215809" y="348457"/>
                  </a:lnTo>
                  <a:lnTo>
                    <a:pt x="227492" y="347929"/>
                  </a:lnTo>
                  <a:lnTo>
                    <a:pt x="239085" y="346503"/>
                  </a:lnTo>
                  <a:lnTo>
                    <a:pt x="250405" y="344392"/>
                  </a:lnTo>
                  <a:lnTo>
                    <a:pt x="262634" y="341404"/>
                  </a:lnTo>
                  <a:lnTo>
                    <a:pt x="279078" y="336167"/>
                  </a:lnTo>
                  <a:lnTo>
                    <a:pt x="305326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076203" y="242155"/>
              <a:ext cx="198990" cy="330948"/>
            </a:xfrm>
            <a:custGeom>
              <a:avLst/>
              <a:gdLst/>
              <a:ahLst/>
              <a:cxnLst/>
              <a:rect l="0" t="0" r="0" b="0"/>
              <a:pathLst>
                <a:path w="198990" h="330948">
                  <a:moveTo>
                    <a:pt x="9476" y="0"/>
                  </a:moveTo>
                  <a:lnTo>
                    <a:pt x="6608" y="9002"/>
                  </a:lnTo>
                  <a:lnTo>
                    <a:pt x="4466" y="19270"/>
                  </a:lnTo>
                  <a:lnTo>
                    <a:pt x="2863" y="31854"/>
                  </a:lnTo>
                  <a:lnTo>
                    <a:pt x="1683" y="46381"/>
                  </a:lnTo>
                  <a:lnTo>
                    <a:pt x="834" y="62177"/>
                  </a:lnTo>
                  <a:lnTo>
                    <a:pt x="242" y="78715"/>
                  </a:lnTo>
                  <a:lnTo>
                    <a:pt x="0" y="95674"/>
                  </a:lnTo>
                  <a:lnTo>
                    <a:pt x="365" y="112873"/>
                  </a:lnTo>
                  <a:lnTo>
                    <a:pt x="1420" y="130214"/>
                  </a:lnTo>
                  <a:lnTo>
                    <a:pt x="2942" y="147805"/>
                  </a:lnTo>
                  <a:lnTo>
                    <a:pt x="4502" y="165919"/>
                  </a:lnTo>
                  <a:lnTo>
                    <a:pt x="5846" y="184659"/>
                  </a:lnTo>
                  <a:lnTo>
                    <a:pt x="6899" y="203654"/>
                  </a:lnTo>
                  <a:lnTo>
                    <a:pt x="7680" y="222180"/>
                  </a:lnTo>
                  <a:lnTo>
                    <a:pt x="8241" y="239863"/>
                  </a:lnTo>
                  <a:lnTo>
                    <a:pt x="8633" y="256668"/>
                  </a:lnTo>
                  <a:lnTo>
                    <a:pt x="8905" y="272721"/>
                  </a:lnTo>
                  <a:lnTo>
                    <a:pt x="9105" y="288164"/>
                  </a:lnTo>
                  <a:lnTo>
                    <a:pt x="9748" y="302331"/>
                  </a:lnTo>
                  <a:lnTo>
                    <a:pt x="11779" y="313810"/>
                  </a:lnTo>
                  <a:lnTo>
                    <a:pt x="15596" y="322048"/>
                  </a:lnTo>
                  <a:lnTo>
                    <a:pt x="21111" y="327273"/>
                  </a:lnTo>
                  <a:lnTo>
                    <a:pt x="28027" y="330041"/>
                  </a:lnTo>
                  <a:lnTo>
                    <a:pt x="36017" y="330947"/>
                  </a:lnTo>
                  <a:lnTo>
                    <a:pt x="44956" y="330662"/>
                  </a:lnTo>
                  <a:lnTo>
                    <a:pt x="54926" y="329890"/>
                  </a:lnTo>
                  <a:lnTo>
                    <a:pt x="65886" y="329053"/>
                  </a:lnTo>
                  <a:lnTo>
                    <a:pt x="77685" y="328329"/>
                  </a:lnTo>
                  <a:lnTo>
                    <a:pt x="90136" y="327763"/>
                  </a:lnTo>
                  <a:lnTo>
                    <a:pt x="103064" y="327339"/>
                  </a:lnTo>
                  <a:lnTo>
                    <a:pt x="116170" y="326866"/>
                  </a:lnTo>
                  <a:lnTo>
                    <a:pt x="129041" y="326008"/>
                  </a:lnTo>
                  <a:lnTo>
                    <a:pt x="141466" y="324609"/>
                  </a:lnTo>
                  <a:lnTo>
                    <a:pt x="153165" y="322647"/>
                  </a:lnTo>
                  <a:lnTo>
                    <a:pt x="164955" y="319840"/>
                  </a:lnTo>
                  <a:lnTo>
                    <a:pt x="178985" y="314823"/>
                  </a:lnTo>
                  <a:lnTo>
                    <a:pt x="198989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270967" y="291399"/>
              <a:ext cx="204267" cy="281619"/>
            </a:xfrm>
            <a:custGeom>
              <a:avLst/>
              <a:gdLst/>
              <a:ahLst/>
              <a:cxnLst/>
              <a:rect l="0" t="0" r="0" b="0"/>
              <a:pathLst>
                <a:path w="204267" h="281619">
                  <a:moveTo>
                    <a:pt x="141095" y="13927"/>
                  </a:moveTo>
                  <a:lnTo>
                    <a:pt x="132294" y="10993"/>
                  </a:lnTo>
                  <a:lnTo>
                    <a:pt x="123947" y="8211"/>
                  </a:lnTo>
                  <a:lnTo>
                    <a:pt x="115248" y="5320"/>
                  </a:lnTo>
                  <a:lnTo>
                    <a:pt x="106128" y="2626"/>
                  </a:lnTo>
                  <a:lnTo>
                    <a:pt x="96632" y="757"/>
                  </a:lnTo>
                  <a:lnTo>
                    <a:pt x="86841" y="0"/>
                  </a:lnTo>
                  <a:lnTo>
                    <a:pt x="76826" y="313"/>
                  </a:lnTo>
                  <a:lnTo>
                    <a:pt x="66653" y="1515"/>
                  </a:lnTo>
                  <a:lnTo>
                    <a:pt x="56371" y="3407"/>
                  </a:lnTo>
                  <a:lnTo>
                    <a:pt x="46180" y="6135"/>
                  </a:lnTo>
                  <a:lnTo>
                    <a:pt x="36410" y="10168"/>
                  </a:lnTo>
                  <a:lnTo>
                    <a:pt x="27219" y="15667"/>
                  </a:lnTo>
                  <a:lnTo>
                    <a:pt x="18912" y="22817"/>
                  </a:lnTo>
                  <a:lnTo>
                    <a:pt x="12009" y="31977"/>
                  </a:lnTo>
                  <a:lnTo>
                    <a:pt x="6670" y="43139"/>
                  </a:lnTo>
                  <a:lnTo>
                    <a:pt x="2899" y="55855"/>
                  </a:lnTo>
                  <a:lnTo>
                    <a:pt x="727" y="69446"/>
                  </a:lnTo>
                  <a:lnTo>
                    <a:pt x="0" y="83434"/>
                  </a:lnTo>
                  <a:lnTo>
                    <a:pt x="287" y="97569"/>
                  </a:lnTo>
                  <a:lnTo>
                    <a:pt x="1004" y="111738"/>
                  </a:lnTo>
                  <a:lnTo>
                    <a:pt x="1783" y="125891"/>
                  </a:lnTo>
                  <a:lnTo>
                    <a:pt x="2793" y="139852"/>
                  </a:lnTo>
                  <a:lnTo>
                    <a:pt x="4610" y="153314"/>
                  </a:lnTo>
                  <a:lnTo>
                    <a:pt x="7501" y="166151"/>
                  </a:lnTo>
                  <a:lnTo>
                    <a:pt x="11428" y="178400"/>
                  </a:lnTo>
                  <a:lnTo>
                    <a:pt x="16214" y="190166"/>
                  </a:lnTo>
                  <a:lnTo>
                    <a:pt x="21659" y="201566"/>
                  </a:lnTo>
                  <a:lnTo>
                    <a:pt x="27586" y="212697"/>
                  </a:lnTo>
                  <a:lnTo>
                    <a:pt x="33858" y="223639"/>
                  </a:lnTo>
                  <a:lnTo>
                    <a:pt x="40371" y="234439"/>
                  </a:lnTo>
                  <a:lnTo>
                    <a:pt x="47219" y="244812"/>
                  </a:lnTo>
                  <a:lnTo>
                    <a:pt x="54654" y="254171"/>
                  </a:lnTo>
                  <a:lnTo>
                    <a:pt x="62775" y="262275"/>
                  </a:lnTo>
                  <a:lnTo>
                    <a:pt x="71688" y="269037"/>
                  </a:lnTo>
                  <a:lnTo>
                    <a:pt x="81581" y="274363"/>
                  </a:lnTo>
                  <a:lnTo>
                    <a:pt x="92454" y="278343"/>
                  </a:lnTo>
                  <a:lnTo>
                    <a:pt x="103840" y="280880"/>
                  </a:lnTo>
                  <a:lnTo>
                    <a:pt x="114942" y="281618"/>
                  </a:lnTo>
                  <a:lnTo>
                    <a:pt x="125331" y="280524"/>
                  </a:lnTo>
                  <a:lnTo>
                    <a:pt x="134932" y="277841"/>
                  </a:lnTo>
                  <a:lnTo>
                    <a:pt x="143841" y="273908"/>
                  </a:lnTo>
                  <a:lnTo>
                    <a:pt x="152203" y="269047"/>
                  </a:lnTo>
                  <a:lnTo>
                    <a:pt x="160242" y="263633"/>
                  </a:lnTo>
                  <a:lnTo>
                    <a:pt x="169243" y="257457"/>
                  </a:lnTo>
                  <a:lnTo>
                    <a:pt x="182235" y="248865"/>
                  </a:lnTo>
                  <a:lnTo>
                    <a:pt x="204266" y="2350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548933" y="263212"/>
              <a:ext cx="52643" cy="284270"/>
            </a:xfrm>
            <a:custGeom>
              <a:avLst/>
              <a:gdLst/>
              <a:ahLst/>
              <a:cxnLst/>
              <a:rect l="0" t="0" r="0" b="0"/>
              <a:pathLst>
                <a:path w="52643" h="284270">
                  <a:moveTo>
                    <a:pt x="52642" y="284269"/>
                  </a:moveTo>
                  <a:lnTo>
                    <a:pt x="52575" y="272601"/>
                  </a:lnTo>
                  <a:lnTo>
                    <a:pt x="51935" y="262113"/>
                  </a:lnTo>
                  <a:lnTo>
                    <a:pt x="50639" y="251811"/>
                  </a:lnTo>
                  <a:lnTo>
                    <a:pt x="48779" y="241509"/>
                  </a:lnTo>
                  <a:lnTo>
                    <a:pt x="46462" y="231166"/>
                  </a:lnTo>
                  <a:lnTo>
                    <a:pt x="43796" y="220772"/>
                  </a:lnTo>
                  <a:lnTo>
                    <a:pt x="40872" y="210171"/>
                  </a:lnTo>
                  <a:lnTo>
                    <a:pt x="37764" y="199064"/>
                  </a:lnTo>
                  <a:lnTo>
                    <a:pt x="34533" y="187327"/>
                  </a:lnTo>
                  <a:lnTo>
                    <a:pt x="31381" y="174833"/>
                  </a:lnTo>
                  <a:lnTo>
                    <a:pt x="28646" y="161383"/>
                  </a:lnTo>
                  <a:lnTo>
                    <a:pt x="26469" y="146965"/>
                  </a:lnTo>
                  <a:lnTo>
                    <a:pt x="24670" y="131876"/>
                  </a:lnTo>
                  <a:lnTo>
                    <a:pt x="22847" y="116601"/>
                  </a:lnTo>
                  <a:lnTo>
                    <a:pt x="20765" y="101445"/>
                  </a:lnTo>
                  <a:lnTo>
                    <a:pt x="18365" y="86677"/>
                  </a:lnTo>
                  <a:lnTo>
                    <a:pt x="15675" y="72606"/>
                  </a:lnTo>
                  <a:lnTo>
                    <a:pt x="12755" y="59338"/>
                  </a:lnTo>
                  <a:lnTo>
                    <a:pt x="9818" y="47054"/>
                  </a:lnTo>
                  <a:lnTo>
                    <a:pt x="6921" y="34801"/>
                  </a:lnTo>
                  <a:lnTo>
                    <a:pt x="3812" y="2038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496290" y="252683"/>
              <a:ext cx="243394" cy="315856"/>
            </a:xfrm>
            <a:custGeom>
              <a:avLst/>
              <a:gdLst/>
              <a:ahLst/>
              <a:cxnLst/>
              <a:rect l="0" t="0" r="0" b="0"/>
              <a:pathLst>
                <a:path w="243394" h="315856">
                  <a:moveTo>
                    <a:pt x="0" y="0"/>
                  </a:moveTo>
                  <a:lnTo>
                    <a:pt x="8868" y="2934"/>
                  </a:lnTo>
                  <a:lnTo>
                    <a:pt x="17855" y="5716"/>
                  </a:lnTo>
                  <a:lnTo>
                    <a:pt x="27846" y="8616"/>
                  </a:lnTo>
                  <a:lnTo>
                    <a:pt x="38653" y="11656"/>
                  </a:lnTo>
                  <a:lnTo>
                    <a:pt x="49816" y="14821"/>
                  </a:lnTo>
                  <a:lnTo>
                    <a:pt x="61022" y="18085"/>
                  </a:lnTo>
                  <a:lnTo>
                    <a:pt x="72134" y="21423"/>
                  </a:lnTo>
                  <a:lnTo>
                    <a:pt x="83118" y="24815"/>
                  </a:lnTo>
                  <a:lnTo>
                    <a:pt x="93989" y="28253"/>
                  </a:lnTo>
                  <a:lnTo>
                    <a:pt x="104931" y="32053"/>
                  </a:lnTo>
                  <a:lnTo>
                    <a:pt x="116277" y="36822"/>
                  </a:lnTo>
                  <a:lnTo>
                    <a:pt x="128167" y="42809"/>
                  </a:lnTo>
                  <a:lnTo>
                    <a:pt x="140256" y="49780"/>
                  </a:lnTo>
                  <a:lnTo>
                    <a:pt x="151837" y="57223"/>
                  </a:lnTo>
                  <a:lnTo>
                    <a:pt x="162551" y="64788"/>
                  </a:lnTo>
                  <a:lnTo>
                    <a:pt x="172372" y="72477"/>
                  </a:lnTo>
                  <a:lnTo>
                    <a:pt x="181429" y="80543"/>
                  </a:lnTo>
                  <a:lnTo>
                    <a:pt x="189890" y="89116"/>
                  </a:lnTo>
                  <a:lnTo>
                    <a:pt x="197912" y="98178"/>
                  </a:lnTo>
                  <a:lnTo>
                    <a:pt x="205622" y="107647"/>
                  </a:lnTo>
                  <a:lnTo>
                    <a:pt x="213106" y="117428"/>
                  </a:lnTo>
                  <a:lnTo>
                    <a:pt x="220270" y="127438"/>
                  </a:lnTo>
                  <a:lnTo>
                    <a:pt x="226856" y="137611"/>
                  </a:lnTo>
                  <a:lnTo>
                    <a:pt x="232757" y="147902"/>
                  </a:lnTo>
                  <a:lnTo>
                    <a:pt x="237702" y="158440"/>
                  </a:lnTo>
                  <a:lnTo>
                    <a:pt x="241192" y="169506"/>
                  </a:lnTo>
                  <a:lnTo>
                    <a:pt x="243087" y="181205"/>
                  </a:lnTo>
                  <a:lnTo>
                    <a:pt x="243393" y="193163"/>
                  </a:lnTo>
                  <a:lnTo>
                    <a:pt x="242085" y="204658"/>
                  </a:lnTo>
                  <a:lnTo>
                    <a:pt x="239313" y="215314"/>
                  </a:lnTo>
                  <a:lnTo>
                    <a:pt x="235183" y="225095"/>
                  </a:lnTo>
                  <a:lnTo>
                    <a:pt x="229670" y="234125"/>
                  </a:lnTo>
                  <a:lnTo>
                    <a:pt x="222894" y="242569"/>
                  </a:lnTo>
                  <a:lnTo>
                    <a:pt x="215245" y="250580"/>
                  </a:lnTo>
                  <a:lnTo>
                    <a:pt x="207274" y="258280"/>
                  </a:lnTo>
                  <a:lnTo>
                    <a:pt x="199314" y="265759"/>
                  </a:lnTo>
                  <a:lnTo>
                    <a:pt x="191173" y="272920"/>
                  </a:lnTo>
                  <a:lnTo>
                    <a:pt x="182263" y="279503"/>
                  </a:lnTo>
                  <a:lnTo>
                    <a:pt x="172305" y="285412"/>
                  </a:lnTo>
                  <a:lnTo>
                    <a:pt x="161498" y="290701"/>
                  </a:lnTo>
                  <a:lnTo>
                    <a:pt x="150319" y="295487"/>
                  </a:lnTo>
                  <a:lnTo>
                    <a:pt x="139088" y="299889"/>
                  </a:lnTo>
                  <a:lnTo>
                    <a:pt x="127784" y="303845"/>
                  </a:lnTo>
                  <a:lnTo>
                    <a:pt x="116136" y="307130"/>
                  </a:lnTo>
                  <a:lnTo>
                    <a:pt x="104005" y="309675"/>
                  </a:lnTo>
                  <a:lnTo>
                    <a:pt x="91401" y="311554"/>
                  </a:lnTo>
                  <a:lnTo>
                    <a:pt x="78401" y="312898"/>
                  </a:lnTo>
                  <a:lnTo>
                    <a:pt x="65114" y="313839"/>
                  </a:lnTo>
                  <a:lnTo>
                    <a:pt x="52229" y="314491"/>
                  </a:lnTo>
                  <a:lnTo>
                    <a:pt x="39733" y="315007"/>
                  </a:lnTo>
                  <a:lnTo>
                    <a:pt x="26535" y="315436"/>
                  </a:lnTo>
                  <a:lnTo>
                    <a:pt x="10529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759503" y="547481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2" name="Freeform 31"/>
          <p:cNvSpPr/>
          <p:nvPr/>
        </p:nvSpPr>
        <p:spPr>
          <a:xfrm>
            <a:off x="0" y="2484725"/>
            <a:ext cx="2147814" cy="252685"/>
          </a:xfrm>
          <a:custGeom>
            <a:avLst/>
            <a:gdLst/>
            <a:ahLst/>
            <a:cxnLst/>
            <a:rect l="0" t="0" r="0" b="0"/>
            <a:pathLst>
              <a:path w="2147814" h="252685">
                <a:moveTo>
                  <a:pt x="2147813" y="0"/>
                </a:moveTo>
                <a:lnTo>
                  <a:pt x="2133211" y="0"/>
                </a:lnTo>
                <a:lnTo>
                  <a:pt x="2119940" y="0"/>
                </a:lnTo>
                <a:lnTo>
                  <a:pt x="2106734" y="5"/>
                </a:lnTo>
                <a:lnTo>
                  <a:pt x="2093220" y="177"/>
                </a:lnTo>
                <a:lnTo>
                  <a:pt x="2079063" y="826"/>
                </a:lnTo>
                <a:lnTo>
                  <a:pt x="2064152" y="2074"/>
                </a:lnTo>
                <a:lnTo>
                  <a:pt x="2048387" y="3727"/>
                </a:lnTo>
                <a:lnTo>
                  <a:pt x="2031593" y="5375"/>
                </a:lnTo>
                <a:lnTo>
                  <a:pt x="2013775" y="6778"/>
                </a:lnTo>
                <a:lnTo>
                  <a:pt x="1995081" y="7871"/>
                </a:lnTo>
                <a:lnTo>
                  <a:pt x="1975702" y="8679"/>
                </a:lnTo>
                <a:lnTo>
                  <a:pt x="1955823" y="9257"/>
                </a:lnTo>
                <a:lnTo>
                  <a:pt x="1935916" y="9662"/>
                </a:lnTo>
                <a:lnTo>
                  <a:pt x="1916704" y="9941"/>
                </a:lnTo>
                <a:lnTo>
                  <a:pt x="1898526" y="10132"/>
                </a:lnTo>
                <a:lnTo>
                  <a:pt x="1881371" y="10262"/>
                </a:lnTo>
                <a:lnTo>
                  <a:pt x="1865075" y="10350"/>
                </a:lnTo>
                <a:lnTo>
                  <a:pt x="1849444" y="10413"/>
                </a:lnTo>
                <a:lnTo>
                  <a:pt x="1834299" y="10626"/>
                </a:lnTo>
                <a:lnTo>
                  <a:pt x="1819502" y="11301"/>
                </a:lnTo>
                <a:lnTo>
                  <a:pt x="1804947" y="12567"/>
                </a:lnTo>
                <a:lnTo>
                  <a:pt x="1790559" y="14232"/>
                </a:lnTo>
                <a:lnTo>
                  <a:pt x="1776285" y="15888"/>
                </a:lnTo>
                <a:lnTo>
                  <a:pt x="1762084" y="17296"/>
                </a:lnTo>
                <a:lnTo>
                  <a:pt x="1747767" y="18392"/>
                </a:lnTo>
                <a:lnTo>
                  <a:pt x="1733010" y="19203"/>
                </a:lnTo>
                <a:lnTo>
                  <a:pt x="1717671" y="19782"/>
                </a:lnTo>
                <a:lnTo>
                  <a:pt x="1701775" y="20188"/>
                </a:lnTo>
                <a:lnTo>
                  <a:pt x="1685420" y="20468"/>
                </a:lnTo>
                <a:lnTo>
                  <a:pt x="1668711" y="20665"/>
                </a:lnTo>
                <a:lnTo>
                  <a:pt x="1651746" y="20967"/>
                </a:lnTo>
                <a:lnTo>
                  <a:pt x="1634597" y="21704"/>
                </a:lnTo>
                <a:lnTo>
                  <a:pt x="1617316" y="23011"/>
                </a:lnTo>
                <a:lnTo>
                  <a:pt x="1599779" y="24704"/>
                </a:lnTo>
                <a:lnTo>
                  <a:pt x="1581707" y="26379"/>
                </a:lnTo>
                <a:lnTo>
                  <a:pt x="1562994" y="27799"/>
                </a:lnTo>
                <a:lnTo>
                  <a:pt x="1543849" y="28904"/>
                </a:lnTo>
                <a:lnTo>
                  <a:pt x="1524691" y="29720"/>
                </a:lnTo>
                <a:lnTo>
                  <a:pt x="1505766" y="30303"/>
                </a:lnTo>
                <a:lnTo>
                  <a:pt x="1487142" y="30712"/>
                </a:lnTo>
                <a:lnTo>
                  <a:pt x="1468798" y="30994"/>
                </a:lnTo>
                <a:lnTo>
                  <a:pt x="1450675" y="31191"/>
                </a:lnTo>
                <a:lnTo>
                  <a:pt x="1432555" y="31495"/>
                </a:lnTo>
                <a:lnTo>
                  <a:pt x="1414082" y="32231"/>
                </a:lnTo>
                <a:lnTo>
                  <a:pt x="1395093" y="33539"/>
                </a:lnTo>
                <a:lnTo>
                  <a:pt x="1375592" y="35232"/>
                </a:lnTo>
                <a:lnTo>
                  <a:pt x="1355661" y="36907"/>
                </a:lnTo>
                <a:lnTo>
                  <a:pt x="1335404" y="38332"/>
                </a:lnTo>
                <a:lnTo>
                  <a:pt x="1315072" y="39610"/>
                </a:lnTo>
                <a:lnTo>
                  <a:pt x="1295042" y="41074"/>
                </a:lnTo>
                <a:lnTo>
                  <a:pt x="1275491" y="42911"/>
                </a:lnTo>
                <a:lnTo>
                  <a:pt x="1256261" y="45145"/>
                </a:lnTo>
                <a:lnTo>
                  <a:pt x="1236970" y="47723"/>
                </a:lnTo>
                <a:lnTo>
                  <a:pt x="1217395" y="50567"/>
                </a:lnTo>
                <a:lnTo>
                  <a:pt x="1197484" y="53444"/>
                </a:lnTo>
                <a:lnTo>
                  <a:pt x="1177270" y="55988"/>
                </a:lnTo>
                <a:lnTo>
                  <a:pt x="1156810" y="58033"/>
                </a:lnTo>
                <a:lnTo>
                  <a:pt x="1136001" y="59744"/>
                </a:lnTo>
                <a:lnTo>
                  <a:pt x="1114586" y="61506"/>
                </a:lnTo>
                <a:lnTo>
                  <a:pt x="1092474" y="63546"/>
                </a:lnTo>
                <a:lnTo>
                  <a:pt x="1069726" y="65919"/>
                </a:lnTo>
                <a:lnTo>
                  <a:pt x="1046463" y="68590"/>
                </a:lnTo>
                <a:lnTo>
                  <a:pt x="1022816" y="71502"/>
                </a:lnTo>
                <a:lnTo>
                  <a:pt x="999055" y="74593"/>
                </a:lnTo>
                <a:lnTo>
                  <a:pt x="975569" y="77814"/>
                </a:lnTo>
                <a:lnTo>
                  <a:pt x="952549" y="81126"/>
                </a:lnTo>
                <a:lnTo>
                  <a:pt x="930007" y="84502"/>
                </a:lnTo>
                <a:lnTo>
                  <a:pt x="907871" y="87921"/>
                </a:lnTo>
                <a:lnTo>
                  <a:pt x="886045" y="91370"/>
                </a:lnTo>
                <a:lnTo>
                  <a:pt x="864285" y="94839"/>
                </a:lnTo>
                <a:lnTo>
                  <a:pt x="842214" y="98321"/>
                </a:lnTo>
                <a:lnTo>
                  <a:pt x="819665" y="101813"/>
                </a:lnTo>
                <a:lnTo>
                  <a:pt x="796960" y="105310"/>
                </a:lnTo>
                <a:lnTo>
                  <a:pt x="774789" y="108811"/>
                </a:lnTo>
                <a:lnTo>
                  <a:pt x="753502" y="112315"/>
                </a:lnTo>
                <a:lnTo>
                  <a:pt x="732954" y="115821"/>
                </a:lnTo>
                <a:lnTo>
                  <a:pt x="712703" y="119328"/>
                </a:lnTo>
                <a:lnTo>
                  <a:pt x="692443" y="122836"/>
                </a:lnTo>
                <a:lnTo>
                  <a:pt x="671886" y="126344"/>
                </a:lnTo>
                <a:lnTo>
                  <a:pt x="650699" y="129853"/>
                </a:lnTo>
                <a:lnTo>
                  <a:pt x="628773" y="133362"/>
                </a:lnTo>
                <a:lnTo>
                  <a:pt x="606334" y="136871"/>
                </a:lnTo>
                <a:lnTo>
                  <a:pt x="583818" y="140381"/>
                </a:lnTo>
                <a:lnTo>
                  <a:pt x="561488" y="143890"/>
                </a:lnTo>
                <a:lnTo>
                  <a:pt x="539427" y="147399"/>
                </a:lnTo>
                <a:lnTo>
                  <a:pt x="517622" y="150909"/>
                </a:lnTo>
                <a:lnTo>
                  <a:pt x="496028" y="154418"/>
                </a:lnTo>
                <a:lnTo>
                  <a:pt x="474593" y="157927"/>
                </a:lnTo>
                <a:lnTo>
                  <a:pt x="453275" y="161437"/>
                </a:lnTo>
                <a:lnTo>
                  <a:pt x="432035" y="164946"/>
                </a:lnTo>
                <a:lnTo>
                  <a:pt x="410683" y="168456"/>
                </a:lnTo>
                <a:lnTo>
                  <a:pt x="388896" y="171965"/>
                </a:lnTo>
                <a:lnTo>
                  <a:pt x="366535" y="175475"/>
                </a:lnTo>
                <a:lnTo>
                  <a:pt x="343788" y="178985"/>
                </a:lnTo>
                <a:lnTo>
                  <a:pt x="321058" y="182494"/>
                </a:lnTo>
                <a:lnTo>
                  <a:pt x="298581" y="186008"/>
                </a:lnTo>
                <a:lnTo>
                  <a:pt x="276420" y="189691"/>
                </a:lnTo>
                <a:lnTo>
                  <a:pt x="254548" y="193848"/>
                </a:lnTo>
                <a:lnTo>
                  <a:pt x="232908" y="198606"/>
                </a:lnTo>
                <a:lnTo>
                  <a:pt x="211443" y="203769"/>
                </a:lnTo>
                <a:lnTo>
                  <a:pt x="190104" y="208926"/>
                </a:lnTo>
                <a:lnTo>
                  <a:pt x="168845" y="213843"/>
                </a:lnTo>
                <a:lnTo>
                  <a:pt x="147312" y="218618"/>
                </a:lnTo>
                <a:lnTo>
                  <a:pt x="124870" y="223584"/>
                </a:lnTo>
                <a:lnTo>
                  <a:pt x="101284" y="228916"/>
                </a:lnTo>
                <a:lnTo>
                  <a:pt x="77828" y="234331"/>
                </a:lnTo>
                <a:lnTo>
                  <a:pt x="54794" y="239707"/>
                </a:lnTo>
                <a:lnTo>
                  <a:pt x="30155" y="245518"/>
                </a:lnTo>
                <a:lnTo>
                  <a:pt x="0" y="252684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8" name="Group 37"/>
          <p:cNvGrpSpPr/>
          <p:nvPr/>
        </p:nvGrpSpPr>
        <p:grpSpPr>
          <a:xfrm>
            <a:off x="4895751" y="991320"/>
            <a:ext cx="800167" cy="735354"/>
            <a:chOff x="4895751" y="991320"/>
            <a:chExt cx="800167" cy="735354"/>
          </a:xfrm>
        </p:grpSpPr>
        <p:sp>
          <p:nvSpPr>
            <p:cNvPr id="33" name="Freeform 32"/>
            <p:cNvSpPr/>
            <p:nvPr/>
          </p:nvSpPr>
          <p:spPr>
            <a:xfrm>
              <a:off x="5011565" y="991320"/>
              <a:ext cx="228593" cy="328455"/>
            </a:xfrm>
            <a:custGeom>
              <a:avLst/>
              <a:gdLst/>
              <a:ahLst/>
              <a:cxnLst/>
              <a:rect l="0" t="0" r="0" b="0"/>
              <a:pathLst>
                <a:path w="228593" h="328455">
                  <a:moveTo>
                    <a:pt x="21056" y="93115"/>
                  </a:moveTo>
                  <a:lnTo>
                    <a:pt x="18257" y="84313"/>
                  </a:lnTo>
                  <a:lnTo>
                    <a:pt x="16755" y="75967"/>
                  </a:lnTo>
                  <a:lnTo>
                    <a:pt x="16453" y="67273"/>
                  </a:lnTo>
                  <a:lnTo>
                    <a:pt x="17305" y="58325"/>
                  </a:lnTo>
                  <a:lnTo>
                    <a:pt x="19422" y="49478"/>
                  </a:lnTo>
                  <a:lnTo>
                    <a:pt x="22743" y="40939"/>
                  </a:lnTo>
                  <a:lnTo>
                    <a:pt x="27078" y="32751"/>
                  </a:lnTo>
                  <a:lnTo>
                    <a:pt x="32198" y="24873"/>
                  </a:lnTo>
                  <a:lnTo>
                    <a:pt x="37900" y="17257"/>
                  </a:lnTo>
                  <a:lnTo>
                    <a:pt x="44185" y="10329"/>
                  </a:lnTo>
                  <a:lnTo>
                    <a:pt x="51234" y="4961"/>
                  </a:lnTo>
                  <a:lnTo>
                    <a:pt x="59082" y="1505"/>
                  </a:lnTo>
                  <a:lnTo>
                    <a:pt x="67471" y="0"/>
                  </a:lnTo>
                  <a:lnTo>
                    <a:pt x="75949" y="427"/>
                  </a:lnTo>
                  <a:lnTo>
                    <a:pt x="84243" y="2567"/>
                  </a:lnTo>
                  <a:lnTo>
                    <a:pt x="92270" y="6087"/>
                  </a:lnTo>
                  <a:lnTo>
                    <a:pt x="100040" y="10650"/>
                  </a:lnTo>
                  <a:lnTo>
                    <a:pt x="107590" y="15980"/>
                  </a:lnTo>
                  <a:lnTo>
                    <a:pt x="114642" y="22182"/>
                  </a:lnTo>
                  <a:lnTo>
                    <a:pt x="120627" y="29708"/>
                  </a:lnTo>
                  <a:lnTo>
                    <a:pt x="125320" y="38700"/>
                  </a:lnTo>
                  <a:lnTo>
                    <a:pt x="128810" y="49011"/>
                  </a:lnTo>
                  <a:lnTo>
                    <a:pt x="131319" y="60381"/>
                  </a:lnTo>
                  <a:lnTo>
                    <a:pt x="133072" y="72541"/>
                  </a:lnTo>
                  <a:lnTo>
                    <a:pt x="133946" y="84943"/>
                  </a:lnTo>
                  <a:lnTo>
                    <a:pt x="133484" y="96802"/>
                  </a:lnTo>
                  <a:lnTo>
                    <a:pt x="131545" y="107734"/>
                  </a:lnTo>
                  <a:lnTo>
                    <a:pt x="128278" y="117716"/>
                  </a:lnTo>
                  <a:lnTo>
                    <a:pt x="123943" y="126889"/>
                  </a:lnTo>
                  <a:lnTo>
                    <a:pt x="118818" y="135379"/>
                  </a:lnTo>
                  <a:lnTo>
                    <a:pt x="113631" y="141501"/>
                  </a:lnTo>
                  <a:lnTo>
                    <a:pt x="111372" y="143186"/>
                  </a:lnTo>
                  <a:lnTo>
                    <a:pt x="114361" y="142088"/>
                  </a:lnTo>
                  <a:lnTo>
                    <a:pt x="120651" y="140750"/>
                  </a:lnTo>
                  <a:lnTo>
                    <a:pt x="128339" y="140578"/>
                  </a:lnTo>
                  <a:lnTo>
                    <a:pt x="136416" y="141967"/>
                  </a:lnTo>
                  <a:lnTo>
                    <a:pt x="144450" y="144812"/>
                  </a:lnTo>
                  <a:lnTo>
                    <a:pt x="152300" y="148840"/>
                  </a:lnTo>
                  <a:lnTo>
                    <a:pt x="159950" y="153762"/>
                  </a:lnTo>
                  <a:lnTo>
                    <a:pt x="167428" y="159332"/>
                  </a:lnTo>
                  <a:lnTo>
                    <a:pt x="174771" y="165360"/>
                  </a:lnTo>
                  <a:lnTo>
                    <a:pt x="182016" y="171710"/>
                  </a:lnTo>
                  <a:lnTo>
                    <a:pt x="189190" y="178447"/>
                  </a:lnTo>
                  <a:lnTo>
                    <a:pt x="196314" y="185808"/>
                  </a:lnTo>
                  <a:lnTo>
                    <a:pt x="203395" y="193880"/>
                  </a:lnTo>
                  <a:lnTo>
                    <a:pt x="210117" y="202759"/>
                  </a:lnTo>
                  <a:lnTo>
                    <a:pt x="215872" y="212631"/>
                  </a:lnTo>
                  <a:lnTo>
                    <a:pt x="220405" y="223498"/>
                  </a:lnTo>
                  <a:lnTo>
                    <a:pt x="223788" y="235219"/>
                  </a:lnTo>
                  <a:lnTo>
                    <a:pt x="226224" y="247612"/>
                  </a:lnTo>
                  <a:lnTo>
                    <a:pt x="227924" y="260493"/>
                  </a:lnTo>
                  <a:lnTo>
                    <a:pt x="228592" y="273396"/>
                  </a:lnTo>
                  <a:lnTo>
                    <a:pt x="227460" y="285599"/>
                  </a:lnTo>
                  <a:lnTo>
                    <a:pt x="224248" y="296756"/>
                  </a:lnTo>
                  <a:lnTo>
                    <a:pt x="218972" y="306551"/>
                  </a:lnTo>
                  <a:lnTo>
                    <a:pt x="211686" y="314533"/>
                  </a:lnTo>
                  <a:lnTo>
                    <a:pt x="202634" y="320637"/>
                  </a:lnTo>
                  <a:lnTo>
                    <a:pt x="192167" y="324940"/>
                  </a:lnTo>
                  <a:lnTo>
                    <a:pt x="180633" y="327478"/>
                  </a:lnTo>
                  <a:lnTo>
                    <a:pt x="168326" y="328454"/>
                  </a:lnTo>
                  <a:lnTo>
                    <a:pt x="155472" y="328334"/>
                  </a:lnTo>
                  <a:lnTo>
                    <a:pt x="142238" y="327732"/>
                  </a:lnTo>
                  <a:lnTo>
                    <a:pt x="128747" y="327034"/>
                  </a:lnTo>
                  <a:lnTo>
                    <a:pt x="115248" y="326247"/>
                  </a:lnTo>
                  <a:lnTo>
                    <a:pt x="102104" y="325113"/>
                  </a:lnTo>
                  <a:lnTo>
                    <a:pt x="89479" y="323502"/>
                  </a:lnTo>
                  <a:lnTo>
                    <a:pt x="77205" y="321590"/>
                  </a:lnTo>
                  <a:lnTo>
                    <a:pt x="64889" y="319759"/>
                  </a:lnTo>
                  <a:lnTo>
                    <a:pt x="52321" y="318230"/>
                  </a:lnTo>
                  <a:lnTo>
                    <a:pt x="40053" y="317048"/>
                  </a:lnTo>
                  <a:lnTo>
                    <a:pt x="28108" y="316051"/>
                  </a:lnTo>
                  <a:lnTo>
                    <a:pt x="15430" y="315157"/>
                  </a:lnTo>
                  <a:lnTo>
                    <a:pt x="0" y="314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895751" y="1368704"/>
              <a:ext cx="452727" cy="21058"/>
            </a:xfrm>
            <a:custGeom>
              <a:avLst/>
              <a:gdLst/>
              <a:ahLst/>
              <a:cxnLst/>
              <a:rect l="0" t="0" r="0" b="0"/>
              <a:pathLst>
                <a:path w="452727" h="21058">
                  <a:moveTo>
                    <a:pt x="452726" y="21057"/>
                  </a:moveTo>
                  <a:lnTo>
                    <a:pt x="440923" y="21057"/>
                  </a:lnTo>
                  <a:lnTo>
                    <a:pt x="429154" y="21057"/>
                  </a:lnTo>
                  <a:lnTo>
                    <a:pt x="416264" y="21053"/>
                  </a:lnTo>
                  <a:lnTo>
                    <a:pt x="402415" y="20880"/>
                  </a:lnTo>
                  <a:lnTo>
                    <a:pt x="388088" y="20231"/>
                  </a:lnTo>
                  <a:lnTo>
                    <a:pt x="373614" y="18983"/>
                  </a:lnTo>
                  <a:lnTo>
                    <a:pt x="358991" y="17330"/>
                  </a:lnTo>
                  <a:lnTo>
                    <a:pt x="343967" y="15682"/>
                  </a:lnTo>
                  <a:lnTo>
                    <a:pt x="328419" y="14279"/>
                  </a:lnTo>
                  <a:lnTo>
                    <a:pt x="312369" y="13186"/>
                  </a:lnTo>
                  <a:lnTo>
                    <a:pt x="295902" y="12378"/>
                  </a:lnTo>
                  <a:lnTo>
                    <a:pt x="279121" y="11800"/>
                  </a:lnTo>
                  <a:lnTo>
                    <a:pt x="262274" y="11396"/>
                  </a:lnTo>
                  <a:lnTo>
                    <a:pt x="245737" y="11116"/>
                  </a:lnTo>
                  <a:lnTo>
                    <a:pt x="229689" y="10925"/>
                  </a:lnTo>
                  <a:lnTo>
                    <a:pt x="214133" y="10795"/>
                  </a:lnTo>
                  <a:lnTo>
                    <a:pt x="198995" y="10707"/>
                  </a:lnTo>
                  <a:lnTo>
                    <a:pt x="184180" y="10648"/>
                  </a:lnTo>
                  <a:lnTo>
                    <a:pt x="169601" y="10609"/>
                  </a:lnTo>
                  <a:lnTo>
                    <a:pt x="155192" y="10582"/>
                  </a:lnTo>
                  <a:lnTo>
                    <a:pt x="140905" y="10560"/>
                  </a:lnTo>
                  <a:lnTo>
                    <a:pt x="126869" y="10375"/>
                  </a:lnTo>
                  <a:lnTo>
                    <a:pt x="113364" y="9719"/>
                  </a:lnTo>
                  <a:lnTo>
                    <a:pt x="100497" y="8465"/>
                  </a:lnTo>
                  <a:lnTo>
                    <a:pt x="88059" y="6809"/>
                  </a:lnTo>
                  <a:lnTo>
                    <a:pt x="75635" y="5158"/>
                  </a:lnTo>
                  <a:lnTo>
                    <a:pt x="62990" y="3754"/>
                  </a:lnTo>
                  <a:lnTo>
                    <a:pt x="50473" y="2657"/>
                  </a:lnTo>
                  <a:lnTo>
                    <a:pt x="37588" y="1729"/>
                  </a:lnTo>
                  <a:lnTo>
                    <a:pt x="22081" y="8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032621" y="1471767"/>
              <a:ext cx="161431" cy="254907"/>
            </a:xfrm>
            <a:custGeom>
              <a:avLst/>
              <a:gdLst/>
              <a:ahLst/>
              <a:cxnLst/>
              <a:rect l="0" t="0" r="0" b="0"/>
              <a:pathLst>
                <a:path w="161431" h="254907">
                  <a:moveTo>
                    <a:pt x="0" y="23279"/>
                  </a:moveTo>
                  <a:lnTo>
                    <a:pt x="8868" y="20413"/>
                  </a:lnTo>
                  <a:lnTo>
                    <a:pt x="17856" y="18271"/>
                  </a:lnTo>
                  <a:lnTo>
                    <a:pt x="27846" y="16663"/>
                  </a:lnTo>
                  <a:lnTo>
                    <a:pt x="38654" y="15310"/>
                  </a:lnTo>
                  <a:lnTo>
                    <a:pt x="49817" y="13812"/>
                  </a:lnTo>
                  <a:lnTo>
                    <a:pt x="61027" y="11966"/>
                  </a:lnTo>
                  <a:lnTo>
                    <a:pt x="72312" y="9899"/>
                  </a:lnTo>
                  <a:lnTo>
                    <a:pt x="83944" y="7967"/>
                  </a:lnTo>
                  <a:lnTo>
                    <a:pt x="96059" y="6366"/>
                  </a:lnTo>
                  <a:lnTo>
                    <a:pt x="108482" y="4970"/>
                  </a:lnTo>
                  <a:lnTo>
                    <a:pt x="120828" y="3425"/>
                  </a:lnTo>
                  <a:lnTo>
                    <a:pt x="132857" y="1553"/>
                  </a:lnTo>
                  <a:lnTo>
                    <a:pt x="143871" y="0"/>
                  </a:lnTo>
                  <a:lnTo>
                    <a:pt x="152781" y="924"/>
                  </a:lnTo>
                  <a:lnTo>
                    <a:pt x="158802" y="5140"/>
                  </a:lnTo>
                  <a:lnTo>
                    <a:pt x="161430" y="10891"/>
                  </a:lnTo>
                  <a:lnTo>
                    <a:pt x="161191" y="17263"/>
                  </a:lnTo>
                  <a:lnTo>
                    <a:pt x="158997" y="24254"/>
                  </a:lnTo>
                  <a:lnTo>
                    <a:pt x="155787" y="32344"/>
                  </a:lnTo>
                  <a:lnTo>
                    <a:pt x="152149" y="41725"/>
                  </a:lnTo>
                  <a:lnTo>
                    <a:pt x="148219" y="52133"/>
                  </a:lnTo>
                  <a:lnTo>
                    <a:pt x="143812" y="63040"/>
                  </a:lnTo>
                  <a:lnTo>
                    <a:pt x="138845" y="74080"/>
                  </a:lnTo>
                  <a:lnTo>
                    <a:pt x="133523" y="85086"/>
                  </a:lnTo>
                  <a:lnTo>
                    <a:pt x="128249" y="96002"/>
                  </a:lnTo>
                  <a:lnTo>
                    <a:pt x="123254" y="106823"/>
                  </a:lnTo>
                  <a:lnTo>
                    <a:pt x="118594" y="117563"/>
                  </a:lnTo>
                  <a:lnTo>
                    <a:pt x="114237" y="128241"/>
                  </a:lnTo>
                  <a:lnTo>
                    <a:pt x="110122" y="138873"/>
                  </a:lnTo>
                  <a:lnTo>
                    <a:pt x="106190" y="149473"/>
                  </a:lnTo>
                  <a:lnTo>
                    <a:pt x="102388" y="160050"/>
                  </a:lnTo>
                  <a:lnTo>
                    <a:pt x="98679" y="170611"/>
                  </a:lnTo>
                  <a:lnTo>
                    <a:pt x="95034" y="181162"/>
                  </a:lnTo>
                  <a:lnTo>
                    <a:pt x="91433" y="191705"/>
                  </a:lnTo>
                  <a:lnTo>
                    <a:pt x="87862" y="202234"/>
                  </a:lnTo>
                  <a:lnTo>
                    <a:pt x="84271" y="212489"/>
                  </a:lnTo>
                  <a:lnTo>
                    <a:pt x="80112" y="223071"/>
                  </a:lnTo>
                  <a:lnTo>
                    <a:pt x="73903" y="236026"/>
                  </a:lnTo>
                  <a:lnTo>
                    <a:pt x="63171" y="2549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559046" y="1295005"/>
              <a:ext cx="73701" cy="10529"/>
            </a:xfrm>
            <a:custGeom>
              <a:avLst/>
              <a:gdLst/>
              <a:ahLst/>
              <a:cxnLst/>
              <a:rect l="0" t="0" r="0" b="0"/>
              <a:pathLst>
                <a:path w="73701" h="10529">
                  <a:moveTo>
                    <a:pt x="73700" y="0"/>
                  </a:moveTo>
                  <a:lnTo>
                    <a:pt x="64832" y="2866"/>
                  </a:lnTo>
                  <a:lnTo>
                    <a:pt x="55845" y="5009"/>
                  </a:lnTo>
                  <a:lnTo>
                    <a:pt x="45868" y="6612"/>
                  </a:lnTo>
                  <a:lnTo>
                    <a:pt x="35536" y="7795"/>
                  </a:lnTo>
                  <a:lnTo>
                    <a:pt x="25199" y="8773"/>
                  </a:lnTo>
                  <a:lnTo>
                    <a:pt x="13946" y="9634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569575" y="1358176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10528"/>
                  </a:moveTo>
                  <a:lnTo>
                    <a:pt x="114607" y="10528"/>
                  </a:lnTo>
                  <a:lnTo>
                    <a:pt x="103478" y="10528"/>
                  </a:lnTo>
                  <a:lnTo>
                    <a:pt x="91884" y="10524"/>
                  </a:lnTo>
                  <a:lnTo>
                    <a:pt x="79896" y="10351"/>
                  </a:lnTo>
                  <a:lnTo>
                    <a:pt x="67884" y="9702"/>
                  </a:lnTo>
                  <a:lnTo>
                    <a:pt x="56090" y="8454"/>
                  </a:lnTo>
                  <a:lnTo>
                    <a:pt x="44841" y="6793"/>
                  </a:lnTo>
                  <a:lnTo>
                    <a:pt x="33416" y="4966"/>
                  </a:lnTo>
                  <a:lnTo>
                    <a:pt x="19695" y="281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4727295" y="2050075"/>
            <a:ext cx="926509" cy="814394"/>
            <a:chOff x="4727295" y="2050075"/>
            <a:chExt cx="926509" cy="814394"/>
          </a:xfrm>
        </p:grpSpPr>
        <p:sp>
          <p:nvSpPr>
            <p:cNvPr id="39" name="Freeform 38"/>
            <p:cNvSpPr/>
            <p:nvPr/>
          </p:nvSpPr>
          <p:spPr>
            <a:xfrm>
              <a:off x="4989212" y="2050075"/>
              <a:ext cx="148695" cy="366325"/>
            </a:xfrm>
            <a:custGeom>
              <a:avLst/>
              <a:gdLst/>
              <a:ahLst/>
              <a:cxnLst/>
              <a:rect l="0" t="0" r="0" b="0"/>
              <a:pathLst>
                <a:path w="148695" h="366325">
                  <a:moveTo>
                    <a:pt x="148694" y="97738"/>
                  </a:moveTo>
                  <a:lnTo>
                    <a:pt x="142827" y="103605"/>
                  </a:lnTo>
                  <a:lnTo>
                    <a:pt x="137262" y="109170"/>
                  </a:lnTo>
                  <a:lnTo>
                    <a:pt x="131463" y="114969"/>
                  </a:lnTo>
                  <a:lnTo>
                    <a:pt x="125383" y="121050"/>
                  </a:lnTo>
                  <a:lnTo>
                    <a:pt x="119053" y="127380"/>
                  </a:lnTo>
                  <a:lnTo>
                    <a:pt x="112525" y="133913"/>
                  </a:lnTo>
                  <a:lnTo>
                    <a:pt x="105849" y="140761"/>
                  </a:lnTo>
                  <a:lnTo>
                    <a:pt x="99066" y="148192"/>
                  </a:lnTo>
                  <a:lnTo>
                    <a:pt x="92209" y="156298"/>
                  </a:lnTo>
                  <a:lnTo>
                    <a:pt x="85299" y="164861"/>
                  </a:lnTo>
                  <a:lnTo>
                    <a:pt x="78355" y="173454"/>
                  </a:lnTo>
                  <a:lnTo>
                    <a:pt x="71385" y="181831"/>
                  </a:lnTo>
                  <a:lnTo>
                    <a:pt x="64399" y="190082"/>
                  </a:lnTo>
                  <a:lnTo>
                    <a:pt x="57402" y="198535"/>
                  </a:lnTo>
                  <a:lnTo>
                    <a:pt x="50398" y="207370"/>
                  </a:lnTo>
                  <a:lnTo>
                    <a:pt x="43389" y="216610"/>
                  </a:lnTo>
                  <a:lnTo>
                    <a:pt x="36377" y="226198"/>
                  </a:lnTo>
                  <a:lnTo>
                    <a:pt x="29368" y="236060"/>
                  </a:lnTo>
                  <a:lnTo>
                    <a:pt x="22524" y="246124"/>
                  </a:lnTo>
                  <a:lnTo>
                    <a:pt x="16156" y="256333"/>
                  </a:lnTo>
                  <a:lnTo>
                    <a:pt x="10400" y="266648"/>
                  </a:lnTo>
                  <a:lnTo>
                    <a:pt x="5553" y="277202"/>
                  </a:lnTo>
                  <a:lnTo>
                    <a:pt x="2128" y="288279"/>
                  </a:lnTo>
                  <a:lnTo>
                    <a:pt x="276" y="299989"/>
                  </a:lnTo>
                  <a:lnTo>
                    <a:pt x="0" y="312126"/>
                  </a:lnTo>
                  <a:lnTo>
                    <a:pt x="1327" y="324272"/>
                  </a:lnTo>
                  <a:lnTo>
                    <a:pt x="4116" y="336165"/>
                  </a:lnTo>
                  <a:lnTo>
                    <a:pt x="8429" y="347082"/>
                  </a:lnTo>
                  <a:lnTo>
                    <a:pt x="14596" y="355816"/>
                  </a:lnTo>
                  <a:lnTo>
                    <a:pt x="22624" y="361899"/>
                  </a:lnTo>
                  <a:lnTo>
                    <a:pt x="31928" y="365353"/>
                  </a:lnTo>
                  <a:lnTo>
                    <a:pt x="41550" y="366324"/>
                  </a:lnTo>
                  <a:lnTo>
                    <a:pt x="50905" y="365165"/>
                  </a:lnTo>
                  <a:lnTo>
                    <a:pt x="59793" y="362323"/>
                  </a:lnTo>
                  <a:lnTo>
                    <a:pt x="68215" y="358224"/>
                  </a:lnTo>
                  <a:lnTo>
                    <a:pt x="76243" y="353214"/>
                  </a:lnTo>
                  <a:lnTo>
                    <a:pt x="83805" y="347398"/>
                  </a:lnTo>
                  <a:lnTo>
                    <a:pt x="90670" y="340664"/>
                  </a:lnTo>
                  <a:lnTo>
                    <a:pt x="96776" y="333021"/>
                  </a:lnTo>
                  <a:lnTo>
                    <a:pt x="102200" y="324601"/>
                  </a:lnTo>
                  <a:lnTo>
                    <a:pt x="107079" y="315570"/>
                  </a:lnTo>
                  <a:lnTo>
                    <a:pt x="111543" y="306081"/>
                  </a:lnTo>
                  <a:lnTo>
                    <a:pt x="115542" y="296099"/>
                  </a:lnTo>
                  <a:lnTo>
                    <a:pt x="118856" y="285412"/>
                  </a:lnTo>
                  <a:lnTo>
                    <a:pt x="121414" y="273967"/>
                  </a:lnTo>
                  <a:lnTo>
                    <a:pt x="123133" y="262011"/>
                  </a:lnTo>
                  <a:lnTo>
                    <a:pt x="123837" y="249985"/>
                  </a:lnTo>
                  <a:lnTo>
                    <a:pt x="123527" y="238159"/>
                  </a:lnTo>
                  <a:lnTo>
                    <a:pt x="122182" y="226779"/>
                  </a:lnTo>
                  <a:lnTo>
                    <a:pt x="119684" y="216136"/>
                  </a:lnTo>
                  <a:lnTo>
                    <a:pt x="116078" y="206313"/>
                  </a:lnTo>
                  <a:lnTo>
                    <a:pt x="111539" y="197225"/>
                  </a:lnTo>
                  <a:lnTo>
                    <a:pt x="106276" y="188727"/>
                  </a:lnTo>
                  <a:lnTo>
                    <a:pt x="100475" y="180672"/>
                  </a:lnTo>
                  <a:lnTo>
                    <a:pt x="94123" y="172939"/>
                  </a:lnTo>
                  <a:lnTo>
                    <a:pt x="87027" y="165431"/>
                  </a:lnTo>
                  <a:lnTo>
                    <a:pt x="79147" y="158080"/>
                  </a:lnTo>
                  <a:lnTo>
                    <a:pt x="70737" y="150837"/>
                  </a:lnTo>
                  <a:lnTo>
                    <a:pt x="62245" y="143667"/>
                  </a:lnTo>
                  <a:lnTo>
                    <a:pt x="53941" y="136547"/>
                  </a:lnTo>
                  <a:lnTo>
                    <a:pt x="45908" y="129460"/>
                  </a:lnTo>
                  <a:lnTo>
                    <a:pt x="38134" y="122396"/>
                  </a:lnTo>
                  <a:lnTo>
                    <a:pt x="30577" y="115342"/>
                  </a:lnTo>
                  <a:lnTo>
                    <a:pt x="23349" y="108130"/>
                  </a:lnTo>
                  <a:lnTo>
                    <a:pt x="16715" y="100449"/>
                  </a:lnTo>
                  <a:lnTo>
                    <a:pt x="10778" y="92168"/>
                  </a:lnTo>
                  <a:lnTo>
                    <a:pt x="5807" y="83317"/>
                  </a:lnTo>
                  <a:lnTo>
                    <a:pt x="2298" y="73998"/>
                  </a:lnTo>
                  <a:lnTo>
                    <a:pt x="390" y="64320"/>
                  </a:lnTo>
                  <a:lnTo>
                    <a:pt x="76" y="54381"/>
                  </a:lnTo>
                  <a:lnTo>
                    <a:pt x="1377" y="44256"/>
                  </a:lnTo>
                  <a:lnTo>
                    <a:pt x="4150" y="34016"/>
                  </a:lnTo>
                  <a:lnTo>
                    <a:pt x="8451" y="24192"/>
                  </a:lnTo>
                  <a:lnTo>
                    <a:pt x="14611" y="15733"/>
                  </a:lnTo>
                  <a:lnTo>
                    <a:pt x="22638" y="9053"/>
                  </a:lnTo>
                  <a:lnTo>
                    <a:pt x="32112" y="4230"/>
                  </a:lnTo>
                  <a:lnTo>
                    <a:pt x="42380" y="1277"/>
                  </a:lnTo>
                  <a:lnTo>
                    <a:pt x="52982" y="0"/>
                  </a:lnTo>
                  <a:lnTo>
                    <a:pt x="63522" y="241"/>
                  </a:lnTo>
                  <a:lnTo>
                    <a:pt x="73592" y="1983"/>
                  </a:lnTo>
                  <a:lnTo>
                    <a:pt x="83027" y="5073"/>
                  </a:lnTo>
                  <a:lnTo>
                    <a:pt x="91853" y="9263"/>
                  </a:lnTo>
                  <a:lnTo>
                    <a:pt x="100175" y="14291"/>
                  </a:lnTo>
                  <a:lnTo>
                    <a:pt x="108103" y="19931"/>
                  </a:lnTo>
                  <a:lnTo>
                    <a:pt x="115438" y="26085"/>
                  </a:lnTo>
                  <a:lnTo>
                    <a:pt x="122393" y="33591"/>
                  </a:lnTo>
                  <a:lnTo>
                    <a:pt x="129583" y="45339"/>
                  </a:lnTo>
                  <a:lnTo>
                    <a:pt x="138166" y="661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727295" y="2437907"/>
              <a:ext cx="579068" cy="4705"/>
            </a:xfrm>
            <a:custGeom>
              <a:avLst/>
              <a:gdLst/>
              <a:ahLst/>
              <a:cxnLst/>
              <a:rect l="0" t="0" r="0" b="0"/>
              <a:pathLst>
                <a:path w="579068" h="4705">
                  <a:moveTo>
                    <a:pt x="579067" y="4704"/>
                  </a:moveTo>
                  <a:lnTo>
                    <a:pt x="567332" y="4704"/>
                  </a:lnTo>
                  <a:lnTo>
                    <a:pt x="556204" y="4704"/>
                  </a:lnTo>
                  <a:lnTo>
                    <a:pt x="544605" y="4704"/>
                  </a:lnTo>
                  <a:lnTo>
                    <a:pt x="532444" y="4704"/>
                  </a:lnTo>
                  <a:lnTo>
                    <a:pt x="519784" y="4704"/>
                  </a:lnTo>
                  <a:lnTo>
                    <a:pt x="506728" y="4704"/>
                  </a:lnTo>
                  <a:lnTo>
                    <a:pt x="493376" y="4704"/>
                  </a:lnTo>
                  <a:lnTo>
                    <a:pt x="479811" y="4704"/>
                  </a:lnTo>
                  <a:lnTo>
                    <a:pt x="466091" y="4704"/>
                  </a:lnTo>
                  <a:lnTo>
                    <a:pt x="452099" y="4704"/>
                  </a:lnTo>
                  <a:lnTo>
                    <a:pt x="437561" y="4704"/>
                  </a:lnTo>
                  <a:lnTo>
                    <a:pt x="422370" y="4704"/>
                  </a:lnTo>
                  <a:lnTo>
                    <a:pt x="406572" y="4704"/>
                  </a:lnTo>
                  <a:lnTo>
                    <a:pt x="390282" y="4704"/>
                  </a:lnTo>
                  <a:lnTo>
                    <a:pt x="373623" y="4704"/>
                  </a:lnTo>
                  <a:lnTo>
                    <a:pt x="356859" y="4704"/>
                  </a:lnTo>
                  <a:lnTo>
                    <a:pt x="340379" y="4704"/>
                  </a:lnTo>
                  <a:lnTo>
                    <a:pt x="324364" y="4704"/>
                  </a:lnTo>
                  <a:lnTo>
                    <a:pt x="308661" y="4704"/>
                  </a:lnTo>
                  <a:lnTo>
                    <a:pt x="292891" y="4704"/>
                  </a:lnTo>
                  <a:lnTo>
                    <a:pt x="276834" y="4704"/>
                  </a:lnTo>
                  <a:lnTo>
                    <a:pt x="260437" y="4704"/>
                  </a:lnTo>
                  <a:lnTo>
                    <a:pt x="243737" y="4704"/>
                  </a:lnTo>
                  <a:lnTo>
                    <a:pt x="226794" y="4704"/>
                  </a:lnTo>
                  <a:lnTo>
                    <a:pt x="209669" y="4704"/>
                  </a:lnTo>
                  <a:lnTo>
                    <a:pt x="192413" y="4704"/>
                  </a:lnTo>
                  <a:lnTo>
                    <a:pt x="175073" y="4699"/>
                  </a:lnTo>
                  <a:lnTo>
                    <a:pt x="158006" y="4527"/>
                  </a:lnTo>
                  <a:lnTo>
                    <a:pt x="141846" y="3878"/>
                  </a:lnTo>
                  <a:lnTo>
                    <a:pt x="126862" y="2634"/>
                  </a:lnTo>
                  <a:lnTo>
                    <a:pt x="112833" y="1154"/>
                  </a:lnTo>
                  <a:lnTo>
                    <a:pt x="99258" y="155"/>
                  </a:lnTo>
                  <a:lnTo>
                    <a:pt x="85792" y="0"/>
                  </a:lnTo>
                  <a:lnTo>
                    <a:pt x="72307" y="566"/>
                  </a:lnTo>
                  <a:lnTo>
                    <a:pt x="57171" y="1465"/>
                  </a:lnTo>
                  <a:lnTo>
                    <a:pt x="35693" y="2781"/>
                  </a:lnTo>
                  <a:lnTo>
                    <a:pt x="0" y="47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843289" y="2568145"/>
              <a:ext cx="231447" cy="296324"/>
            </a:xfrm>
            <a:custGeom>
              <a:avLst/>
              <a:gdLst/>
              <a:ahLst/>
              <a:cxnLst/>
              <a:rect l="0" t="0" r="0" b="0"/>
              <a:pathLst>
                <a:path w="231447" h="296324">
                  <a:moveTo>
                    <a:pt x="31405" y="63979"/>
                  </a:moveTo>
                  <a:lnTo>
                    <a:pt x="34406" y="52378"/>
                  </a:lnTo>
                  <a:lnTo>
                    <a:pt x="37828" y="42529"/>
                  </a:lnTo>
                  <a:lnTo>
                    <a:pt x="42029" y="33529"/>
                  </a:lnTo>
                  <a:lnTo>
                    <a:pt x="47102" y="25260"/>
                  </a:lnTo>
                  <a:lnTo>
                    <a:pt x="53231" y="17881"/>
                  </a:lnTo>
                  <a:lnTo>
                    <a:pt x="60415" y="11420"/>
                  </a:lnTo>
                  <a:lnTo>
                    <a:pt x="68502" y="6087"/>
                  </a:lnTo>
                  <a:lnTo>
                    <a:pt x="77297" y="2329"/>
                  </a:lnTo>
                  <a:lnTo>
                    <a:pt x="86608" y="256"/>
                  </a:lnTo>
                  <a:lnTo>
                    <a:pt x="95960" y="0"/>
                  </a:lnTo>
                  <a:lnTo>
                    <a:pt x="104624" y="1873"/>
                  </a:lnTo>
                  <a:lnTo>
                    <a:pt x="112267" y="5838"/>
                  </a:lnTo>
                  <a:lnTo>
                    <a:pt x="119058" y="11584"/>
                  </a:lnTo>
                  <a:lnTo>
                    <a:pt x="125467" y="18720"/>
                  </a:lnTo>
                  <a:lnTo>
                    <a:pt x="131815" y="26886"/>
                  </a:lnTo>
                  <a:lnTo>
                    <a:pt x="138082" y="35789"/>
                  </a:lnTo>
                  <a:lnTo>
                    <a:pt x="143997" y="45210"/>
                  </a:lnTo>
                  <a:lnTo>
                    <a:pt x="149420" y="54996"/>
                  </a:lnTo>
                  <a:lnTo>
                    <a:pt x="154199" y="65364"/>
                  </a:lnTo>
                  <a:lnTo>
                    <a:pt x="158103" y="76848"/>
                  </a:lnTo>
                  <a:lnTo>
                    <a:pt x="161091" y="89650"/>
                  </a:lnTo>
                  <a:lnTo>
                    <a:pt x="163113" y="103504"/>
                  </a:lnTo>
                  <a:lnTo>
                    <a:pt x="164029" y="117875"/>
                  </a:lnTo>
                  <a:lnTo>
                    <a:pt x="163867" y="132398"/>
                  </a:lnTo>
                  <a:lnTo>
                    <a:pt x="162794" y="147065"/>
                  </a:lnTo>
                  <a:lnTo>
                    <a:pt x="161012" y="162124"/>
                  </a:lnTo>
                  <a:lnTo>
                    <a:pt x="158700" y="177688"/>
                  </a:lnTo>
                  <a:lnTo>
                    <a:pt x="155843" y="193411"/>
                  </a:lnTo>
                  <a:lnTo>
                    <a:pt x="152249" y="208594"/>
                  </a:lnTo>
                  <a:lnTo>
                    <a:pt x="147868" y="222878"/>
                  </a:lnTo>
                  <a:lnTo>
                    <a:pt x="142790" y="236080"/>
                  </a:lnTo>
                  <a:lnTo>
                    <a:pt x="137157" y="248028"/>
                  </a:lnTo>
                  <a:lnTo>
                    <a:pt x="131103" y="258762"/>
                  </a:lnTo>
                  <a:lnTo>
                    <a:pt x="124581" y="268310"/>
                  </a:lnTo>
                  <a:lnTo>
                    <a:pt x="117370" y="276592"/>
                  </a:lnTo>
                  <a:lnTo>
                    <a:pt x="109404" y="283679"/>
                  </a:lnTo>
                  <a:lnTo>
                    <a:pt x="100596" y="289440"/>
                  </a:lnTo>
                  <a:lnTo>
                    <a:pt x="90773" y="293489"/>
                  </a:lnTo>
                  <a:lnTo>
                    <a:pt x="79944" y="295762"/>
                  </a:lnTo>
                  <a:lnTo>
                    <a:pt x="68417" y="296323"/>
                  </a:lnTo>
                  <a:lnTo>
                    <a:pt x="56688" y="295187"/>
                  </a:lnTo>
                  <a:lnTo>
                    <a:pt x="45070" y="292531"/>
                  </a:lnTo>
                  <a:lnTo>
                    <a:pt x="33999" y="288477"/>
                  </a:lnTo>
                  <a:lnTo>
                    <a:pt x="24098" y="283016"/>
                  </a:lnTo>
                  <a:lnTo>
                    <a:pt x="15600" y="276266"/>
                  </a:lnTo>
                  <a:lnTo>
                    <a:pt x="8725" y="268295"/>
                  </a:lnTo>
                  <a:lnTo>
                    <a:pt x="3848" y="259042"/>
                  </a:lnTo>
                  <a:lnTo>
                    <a:pt x="979" y="248603"/>
                  </a:lnTo>
                  <a:lnTo>
                    <a:pt x="0" y="237510"/>
                  </a:lnTo>
                  <a:lnTo>
                    <a:pt x="847" y="226604"/>
                  </a:lnTo>
                  <a:lnTo>
                    <a:pt x="3310" y="216356"/>
                  </a:lnTo>
                  <a:lnTo>
                    <a:pt x="7402" y="207190"/>
                  </a:lnTo>
                  <a:lnTo>
                    <a:pt x="13421" y="199637"/>
                  </a:lnTo>
                  <a:lnTo>
                    <a:pt x="21353" y="193825"/>
                  </a:lnTo>
                  <a:lnTo>
                    <a:pt x="30764" y="189720"/>
                  </a:lnTo>
                  <a:lnTo>
                    <a:pt x="40989" y="187315"/>
                  </a:lnTo>
                  <a:lnTo>
                    <a:pt x="51568" y="186438"/>
                  </a:lnTo>
                  <a:lnTo>
                    <a:pt x="62262" y="186963"/>
                  </a:lnTo>
                  <a:lnTo>
                    <a:pt x="72968" y="188902"/>
                  </a:lnTo>
                  <a:lnTo>
                    <a:pt x="83643" y="192129"/>
                  </a:lnTo>
                  <a:lnTo>
                    <a:pt x="94116" y="196411"/>
                  </a:lnTo>
                  <a:lnTo>
                    <a:pt x="104082" y="201502"/>
                  </a:lnTo>
                  <a:lnTo>
                    <a:pt x="113428" y="207179"/>
                  </a:lnTo>
                  <a:lnTo>
                    <a:pt x="122520" y="213109"/>
                  </a:lnTo>
                  <a:lnTo>
                    <a:pt x="132078" y="218855"/>
                  </a:lnTo>
                  <a:lnTo>
                    <a:pt x="142473" y="224190"/>
                  </a:lnTo>
                  <a:lnTo>
                    <a:pt x="153575" y="228753"/>
                  </a:lnTo>
                  <a:lnTo>
                    <a:pt x="164953" y="231988"/>
                  </a:lnTo>
                  <a:lnTo>
                    <a:pt x="176303" y="233716"/>
                  </a:lnTo>
                  <a:lnTo>
                    <a:pt x="187246" y="234047"/>
                  </a:lnTo>
                  <a:lnTo>
                    <a:pt x="198429" y="233121"/>
                  </a:lnTo>
                  <a:lnTo>
                    <a:pt x="211949" y="229735"/>
                  </a:lnTo>
                  <a:lnTo>
                    <a:pt x="231446" y="2219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137906" y="2579481"/>
              <a:ext cx="2" cy="273742"/>
            </a:xfrm>
            <a:custGeom>
              <a:avLst/>
              <a:gdLst/>
              <a:ahLst/>
              <a:cxnLst/>
              <a:rect l="0" t="0" r="0" b="0"/>
              <a:pathLst>
                <a:path w="2" h="273742">
                  <a:moveTo>
                    <a:pt x="0" y="0"/>
                  </a:moveTo>
                  <a:lnTo>
                    <a:pt x="1" y="11736"/>
                  </a:lnTo>
                  <a:lnTo>
                    <a:pt x="1" y="22865"/>
                  </a:lnTo>
                  <a:lnTo>
                    <a:pt x="1" y="34463"/>
                  </a:lnTo>
                  <a:lnTo>
                    <a:pt x="1" y="46624"/>
                  </a:lnTo>
                  <a:lnTo>
                    <a:pt x="1" y="59284"/>
                  </a:lnTo>
                  <a:lnTo>
                    <a:pt x="1" y="72340"/>
                  </a:lnTo>
                  <a:lnTo>
                    <a:pt x="1" y="85692"/>
                  </a:lnTo>
                  <a:lnTo>
                    <a:pt x="1" y="99257"/>
                  </a:lnTo>
                  <a:lnTo>
                    <a:pt x="1" y="112977"/>
                  </a:lnTo>
                  <a:lnTo>
                    <a:pt x="1" y="126968"/>
                  </a:lnTo>
                  <a:lnTo>
                    <a:pt x="1" y="141507"/>
                  </a:lnTo>
                  <a:lnTo>
                    <a:pt x="1" y="156694"/>
                  </a:lnTo>
                  <a:lnTo>
                    <a:pt x="1" y="172318"/>
                  </a:lnTo>
                  <a:lnTo>
                    <a:pt x="1" y="187960"/>
                  </a:lnTo>
                  <a:lnTo>
                    <a:pt x="1" y="203357"/>
                  </a:lnTo>
                  <a:lnTo>
                    <a:pt x="1" y="218030"/>
                  </a:lnTo>
                  <a:lnTo>
                    <a:pt x="0" y="232743"/>
                  </a:lnTo>
                  <a:lnTo>
                    <a:pt x="0" y="249905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537989" y="2411026"/>
              <a:ext cx="73701" cy="10529"/>
            </a:xfrm>
            <a:custGeom>
              <a:avLst/>
              <a:gdLst/>
              <a:ahLst/>
              <a:cxnLst/>
              <a:rect l="0" t="0" r="0" b="0"/>
              <a:pathLst>
                <a:path w="73701" h="10529">
                  <a:moveTo>
                    <a:pt x="73700" y="0"/>
                  </a:moveTo>
                  <a:lnTo>
                    <a:pt x="64898" y="2799"/>
                  </a:lnTo>
                  <a:lnTo>
                    <a:pt x="56552" y="4301"/>
                  </a:lnTo>
                  <a:lnTo>
                    <a:pt x="47862" y="4617"/>
                  </a:lnTo>
                  <a:lnTo>
                    <a:pt x="39025" y="4306"/>
                  </a:lnTo>
                  <a:lnTo>
                    <a:pt x="29637" y="4335"/>
                  </a:lnTo>
                  <a:lnTo>
                    <a:pt x="17752" y="582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516933" y="2474197"/>
              <a:ext cx="136871" cy="1"/>
            </a:xfrm>
            <a:custGeom>
              <a:avLst/>
              <a:gdLst/>
              <a:ahLst/>
              <a:cxnLst/>
              <a:rect l="0" t="0" r="0" b="0"/>
              <a:pathLst>
                <a:path w="136871" h="1">
                  <a:moveTo>
                    <a:pt x="136870" y="0"/>
                  </a:moveTo>
                  <a:lnTo>
                    <a:pt x="125135" y="0"/>
                  </a:lnTo>
                  <a:lnTo>
                    <a:pt x="114006" y="0"/>
                  </a:lnTo>
                  <a:lnTo>
                    <a:pt x="102407" y="0"/>
                  </a:lnTo>
                  <a:lnTo>
                    <a:pt x="90247" y="0"/>
                  </a:lnTo>
                  <a:lnTo>
                    <a:pt x="77587" y="0"/>
                  </a:lnTo>
                  <a:lnTo>
                    <a:pt x="64544" y="0"/>
                  </a:lnTo>
                  <a:lnTo>
                    <a:pt x="51634" y="0"/>
                  </a:lnTo>
                  <a:lnTo>
                    <a:pt x="38382" y="0"/>
                  </a:lnTo>
                  <a:lnTo>
                    <a:pt x="2250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5959129" y="1284476"/>
            <a:ext cx="694882" cy="445419"/>
            <a:chOff x="5959129" y="1284476"/>
            <a:chExt cx="694882" cy="445419"/>
          </a:xfrm>
        </p:grpSpPr>
        <p:sp>
          <p:nvSpPr>
            <p:cNvPr id="46" name="Freeform 45"/>
            <p:cNvSpPr/>
            <p:nvPr/>
          </p:nvSpPr>
          <p:spPr>
            <a:xfrm>
              <a:off x="5959129" y="1284476"/>
              <a:ext cx="694882" cy="10438"/>
            </a:xfrm>
            <a:custGeom>
              <a:avLst/>
              <a:gdLst/>
              <a:ahLst/>
              <a:cxnLst/>
              <a:rect l="0" t="0" r="0" b="0"/>
              <a:pathLst>
                <a:path w="694882" h="10438">
                  <a:moveTo>
                    <a:pt x="0" y="0"/>
                  </a:moveTo>
                  <a:lnTo>
                    <a:pt x="14602" y="0"/>
                  </a:lnTo>
                  <a:lnTo>
                    <a:pt x="27874" y="0"/>
                  </a:lnTo>
                  <a:lnTo>
                    <a:pt x="41075" y="0"/>
                  </a:lnTo>
                  <a:lnTo>
                    <a:pt x="54416" y="0"/>
                  </a:lnTo>
                  <a:lnTo>
                    <a:pt x="67924" y="0"/>
                  </a:lnTo>
                  <a:lnTo>
                    <a:pt x="81583" y="0"/>
                  </a:lnTo>
                  <a:lnTo>
                    <a:pt x="95523" y="0"/>
                  </a:lnTo>
                  <a:lnTo>
                    <a:pt x="110020" y="0"/>
                  </a:lnTo>
                  <a:lnTo>
                    <a:pt x="125182" y="0"/>
                  </a:lnTo>
                  <a:lnTo>
                    <a:pt x="140957" y="0"/>
                  </a:lnTo>
                  <a:lnTo>
                    <a:pt x="157232" y="0"/>
                  </a:lnTo>
                  <a:lnTo>
                    <a:pt x="173886" y="0"/>
                  </a:lnTo>
                  <a:lnTo>
                    <a:pt x="190815" y="0"/>
                  </a:lnTo>
                  <a:lnTo>
                    <a:pt x="207939" y="0"/>
                  </a:lnTo>
                  <a:lnTo>
                    <a:pt x="225194" y="5"/>
                  </a:lnTo>
                  <a:lnTo>
                    <a:pt x="242375" y="178"/>
                  </a:lnTo>
                  <a:lnTo>
                    <a:pt x="259143" y="826"/>
                  </a:lnTo>
                  <a:lnTo>
                    <a:pt x="275355" y="2075"/>
                  </a:lnTo>
                  <a:lnTo>
                    <a:pt x="291191" y="3727"/>
                  </a:lnTo>
                  <a:lnTo>
                    <a:pt x="307050" y="5375"/>
                  </a:lnTo>
                  <a:lnTo>
                    <a:pt x="323168" y="6774"/>
                  </a:lnTo>
                  <a:lnTo>
                    <a:pt x="339605" y="7694"/>
                  </a:lnTo>
                  <a:lnTo>
                    <a:pt x="356333" y="7853"/>
                  </a:lnTo>
                  <a:lnTo>
                    <a:pt x="373290" y="7187"/>
                  </a:lnTo>
                  <a:lnTo>
                    <a:pt x="390254" y="6112"/>
                  </a:lnTo>
                  <a:lnTo>
                    <a:pt x="406870" y="5392"/>
                  </a:lnTo>
                  <a:lnTo>
                    <a:pt x="422971" y="5429"/>
                  </a:lnTo>
                  <a:lnTo>
                    <a:pt x="438562" y="6119"/>
                  </a:lnTo>
                  <a:lnTo>
                    <a:pt x="453724" y="7047"/>
                  </a:lnTo>
                  <a:lnTo>
                    <a:pt x="468561" y="7930"/>
                  </a:lnTo>
                  <a:lnTo>
                    <a:pt x="483323" y="8658"/>
                  </a:lnTo>
                  <a:lnTo>
                    <a:pt x="498387" y="9213"/>
                  </a:lnTo>
                  <a:lnTo>
                    <a:pt x="513931" y="9617"/>
                  </a:lnTo>
                  <a:lnTo>
                    <a:pt x="529796" y="9904"/>
                  </a:lnTo>
                  <a:lnTo>
                    <a:pt x="545601" y="10104"/>
                  </a:lnTo>
                  <a:lnTo>
                    <a:pt x="561124" y="10242"/>
                  </a:lnTo>
                  <a:lnTo>
                    <a:pt x="576481" y="10335"/>
                  </a:lnTo>
                  <a:lnTo>
                    <a:pt x="592010" y="10399"/>
                  </a:lnTo>
                  <a:lnTo>
                    <a:pt x="607890" y="10437"/>
                  </a:lnTo>
                  <a:lnTo>
                    <a:pt x="623772" y="10264"/>
                  </a:lnTo>
                  <a:lnTo>
                    <a:pt x="640637" y="9385"/>
                  </a:lnTo>
                  <a:lnTo>
                    <a:pt x="662208" y="6605"/>
                  </a:lnTo>
                  <a:lnTo>
                    <a:pt x="69488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081890" y="1389761"/>
              <a:ext cx="277323" cy="340134"/>
            </a:xfrm>
            <a:custGeom>
              <a:avLst/>
              <a:gdLst/>
              <a:ahLst/>
              <a:cxnLst/>
              <a:rect l="0" t="0" r="0" b="0"/>
              <a:pathLst>
                <a:path w="277323" h="340134">
                  <a:moveTo>
                    <a:pt x="56224" y="0"/>
                  </a:moveTo>
                  <a:lnTo>
                    <a:pt x="50423" y="5935"/>
                  </a:lnTo>
                  <a:lnTo>
                    <a:pt x="45499" y="12139"/>
                  </a:lnTo>
                  <a:lnTo>
                    <a:pt x="40997" y="19235"/>
                  </a:lnTo>
                  <a:lnTo>
                    <a:pt x="36776" y="27175"/>
                  </a:lnTo>
                  <a:lnTo>
                    <a:pt x="32762" y="35822"/>
                  </a:lnTo>
                  <a:lnTo>
                    <a:pt x="28896" y="45012"/>
                  </a:lnTo>
                  <a:lnTo>
                    <a:pt x="24971" y="54439"/>
                  </a:lnTo>
                  <a:lnTo>
                    <a:pt x="20647" y="63680"/>
                  </a:lnTo>
                  <a:lnTo>
                    <a:pt x="15792" y="72441"/>
                  </a:lnTo>
                  <a:lnTo>
                    <a:pt x="11135" y="77946"/>
                  </a:lnTo>
                  <a:lnTo>
                    <a:pt x="8145" y="77471"/>
                  </a:lnTo>
                  <a:lnTo>
                    <a:pt x="7312" y="73089"/>
                  </a:lnTo>
                  <a:lnTo>
                    <a:pt x="8281" y="66609"/>
                  </a:lnTo>
                  <a:lnTo>
                    <a:pt x="10769" y="59224"/>
                  </a:lnTo>
                  <a:lnTo>
                    <a:pt x="14497" y="51574"/>
                  </a:lnTo>
                  <a:lnTo>
                    <a:pt x="19185" y="43937"/>
                  </a:lnTo>
                  <a:lnTo>
                    <a:pt x="24580" y="36407"/>
                  </a:lnTo>
                  <a:lnTo>
                    <a:pt x="30491" y="29007"/>
                  </a:lnTo>
                  <a:lnTo>
                    <a:pt x="37094" y="22050"/>
                  </a:lnTo>
                  <a:lnTo>
                    <a:pt x="44893" y="16127"/>
                  </a:lnTo>
                  <a:lnTo>
                    <a:pt x="54061" y="11483"/>
                  </a:lnTo>
                  <a:lnTo>
                    <a:pt x="64152" y="8365"/>
                  </a:lnTo>
                  <a:lnTo>
                    <a:pt x="74310" y="7170"/>
                  </a:lnTo>
                  <a:lnTo>
                    <a:pt x="84030" y="7925"/>
                  </a:lnTo>
                  <a:lnTo>
                    <a:pt x="93164" y="10364"/>
                  </a:lnTo>
                  <a:lnTo>
                    <a:pt x="101751" y="14127"/>
                  </a:lnTo>
                  <a:lnTo>
                    <a:pt x="109890" y="18884"/>
                  </a:lnTo>
                  <a:lnTo>
                    <a:pt x="117525" y="24684"/>
                  </a:lnTo>
                  <a:lnTo>
                    <a:pt x="124442" y="31933"/>
                  </a:lnTo>
                  <a:lnTo>
                    <a:pt x="130580" y="40730"/>
                  </a:lnTo>
                  <a:lnTo>
                    <a:pt x="136027" y="50739"/>
                  </a:lnTo>
                  <a:lnTo>
                    <a:pt x="140921" y="61375"/>
                  </a:lnTo>
                  <a:lnTo>
                    <a:pt x="145395" y="72241"/>
                  </a:lnTo>
                  <a:lnTo>
                    <a:pt x="149400" y="83469"/>
                  </a:lnTo>
                  <a:lnTo>
                    <a:pt x="152718" y="95599"/>
                  </a:lnTo>
                  <a:lnTo>
                    <a:pt x="155280" y="108861"/>
                  </a:lnTo>
                  <a:lnTo>
                    <a:pt x="157000" y="122870"/>
                  </a:lnTo>
                  <a:lnTo>
                    <a:pt x="157705" y="136819"/>
                  </a:lnTo>
                  <a:lnTo>
                    <a:pt x="157400" y="150245"/>
                  </a:lnTo>
                  <a:lnTo>
                    <a:pt x="156230" y="163192"/>
                  </a:lnTo>
                  <a:lnTo>
                    <a:pt x="154381" y="176026"/>
                  </a:lnTo>
                  <a:lnTo>
                    <a:pt x="152029" y="188987"/>
                  </a:lnTo>
                  <a:lnTo>
                    <a:pt x="149316" y="201997"/>
                  </a:lnTo>
                  <a:lnTo>
                    <a:pt x="146349" y="214746"/>
                  </a:lnTo>
                  <a:lnTo>
                    <a:pt x="143207" y="227068"/>
                  </a:lnTo>
                  <a:lnTo>
                    <a:pt x="139946" y="238954"/>
                  </a:lnTo>
                  <a:lnTo>
                    <a:pt x="136603" y="250470"/>
                  </a:lnTo>
                  <a:lnTo>
                    <a:pt x="133201" y="261692"/>
                  </a:lnTo>
                  <a:lnTo>
                    <a:pt x="129594" y="272534"/>
                  </a:lnTo>
                  <a:lnTo>
                    <a:pt x="125487" y="282748"/>
                  </a:lnTo>
                  <a:lnTo>
                    <a:pt x="120758" y="292250"/>
                  </a:lnTo>
                  <a:lnTo>
                    <a:pt x="115446" y="301107"/>
                  </a:lnTo>
                  <a:lnTo>
                    <a:pt x="109655" y="309443"/>
                  </a:lnTo>
                  <a:lnTo>
                    <a:pt x="103490" y="317376"/>
                  </a:lnTo>
                  <a:lnTo>
                    <a:pt x="96723" y="324688"/>
                  </a:lnTo>
                  <a:lnTo>
                    <a:pt x="88817" y="330846"/>
                  </a:lnTo>
                  <a:lnTo>
                    <a:pt x="79574" y="335646"/>
                  </a:lnTo>
                  <a:lnTo>
                    <a:pt x="69265" y="338869"/>
                  </a:lnTo>
                  <a:lnTo>
                    <a:pt x="58428" y="340133"/>
                  </a:lnTo>
                  <a:lnTo>
                    <a:pt x="47445" y="339419"/>
                  </a:lnTo>
                  <a:lnTo>
                    <a:pt x="36817" y="336838"/>
                  </a:lnTo>
                  <a:lnTo>
                    <a:pt x="27221" y="332447"/>
                  </a:lnTo>
                  <a:lnTo>
                    <a:pt x="18926" y="326455"/>
                  </a:lnTo>
                  <a:lnTo>
                    <a:pt x="12020" y="319011"/>
                  </a:lnTo>
                  <a:lnTo>
                    <a:pt x="6590" y="310120"/>
                  </a:lnTo>
                  <a:lnTo>
                    <a:pt x="2541" y="299929"/>
                  </a:lnTo>
                  <a:lnTo>
                    <a:pt x="125" y="289003"/>
                  </a:lnTo>
                  <a:lnTo>
                    <a:pt x="0" y="278209"/>
                  </a:lnTo>
                  <a:lnTo>
                    <a:pt x="2325" y="268033"/>
                  </a:lnTo>
                  <a:lnTo>
                    <a:pt x="6817" y="258745"/>
                  </a:lnTo>
                  <a:lnTo>
                    <a:pt x="13036" y="250578"/>
                  </a:lnTo>
                  <a:lnTo>
                    <a:pt x="20550" y="243540"/>
                  </a:lnTo>
                  <a:lnTo>
                    <a:pt x="29000" y="237797"/>
                  </a:lnTo>
                  <a:lnTo>
                    <a:pt x="38108" y="233754"/>
                  </a:lnTo>
                  <a:lnTo>
                    <a:pt x="47677" y="231476"/>
                  </a:lnTo>
                  <a:lnTo>
                    <a:pt x="57727" y="230741"/>
                  </a:lnTo>
                  <a:lnTo>
                    <a:pt x="68466" y="231226"/>
                  </a:lnTo>
                  <a:lnTo>
                    <a:pt x="79949" y="232628"/>
                  </a:lnTo>
                  <a:lnTo>
                    <a:pt x="91933" y="234855"/>
                  </a:lnTo>
                  <a:lnTo>
                    <a:pt x="103978" y="238019"/>
                  </a:lnTo>
                  <a:lnTo>
                    <a:pt x="115821" y="242102"/>
                  </a:lnTo>
                  <a:lnTo>
                    <a:pt x="127383" y="246810"/>
                  </a:lnTo>
                  <a:lnTo>
                    <a:pt x="138681" y="251661"/>
                  </a:lnTo>
                  <a:lnTo>
                    <a:pt x="149761" y="256368"/>
                  </a:lnTo>
                  <a:lnTo>
                    <a:pt x="160677" y="260832"/>
                  </a:lnTo>
                  <a:lnTo>
                    <a:pt x="171474" y="265058"/>
                  </a:lnTo>
                  <a:lnTo>
                    <a:pt x="182185" y="269075"/>
                  </a:lnTo>
                  <a:lnTo>
                    <a:pt x="192838" y="272602"/>
                  </a:lnTo>
                  <a:lnTo>
                    <a:pt x="203451" y="275067"/>
                  </a:lnTo>
                  <a:lnTo>
                    <a:pt x="214031" y="276243"/>
                  </a:lnTo>
                  <a:lnTo>
                    <a:pt x="224520" y="276185"/>
                  </a:lnTo>
                  <a:lnTo>
                    <a:pt x="236027" y="274948"/>
                  </a:lnTo>
                  <a:lnTo>
                    <a:pt x="251801" y="271301"/>
                  </a:lnTo>
                  <a:lnTo>
                    <a:pt x="277322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423436" y="1379233"/>
              <a:ext cx="9476" cy="315856"/>
            </a:xfrm>
            <a:custGeom>
              <a:avLst/>
              <a:gdLst/>
              <a:ahLst/>
              <a:cxnLst/>
              <a:rect l="0" t="0" r="0" b="0"/>
              <a:pathLst>
                <a:path w="9476" h="315856">
                  <a:moveTo>
                    <a:pt x="9475" y="0"/>
                  </a:moveTo>
                  <a:lnTo>
                    <a:pt x="6609" y="11802"/>
                  </a:lnTo>
                  <a:lnTo>
                    <a:pt x="4466" y="23571"/>
                  </a:lnTo>
                  <a:lnTo>
                    <a:pt x="2863" y="36461"/>
                  </a:lnTo>
                  <a:lnTo>
                    <a:pt x="1683" y="50309"/>
                  </a:lnTo>
                  <a:lnTo>
                    <a:pt x="834" y="64637"/>
                  </a:lnTo>
                  <a:lnTo>
                    <a:pt x="241" y="79107"/>
                  </a:lnTo>
                  <a:lnTo>
                    <a:pt x="0" y="93557"/>
                  </a:lnTo>
                  <a:lnTo>
                    <a:pt x="364" y="107933"/>
                  </a:lnTo>
                  <a:lnTo>
                    <a:pt x="1419" y="122232"/>
                  </a:lnTo>
                  <a:lnTo>
                    <a:pt x="2941" y="136629"/>
                  </a:lnTo>
                  <a:lnTo>
                    <a:pt x="4501" y="151447"/>
                  </a:lnTo>
                  <a:lnTo>
                    <a:pt x="5845" y="166831"/>
                  </a:lnTo>
                  <a:lnTo>
                    <a:pt x="6898" y="182757"/>
                  </a:lnTo>
                  <a:lnTo>
                    <a:pt x="7679" y="199135"/>
                  </a:lnTo>
                  <a:lnTo>
                    <a:pt x="8240" y="215848"/>
                  </a:lnTo>
                  <a:lnTo>
                    <a:pt x="8634" y="232626"/>
                  </a:lnTo>
                  <a:lnTo>
                    <a:pt x="8948" y="251000"/>
                  </a:lnTo>
                  <a:lnTo>
                    <a:pt x="9213" y="275938"/>
                  </a:lnTo>
                  <a:lnTo>
                    <a:pt x="9475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5959129" y="2442611"/>
            <a:ext cx="663297" cy="473258"/>
            <a:chOff x="5959129" y="2442611"/>
            <a:chExt cx="663297" cy="473258"/>
          </a:xfrm>
        </p:grpSpPr>
        <p:sp>
          <p:nvSpPr>
            <p:cNvPr id="50" name="Freeform 49"/>
            <p:cNvSpPr/>
            <p:nvPr/>
          </p:nvSpPr>
          <p:spPr>
            <a:xfrm>
              <a:off x="5959129" y="2442611"/>
              <a:ext cx="663297" cy="10489"/>
            </a:xfrm>
            <a:custGeom>
              <a:avLst/>
              <a:gdLst/>
              <a:ahLst/>
              <a:cxnLst/>
              <a:rect l="0" t="0" r="0" b="0"/>
              <a:pathLst>
                <a:path w="663297" h="10489">
                  <a:moveTo>
                    <a:pt x="0" y="0"/>
                  </a:moveTo>
                  <a:lnTo>
                    <a:pt x="11736" y="0"/>
                  </a:lnTo>
                  <a:lnTo>
                    <a:pt x="22864" y="0"/>
                  </a:lnTo>
                  <a:lnTo>
                    <a:pt x="34463" y="0"/>
                  </a:lnTo>
                  <a:lnTo>
                    <a:pt x="46624" y="0"/>
                  </a:lnTo>
                  <a:lnTo>
                    <a:pt x="59284" y="0"/>
                  </a:lnTo>
                  <a:lnTo>
                    <a:pt x="72340" y="0"/>
                  </a:lnTo>
                  <a:lnTo>
                    <a:pt x="85692" y="0"/>
                  </a:lnTo>
                  <a:lnTo>
                    <a:pt x="99257" y="0"/>
                  </a:lnTo>
                  <a:lnTo>
                    <a:pt x="112972" y="0"/>
                  </a:lnTo>
                  <a:lnTo>
                    <a:pt x="126791" y="0"/>
                  </a:lnTo>
                  <a:lnTo>
                    <a:pt x="140682" y="0"/>
                  </a:lnTo>
                  <a:lnTo>
                    <a:pt x="154625" y="0"/>
                  </a:lnTo>
                  <a:lnTo>
                    <a:pt x="168769" y="0"/>
                  </a:lnTo>
                  <a:lnTo>
                    <a:pt x="183410" y="0"/>
                  </a:lnTo>
                  <a:lnTo>
                    <a:pt x="198667" y="0"/>
                  </a:lnTo>
                  <a:lnTo>
                    <a:pt x="214337" y="0"/>
                  </a:lnTo>
                  <a:lnTo>
                    <a:pt x="230010" y="0"/>
                  </a:lnTo>
                  <a:lnTo>
                    <a:pt x="245446" y="5"/>
                  </a:lnTo>
                  <a:lnTo>
                    <a:pt x="260744" y="177"/>
                  </a:lnTo>
                  <a:lnTo>
                    <a:pt x="276234" y="826"/>
                  </a:lnTo>
                  <a:lnTo>
                    <a:pt x="292101" y="2075"/>
                  </a:lnTo>
                  <a:lnTo>
                    <a:pt x="308367" y="3727"/>
                  </a:lnTo>
                  <a:lnTo>
                    <a:pt x="324980" y="5376"/>
                  </a:lnTo>
                  <a:lnTo>
                    <a:pt x="341865" y="6778"/>
                  </a:lnTo>
                  <a:lnTo>
                    <a:pt x="358951" y="7871"/>
                  </a:lnTo>
                  <a:lnTo>
                    <a:pt x="376181" y="8679"/>
                  </a:lnTo>
                  <a:lnTo>
                    <a:pt x="393507" y="9257"/>
                  </a:lnTo>
                  <a:lnTo>
                    <a:pt x="410735" y="9662"/>
                  </a:lnTo>
                  <a:lnTo>
                    <a:pt x="427535" y="9942"/>
                  </a:lnTo>
                  <a:lnTo>
                    <a:pt x="443767" y="10133"/>
                  </a:lnTo>
                  <a:lnTo>
                    <a:pt x="459617" y="10262"/>
                  </a:lnTo>
                  <a:lnTo>
                    <a:pt x="475487" y="10350"/>
                  </a:lnTo>
                  <a:lnTo>
                    <a:pt x="491607" y="10409"/>
                  </a:lnTo>
                  <a:lnTo>
                    <a:pt x="507876" y="10448"/>
                  </a:lnTo>
                  <a:lnTo>
                    <a:pt x="523958" y="10475"/>
                  </a:lnTo>
                  <a:lnTo>
                    <a:pt x="539672" y="10488"/>
                  </a:lnTo>
                  <a:lnTo>
                    <a:pt x="555158" y="10327"/>
                  </a:lnTo>
                  <a:lnTo>
                    <a:pt x="570776" y="9687"/>
                  </a:lnTo>
                  <a:lnTo>
                    <a:pt x="586709" y="8444"/>
                  </a:lnTo>
                  <a:lnTo>
                    <a:pt x="602428" y="6786"/>
                  </a:lnTo>
                  <a:lnTo>
                    <a:pt x="618423" y="4962"/>
                  </a:lnTo>
                  <a:lnTo>
                    <a:pt x="637220" y="2810"/>
                  </a:lnTo>
                  <a:lnTo>
                    <a:pt x="66329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067624" y="2571392"/>
              <a:ext cx="249475" cy="344477"/>
            </a:xfrm>
            <a:custGeom>
              <a:avLst/>
              <a:gdLst/>
              <a:ahLst/>
              <a:cxnLst/>
              <a:rect l="0" t="0" r="0" b="0"/>
              <a:pathLst>
                <a:path w="249475" h="344477">
                  <a:moveTo>
                    <a:pt x="59961" y="8089"/>
                  </a:moveTo>
                  <a:lnTo>
                    <a:pt x="56960" y="16824"/>
                  </a:lnTo>
                  <a:lnTo>
                    <a:pt x="53538" y="24530"/>
                  </a:lnTo>
                  <a:lnTo>
                    <a:pt x="49342" y="31932"/>
                  </a:lnTo>
                  <a:lnTo>
                    <a:pt x="44442" y="39194"/>
                  </a:lnTo>
                  <a:lnTo>
                    <a:pt x="38961" y="46372"/>
                  </a:lnTo>
                  <a:lnTo>
                    <a:pt x="33030" y="53498"/>
                  </a:lnTo>
                  <a:lnTo>
                    <a:pt x="26768" y="60588"/>
                  </a:lnTo>
                  <a:lnTo>
                    <a:pt x="20269" y="67655"/>
                  </a:lnTo>
                  <a:lnTo>
                    <a:pt x="13616" y="74651"/>
                  </a:lnTo>
                  <a:lnTo>
                    <a:pt x="7269" y="79674"/>
                  </a:lnTo>
                  <a:lnTo>
                    <a:pt x="2511" y="80341"/>
                  </a:lnTo>
                  <a:lnTo>
                    <a:pt x="235" y="77360"/>
                  </a:lnTo>
                  <a:lnTo>
                    <a:pt x="0" y="71853"/>
                  </a:lnTo>
                  <a:lnTo>
                    <a:pt x="1297" y="64657"/>
                  </a:lnTo>
                  <a:lnTo>
                    <a:pt x="3935" y="56340"/>
                  </a:lnTo>
                  <a:lnTo>
                    <a:pt x="7727" y="47285"/>
                  </a:lnTo>
                  <a:lnTo>
                    <a:pt x="12604" y="37907"/>
                  </a:lnTo>
                  <a:lnTo>
                    <a:pt x="18648" y="28677"/>
                  </a:lnTo>
                  <a:lnTo>
                    <a:pt x="25802" y="19848"/>
                  </a:lnTo>
                  <a:lnTo>
                    <a:pt x="34052" y="11951"/>
                  </a:lnTo>
                  <a:lnTo>
                    <a:pt x="43493" y="5856"/>
                  </a:lnTo>
                  <a:lnTo>
                    <a:pt x="54064" y="1876"/>
                  </a:lnTo>
                  <a:lnTo>
                    <a:pt x="65417" y="0"/>
                  </a:lnTo>
                  <a:lnTo>
                    <a:pt x="77029" y="170"/>
                  </a:lnTo>
                  <a:lnTo>
                    <a:pt x="88568" y="2144"/>
                  </a:lnTo>
                  <a:lnTo>
                    <a:pt x="99587" y="5890"/>
                  </a:lnTo>
                  <a:lnTo>
                    <a:pt x="109453" y="11669"/>
                  </a:lnTo>
                  <a:lnTo>
                    <a:pt x="117933" y="19442"/>
                  </a:lnTo>
                  <a:lnTo>
                    <a:pt x="124965" y="28913"/>
                  </a:lnTo>
                  <a:lnTo>
                    <a:pt x="130479" y="39711"/>
                  </a:lnTo>
                  <a:lnTo>
                    <a:pt x="134603" y="51492"/>
                  </a:lnTo>
                  <a:lnTo>
                    <a:pt x="137749" y="63977"/>
                  </a:lnTo>
                  <a:lnTo>
                    <a:pt x="140492" y="76956"/>
                  </a:lnTo>
                  <a:lnTo>
                    <a:pt x="143189" y="90272"/>
                  </a:lnTo>
                  <a:lnTo>
                    <a:pt x="145666" y="103653"/>
                  </a:lnTo>
                  <a:lnTo>
                    <a:pt x="147343" y="116717"/>
                  </a:lnTo>
                  <a:lnTo>
                    <a:pt x="147951" y="129293"/>
                  </a:lnTo>
                  <a:lnTo>
                    <a:pt x="147528" y="141705"/>
                  </a:lnTo>
                  <a:lnTo>
                    <a:pt x="146247" y="154645"/>
                  </a:lnTo>
                  <a:lnTo>
                    <a:pt x="144313" y="168464"/>
                  </a:lnTo>
                  <a:lnTo>
                    <a:pt x="142065" y="183018"/>
                  </a:lnTo>
                  <a:lnTo>
                    <a:pt x="139952" y="197867"/>
                  </a:lnTo>
                  <a:lnTo>
                    <a:pt x="138199" y="212710"/>
                  </a:lnTo>
                  <a:lnTo>
                    <a:pt x="136686" y="227423"/>
                  </a:lnTo>
                  <a:lnTo>
                    <a:pt x="135056" y="241981"/>
                  </a:lnTo>
                  <a:lnTo>
                    <a:pt x="133100" y="256395"/>
                  </a:lnTo>
                  <a:lnTo>
                    <a:pt x="130615" y="270532"/>
                  </a:lnTo>
                  <a:lnTo>
                    <a:pt x="127335" y="284111"/>
                  </a:lnTo>
                  <a:lnTo>
                    <a:pt x="123193" y="297017"/>
                  </a:lnTo>
                  <a:lnTo>
                    <a:pt x="118121" y="308973"/>
                  </a:lnTo>
                  <a:lnTo>
                    <a:pt x="111967" y="319478"/>
                  </a:lnTo>
                  <a:lnTo>
                    <a:pt x="104754" y="328385"/>
                  </a:lnTo>
                  <a:lnTo>
                    <a:pt x="96639" y="335535"/>
                  </a:lnTo>
                  <a:lnTo>
                    <a:pt x="87822" y="340598"/>
                  </a:lnTo>
                  <a:lnTo>
                    <a:pt x="78495" y="343586"/>
                  </a:lnTo>
                  <a:lnTo>
                    <a:pt x="69132" y="344476"/>
                  </a:lnTo>
                  <a:lnTo>
                    <a:pt x="60459" y="343037"/>
                  </a:lnTo>
                  <a:lnTo>
                    <a:pt x="52811" y="339366"/>
                  </a:lnTo>
                  <a:lnTo>
                    <a:pt x="46016" y="333820"/>
                  </a:lnTo>
                  <a:lnTo>
                    <a:pt x="39604" y="326818"/>
                  </a:lnTo>
                  <a:lnTo>
                    <a:pt x="33268" y="318742"/>
                  </a:lnTo>
                  <a:lnTo>
                    <a:pt x="27519" y="309898"/>
                  </a:lnTo>
                  <a:lnTo>
                    <a:pt x="23548" y="300518"/>
                  </a:lnTo>
                  <a:lnTo>
                    <a:pt x="21879" y="290772"/>
                  </a:lnTo>
                  <a:lnTo>
                    <a:pt x="22403" y="280941"/>
                  </a:lnTo>
                  <a:lnTo>
                    <a:pt x="24740" y="271414"/>
                  </a:lnTo>
                  <a:lnTo>
                    <a:pt x="28471" y="262389"/>
                  </a:lnTo>
                  <a:lnTo>
                    <a:pt x="33551" y="254363"/>
                  </a:lnTo>
                  <a:lnTo>
                    <a:pt x="40302" y="248182"/>
                  </a:lnTo>
                  <a:lnTo>
                    <a:pt x="48758" y="244144"/>
                  </a:lnTo>
                  <a:lnTo>
                    <a:pt x="58535" y="242231"/>
                  </a:lnTo>
                  <a:lnTo>
                    <a:pt x="69014" y="242376"/>
                  </a:lnTo>
                  <a:lnTo>
                    <a:pt x="79765" y="244324"/>
                  </a:lnTo>
                  <a:lnTo>
                    <a:pt x="90577" y="247713"/>
                  </a:lnTo>
                  <a:lnTo>
                    <a:pt x="101362" y="252188"/>
                  </a:lnTo>
                  <a:lnTo>
                    <a:pt x="112095" y="257445"/>
                  </a:lnTo>
                  <a:lnTo>
                    <a:pt x="122777" y="263089"/>
                  </a:lnTo>
                  <a:lnTo>
                    <a:pt x="133416" y="268643"/>
                  </a:lnTo>
                  <a:lnTo>
                    <a:pt x="144022" y="273857"/>
                  </a:lnTo>
                  <a:lnTo>
                    <a:pt x="154604" y="278679"/>
                  </a:lnTo>
                  <a:lnTo>
                    <a:pt x="165169" y="283152"/>
                  </a:lnTo>
                  <a:lnTo>
                    <a:pt x="175728" y="287339"/>
                  </a:lnTo>
                  <a:lnTo>
                    <a:pt x="186445" y="290982"/>
                  </a:lnTo>
                  <a:lnTo>
                    <a:pt x="197634" y="293525"/>
                  </a:lnTo>
                  <a:lnTo>
                    <a:pt x="209400" y="294754"/>
                  </a:lnTo>
                  <a:lnTo>
                    <a:pt x="220912" y="294731"/>
                  </a:lnTo>
                  <a:lnTo>
                    <a:pt x="231516" y="293521"/>
                  </a:lnTo>
                  <a:lnTo>
                    <a:pt x="241028" y="289897"/>
                  </a:lnTo>
                  <a:lnTo>
                    <a:pt x="249474" y="2818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372454" y="2590010"/>
              <a:ext cx="39402" cy="305327"/>
            </a:xfrm>
            <a:custGeom>
              <a:avLst/>
              <a:gdLst/>
              <a:ahLst/>
              <a:cxnLst/>
              <a:rect l="0" t="0" r="0" b="0"/>
              <a:pathLst>
                <a:path w="39402" h="305327">
                  <a:moveTo>
                    <a:pt x="7815" y="0"/>
                  </a:moveTo>
                  <a:lnTo>
                    <a:pt x="4948" y="8935"/>
                  </a:lnTo>
                  <a:lnTo>
                    <a:pt x="2806" y="18562"/>
                  </a:lnTo>
                  <a:lnTo>
                    <a:pt x="1208" y="29845"/>
                  </a:lnTo>
                  <a:lnTo>
                    <a:pt x="200" y="42340"/>
                  </a:lnTo>
                  <a:lnTo>
                    <a:pt x="0" y="55171"/>
                  </a:lnTo>
                  <a:lnTo>
                    <a:pt x="651" y="67803"/>
                  </a:lnTo>
                  <a:lnTo>
                    <a:pt x="1890" y="80532"/>
                  </a:lnTo>
                  <a:lnTo>
                    <a:pt x="3254" y="94272"/>
                  </a:lnTo>
                  <a:lnTo>
                    <a:pt x="4464" y="109472"/>
                  </a:lnTo>
                  <a:lnTo>
                    <a:pt x="5425" y="125952"/>
                  </a:lnTo>
                  <a:lnTo>
                    <a:pt x="6145" y="143170"/>
                  </a:lnTo>
                  <a:lnTo>
                    <a:pt x="6678" y="160717"/>
                  </a:lnTo>
                  <a:lnTo>
                    <a:pt x="7561" y="178212"/>
                  </a:lnTo>
                  <a:lnTo>
                    <a:pt x="9759" y="195250"/>
                  </a:lnTo>
                  <a:lnTo>
                    <a:pt x="13678" y="211663"/>
                  </a:lnTo>
                  <a:lnTo>
                    <a:pt x="18780" y="227448"/>
                  </a:lnTo>
                  <a:lnTo>
                    <a:pt x="24353" y="244533"/>
                  </a:lnTo>
                  <a:lnTo>
                    <a:pt x="30891" y="267770"/>
                  </a:lnTo>
                  <a:lnTo>
                    <a:pt x="39401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4712689" y="4000994"/>
            <a:ext cx="2368319" cy="654207"/>
            <a:chOff x="4712689" y="4000994"/>
            <a:chExt cx="2368319" cy="654207"/>
          </a:xfrm>
        </p:grpSpPr>
        <p:sp>
          <p:nvSpPr>
            <p:cNvPr id="54" name="Freeform 53"/>
            <p:cNvSpPr/>
            <p:nvPr/>
          </p:nvSpPr>
          <p:spPr>
            <a:xfrm>
              <a:off x="4826792" y="4093055"/>
              <a:ext cx="274857" cy="435338"/>
            </a:xfrm>
            <a:custGeom>
              <a:avLst/>
              <a:gdLst/>
              <a:ahLst/>
              <a:cxnLst/>
              <a:rect l="0" t="0" r="0" b="0"/>
              <a:pathLst>
                <a:path w="274857" h="435338">
                  <a:moveTo>
                    <a:pt x="53758" y="50106"/>
                  </a:moveTo>
                  <a:lnTo>
                    <a:pt x="50757" y="61774"/>
                  </a:lnTo>
                  <a:lnTo>
                    <a:pt x="47334" y="72262"/>
                  </a:lnTo>
                  <a:lnTo>
                    <a:pt x="43125" y="82532"/>
                  </a:lnTo>
                  <a:lnTo>
                    <a:pt x="37762" y="91578"/>
                  </a:lnTo>
                  <a:lnTo>
                    <a:pt x="31377" y="96114"/>
                  </a:lnTo>
                  <a:lnTo>
                    <a:pt x="25824" y="94583"/>
                  </a:lnTo>
                  <a:lnTo>
                    <a:pt x="22508" y="88899"/>
                  </a:lnTo>
                  <a:lnTo>
                    <a:pt x="21449" y="80854"/>
                  </a:lnTo>
                  <a:lnTo>
                    <a:pt x="22406" y="71942"/>
                  </a:lnTo>
                  <a:lnTo>
                    <a:pt x="25028" y="62997"/>
                  </a:lnTo>
                  <a:lnTo>
                    <a:pt x="28933" y="54184"/>
                  </a:lnTo>
                  <a:lnTo>
                    <a:pt x="33787" y="45265"/>
                  </a:lnTo>
                  <a:lnTo>
                    <a:pt x="39322" y="36084"/>
                  </a:lnTo>
                  <a:lnTo>
                    <a:pt x="45499" y="26930"/>
                  </a:lnTo>
                  <a:lnTo>
                    <a:pt x="52479" y="18454"/>
                  </a:lnTo>
                  <a:lnTo>
                    <a:pt x="60284" y="10985"/>
                  </a:lnTo>
                  <a:lnTo>
                    <a:pt x="68644" y="5002"/>
                  </a:lnTo>
                  <a:lnTo>
                    <a:pt x="77102" y="1271"/>
                  </a:lnTo>
                  <a:lnTo>
                    <a:pt x="85379" y="0"/>
                  </a:lnTo>
                  <a:lnTo>
                    <a:pt x="93225" y="1250"/>
                  </a:lnTo>
                  <a:lnTo>
                    <a:pt x="100341" y="5198"/>
                  </a:lnTo>
                  <a:lnTo>
                    <a:pt x="106644" y="11671"/>
                  </a:lnTo>
                  <a:lnTo>
                    <a:pt x="112213" y="20405"/>
                  </a:lnTo>
                  <a:lnTo>
                    <a:pt x="117197" y="31224"/>
                  </a:lnTo>
                  <a:lnTo>
                    <a:pt x="121739" y="43830"/>
                  </a:lnTo>
                  <a:lnTo>
                    <a:pt x="125961" y="57850"/>
                  </a:lnTo>
                  <a:lnTo>
                    <a:pt x="129957" y="72930"/>
                  </a:lnTo>
                  <a:lnTo>
                    <a:pt x="133798" y="88775"/>
                  </a:lnTo>
                  <a:lnTo>
                    <a:pt x="137531" y="105158"/>
                  </a:lnTo>
                  <a:lnTo>
                    <a:pt x="141191" y="121916"/>
                  </a:lnTo>
                  <a:lnTo>
                    <a:pt x="144801" y="138921"/>
                  </a:lnTo>
                  <a:lnTo>
                    <a:pt x="148378" y="155763"/>
                  </a:lnTo>
                  <a:lnTo>
                    <a:pt x="151933" y="171774"/>
                  </a:lnTo>
                  <a:lnTo>
                    <a:pt x="155463" y="186667"/>
                  </a:lnTo>
                  <a:lnTo>
                    <a:pt x="158647" y="200974"/>
                  </a:lnTo>
                  <a:lnTo>
                    <a:pt x="160874" y="215801"/>
                  </a:lnTo>
                  <a:lnTo>
                    <a:pt x="161885" y="231743"/>
                  </a:lnTo>
                  <a:lnTo>
                    <a:pt x="161750" y="248726"/>
                  </a:lnTo>
                  <a:lnTo>
                    <a:pt x="160670" y="266284"/>
                  </a:lnTo>
                  <a:lnTo>
                    <a:pt x="158871" y="284059"/>
                  </a:lnTo>
                  <a:lnTo>
                    <a:pt x="156546" y="301707"/>
                  </a:lnTo>
                  <a:lnTo>
                    <a:pt x="153848" y="318849"/>
                  </a:lnTo>
                  <a:lnTo>
                    <a:pt x="150885" y="335325"/>
                  </a:lnTo>
                  <a:lnTo>
                    <a:pt x="147576" y="350845"/>
                  </a:lnTo>
                  <a:lnTo>
                    <a:pt x="143669" y="364901"/>
                  </a:lnTo>
                  <a:lnTo>
                    <a:pt x="139071" y="377363"/>
                  </a:lnTo>
                  <a:lnTo>
                    <a:pt x="133676" y="388563"/>
                  </a:lnTo>
                  <a:lnTo>
                    <a:pt x="127297" y="399095"/>
                  </a:lnTo>
                  <a:lnTo>
                    <a:pt x="119925" y="409355"/>
                  </a:lnTo>
                  <a:lnTo>
                    <a:pt x="111532" y="418892"/>
                  </a:lnTo>
                  <a:lnTo>
                    <a:pt x="101996" y="426561"/>
                  </a:lnTo>
                  <a:lnTo>
                    <a:pt x="91367" y="431861"/>
                  </a:lnTo>
                  <a:lnTo>
                    <a:pt x="80146" y="434757"/>
                  </a:lnTo>
                  <a:lnTo>
                    <a:pt x="69156" y="435337"/>
                  </a:lnTo>
                  <a:lnTo>
                    <a:pt x="58841" y="433909"/>
                  </a:lnTo>
                  <a:lnTo>
                    <a:pt x="49292" y="430884"/>
                  </a:lnTo>
                  <a:lnTo>
                    <a:pt x="40417" y="426661"/>
                  </a:lnTo>
                  <a:lnTo>
                    <a:pt x="32081" y="421562"/>
                  </a:lnTo>
                  <a:lnTo>
                    <a:pt x="24314" y="415517"/>
                  </a:lnTo>
                  <a:lnTo>
                    <a:pt x="17308" y="408096"/>
                  </a:lnTo>
                  <a:lnTo>
                    <a:pt x="11118" y="399180"/>
                  </a:lnTo>
                  <a:lnTo>
                    <a:pt x="5976" y="389090"/>
                  </a:lnTo>
                  <a:lnTo>
                    <a:pt x="2352" y="378398"/>
                  </a:lnTo>
                  <a:lnTo>
                    <a:pt x="367" y="367509"/>
                  </a:lnTo>
                  <a:lnTo>
                    <a:pt x="0" y="356774"/>
                  </a:lnTo>
                  <a:lnTo>
                    <a:pt x="1267" y="346573"/>
                  </a:lnTo>
                  <a:lnTo>
                    <a:pt x="4012" y="337055"/>
                  </a:lnTo>
                  <a:lnTo>
                    <a:pt x="8125" y="328342"/>
                  </a:lnTo>
                  <a:lnTo>
                    <a:pt x="13626" y="320629"/>
                  </a:lnTo>
                  <a:lnTo>
                    <a:pt x="20402" y="313923"/>
                  </a:lnTo>
                  <a:lnTo>
                    <a:pt x="28391" y="308249"/>
                  </a:lnTo>
                  <a:lnTo>
                    <a:pt x="37656" y="303727"/>
                  </a:lnTo>
                  <a:lnTo>
                    <a:pt x="48107" y="300318"/>
                  </a:lnTo>
                  <a:lnTo>
                    <a:pt x="59378" y="298010"/>
                  </a:lnTo>
                  <a:lnTo>
                    <a:pt x="70936" y="296902"/>
                  </a:lnTo>
                  <a:lnTo>
                    <a:pt x="82448" y="296932"/>
                  </a:lnTo>
                  <a:lnTo>
                    <a:pt x="93787" y="297918"/>
                  </a:lnTo>
                  <a:lnTo>
                    <a:pt x="104934" y="299643"/>
                  </a:lnTo>
                  <a:lnTo>
                    <a:pt x="115913" y="301911"/>
                  </a:lnTo>
                  <a:lnTo>
                    <a:pt x="126761" y="304568"/>
                  </a:lnTo>
                  <a:lnTo>
                    <a:pt x="137513" y="307497"/>
                  </a:lnTo>
                  <a:lnTo>
                    <a:pt x="148198" y="310608"/>
                  </a:lnTo>
                  <a:lnTo>
                    <a:pt x="159004" y="313680"/>
                  </a:lnTo>
                  <a:lnTo>
                    <a:pt x="170252" y="316363"/>
                  </a:lnTo>
                  <a:lnTo>
                    <a:pt x="182072" y="318490"/>
                  </a:lnTo>
                  <a:lnTo>
                    <a:pt x="194113" y="319748"/>
                  </a:lnTo>
                  <a:lnTo>
                    <a:pt x="205663" y="319611"/>
                  </a:lnTo>
                  <a:lnTo>
                    <a:pt x="216355" y="317922"/>
                  </a:lnTo>
                  <a:lnTo>
                    <a:pt x="226161" y="314839"/>
                  </a:lnTo>
                  <a:lnTo>
                    <a:pt x="235207" y="310635"/>
                  </a:lnTo>
                  <a:lnTo>
                    <a:pt x="243653" y="305588"/>
                  </a:lnTo>
                  <a:lnTo>
                    <a:pt x="251351" y="299850"/>
                  </a:lnTo>
                  <a:lnTo>
                    <a:pt x="258597" y="292678"/>
                  </a:lnTo>
                  <a:lnTo>
                    <a:pt x="266032" y="281210"/>
                  </a:lnTo>
                  <a:lnTo>
                    <a:pt x="274856" y="2606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712689" y="4000994"/>
              <a:ext cx="459491" cy="654207"/>
            </a:xfrm>
            <a:custGeom>
              <a:avLst/>
              <a:gdLst/>
              <a:ahLst/>
              <a:cxnLst/>
              <a:rect l="0" t="0" r="0" b="0"/>
              <a:pathLst>
                <a:path w="459491" h="654207">
                  <a:moveTo>
                    <a:pt x="336317" y="5296"/>
                  </a:moveTo>
                  <a:lnTo>
                    <a:pt x="324515" y="5363"/>
                  </a:lnTo>
                  <a:lnTo>
                    <a:pt x="312746" y="6004"/>
                  </a:lnTo>
                  <a:lnTo>
                    <a:pt x="299851" y="7305"/>
                  </a:lnTo>
                  <a:lnTo>
                    <a:pt x="285830" y="9337"/>
                  </a:lnTo>
                  <a:lnTo>
                    <a:pt x="270854" y="12302"/>
                  </a:lnTo>
                  <a:lnTo>
                    <a:pt x="255136" y="16222"/>
                  </a:lnTo>
                  <a:lnTo>
                    <a:pt x="239033" y="20971"/>
                  </a:lnTo>
                  <a:lnTo>
                    <a:pt x="223008" y="26374"/>
                  </a:lnTo>
                  <a:lnTo>
                    <a:pt x="207321" y="32266"/>
                  </a:lnTo>
                  <a:lnTo>
                    <a:pt x="192349" y="38509"/>
                  </a:lnTo>
                  <a:lnTo>
                    <a:pt x="178668" y="44997"/>
                  </a:lnTo>
                  <a:lnTo>
                    <a:pt x="166466" y="51657"/>
                  </a:lnTo>
                  <a:lnTo>
                    <a:pt x="155611" y="58433"/>
                  </a:lnTo>
                  <a:lnTo>
                    <a:pt x="145844" y="65289"/>
                  </a:lnTo>
                  <a:lnTo>
                    <a:pt x="136897" y="72198"/>
                  </a:lnTo>
                  <a:lnTo>
                    <a:pt x="128547" y="79144"/>
                  </a:lnTo>
                  <a:lnTo>
                    <a:pt x="120618" y="86113"/>
                  </a:lnTo>
                  <a:lnTo>
                    <a:pt x="112975" y="93113"/>
                  </a:lnTo>
                  <a:lnTo>
                    <a:pt x="105365" y="100629"/>
                  </a:lnTo>
                  <a:lnTo>
                    <a:pt x="97416" y="109578"/>
                  </a:lnTo>
                  <a:lnTo>
                    <a:pt x="88959" y="120347"/>
                  </a:lnTo>
                  <a:lnTo>
                    <a:pt x="80161" y="132836"/>
                  </a:lnTo>
                  <a:lnTo>
                    <a:pt x="71410" y="146740"/>
                  </a:lnTo>
                  <a:lnTo>
                    <a:pt x="62936" y="161715"/>
                  </a:lnTo>
                  <a:lnTo>
                    <a:pt x="54959" y="177142"/>
                  </a:lnTo>
                  <a:lnTo>
                    <a:pt x="47755" y="192176"/>
                  </a:lnTo>
                  <a:lnTo>
                    <a:pt x="41395" y="206399"/>
                  </a:lnTo>
                  <a:lnTo>
                    <a:pt x="35785" y="220083"/>
                  </a:lnTo>
                  <a:lnTo>
                    <a:pt x="30776" y="233957"/>
                  </a:lnTo>
                  <a:lnTo>
                    <a:pt x="26216" y="248436"/>
                  </a:lnTo>
                  <a:lnTo>
                    <a:pt x="21982" y="263283"/>
                  </a:lnTo>
                  <a:lnTo>
                    <a:pt x="17978" y="277804"/>
                  </a:lnTo>
                  <a:lnTo>
                    <a:pt x="14137" y="291622"/>
                  </a:lnTo>
                  <a:lnTo>
                    <a:pt x="10573" y="305004"/>
                  </a:lnTo>
                  <a:lnTo>
                    <a:pt x="7560" y="318662"/>
                  </a:lnTo>
                  <a:lnTo>
                    <a:pt x="5201" y="333003"/>
                  </a:lnTo>
                  <a:lnTo>
                    <a:pt x="3449" y="348263"/>
                  </a:lnTo>
                  <a:lnTo>
                    <a:pt x="2189" y="364658"/>
                  </a:lnTo>
                  <a:lnTo>
                    <a:pt x="1305" y="382174"/>
                  </a:lnTo>
                  <a:lnTo>
                    <a:pt x="693" y="400480"/>
                  </a:lnTo>
                  <a:lnTo>
                    <a:pt x="274" y="419061"/>
                  </a:lnTo>
                  <a:lnTo>
                    <a:pt x="0" y="437587"/>
                  </a:lnTo>
                  <a:lnTo>
                    <a:pt x="153" y="455770"/>
                  </a:lnTo>
                  <a:lnTo>
                    <a:pt x="1319" y="473285"/>
                  </a:lnTo>
                  <a:lnTo>
                    <a:pt x="3734" y="490024"/>
                  </a:lnTo>
                  <a:lnTo>
                    <a:pt x="7155" y="505891"/>
                  </a:lnTo>
                  <a:lnTo>
                    <a:pt x="11060" y="520715"/>
                  </a:lnTo>
                  <a:lnTo>
                    <a:pt x="15102" y="534505"/>
                  </a:lnTo>
                  <a:lnTo>
                    <a:pt x="19441" y="547412"/>
                  </a:lnTo>
                  <a:lnTo>
                    <a:pt x="24639" y="559629"/>
                  </a:lnTo>
                  <a:lnTo>
                    <a:pt x="30945" y="571330"/>
                  </a:lnTo>
                  <a:lnTo>
                    <a:pt x="38146" y="582495"/>
                  </a:lnTo>
                  <a:lnTo>
                    <a:pt x="45751" y="592927"/>
                  </a:lnTo>
                  <a:lnTo>
                    <a:pt x="53429" y="602571"/>
                  </a:lnTo>
                  <a:lnTo>
                    <a:pt x="61194" y="611354"/>
                  </a:lnTo>
                  <a:lnTo>
                    <a:pt x="69313" y="619107"/>
                  </a:lnTo>
                  <a:lnTo>
                    <a:pt x="77921" y="625840"/>
                  </a:lnTo>
                  <a:lnTo>
                    <a:pt x="87006" y="631701"/>
                  </a:lnTo>
                  <a:lnTo>
                    <a:pt x="96491" y="636879"/>
                  </a:lnTo>
                  <a:lnTo>
                    <a:pt x="106292" y="641548"/>
                  </a:lnTo>
                  <a:lnTo>
                    <a:pt x="116655" y="645684"/>
                  </a:lnTo>
                  <a:lnTo>
                    <a:pt x="128129" y="649091"/>
                  </a:lnTo>
                  <a:lnTo>
                    <a:pt x="140921" y="651713"/>
                  </a:lnTo>
                  <a:lnTo>
                    <a:pt x="154766" y="653474"/>
                  </a:lnTo>
                  <a:lnTo>
                    <a:pt x="169131" y="654206"/>
                  </a:lnTo>
                  <a:lnTo>
                    <a:pt x="183640" y="653914"/>
                  </a:lnTo>
                  <a:lnTo>
                    <a:pt x="197958" y="652583"/>
                  </a:lnTo>
                  <a:lnTo>
                    <a:pt x="211717" y="650093"/>
                  </a:lnTo>
                  <a:lnTo>
                    <a:pt x="224783" y="646493"/>
                  </a:lnTo>
                  <a:lnTo>
                    <a:pt x="237199" y="641958"/>
                  </a:lnTo>
                  <a:lnTo>
                    <a:pt x="249086" y="636698"/>
                  </a:lnTo>
                  <a:lnTo>
                    <a:pt x="260563" y="630897"/>
                  </a:lnTo>
                  <a:lnTo>
                    <a:pt x="271579" y="624546"/>
                  </a:lnTo>
                  <a:lnTo>
                    <a:pt x="281911" y="617452"/>
                  </a:lnTo>
                  <a:lnTo>
                    <a:pt x="291497" y="609567"/>
                  </a:lnTo>
                  <a:lnTo>
                    <a:pt x="300581" y="600984"/>
                  </a:lnTo>
                  <a:lnTo>
                    <a:pt x="309602" y="591845"/>
                  </a:lnTo>
                  <a:lnTo>
                    <a:pt x="318816" y="582287"/>
                  </a:lnTo>
                  <a:lnTo>
                    <a:pt x="328142" y="572429"/>
                  </a:lnTo>
                  <a:lnTo>
                    <a:pt x="337256" y="562358"/>
                  </a:lnTo>
                  <a:lnTo>
                    <a:pt x="345982" y="552145"/>
                  </a:lnTo>
                  <a:lnTo>
                    <a:pt x="354299" y="541999"/>
                  </a:lnTo>
                  <a:lnTo>
                    <a:pt x="362264" y="532260"/>
                  </a:lnTo>
                  <a:lnTo>
                    <a:pt x="369949" y="523071"/>
                  </a:lnTo>
                  <a:lnTo>
                    <a:pt x="377263" y="514086"/>
                  </a:lnTo>
                  <a:lnTo>
                    <a:pt x="383954" y="504600"/>
                  </a:lnTo>
                  <a:lnTo>
                    <a:pt x="389943" y="494250"/>
                  </a:lnTo>
                  <a:lnTo>
                    <a:pt x="395458" y="483007"/>
                  </a:lnTo>
                  <a:lnTo>
                    <a:pt x="400929" y="471003"/>
                  </a:lnTo>
                  <a:lnTo>
                    <a:pt x="406612" y="458405"/>
                  </a:lnTo>
                  <a:lnTo>
                    <a:pt x="412583" y="445368"/>
                  </a:lnTo>
                  <a:lnTo>
                    <a:pt x="418825" y="432019"/>
                  </a:lnTo>
                  <a:lnTo>
                    <a:pt x="425277" y="418450"/>
                  </a:lnTo>
                  <a:lnTo>
                    <a:pt x="431559" y="404729"/>
                  </a:lnTo>
                  <a:lnTo>
                    <a:pt x="437011" y="390906"/>
                  </a:lnTo>
                  <a:lnTo>
                    <a:pt x="441343" y="377016"/>
                  </a:lnTo>
                  <a:lnTo>
                    <a:pt x="444758" y="363248"/>
                  </a:lnTo>
                  <a:lnTo>
                    <a:pt x="447747" y="349922"/>
                  </a:lnTo>
                  <a:lnTo>
                    <a:pt x="450646" y="337177"/>
                  </a:lnTo>
                  <a:lnTo>
                    <a:pt x="453442" y="324820"/>
                  </a:lnTo>
                  <a:lnTo>
                    <a:pt x="455874" y="312450"/>
                  </a:lnTo>
                  <a:lnTo>
                    <a:pt x="457806" y="299828"/>
                  </a:lnTo>
                  <a:lnTo>
                    <a:pt x="459087" y="286891"/>
                  </a:lnTo>
                  <a:lnTo>
                    <a:pt x="459490" y="273667"/>
                  </a:lnTo>
                  <a:lnTo>
                    <a:pt x="458983" y="260206"/>
                  </a:lnTo>
                  <a:lnTo>
                    <a:pt x="457845" y="246403"/>
                  </a:lnTo>
                  <a:lnTo>
                    <a:pt x="456550" y="231998"/>
                  </a:lnTo>
                  <a:lnTo>
                    <a:pt x="455378" y="216904"/>
                  </a:lnTo>
                  <a:lnTo>
                    <a:pt x="454102" y="201344"/>
                  </a:lnTo>
                  <a:lnTo>
                    <a:pt x="452106" y="185745"/>
                  </a:lnTo>
                  <a:lnTo>
                    <a:pt x="449100" y="170364"/>
                  </a:lnTo>
                  <a:lnTo>
                    <a:pt x="445266" y="155273"/>
                  </a:lnTo>
                  <a:lnTo>
                    <a:pt x="441075" y="140453"/>
                  </a:lnTo>
                  <a:lnTo>
                    <a:pt x="436843" y="125864"/>
                  </a:lnTo>
                  <a:lnTo>
                    <a:pt x="432544" y="111779"/>
                  </a:lnTo>
                  <a:lnTo>
                    <a:pt x="427905" y="98766"/>
                  </a:lnTo>
                  <a:lnTo>
                    <a:pt x="422787" y="87049"/>
                  </a:lnTo>
                  <a:lnTo>
                    <a:pt x="417198" y="76535"/>
                  </a:lnTo>
                  <a:lnTo>
                    <a:pt x="411214" y="67005"/>
                  </a:lnTo>
                  <a:lnTo>
                    <a:pt x="404922" y="58222"/>
                  </a:lnTo>
                  <a:lnTo>
                    <a:pt x="398237" y="49982"/>
                  </a:lnTo>
                  <a:lnTo>
                    <a:pt x="390918" y="42127"/>
                  </a:lnTo>
                  <a:lnTo>
                    <a:pt x="382884" y="34545"/>
                  </a:lnTo>
                  <a:lnTo>
                    <a:pt x="374200" y="27314"/>
                  </a:lnTo>
                  <a:lnTo>
                    <a:pt x="364992" y="20685"/>
                  </a:lnTo>
                  <a:lnTo>
                    <a:pt x="355385" y="14750"/>
                  </a:lnTo>
                  <a:lnTo>
                    <a:pt x="345323" y="9613"/>
                  </a:lnTo>
                  <a:lnTo>
                    <a:pt x="334585" y="5461"/>
                  </a:lnTo>
                  <a:lnTo>
                    <a:pt x="323100" y="2308"/>
                  </a:lnTo>
                  <a:lnTo>
                    <a:pt x="310946" y="344"/>
                  </a:lnTo>
                  <a:lnTo>
                    <a:pt x="298257" y="0"/>
                  </a:lnTo>
                  <a:lnTo>
                    <a:pt x="285168" y="1357"/>
                  </a:lnTo>
                  <a:lnTo>
                    <a:pt x="271955" y="4047"/>
                  </a:lnTo>
                  <a:lnTo>
                    <a:pt x="259011" y="7455"/>
                  </a:lnTo>
                  <a:lnTo>
                    <a:pt x="246542" y="11144"/>
                  </a:lnTo>
                  <a:lnTo>
                    <a:pt x="235013" y="14750"/>
                  </a:lnTo>
                  <a:lnTo>
                    <a:pt x="224100" y="18241"/>
                  </a:lnTo>
                  <a:lnTo>
                    <a:pt x="212848" y="21915"/>
                  </a:lnTo>
                  <a:lnTo>
                    <a:pt x="199447" y="263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246490" y="4063533"/>
              <a:ext cx="330200" cy="500769"/>
            </a:xfrm>
            <a:custGeom>
              <a:avLst/>
              <a:gdLst/>
              <a:ahLst/>
              <a:cxnLst/>
              <a:rect l="0" t="0" r="0" b="0"/>
              <a:pathLst>
                <a:path w="330200" h="500769">
                  <a:moveTo>
                    <a:pt x="265770" y="16457"/>
                  </a:moveTo>
                  <a:lnTo>
                    <a:pt x="253968" y="10723"/>
                  </a:lnTo>
                  <a:lnTo>
                    <a:pt x="242199" y="6439"/>
                  </a:lnTo>
                  <a:lnTo>
                    <a:pt x="229304" y="3237"/>
                  </a:lnTo>
                  <a:lnTo>
                    <a:pt x="215283" y="1049"/>
                  </a:lnTo>
                  <a:lnTo>
                    <a:pt x="200306" y="0"/>
                  </a:lnTo>
                  <a:lnTo>
                    <a:pt x="184588" y="58"/>
                  </a:lnTo>
                  <a:lnTo>
                    <a:pt x="168486" y="1055"/>
                  </a:lnTo>
                  <a:lnTo>
                    <a:pt x="152462" y="2783"/>
                  </a:lnTo>
                  <a:lnTo>
                    <a:pt x="136769" y="5062"/>
                  </a:lnTo>
                  <a:lnTo>
                    <a:pt x="121624" y="8064"/>
                  </a:lnTo>
                  <a:lnTo>
                    <a:pt x="107295" y="12289"/>
                  </a:lnTo>
                  <a:lnTo>
                    <a:pt x="93840" y="17911"/>
                  </a:lnTo>
                  <a:lnTo>
                    <a:pt x="81160" y="24806"/>
                  </a:lnTo>
                  <a:lnTo>
                    <a:pt x="69096" y="32730"/>
                  </a:lnTo>
                  <a:lnTo>
                    <a:pt x="57498" y="41432"/>
                  </a:lnTo>
                  <a:lnTo>
                    <a:pt x="46402" y="50698"/>
                  </a:lnTo>
                  <a:lnTo>
                    <a:pt x="36015" y="60363"/>
                  </a:lnTo>
                  <a:lnTo>
                    <a:pt x="26406" y="70309"/>
                  </a:lnTo>
                  <a:lnTo>
                    <a:pt x="17817" y="80614"/>
                  </a:lnTo>
                  <a:lnTo>
                    <a:pt x="10726" y="91524"/>
                  </a:lnTo>
                  <a:lnTo>
                    <a:pt x="5265" y="103121"/>
                  </a:lnTo>
                  <a:lnTo>
                    <a:pt x="1581" y="115182"/>
                  </a:lnTo>
                  <a:lnTo>
                    <a:pt x="0" y="127279"/>
                  </a:lnTo>
                  <a:lnTo>
                    <a:pt x="497" y="139151"/>
                  </a:lnTo>
                  <a:lnTo>
                    <a:pt x="2931" y="150564"/>
                  </a:lnTo>
                  <a:lnTo>
                    <a:pt x="7224" y="161229"/>
                  </a:lnTo>
                  <a:lnTo>
                    <a:pt x="13149" y="171056"/>
                  </a:lnTo>
                  <a:lnTo>
                    <a:pt x="20548" y="179808"/>
                  </a:lnTo>
                  <a:lnTo>
                    <a:pt x="29409" y="187016"/>
                  </a:lnTo>
                  <a:lnTo>
                    <a:pt x="39585" y="192573"/>
                  </a:lnTo>
                  <a:lnTo>
                    <a:pt x="50672" y="196832"/>
                  </a:lnTo>
                  <a:lnTo>
                    <a:pt x="62104" y="200396"/>
                  </a:lnTo>
                  <a:lnTo>
                    <a:pt x="73537" y="203690"/>
                  </a:lnTo>
                  <a:lnTo>
                    <a:pt x="84992" y="206923"/>
                  </a:lnTo>
                  <a:lnTo>
                    <a:pt x="96750" y="210180"/>
                  </a:lnTo>
                  <a:lnTo>
                    <a:pt x="108957" y="213485"/>
                  </a:lnTo>
                  <a:lnTo>
                    <a:pt x="121614" y="216670"/>
                  </a:lnTo>
                  <a:lnTo>
                    <a:pt x="134650" y="219423"/>
                  </a:lnTo>
                  <a:lnTo>
                    <a:pt x="147976" y="221607"/>
                  </a:lnTo>
                  <a:lnTo>
                    <a:pt x="161349" y="223411"/>
                  </a:lnTo>
                  <a:lnTo>
                    <a:pt x="174401" y="225237"/>
                  </a:lnTo>
                  <a:lnTo>
                    <a:pt x="186956" y="227323"/>
                  </a:lnTo>
                  <a:lnTo>
                    <a:pt x="199013" y="229896"/>
                  </a:lnTo>
                  <a:lnTo>
                    <a:pt x="210649" y="233234"/>
                  </a:lnTo>
                  <a:lnTo>
                    <a:pt x="221956" y="237411"/>
                  </a:lnTo>
                  <a:lnTo>
                    <a:pt x="232856" y="242337"/>
                  </a:lnTo>
                  <a:lnTo>
                    <a:pt x="243109" y="247860"/>
                  </a:lnTo>
                  <a:lnTo>
                    <a:pt x="252639" y="253841"/>
                  </a:lnTo>
                  <a:lnTo>
                    <a:pt x="261514" y="260483"/>
                  </a:lnTo>
                  <a:lnTo>
                    <a:pt x="269862" y="268305"/>
                  </a:lnTo>
                  <a:lnTo>
                    <a:pt x="277812" y="277495"/>
                  </a:lnTo>
                  <a:lnTo>
                    <a:pt x="285475" y="287939"/>
                  </a:lnTo>
                  <a:lnTo>
                    <a:pt x="292933" y="299399"/>
                  </a:lnTo>
                  <a:lnTo>
                    <a:pt x="300247" y="311628"/>
                  </a:lnTo>
                  <a:lnTo>
                    <a:pt x="307295" y="324415"/>
                  </a:lnTo>
                  <a:lnTo>
                    <a:pt x="313802" y="337597"/>
                  </a:lnTo>
                  <a:lnTo>
                    <a:pt x="319650" y="351049"/>
                  </a:lnTo>
                  <a:lnTo>
                    <a:pt x="324558" y="364521"/>
                  </a:lnTo>
                  <a:lnTo>
                    <a:pt x="328025" y="377647"/>
                  </a:lnTo>
                  <a:lnTo>
                    <a:pt x="329904" y="390253"/>
                  </a:lnTo>
                  <a:lnTo>
                    <a:pt x="330199" y="402347"/>
                  </a:lnTo>
                  <a:lnTo>
                    <a:pt x="328884" y="414008"/>
                  </a:lnTo>
                  <a:lnTo>
                    <a:pt x="326103" y="425333"/>
                  </a:lnTo>
                  <a:lnTo>
                    <a:pt x="321797" y="436244"/>
                  </a:lnTo>
                  <a:lnTo>
                    <a:pt x="315634" y="446505"/>
                  </a:lnTo>
                  <a:lnTo>
                    <a:pt x="307599" y="456036"/>
                  </a:lnTo>
                  <a:lnTo>
                    <a:pt x="297951" y="464742"/>
                  </a:lnTo>
                  <a:lnTo>
                    <a:pt x="287033" y="472444"/>
                  </a:lnTo>
                  <a:lnTo>
                    <a:pt x="275168" y="479138"/>
                  </a:lnTo>
                  <a:lnTo>
                    <a:pt x="262456" y="484803"/>
                  </a:lnTo>
                  <a:lnTo>
                    <a:pt x="248792" y="489318"/>
                  </a:lnTo>
                  <a:lnTo>
                    <a:pt x="234194" y="492727"/>
                  </a:lnTo>
                  <a:lnTo>
                    <a:pt x="218799" y="495204"/>
                  </a:lnTo>
                  <a:lnTo>
                    <a:pt x="202779" y="496958"/>
                  </a:lnTo>
                  <a:lnTo>
                    <a:pt x="186302" y="498179"/>
                  </a:lnTo>
                  <a:lnTo>
                    <a:pt x="169660" y="499017"/>
                  </a:lnTo>
                  <a:lnTo>
                    <a:pt x="153259" y="499589"/>
                  </a:lnTo>
                  <a:lnTo>
                    <a:pt x="137308" y="499976"/>
                  </a:lnTo>
                  <a:lnTo>
                    <a:pt x="121849" y="500237"/>
                  </a:lnTo>
                  <a:lnTo>
                    <a:pt x="105026" y="500441"/>
                  </a:lnTo>
                  <a:lnTo>
                    <a:pt x="82009" y="500608"/>
                  </a:lnTo>
                  <a:lnTo>
                    <a:pt x="44671" y="5007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609730" y="4395845"/>
              <a:ext cx="123630" cy="176029"/>
            </a:xfrm>
            <a:custGeom>
              <a:avLst/>
              <a:gdLst/>
              <a:ahLst/>
              <a:cxnLst/>
              <a:rect l="0" t="0" r="0" b="0"/>
              <a:pathLst>
                <a:path w="123630" h="176029">
                  <a:moveTo>
                    <a:pt x="7815" y="0"/>
                  </a:moveTo>
                  <a:lnTo>
                    <a:pt x="4948" y="8935"/>
                  </a:lnTo>
                  <a:lnTo>
                    <a:pt x="2807" y="18562"/>
                  </a:lnTo>
                  <a:lnTo>
                    <a:pt x="1208" y="29845"/>
                  </a:lnTo>
                  <a:lnTo>
                    <a:pt x="201" y="42340"/>
                  </a:lnTo>
                  <a:lnTo>
                    <a:pt x="0" y="55171"/>
                  </a:lnTo>
                  <a:lnTo>
                    <a:pt x="656" y="67789"/>
                  </a:lnTo>
                  <a:lnTo>
                    <a:pt x="2067" y="80000"/>
                  </a:lnTo>
                  <a:lnTo>
                    <a:pt x="4080" y="91795"/>
                  </a:lnTo>
                  <a:lnTo>
                    <a:pt x="6543" y="103239"/>
                  </a:lnTo>
                  <a:lnTo>
                    <a:pt x="9330" y="114415"/>
                  </a:lnTo>
                  <a:lnTo>
                    <a:pt x="12346" y="125392"/>
                  </a:lnTo>
                  <a:lnTo>
                    <a:pt x="15530" y="136219"/>
                  </a:lnTo>
                  <a:lnTo>
                    <a:pt x="19159" y="146612"/>
                  </a:lnTo>
                  <a:lnTo>
                    <a:pt x="23813" y="155986"/>
                  </a:lnTo>
                  <a:lnTo>
                    <a:pt x="29727" y="164090"/>
                  </a:lnTo>
                  <a:lnTo>
                    <a:pt x="36819" y="170513"/>
                  </a:lnTo>
                  <a:lnTo>
                    <a:pt x="44876" y="174546"/>
                  </a:lnTo>
                  <a:lnTo>
                    <a:pt x="53657" y="176028"/>
                  </a:lnTo>
                  <a:lnTo>
                    <a:pt x="62637" y="175089"/>
                  </a:lnTo>
                  <a:lnTo>
                    <a:pt x="71045" y="171884"/>
                  </a:lnTo>
                  <a:lnTo>
                    <a:pt x="78513" y="166727"/>
                  </a:lnTo>
                  <a:lnTo>
                    <a:pt x="85184" y="159861"/>
                  </a:lnTo>
                  <a:lnTo>
                    <a:pt x="91513" y="151367"/>
                  </a:lnTo>
                  <a:lnTo>
                    <a:pt x="97802" y="141432"/>
                  </a:lnTo>
                  <a:lnTo>
                    <a:pt x="103859" y="130169"/>
                  </a:lnTo>
                  <a:lnTo>
                    <a:pt x="109101" y="117555"/>
                  </a:lnTo>
                  <a:lnTo>
                    <a:pt x="113260" y="103700"/>
                  </a:lnTo>
                  <a:lnTo>
                    <a:pt x="116375" y="88992"/>
                  </a:lnTo>
                  <a:lnTo>
                    <a:pt x="118624" y="73972"/>
                  </a:lnTo>
                  <a:lnTo>
                    <a:pt x="120209" y="59001"/>
                  </a:lnTo>
                  <a:lnTo>
                    <a:pt x="121310" y="44814"/>
                  </a:lnTo>
                  <a:lnTo>
                    <a:pt x="122185" y="31224"/>
                  </a:lnTo>
                  <a:lnTo>
                    <a:pt x="122913" y="17042"/>
                  </a:lnTo>
                  <a:lnTo>
                    <a:pt x="12362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807058" y="4164218"/>
              <a:ext cx="224520" cy="407814"/>
            </a:xfrm>
            <a:custGeom>
              <a:avLst/>
              <a:gdLst/>
              <a:ahLst/>
              <a:cxnLst/>
              <a:rect l="0" t="0" r="0" b="0"/>
              <a:pathLst>
                <a:path w="224520" h="407814">
                  <a:moveTo>
                    <a:pt x="0" y="0"/>
                  </a:moveTo>
                  <a:lnTo>
                    <a:pt x="66" y="11668"/>
                  </a:lnTo>
                  <a:lnTo>
                    <a:pt x="706" y="22157"/>
                  </a:lnTo>
                  <a:lnTo>
                    <a:pt x="1999" y="32472"/>
                  </a:lnTo>
                  <a:lnTo>
                    <a:pt x="3686" y="43292"/>
                  </a:lnTo>
                  <a:lnTo>
                    <a:pt x="5354" y="55581"/>
                  </a:lnTo>
                  <a:lnTo>
                    <a:pt x="6772" y="69716"/>
                  </a:lnTo>
                  <a:lnTo>
                    <a:pt x="8043" y="85103"/>
                  </a:lnTo>
                  <a:lnTo>
                    <a:pt x="9502" y="100505"/>
                  </a:lnTo>
                  <a:lnTo>
                    <a:pt x="11330" y="115202"/>
                  </a:lnTo>
                  <a:lnTo>
                    <a:pt x="13389" y="129321"/>
                  </a:lnTo>
                  <a:lnTo>
                    <a:pt x="15317" y="143548"/>
                  </a:lnTo>
                  <a:lnTo>
                    <a:pt x="16915" y="158302"/>
                  </a:lnTo>
                  <a:lnTo>
                    <a:pt x="18311" y="173686"/>
                  </a:lnTo>
                  <a:lnTo>
                    <a:pt x="19854" y="189639"/>
                  </a:lnTo>
                  <a:lnTo>
                    <a:pt x="21740" y="206048"/>
                  </a:lnTo>
                  <a:lnTo>
                    <a:pt x="23838" y="222800"/>
                  </a:lnTo>
                  <a:lnTo>
                    <a:pt x="25792" y="239798"/>
                  </a:lnTo>
                  <a:lnTo>
                    <a:pt x="27403" y="256966"/>
                  </a:lnTo>
                  <a:lnTo>
                    <a:pt x="28638" y="274086"/>
                  </a:lnTo>
                  <a:lnTo>
                    <a:pt x="29541" y="290813"/>
                  </a:lnTo>
                  <a:lnTo>
                    <a:pt x="30179" y="306960"/>
                  </a:lnTo>
                  <a:lnTo>
                    <a:pt x="30443" y="321357"/>
                  </a:lnTo>
                  <a:lnTo>
                    <a:pt x="29717" y="330637"/>
                  </a:lnTo>
                  <a:lnTo>
                    <a:pt x="28277" y="332849"/>
                  </a:lnTo>
                  <a:lnTo>
                    <a:pt x="27583" y="329646"/>
                  </a:lnTo>
                  <a:lnTo>
                    <a:pt x="28140" y="323124"/>
                  </a:lnTo>
                  <a:lnTo>
                    <a:pt x="30093" y="315132"/>
                  </a:lnTo>
                  <a:lnTo>
                    <a:pt x="33334" y="306745"/>
                  </a:lnTo>
                  <a:lnTo>
                    <a:pt x="37631" y="298275"/>
                  </a:lnTo>
                  <a:lnTo>
                    <a:pt x="42734" y="289571"/>
                  </a:lnTo>
                  <a:lnTo>
                    <a:pt x="48430" y="280520"/>
                  </a:lnTo>
                  <a:lnTo>
                    <a:pt x="54712" y="271281"/>
                  </a:lnTo>
                  <a:lnTo>
                    <a:pt x="61760" y="262213"/>
                  </a:lnTo>
                  <a:lnTo>
                    <a:pt x="69614" y="253527"/>
                  </a:lnTo>
                  <a:lnTo>
                    <a:pt x="78177" y="245743"/>
                  </a:lnTo>
                  <a:lnTo>
                    <a:pt x="87302" y="239731"/>
                  </a:lnTo>
                  <a:lnTo>
                    <a:pt x="96851" y="235806"/>
                  </a:lnTo>
                  <a:lnTo>
                    <a:pt x="106703" y="233799"/>
                  </a:lnTo>
                  <a:lnTo>
                    <a:pt x="116769" y="233350"/>
                  </a:lnTo>
                  <a:lnTo>
                    <a:pt x="126980" y="234086"/>
                  </a:lnTo>
                  <a:lnTo>
                    <a:pt x="137124" y="235847"/>
                  </a:lnTo>
                  <a:lnTo>
                    <a:pt x="146862" y="238690"/>
                  </a:lnTo>
                  <a:lnTo>
                    <a:pt x="156041" y="242564"/>
                  </a:lnTo>
                  <a:lnTo>
                    <a:pt x="164680" y="247468"/>
                  </a:lnTo>
                  <a:lnTo>
                    <a:pt x="172870" y="253516"/>
                  </a:lnTo>
                  <a:lnTo>
                    <a:pt x="180714" y="260658"/>
                  </a:lnTo>
                  <a:lnTo>
                    <a:pt x="188305" y="268555"/>
                  </a:lnTo>
                  <a:lnTo>
                    <a:pt x="195716" y="276695"/>
                  </a:lnTo>
                  <a:lnTo>
                    <a:pt x="202992" y="284768"/>
                  </a:lnTo>
                  <a:lnTo>
                    <a:pt x="209847" y="292985"/>
                  </a:lnTo>
                  <a:lnTo>
                    <a:pt x="215691" y="301946"/>
                  </a:lnTo>
                  <a:lnTo>
                    <a:pt x="220276" y="311937"/>
                  </a:lnTo>
                  <a:lnTo>
                    <a:pt x="223354" y="322766"/>
                  </a:lnTo>
                  <a:lnTo>
                    <a:pt x="224519" y="333960"/>
                  </a:lnTo>
                  <a:lnTo>
                    <a:pt x="223735" y="345192"/>
                  </a:lnTo>
                  <a:lnTo>
                    <a:pt x="220937" y="356158"/>
                  </a:lnTo>
                  <a:lnTo>
                    <a:pt x="215868" y="366514"/>
                  </a:lnTo>
                  <a:lnTo>
                    <a:pt x="208608" y="376132"/>
                  </a:lnTo>
                  <a:lnTo>
                    <a:pt x="199497" y="384741"/>
                  </a:lnTo>
                  <a:lnTo>
                    <a:pt x="188950" y="391853"/>
                  </a:lnTo>
                  <a:lnTo>
                    <a:pt x="177336" y="397341"/>
                  </a:lnTo>
                  <a:lnTo>
                    <a:pt x="164794" y="401383"/>
                  </a:lnTo>
                  <a:lnTo>
                    <a:pt x="151245" y="404270"/>
                  </a:lnTo>
                  <a:lnTo>
                    <a:pt x="136734" y="406287"/>
                  </a:lnTo>
                  <a:lnTo>
                    <a:pt x="121735" y="407508"/>
                  </a:lnTo>
                  <a:lnTo>
                    <a:pt x="107047" y="407813"/>
                  </a:lnTo>
                  <a:lnTo>
                    <a:pt x="93103" y="407206"/>
                  </a:lnTo>
                  <a:lnTo>
                    <a:pt x="80229" y="405780"/>
                  </a:lnTo>
                  <a:lnTo>
                    <a:pt x="67449" y="403394"/>
                  </a:lnTo>
                  <a:lnTo>
                    <a:pt x="52528" y="398720"/>
                  </a:lnTo>
                  <a:lnTo>
                    <a:pt x="31586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133440" y="4206332"/>
              <a:ext cx="31587" cy="400084"/>
            </a:xfrm>
            <a:custGeom>
              <a:avLst/>
              <a:gdLst/>
              <a:ahLst/>
              <a:cxnLst/>
              <a:rect l="0" t="0" r="0" b="0"/>
              <a:pathLst>
                <a:path w="31587" h="400084">
                  <a:moveTo>
                    <a:pt x="1" y="0"/>
                  </a:moveTo>
                  <a:lnTo>
                    <a:pt x="1" y="11869"/>
                  </a:lnTo>
                  <a:lnTo>
                    <a:pt x="0" y="24278"/>
                  </a:lnTo>
                  <a:lnTo>
                    <a:pt x="5" y="38460"/>
                  </a:lnTo>
                  <a:lnTo>
                    <a:pt x="178" y="53995"/>
                  </a:lnTo>
                  <a:lnTo>
                    <a:pt x="827" y="69991"/>
                  </a:lnTo>
                  <a:lnTo>
                    <a:pt x="2075" y="85874"/>
                  </a:lnTo>
                  <a:lnTo>
                    <a:pt x="3728" y="101422"/>
                  </a:lnTo>
                  <a:lnTo>
                    <a:pt x="5376" y="116609"/>
                  </a:lnTo>
                  <a:lnTo>
                    <a:pt x="6779" y="131483"/>
                  </a:lnTo>
                  <a:lnTo>
                    <a:pt x="7872" y="146113"/>
                  </a:lnTo>
                  <a:lnTo>
                    <a:pt x="8680" y="160563"/>
                  </a:lnTo>
                  <a:lnTo>
                    <a:pt x="9262" y="174884"/>
                  </a:lnTo>
                  <a:lnTo>
                    <a:pt x="9840" y="189115"/>
                  </a:lnTo>
                  <a:lnTo>
                    <a:pt x="10769" y="203284"/>
                  </a:lnTo>
                  <a:lnTo>
                    <a:pt x="12208" y="217418"/>
                  </a:lnTo>
                  <a:lnTo>
                    <a:pt x="13990" y="231861"/>
                  </a:lnTo>
                  <a:lnTo>
                    <a:pt x="15726" y="247236"/>
                  </a:lnTo>
                  <a:lnTo>
                    <a:pt x="17188" y="263798"/>
                  </a:lnTo>
                  <a:lnTo>
                    <a:pt x="18320" y="281159"/>
                  </a:lnTo>
                  <a:lnTo>
                    <a:pt x="19154" y="298505"/>
                  </a:lnTo>
                  <a:lnTo>
                    <a:pt x="19754" y="315347"/>
                  </a:lnTo>
                  <a:lnTo>
                    <a:pt x="20374" y="331342"/>
                  </a:lnTo>
                  <a:lnTo>
                    <a:pt x="21609" y="347905"/>
                  </a:lnTo>
                  <a:lnTo>
                    <a:pt x="24688" y="368720"/>
                  </a:lnTo>
                  <a:lnTo>
                    <a:pt x="31586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017628" y="4364259"/>
              <a:ext cx="242156" cy="42115"/>
            </a:xfrm>
            <a:custGeom>
              <a:avLst/>
              <a:gdLst/>
              <a:ahLst/>
              <a:cxnLst/>
              <a:rect l="0" t="0" r="0" b="0"/>
              <a:pathLst>
                <a:path w="242156" h="42115">
                  <a:moveTo>
                    <a:pt x="242155" y="0"/>
                  </a:moveTo>
                  <a:lnTo>
                    <a:pt x="233286" y="2867"/>
                  </a:lnTo>
                  <a:lnTo>
                    <a:pt x="224299" y="5009"/>
                  </a:lnTo>
                  <a:lnTo>
                    <a:pt x="214304" y="6612"/>
                  </a:lnTo>
                  <a:lnTo>
                    <a:pt x="203323" y="7793"/>
                  </a:lnTo>
                  <a:lnTo>
                    <a:pt x="191512" y="8641"/>
                  </a:lnTo>
                  <a:lnTo>
                    <a:pt x="179059" y="9243"/>
                  </a:lnTo>
                  <a:lnTo>
                    <a:pt x="166294" y="9830"/>
                  </a:lnTo>
                  <a:lnTo>
                    <a:pt x="153661" y="10763"/>
                  </a:lnTo>
                  <a:lnTo>
                    <a:pt x="141388" y="12210"/>
                  </a:lnTo>
                  <a:lnTo>
                    <a:pt x="129352" y="14165"/>
                  </a:lnTo>
                  <a:lnTo>
                    <a:pt x="117199" y="16550"/>
                  </a:lnTo>
                  <a:lnTo>
                    <a:pt x="104722" y="19261"/>
                  </a:lnTo>
                  <a:lnTo>
                    <a:pt x="91883" y="22047"/>
                  </a:lnTo>
                  <a:lnTo>
                    <a:pt x="78725" y="24529"/>
                  </a:lnTo>
                  <a:lnTo>
                    <a:pt x="65326" y="26533"/>
                  </a:lnTo>
                  <a:lnTo>
                    <a:pt x="52167" y="28248"/>
                  </a:lnTo>
                  <a:lnTo>
                    <a:pt x="38715" y="30410"/>
                  </a:lnTo>
                  <a:lnTo>
                    <a:pt x="22671" y="3432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271992" y="4332674"/>
              <a:ext cx="114135" cy="213880"/>
            </a:xfrm>
            <a:custGeom>
              <a:avLst/>
              <a:gdLst/>
              <a:ahLst/>
              <a:cxnLst/>
              <a:rect l="0" t="0" r="0" b="0"/>
              <a:pathLst>
                <a:path w="114135" h="213880">
                  <a:moveTo>
                    <a:pt x="8849" y="147399"/>
                  </a:moveTo>
                  <a:lnTo>
                    <a:pt x="11782" y="156200"/>
                  </a:lnTo>
                  <a:lnTo>
                    <a:pt x="14565" y="164547"/>
                  </a:lnTo>
                  <a:lnTo>
                    <a:pt x="17469" y="173245"/>
                  </a:lnTo>
                  <a:lnTo>
                    <a:pt x="20682" y="182366"/>
                  </a:lnTo>
                  <a:lnTo>
                    <a:pt x="24495" y="191861"/>
                  </a:lnTo>
                  <a:lnTo>
                    <a:pt x="28959" y="201607"/>
                  </a:lnTo>
                  <a:lnTo>
                    <a:pt x="32152" y="209878"/>
                  </a:lnTo>
                  <a:lnTo>
                    <a:pt x="31887" y="213879"/>
                  </a:lnTo>
                  <a:lnTo>
                    <a:pt x="29121" y="213256"/>
                  </a:lnTo>
                  <a:lnTo>
                    <a:pt x="24984" y="209173"/>
                  </a:lnTo>
                  <a:lnTo>
                    <a:pt x="20365" y="202798"/>
                  </a:lnTo>
                  <a:lnTo>
                    <a:pt x="15744" y="194948"/>
                  </a:lnTo>
                  <a:lnTo>
                    <a:pt x="11472" y="185989"/>
                  </a:lnTo>
                  <a:lnTo>
                    <a:pt x="7890" y="175951"/>
                  </a:lnTo>
                  <a:lnTo>
                    <a:pt x="5105" y="164912"/>
                  </a:lnTo>
                  <a:lnTo>
                    <a:pt x="3046" y="152877"/>
                  </a:lnTo>
                  <a:lnTo>
                    <a:pt x="1571" y="139730"/>
                  </a:lnTo>
                  <a:lnTo>
                    <a:pt x="541" y="125517"/>
                  </a:lnTo>
                  <a:lnTo>
                    <a:pt x="0" y="110733"/>
                  </a:lnTo>
                  <a:lnTo>
                    <a:pt x="159" y="96195"/>
                  </a:lnTo>
                  <a:lnTo>
                    <a:pt x="1085" y="82350"/>
                  </a:lnTo>
                  <a:lnTo>
                    <a:pt x="2859" y="69446"/>
                  </a:lnTo>
                  <a:lnTo>
                    <a:pt x="5653" y="57699"/>
                  </a:lnTo>
                  <a:lnTo>
                    <a:pt x="9466" y="47099"/>
                  </a:lnTo>
                  <a:lnTo>
                    <a:pt x="14314" y="37642"/>
                  </a:lnTo>
                  <a:lnTo>
                    <a:pt x="20319" y="29420"/>
                  </a:lnTo>
                  <a:lnTo>
                    <a:pt x="27436" y="22369"/>
                  </a:lnTo>
                  <a:lnTo>
                    <a:pt x="35655" y="16462"/>
                  </a:lnTo>
                  <a:lnTo>
                    <a:pt x="45075" y="11784"/>
                  </a:lnTo>
                  <a:lnTo>
                    <a:pt x="55621" y="8264"/>
                  </a:lnTo>
                  <a:lnTo>
                    <a:pt x="66690" y="5708"/>
                  </a:lnTo>
                  <a:lnTo>
                    <a:pt x="78428" y="3623"/>
                  </a:lnTo>
                  <a:lnTo>
                    <a:pt x="92983" y="1826"/>
                  </a:lnTo>
                  <a:lnTo>
                    <a:pt x="11413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401236" y="4367523"/>
              <a:ext cx="258631" cy="215120"/>
            </a:xfrm>
            <a:custGeom>
              <a:avLst/>
              <a:gdLst/>
              <a:ahLst/>
              <a:cxnLst/>
              <a:rect l="0" t="0" r="0" b="0"/>
              <a:pathLst>
                <a:path w="258631" h="215120">
                  <a:moveTo>
                    <a:pt x="121759" y="91493"/>
                  </a:moveTo>
                  <a:lnTo>
                    <a:pt x="121692" y="79758"/>
                  </a:lnTo>
                  <a:lnTo>
                    <a:pt x="121052" y="68629"/>
                  </a:lnTo>
                  <a:lnTo>
                    <a:pt x="119752" y="57040"/>
                  </a:lnTo>
                  <a:lnTo>
                    <a:pt x="117719" y="45224"/>
                  </a:lnTo>
                  <a:lnTo>
                    <a:pt x="114754" y="33861"/>
                  </a:lnTo>
                  <a:lnTo>
                    <a:pt x="110830" y="23325"/>
                  </a:lnTo>
                  <a:lnTo>
                    <a:pt x="105907" y="14142"/>
                  </a:lnTo>
                  <a:lnTo>
                    <a:pt x="99855" y="7115"/>
                  </a:lnTo>
                  <a:lnTo>
                    <a:pt x="92711" y="2476"/>
                  </a:lnTo>
                  <a:lnTo>
                    <a:pt x="84643" y="143"/>
                  </a:lnTo>
                  <a:lnTo>
                    <a:pt x="75858" y="0"/>
                  </a:lnTo>
                  <a:lnTo>
                    <a:pt x="66547" y="1760"/>
                  </a:lnTo>
                  <a:lnTo>
                    <a:pt x="57025" y="5362"/>
                  </a:lnTo>
                  <a:lnTo>
                    <a:pt x="47713" y="11043"/>
                  </a:lnTo>
                  <a:lnTo>
                    <a:pt x="38828" y="18750"/>
                  </a:lnTo>
                  <a:lnTo>
                    <a:pt x="30556" y="28177"/>
                  </a:lnTo>
                  <a:lnTo>
                    <a:pt x="23147" y="38946"/>
                  </a:lnTo>
                  <a:lnTo>
                    <a:pt x="16650" y="50707"/>
                  </a:lnTo>
                  <a:lnTo>
                    <a:pt x="11116" y="63179"/>
                  </a:lnTo>
                  <a:lnTo>
                    <a:pt x="6690" y="76149"/>
                  </a:lnTo>
                  <a:lnTo>
                    <a:pt x="3344" y="89459"/>
                  </a:lnTo>
                  <a:lnTo>
                    <a:pt x="1079" y="102837"/>
                  </a:lnTo>
                  <a:lnTo>
                    <a:pt x="0" y="115898"/>
                  </a:lnTo>
                  <a:lnTo>
                    <a:pt x="50" y="128463"/>
                  </a:lnTo>
                  <a:lnTo>
                    <a:pt x="1048" y="140527"/>
                  </a:lnTo>
                  <a:lnTo>
                    <a:pt x="2781" y="152171"/>
                  </a:lnTo>
                  <a:lnTo>
                    <a:pt x="5060" y="163482"/>
                  </a:lnTo>
                  <a:lnTo>
                    <a:pt x="7894" y="174385"/>
                  </a:lnTo>
                  <a:lnTo>
                    <a:pt x="11473" y="184641"/>
                  </a:lnTo>
                  <a:lnTo>
                    <a:pt x="15849" y="194158"/>
                  </a:lnTo>
                  <a:lnTo>
                    <a:pt x="21093" y="202515"/>
                  </a:lnTo>
                  <a:lnTo>
                    <a:pt x="27370" y="208919"/>
                  </a:lnTo>
                  <a:lnTo>
                    <a:pt x="34665" y="213105"/>
                  </a:lnTo>
                  <a:lnTo>
                    <a:pt x="42666" y="215119"/>
                  </a:lnTo>
                  <a:lnTo>
                    <a:pt x="50874" y="215040"/>
                  </a:lnTo>
                  <a:lnTo>
                    <a:pt x="58980" y="213128"/>
                  </a:lnTo>
                  <a:lnTo>
                    <a:pt x="66710" y="209423"/>
                  </a:lnTo>
                  <a:lnTo>
                    <a:pt x="73747" y="203672"/>
                  </a:lnTo>
                  <a:lnTo>
                    <a:pt x="79996" y="195922"/>
                  </a:lnTo>
                  <a:lnTo>
                    <a:pt x="85531" y="186635"/>
                  </a:lnTo>
                  <a:lnTo>
                    <a:pt x="90491" y="176494"/>
                  </a:lnTo>
                  <a:lnTo>
                    <a:pt x="95016" y="165968"/>
                  </a:lnTo>
                  <a:lnTo>
                    <a:pt x="99227" y="155138"/>
                  </a:lnTo>
                  <a:lnTo>
                    <a:pt x="103216" y="143810"/>
                  </a:lnTo>
                  <a:lnTo>
                    <a:pt x="107052" y="131898"/>
                  </a:lnTo>
                  <a:lnTo>
                    <a:pt x="110782" y="119611"/>
                  </a:lnTo>
                  <a:lnTo>
                    <a:pt x="114439" y="107356"/>
                  </a:lnTo>
                  <a:lnTo>
                    <a:pt x="118055" y="95437"/>
                  </a:lnTo>
                  <a:lnTo>
                    <a:pt x="121830" y="86321"/>
                  </a:lnTo>
                  <a:lnTo>
                    <a:pt x="125597" y="83117"/>
                  </a:lnTo>
                  <a:lnTo>
                    <a:pt x="128822" y="84950"/>
                  </a:lnTo>
                  <a:lnTo>
                    <a:pt x="131710" y="90114"/>
                  </a:lnTo>
                  <a:lnTo>
                    <a:pt x="134708" y="97492"/>
                  </a:lnTo>
                  <a:lnTo>
                    <a:pt x="138265" y="106590"/>
                  </a:lnTo>
                  <a:lnTo>
                    <a:pt x="142553" y="117046"/>
                  </a:lnTo>
                  <a:lnTo>
                    <a:pt x="147536" y="128212"/>
                  </a:lnTo>
                  <a:lnTo>
                    <a:pt x="153087" y="139196"/>
                  </a:lnTo>
                  <a:lnTo>
                    <a:pt x="159079" y="149514"/>
                  </a:lnTo>
                  <a:lnTo>
                    <a:pt x="165558" y="158905"/>
                  </a:lnTo>
                  <a:lnTo>
                    <a:pt x="172735" y="167144"/>
                  </a:lnTo>
                  <a:lnTo>
                    <a:pt x="180680" y="174236"/>
                  </a:lnTo>
                  <a:lnTo>
                    <a:pt x="189472" y="180186"/>
                  </a:lnTo>
                  <a:lnTo>
                    <a:pt x="199285" y="184901"/>
                  </a:lnTo>
                  <a:lnTo>
                    <a:pt x="210092" y="188447"/>
                  </a:lnTo>
                  <a:lnTo>
                    <a:pt x="221140" y="191024"/>
                  </a:lnTo>
                  <a:lnTo>
                    <a:pt x="232118" y="193125"/>
                  </a:lnTo>
                  <a:lnTo>
                    <a:pt x="243990" y="194937"/>
                  </a:lnTo>
                  <a:lnTo>
                    <a:pt x="258630" y="1967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664318" y="4352715"/>
              <a:ext cx="164004" cy="201128"/>
            </a:xfrm>
            <a:custGeom>
              <a:avLst/>
              <a:gdLst/>
              <a:ahLst/>
              <a:cxnLst/>
              <a:rect l="0" t="0" r="0" b="0"/>
              <a:pathLst>
                <a:path w="164004" h="201128">
                  <a:moveTo>
                    <a:pt x="111361" y="11544"/>
                  </a:moveTo>
                  <a:lnTo>
                    <a:pt x="105359" y="5878"/>
                  </a:lnTo>
                  <a:lnTo>
                    <a:pt x="98515" y="2233"/>
                  </a:lnTo>
                  <a:lnTo>
                    <a:pt x="90132" y="328"/>
                  </a:lnTo>
                  <a:lnTo>
                    <a:pt x="80677" y="0"/>
                  </a:lnTo>
                  <a:lnTo>
                    <a:pt x="71011" y="1268"/>
                  </a:lnTo>
                  <a:lnTo>
                    <a:pt x="61657" y="3997"/>
                  </a:lnTo>
                  <a:lnTo>
                    <a:pt x="52784" y="8090"/>
                  </a:lnTo>
                  <a:lnTo>
                    <a:pt x="44381" y="13574"/>
                  </a:lnTo>
                  <a:lnTo>
                    <a:pt x="36368" y="20332"/>
                  </a:lnTo>
                  <a:lnTo>
                    <a:pt x="28820" y="28138"/>
                  </a:lnTo>
                  <a:lnTo>
                    <a:pt x="21965" y="36747"/>
                  </a:lnTo>
                  <a:lnTo>
                    <a:pt x="15871" y="45953"/>
                  </a:lnTo>
                  <a:lnTo>
                    <a:pt x="10624" y="55914"/>
                  </a:lnTo>
                  <a:lnTo>
                    <a:pt x="6397" y="67118"/>
                  </a:lnTo>
                  <a:lnTo>
                    <a:pt x="3188" y="79723"/>
                  </a:lnTo>
                  <a:lnTo>
                    <a:pt x="1017" y="93274"/>
                  </a:lnTo>
                  <a:lnTo>
                    <a:pt x="0" y="106908"/>
                  </a:lnTo>
                  <a:lnTo>
                    <a:pt x="99" y="120115"/>
                  </a:lnTo>
                  <a:lnTo>
                    <a:pt x="1299" y="132743"/>
                  </a:lnTo>
                  <a:lnTo>
                    <a:pt x="3699" y="144830"/>
                  </a:lnTo>
                  <a:lnTo>
                    <a:pt x="7244" y="156467"/>
                  </a:lnTo>
                  <a:lnTo>
                    <a:pt x="11912" y="167435"/>
                  </a:lnTo>
                  <a:lnTo>
                    <a:pt x="17794" y="177209"/>
                  </a:lnTo>
                  <a:lnTo>
                    <a:pt x="24830" y="185593"/>
                  </a:lnTo>
                  <a:lnTo>
                    <a:pt x="32994" y="192376"/>
                  </a:lnTo>
                  <a:lnTo>
                    <a:pt x="42377" y="197185"/>
                  </a:lnTo>
                  <a:lnTo>
                    <a:pt x="52907" y="200010"/>
                  </a:lnTo>
                  <a:lnTo>
                    <a:pt x="64232" y="201127"/>
                  </a:lnTo>
                  <a:lnTo>
                    <a:pt x="75825" y="200906"/>
                  </a:lnTo>
                  <a:lnTo>
                    <a:pt x="87362" y="199684"/>
                  </a:lnTo>
                  <a:lnTo>
                    <a:pt x="98717" y="197579"/>
                  </a:lnTo>
                  <a:lnTo>
                    <a:pt x="109874" y="194498"/>
                  </a:lnTo>
                  <a:lnTo>
                    <a:pt x="120846" y="190474"/>
                  </a:lnTo>
                  <a:lnTo>
                    <a:pt x="131218" y="185957"/>
                  </a:lnTo>
                  <a:lnTo>
                    <a:pt x="141154" y="181291"/>
                  </a:lnTo>
                  <a:lnTo>
                    <a:pt x="151529" y="176067"/>
                  </a:lnTo>
                  <a:lnTo>
                    <a:pt x="164003" y="1694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912550" y="4111575"/>
              <a:ext cx="1" cy="473784"/>
            </a:xfrm>
            <a:custGeom>
              <a:avLst/>
              <a:gdLst/>
              <a:ahLst/>
              <a:cxnLst/>
              <a:rect l="0" t="0" r="0" b="0"/>
              <a:pathLst>
                <a:path w="1" h="473784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79"/>
                  </a:lnTo>
                  <a:lnTo>
                    <a:pt x="0" y="54593"/>
                  </a:lnTo>
                  <a:lnTo>
                    <a:pt x="0" y="68750"/>
                  </a:lnTo>
                  <a:lnTo>
                    <a:pt x="0" y="83657"/>
                  </a:lnTo>
                  <a:lnTo>
                    <a:pt x="0" y="99249"/>
                  </a:lnTo>
                  <a:lnTo>
                    <a:pt x="0" y="115395"/>
                  </a:lnTo>
                  <a:lnTo>
                    <a:pt x="0" y="131960"/>
                  </a:lnTo>
                  <a:lnTo>
                    <a:pt x="0" y="148828"/>
                  </a:lnTo>
                  <a:lnTo>
                    <a:pt x="0" y="165911"/>
                  </a:lnTo>
                  <a:lnTo>
                    <a:pt x="0" y="183143"/>
                  </a:lnTo>
                  <a:lnTo>
                    <a:pt x="0" y="200476"/>
                  </a:lnTo>
                  <a:lnTo>
                    <a:pt x="0" y="217880"/>
                  </a:lnTo>
                  <a:lnTo>
                    <a:pt x="0" y="235327"/>
                  </a:lnTo>
                  <a:lnTo>
                    <a:pt x="0" y="252637"/>
                  </a:lnTo>
                  <a:lnTo>
                    <a:pt x="0" y="269493"/>
                  </a:lnTo>
                  <a:lnTo>
                    <a:pt x="0" y="285758"/>
                  </a:lnTo>
                  <a:lnTo>
                    <a:pt x="0" y="301461"/>
                  </a:lnTo>
                  <a:lnTo>
                    <a:pt x="0" y="316699"/>
                  </a:lnTo>
                  <a:lnTo>
                    <a:pt x="0" y="331587"/>
                  </a:lnTo>
                  <a:lnTo>
                    <a:pt x="0" y="346383"/>
                  </a:lnTo>
                  <a:lnTo>
                    <a:pt x="0" y="361470"/>
                  </a:lnTo>
                  <a:lnTo>
                    <a:pt x="0" y="377025"/>
                  </a:lnTo>
                  <a:lnTo>
                    <a:pt x="0" y="392872"/>
                  </a:lnTo>
                  <a:lnTo>
                    <a:pt x="0" y="410448"/>
                  </a:lnTo>
                  <a:lnTo>
                    <a:pt x="0" y="434652"/>
                  </a:lnTo>
                  <a:lnTo>
                    <a:pt x="0" y="4737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786209" y="4270373"/>
              <a:ext cx="294799" cy="41245"/>
            </a:xfrm>
            <a:custGeom>
              <a:avLst/>
              <a:gdLst/>
              <a:ahLst/>
              <a:cxnLst/>
              <a:rect l="0" t="0" r="0" b="0"/>
              <a:pathLst>
                <a:path w="294799" h="41245">
                  <a:moveTo>
                    <a:pt x="294798" y="41244"/>
                  </a:moveTo>
                  <a:lnTo>
                    <a:pt x="285929" y="35376"/>
                  </a:lnTo>
                  <a:lnTo>
                    <a:pt x="276942" y="29812"/>
                  </a:lnTo>
                  <a:lnTo>
                    <a:pt x="266942" y="24021"/>
                  </a:lnTo>
                  <a:lnTo>
                    <a:pt x="255789" y="18287"/>
                  </a:lnTo>
                  <a:lnTo>
                    <a:pt x="243329" y="13253"/>
                  </a:lnTo>
                  <a:lnTo>
                    <a:pt x="229617" y="9232"/>
                  </a:lnTo>
                  <a:lnTo>
                    <a:pt x="214855" y="6207"/>
                  </a:lnTo>
                  <a:lnTo>
                    <a:pt x="199277" y="4018"/>
                  </a:lnTo>
                  <a:lnTo>
                    <a:pt x="183095" y="2473"/>
                  </a:lnTo>
                  <a:lnTo>
                    <a:pt x="166315" y="1399"/>
                  </a:lnTo>
                  <a:lnTo>
                    <a:pt x="148761" y="663"/>
                  </a:lnTo>
                  <a:lnTo>
                    <a:pt x="130408" y="166"/>
                  </a:lnTo>
                  <a:lnTo>
                    <a:pt x="111845" y="0"/>
                  </a:lnTo>
                  <a:lnTo>
                    <a:pt x="94143" y="420"/>
                  </a:lnTo>
                  <a:lnTo>
                    <a:pt x="77835" y="1515"/>
                  </a:lnTo>
                  <a:lnTo>
                    <a:pt x="63003" y="3073"/>
                  </a:lnTo>
                  <a:lnTo>
                    <a:pt x="47871" y="4819"/>
                  </a:lnTo>
                  <a:lnTo>
                    <a:pt x="28878" y="6908"/>
                  </a:lnTo>
                  <a:lnTo>
                    <a:pt x="0" y="96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070478" y="461694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2042528" y="621181"/>
            <a:ext cx="210571" cy="94757"/>
            <a:chOff x="2042528" y="621181"/>
            <a:chExt cx="210571" cy="94757"/>
          </a:xfrm>
        </p:grpSpPr>
        <p:sp>
          <p:nvSpPr>
            <p:cNvPr id="68" name="Freeform 67"/>
            <p:cNvSpPr/>
            <p:nvPr/>
          </p:nvSpPr>
          <p:spPr>
            <a:xfrm>
              <a:off x="2053057" y="621181"/>
              <a:ext cx="168457" cy="1"/>
            </a:xfrm>
            <a:custGeom>
              <a:avLst/>
              <a:gdLst/>
              <a:ahLst/>
              <a:cxnLst/>
              <a:rect l="0" t="0" r="0" b="0"/>
              <a:pathLst>
                <a:path w="168457" h="1">
                  <a:moveTo>
                    <a:pt x="168456" y="0"/>
                  </a:moveTo>
                  <a:lnTo>
                    <a:pt x="156654" y="0"/>
                  </a:lnTo>
                  <a:lnTo>
                    <a:pt x="144885" y="0"/>
                  </a:lnTo>
                  <a:lnTo>
                    <a:pt x="131990" y="0"/>
                  </a:lnTo>
                  <a:lnTo>
                    <a:pt x="117969" y="0"/>
                  </a:lnTo>
                  <a:lnTo>
                    <a:pt x="102992" y="0"/>
                  </a:lnTo>
                  <a:lnTo>
                    <a:pt x="87283" y="0"/>
                  </a:lnTo>
                  <a:lnTo>
                    <a:pt x="71409" y="0"/>
                  </a:lnTo>
                  <a:lnTo>
                    <a:pt x="54497" y="0"/>
                  </a:lnTo>
                  <a:lnTo>
                    <a:pt x="3282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042528" y="684352"/>
              <a:ext cx="210571" cy="31586"/>
            </a:xfrm>
            <a:custGeom>
              <a:avLst/>
              <a:gdLst/>
              <a:ahLst/>
              <a:cxnLst/>
              <a:rect l="0" t="0" r="0" b="0"/>
              <a:pathLst>
                <a:path w="210571" h="31586">
                  <a:moveTo>
                    <a:pt x="210570" y="31585"/>
                  </a:moveTo>
                  <a:lnTo>
                    <a:pt x="201769" y="28652"/>
                  </a:lnTo>
                  <a:lnTo>
                    <a:pt x="193422" y="25869"/>
                  </a:lnTo>
                  <a:lnTo>
                    <a:pt x="184714" y="22970"/>
                  </a:lnTo>
                  <a:lnTo>
                    <a:pt x="175248" y="19929"/>
                  </a:lnTo>
                  <a:lnTo>
                    <a:pt x="164456" y="16764"/>
                  </a:lnTo>
                  <a:lnTo>
                    <a:pt x="152162" y="13505"/>
                  </a:lnTo>
                  <a:lnTo>
                    <a:pt x="138670" y="10340"/>
                  </a:lnTo>
                  <a:lnTo>
                    <a:pt x="124551" y="7597"/>
                  </a:lnTo>
                  <a:lnTo>
                    <a:pt x="110206" y="5421"/>
                  </a:lnTo>
                  <a:lnTo>
                    <a:pt x="95831" y="3792"/>
                  </a:lnTo>
                  <a:lnTo>
                    <a:pt x="81501" y="2616"/>
                  </a:lnTo>
                  <a:lnTo>
                    <a:pt x="67248" y="1787"/>
                  </a:lnTo>
                  <a:lnTo>
                    <a:pt x="53482" y="1212"/>
                  </a:lnTo>
                  <a:lnTo>
                    <a:pt x="39542" y="755"/>
                  </a:lnTo>
                  <a:lnTo>
                    <a:pt x="23085" y="37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2053057" y="1789844"/>
            <a:ext cx="189514" cy="105286"/>
            <a:chOff x="2053057" y="1789844"/>
            <a:chExt cx="189514" cy="105286"/>
          </a:xfrm>
        </p:grpSpPr>
        <p:sp>
          <p:nvSpPr>
            <p:cNvPr id="71" name="Freeform 70"/>
            <p:cNvSpPr/>
            <p:nvPr/>
          </p:nvSpPr>
          <p:spPr>
            <a:xfrm>
              <a:off x="2053057" y="1789844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77845" y="67"/>
                  </a:lnTo>
                  <a:lnTo>
                    <a:pt x="167356" y="707"/>
                  </a:lnTo>
                  <a:lnTo>
                    <a:pt x="157045" y="1999"/>
                  </a:lnTo>
                  <a:lnTo>
                    <a:pt x="146398" y="3686"/>
                  </a:lnTo>
                  <a:lnTo>
                    <a:pt x="134758" y="5354"/>
                  </a:lnTo>
                  <a:lnTo>
                    <a:pt x="121861" y="6768"/>
                  </a:lnTo>
                  <a:lnTo>
                    <a:pt x="107782" y="7866"/>
                  </a:lnTo>
                  <a:lnTo>
                    <a:pt x="92731" y="8676"/>
                  </a:lnTo>
                  <a:lnTo>
                    <a:pt x="76958" y="9260"/>
                  </a:lnTo>
                  <a:lnTo>
                    <a:pt x="61229" y="9869"/>
                  </a:lnTo>
                  <a:lnTo>
                    <a:pt x="45170" y="11094"/>
                  </a:lnTo>
                  <a:lnTo>
                    <a:pt x="26255" y="141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053057" y="1867085"/>
              <a:ext cx="178985" cy="28045"/>
            </a:xfrm>
            <a:custGeom>
              <a:avLst/>
              <a:gdLst/>
              <a:ahLst/>
              <a:cxnLst/>
              <a:rect l="0" t="0" r="0" b="0"/>
              <a:pathLst>
                <a:path w="178985" h="28045">
                  <a:moveTo>
                    <a:pt x="178984" y="28044"/>
                  </a:moveTo>
                  <a:lnTo>
                    <a:pt x="170048" y="25110"/>
                  </a:lnTo>
                  <a:lnTo>
                    <a:pt x="160422" y="22328"/>
                  </a:lnTo>
                  <a:lnTo>
                    <a:pt x="149139" y="19429"/>
                  </a:lnTo>
                  <a:lnTo>
                    <a:pt x="136644" y="16388"/>
                  </a:lnTo>
                  <a:lnTo>
                    <a:pt x="123813" y="13223"/>
                  </a:lnTo>
                  <a:lnTo>
                    <a:pt x="111189" y="9964"/>
                  </a:lnTo>
                  <a:lnTo>
                    <a:pt x="98806" y="6799"/>
                  </a:lnTo>
                  <a:lnTo>
                    <a:pt x="86363" y="4056"/>
                  </a:lnTo>
                  <a:lnTo>
                    <a:pt x="73674" y="1885"/>
                  </a:lnTo>
                  <a:lnTo>
                    <a:pt x="60914" y="454"/>
                  </a:lnTo>
                  <a:lnTo>
                    <a:pt x="47090" y="0"/>
                  </a:lnTo>
                  <a:lnTo>
                    <a:pt x="28747" y="1604"/>
                  </a:lnTo>
                  <a:lnTo>
                    <a:pt x="0" y="69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4" name="Freeform 73"/>
          <p:cNvSpPr/>
          <p:nvPr/>
        </p:nvSpPr>
        <p:spPr>
          <a:xfrm>
            <a:off x="6152450" y="884324"/>
            <a:ext cx="164649" cy="379096"/>
          </a:xfrm>
          <a:custGeom>
            <a:avLst/>
            <a:gdLst/>
            <a:ahLst/>
            <a:cxnLst/>
            <a:rect l="0" t="0" r="0" b="0"/>
            <a:pathLst>
              <a:path w="164649" h="379096">
                <a:moveTo>
                  <a:pt x="164648" y="105354"/>
                </a:moveTo>
                <a:lnTo>
                  <a:pt x="164581" y="93686"/>
                </a:lnTo>
                <a:lnTo>
                  <a:pt x="163941" y="83198"/>
                </a:lnTo>
                <a:lnTo>
                  <a:pt x="162640" y="72896"/>
                </a:lnTo>
                <a:lnTo>
                  <a:pt x="160608" y="62594"/>
                </a:lnTo>
                <a:lnTo>
                  <a:pt x="157642" y="52251"/>
                </a:lnTo>
                <a:lnTo>
                  <a:pt x="153718" y="41870"/>
                </a:lnTo>
                <a:lnTo>
                  <a:pt x="148796" y="31788"/>
                </a:lnTo>
                <a:lnTo>
                  <a:pt x="142744" y="22626"/>
                </a:lnTo>
                <a:lnTo>
                  <a:pt x="135595" y="14662"/>
                </a:lnTo>
                <a:lnTo>
                  <a:pt x="127354" y="8164"/>
                </a:lnTo>
                <a:lnTo>
                  <a:pt x="117921" y="3548"/>
                </a:lnTo>
                <a:lnTo>
                  <a:pt x="107361" y="858"/>
                </a:lnTo>
                <a:lnTo>
                  <a:pt x="96187" y="0"/>
                </a:lnTo>
                <a:lnTo>
                  <a:pt x="85227" y="929"/>
                </a:lnTo>
                <a:lnTo>
                  <a:pt x="74934" y="3438"/>
                </a:lnTo>
                <a:lnTo>
                  <a:pt x="65397" y="7222"/>
                </a:lnTo>
                <a:lnTo>
                  <a:pt x="56532" y="11969"/>
                </a:lnTo>
                <a:lnTo>
                  <a:pt x="48203" y="17421"/>
                </a:lnTo>
                <a:lnTo>
                  <a:pt x="40439" y="23537"/>
                </a:lnTo>
                <a:lnTo>
                  <a:pt x="33436" y="30473"/>
                </a:lnTo>
                <a:lnTo>
                  <a:pt x="27239" y="38251"/>
                </a:lnTo>
                <a:lnTo>
                  <a:pt x="21753" y="46763"/>
                </a:lnTo>
                <a:lnTo>
                  <a:pt x="16833" y="55855"/>
                </a:lnTo>
                <a:lnTo>
                  <a:pt x="12342" y="65385"/>
                </a:lnTo>
                <a:lnTo>
                  <a:pt x="8325" y="75395"/>
                </a:lnTo>
                <a:lnTo>
                  <a:pt x="4999" y="86100"/>
                </a:lnTo>
                <a:lnTo>
                  <a:pt x="2432" y="97556"/>
                </a:lnTo>
                <a:lnTo>
                  <a:pt x="708" y="109522"/>
                </a:lnTo>
                <a:lnTo>
                  <a:pt x="0" y="121553"/>
                </a:lnTo>
                <a:lnTo>
                  <a:pt x="308" y="133382"/>
                </a:lnTo>
                <a:lnTo>
                  <a:pt x="1651" y="144765"/>
                </a:lnTo>
                <a:lnTo>
                  <a:pt x="4148" y="155409"/>
                </a:lnTo>
                <a:lnTo>
                  <a:pt x="7757" y="165229"/>
                </a:lnTo>
                <a:lnTo>
                  <a:pt x="12468" y="174144"/>
                </a:lnTo>
                <a:lnTo>
                  <a:pt x="18379" y="181995"/>
                </a:lnTo>
                <a:lnTo>
                  <a:pt x="25430" y="188783"/>
                </a:lnTo>
                <a:lnTo>
                  <a:pt x="33434" y="194173"/>
                </a:lnTo>
                <a:lnTo>
                  <a:pt x="42178" y="197439"/>
                </a:lnTo>
                <a:lnTo>
                  <a:pt x="51461" y="198374"/>
                </a:lnTo>
                <a:lnTo>
                  <a:pt x="60964" y="197222"/>
                </a:lnTo>
                <a:lnTo>
                  <a:pt x="70263" y="194398"/>
                </a:lnTo>
                <a:lnTo>
                  <a:pt x="79145" y="190316"/>
                </a:lnTo>
                <a:lnTo>
                  <a:pt x="87583" y="185325"/>
                </a:lnTo>
                <a:lnTo>
                  <a:pt x="95637" y="179692"/>
                </a:lnTo>
                <a:lnTo>
                  <a:pt x="103391" y="173609"/>
                </a:lnTo>
                <a:lnTo>
                  <a:pt x="110920" y="167053"/>
                </a:lnTo>
                <a:lnTo>
                  <a:pt x="118291" y="159813"/>
                </a:lnTo>
                <a:lnTo>
                  <a:pt x="125545" y="151828"/>
                </a:lnTo>
                <a:lnTo>
                  <a:pt x="132553" y="143176"/>
                </a:lnTo>
                <a:lnTo>
                  <a:pt x="139033" y="133989"/>
                </a:lnTo>
                <a:lnTo>
                  <a:pt x="144857" y="124480"/>
                </a:lnTo>
                <a:lnTo>
                  <a:pt x="149501" y="117550"/>
                </a:lnTo>
                <a:lnTo>
                  <a:pt x="152329" y="116707"/>
                </a:lnTo>
                <a:lnTo>
                  <a:pt x="153709" y="120875"/>
                </a:lnTo>
                <a:lnTo>
                  <a:pt x="154266" y="128434"/>
                </a:lnTo>
                <a:lnTo>
                  <a:pt x="154432" y="138217"/>
                </a:lnTo>
                <a:lnTo>
                  <a:pt x="154435" y="149454"/>
                </a:lnTo>
                <a:lnTo>
                  <a:pt x="154383" y="161642"/>
                </a:lnTo>
                <a:lnTo>
                  <a:pt x="154322" y="174456"/>
                </a:lnTo>
                <a:lnTo>
                  <a:pt x="154267" y="187687"/>
                </a:lnTo>
                <a:lnTo>
                  <a:pt x="154225" y="201359"/>
                </a:lnTo>
                <a:lnTo>
                  <a:pt x="154192" y="215688"/>
                </a:lnTo>
                <a:lnTo>
                  <a:pt x="154169" y="230736"/>
                </a:lnTo>
                <a:lnTo>
                  <a:pt x="154153" y="246268"/>
                </a:lnTo>
                <a:lnTo>
                  <a:pt x="154142" y="261849"/>
                </a:lnTo>
                <a:lnTo>
                  <a:pt x="154130" y="277215"/>
                </a:lnTo>
                <a:lnTo>
                  <a:pt x="153953" y="292126"/>
                </a:lnTo>
                <a:lnTo>
                  <a:pt x="153301" y="306292"/>
                </a:lnTo>
                <a:lnTo>
                  <a:pt x="152050" y="319625"/>
                </a:lnTo>
                <a:lnTo>
                  <a:pt x="150387" y="331953"/>
                </a:lnTo>
                <a:lnTo>
                  <a:pt x="148559" y="344240"/>
                </a:lnTo>
                <a:lnTo>
                  <a:pt x="146404" y="358686"/>
                </a:lnTo>
                <a:lnTo>
                  <a:pt x="143591" y="37909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Freeform 74"/>
          <p:cNvSpPr/>
          <p:nvPr/>
        </p:nvSpPr>
        <p:spPr>
          <a:xfrm>
            <a:off x="6190003" y="2048435"/>
            <a:ext cx="190267" cy="314142"/>
          </a:xfrm>
          <a:custGeom>
            <a:avLst/>
            <a:gdLst/>
            <a:ahLst/>
            <a:cxnLst/>
            <a:rect l="0" t="0" r="0" b="0"/>
            <a:pathLst>
              <a:path w="190267" h="314142">
                <a:moveTo>
                  <a:pt x="190266" y="46736"/>
                </a:moveTo>
                <a:lnTo>
                  <a:pt x="184399" y="52670"/>
                </a:lnTo>
                <a:lnTo>
                  <a:pt x="178835" y="58875"/>
                </a:lnTo>
                <a:lnTo>
                  <a:pt x="173035" y="65966"/>
                </a:lnTo>
                <a:lnTo>
                  <a:pt x="166955" y="73733"/>
                </a:lnTo>
                <a:lnTo>
                  <a:pt x="160625" y="81732"/>
                </a:lnTo>
                <a:lnTo>
                  <a:pt x="154096" y="89677"/>
                </a:lnTo>
                <a:lnTo>
                  <a:pt x="147421" y="97624"/>
                </a:lnTo>
                <a:lnTo>
                  <a:pt x="140638" y="105866"/>
                </a:lnTo>
                <a:lnTo>
                  <a:pt x="133780" y="114556"/>
                </a:lnTo>
                <a:lnTo>
                  <a:pt x="126871" y="123697"/>
                </a:lnTo>
                <a:lnTo>
                  <a:pt x="119926" y="133218"/>
                </a:lnTo>
                <a:lnTo>
                  <a:pt x="112956" y="143034"/>
                </a:lnTo>
                <a:lnTo>
                  <a:pt x="105971" y="153068"/>
                </a:lnTo>
                <a:lnTo>
                  <a:pt x="98975" y="163257"/>
                </a:lnTo>
                <a:lnTo>
                  <a:pt x="91970" y="173554"/>
                </a:lnTo>
                <a:lnTo>
                  <a:pt x="84962" y="183926"/>
                </a:lnTo>
                <a:lnTo>
                  <a:pt x="77949" y="194349"/>
                </a:lnTo>
                <a:lnTo>
                  <a:pt x="70939" y="204807"/>
                </a:lnTo>
                <a:lnTo>
                  <a:pt x="64095" y="215287"/>
                </a:lnTo>
                <a:lnTo>
                  <a:pt x="57727" y="225784"/>
                </a:lnTo>
                <a:lnTo>
                  <a:pt x="51971" y="236291"/>
                </a:lnTo>
                <a:lnTo>
                  <a:pt x="47124" y="246805"/>
                </a:lnTo>
                <a:lnTo>
                  <a:pt x="43699" y="257325"/>
                </a:lnTo>
                <a:lnTo>
                  <a:pt x="41848" y="267842"/>
                </a:lnTo>
                <a:lnTo>
                  <a:pt x="41571" y="278194"/>
                </a:lnTo>
                <a:lnTo>
                  <a:pt x="42898" y="288071"/>
                </a:lnTo>
                <a:lnTo>
                  <a:pt x="45683" y="297326"/>
                </a:lnTo>
                <a:lnTo>
                  <a:pt x="49822" y="305337"/>
                </a:lnTo>
                <a:lnTo>
                  <a:pt x="55341" y="310974"/>
                </a:lnTo>
                <a:lnTo>
                  <a:pt x="62125" y="313833"/>
                </a:lnTo>
                <a:lnTo>
                  <a:pt x="69949" y="314141"/>
                </a:lnTo>
                <a:lnTo>
                  <a:pt x="78571" y="312379"/>
                </a:lnTo>
                <a:lnTo>
                  <a:pt x="87768" y="309044"/>
                </a:lnTo>
                <a:lnTo>
                  <a:pt x="97044" y="304403"/>
                </a:lnTo>
                <a:lnTo>
                  <a:pt x="105658" y="298482"/>
                </a:lnTo>
                <a:lnTo>
                  <a:pt x="113262" y="291395"/>
                </a:lnTo>
                <a:lnTo>
                  <a:pt x="119858" y="283352"/>
                </a:lnTo>
                <a:lnTo>
                  <a:pt x="125604" y="274576"/>
                </a:lnTo>
                <a:lnTo>
                  <a:pt x="130685" y="265264"/>
                </a:lnTo>
                <a:lnTo>
                  <a:pt x="134946" y="255569"/>
                </a:lnTo>
                <a:lnTo>
                  <a:pt x="137912" y="245608"/>
                </a:lnTo>
                <a:lnTo>
                  <a:pt x="139424" y="235468"/>
                </a:lnTo>
                <a:lnTo>
                  <a:pt x="139456" y="225371"/>
                </a:lnTo>
                <a:lnTo>
                  <a:pt x="137958" y="215665"/>
                </a:lnTo>
                <a:lnTo>
                  <a:pt x="135055" y="206507"/>
                </a:lnTo>
                <a:lnTo>
                  <a:pt x="130835" y="197882"/>
                </a:lnTo>
                <a:lnTo>
                  <a:pt x="125261" y="189702"/>
                </a:lnTo>
                <a:lnTo>
                  <a:pt x="118441" y="181864"/>
                </a:lnTo>
                <a:lnTo>
                  <a:pt x="110591" y="174278"/>
                </a:lnTo>
                <a:lnTo>
                  <a:pt x="101953" y="166869"/>
                </a:lnTo>
                <a:lnTo>
                  <a:pt x="92737" y="159590"/>
                </a:lnTo>
                <a:lnTo>
                  <a:pt x="83108" y="152564"/>
                </a:lnTo>
                <a:lnTo>
                  <a:pt x="73192" y="146073"/>
                </a:lnTo>
                <a:lnTo>
                  <a:pt x="63082" y="140221"/>
                </a:lnTo>
                <a:lnTo>
                  <a:pt x="53005" y="134800"/>
                </a:lnTo>
                <a:lnTo>
                  <a:pt x="43313" y="129393"/>
                </a:lnTo>
                <a:lnTo>
                  <a:pt x="34168" y="123748"/>
                </a:lnTo>
                <a:lnTo>
                  <a:pt x="25722" y="117632"/>
                </a:lnTo>
                <a:lnTo>
                  <a:pt x="18195" y="110762"/>
                </a:lnTo>
                <a:lnTo>
                  <a:pt x="11623" y="103061"/>
                </a:lnTo>
                <a:lnTo>
                  <a:pt x="6209" y="94616"/>
                </a:lnTo>
                <a:lnTo>
                  <a:pt x="2395" y="85577"/>
                </a:lnTo>
                <a:lnTo>
                  <a:pt x="283" y="76096"/>
                </a:lnTo>
                <a:lnTo>
                  <a:pt x="0" y="66460"/>
                </a:lnTo>
                <a:lnTo>
                  <a:pt x="1855" y="57071"/>
                </a:lnTo>
                <a:lnTo>
                  <a:pt x="5808" y="48130"/>
                </a:lnTo>
                <a:lnTo>
                  <a:pt x="11546" y="39652"/>
                </a:lnTo>
                <a:lnTo>
                  <a:pt x="18676" y="31572"/>
                </a:lnTo>
                <a:lnTo>
                  <a:pt x="26843" y="23810"/>
                </a:lnTo>
                <a:lnTo>
                  <a:pt x="35916" y="16614"/>
                </a:lnTo>
                <a:lnTo>
                  <a:pt x="45984" y="10532"/>
                </a:lnTo>
                <a:lnTo>
                  <a:pt x="57009" y="5779"/>
                </a:lnTo>
                <a:lnTo>
                  <a:pt x="68683" y="2419"/>
                </a:lnTo>
                <a:lnTo>
                  <a:pt x="80518" y="529"/>
                </a:lnTo>
                <a:lnTo>
                  <a:pt x="92217" y="0"/>
                </a:lnTo>
                <a:lnTo>
                  <a:pt x="103609" y="628"/>
                </a:lnTo>
                <a:lnTo>
                  <a:pt x="115895" y="2377"/>
                </a:lnTo>
                <a:lnTo>
                  <a:pt x="132387" y="6515"/>
                </a:lnTo>
                <a:lnTo>
                  <a:pt x="158681" y="1515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0" name="Group 79"/>
          <p:cNvGrpSpPr/>
          <p:nvPr/>
        </p:nvGrpSpPr>
        <p:grpSpPr>
          <a:xfrm>
            <a:off x="2547896" y="136801"/>
            <a:ext cx="400084" cy="905521"/>
            <a:chOff x="2547896" y="136801"/>
            <a:chExt cx="400084" cy="905521"/>
          </a:xfrm>
        </p:grpSpPr>
        <p:sp>
          <p:nvSpPr>
            <p:cNvPr id="76" name="Freeform 75"/>
            <p:cNvSpPr/>
            <p:nvPr/>
          </p:nvSpPr>
          <p:spPr>
            <a:xfrm>
              <a:off x="2619289" y="136801"/>
              <a:ext cx="202349" cy="410681"/>
            </a:xfrm>
            <a:custGeom>
              <a:avLst/>
              <a:gdLst/>
              <a:ahLst/>
              <a:cxnLst/>
              <a:rect l="0" t="0" r="0" b="0"/>
              <a:pathLst>
                <a:path w="202349" h="410681">
                  <a:moveTo>
                    <a:pt x="181291" y="105354"/>
                  </a:moveTo>
                  <a:lnTo>
                    <a:pt x="181224" y="93686"/>
                  </a:lnTo>
                  <a:lnTo>
                    <a:pt x="180584" y="83197"/>
                  </a:lnTo>
                  <a:lnTo>
                    <a:pt x="179283" y="72895"/>
                  </a:lnTo>
                  <a:lnTo>
                    <a:pt x="177250" y="62594"/>
                  </a:lnTo>
                  <a:lnTo>
                    <a:pt x="174285" y="52250"/>
                  </a:lnTo>
                  <a:lnTo>
                    <a:pt x="170361" y="41870"/>
                  </a:lnTo>
                  <a:lnTo>
                    <a:pt x="165439" y="31787"/>
                  </a:lnTo>
                  <a:lnTo>
                    <a:pt x="159387" y="22626"/>
                  </a:lnTo>
                  <a:lnTo>
                    <a:pt x="152242" y="14662"/>
                  </a:lnTo>
                  <a:lnTo>
                    <a:pt x="144175" y="8163"/>
                  </a:lnTo>
                  <a:lnTo>
                    <a:pt x="135389" y="3547"/>
                  </a:lnTo>
                  <a:lnTo>
                    <a:pt x="126074" y="857"/>
                  </a:lnTo>
                  <a:lnTo>
                    <a:pt x="116379" y="0"/>
                  </a:lnTo>
                  <a:lnTo>
                    <a:pt x="106419" y="928"/>
                  </a:lnTo>
                  <a:lnTo>
                    <a:pt x="96280" y="3438"/>
                  </a:lnTo>
                  <a:lnTo>
                    <a:pt x="86184" y="7221"/>
                  </a:lnTo>
                  <a:lnTo>
                    <a:pt x="76478" y="11968"/>
                  </a:lnTo>
                  <a:lnTo>
                    <a:pt x="67320" y="17420"/>
                  </a:lnTo>
                  <a:lnTo>
                    <a:pt x="58696" y="23537"/>
                  </a:lnTo>
                  <a:lnTo>
                    <a:pt x="50516" y="30473"/>
                  </a:lnTo>
                  <a:lnTo>
                    <a:pt x="42683" y="38251"/>
                  </a:lnTo>
                  <a:lnTo>
                    <a:pt x="35269" y="46763"/>
                  </a:lnTo>
                  <a:lnTo>
                    <a:pt x="28509" y="55855"/>
                  </a:lnTo>
                  <a:lnTo>
                    <a:pt x="22479" y="65380"/>
                  </a:lnTo>
                  <a:lnTo>
                    <a:pt x="17106" y="75217"/>
                  </a:lnTo>
                  <a:lnTo>
                    <a:pt x="12262" y="85273"/>
                  </a:lnTo>
                  <a:lnTo>
                    <a:pt x="7827" y="95482"/>
                  </a:lnTo>
                  <a:lnTo>
                    <a:pt x="4018" y="105794"/>
                  </a:lnTo>
                  <a:lnTo>
                    <a:pt x="1364" y="116177"/>
                  </a:lnTo>
                  <a:lnTo>
                    <a:pt x="61" y="126608"/>
                  </a:lnTo>
                  <a:lnTo>
                    <a:pt x="0" y="137071"/>
                  </a:lnTo>
                  <a:lnTo>
                    <a:pt x="947" y="147556"/>
                  </a:lnTo>
                  <a:lnTo>
                    <a:pt x="2662" y="158055"/>
                  </a:lnTo>
                  <a:lnTo>
                    <a:pt x="5101" y="168564"/>
                  </a:lnTo>
                  <a:lnTo>
                    <a:pt x="8408" y="179080"/>
                  </a:lnTo>
                  <a:lnTo>
                    <a:pt x="12601" y="189586"/>
                  </a:lnTo>
                  <a:lnTo>
                    <a:pt x="17891" y="199590"/>
                  </a:lnTo>
                  <a:lnTo>
                    <a:pt x="24731" y="208170"/>
                  </a:lnTo>
                  <a:lnTo>
                    <a:pt x="33222" y="214931"/>
                  </a:lnTo>
                  <a:lnTo>
                    <a:pt x="43009" y="219809"/>
                  </a:lnTo>
                  <a:lnTo>
                    <a:pt x="53489" y="222798"/>
                  </a:lnTo>
                  <a:lnTo>
                    <a:pt x="64238" y="224100"/>
                  </a:lnTo>
                  <a:lnTo>
                    <a:pt x="75046" y="223875"/>
                  </a:lnTo>
                  <a:lnTo>
                    <a:pt x="85829" y="222144"/>
                  </a:lnTo>
                  <a:lnTo>
                    <a:pt x="96555" y="219057"/>
                  </a:lnTo>
                  <a:lnTo>
                    <a:pt x="107062" y="214699"/>
                  </a:lnTo>
                  <a:lnTo>
                    <a:pt x="117052" y="209025"/>
                  </a:lnTo>
                  <a:lnTo>
                    <a:pt x="126404" y="202139"/>
                  </a:lnTo>
                  <a:lnTo>
                    <a:pt x="135160" y="194415"/>
                  </a:lnTo>
                  <a:lnTo>
                    <a:pt x="143429" y="186391"/>
                  </a:lnTo>
                  <a:lnTo>
                    <a:pt x="151326" y="178401"/>
                  </a:lnTo>
                  <a:lnTo>
                    <a:pt x="158953" y="170409"/>
                  </a:lnTo>
                  <a:lnTo>
                    <a:pt x="166388" y="162131"/>
                  </a:lnTo>
                  <a:lnTo>
                    <a:pt x="173694" y="153459"/>
                  </a:lnTo>
                  <a:lnTo>
                    <a:pt x="181000" y="146016"/>
                  </a:lnTo>
                  <a:lnTo>
                    <a:pt x="187677" y="142612"/>
                  </a:lnTo>
                  <a:lnTo>
                    <a:pt x="192453" y="143848"/>
                  </a:lnTo>
                  <a:lnTo>
                    <a:pt x="195142" y="148907"/>
                  </a:lnTo>
                  <a:lnTo>
                    <a:pt x="196085" y="156775"/>
                  </a:lnTo>
                  <a:lnTo>
                    <a:pt x="195864" y="166617"/>
                  </a:lnTo>
                  <a:lnTo>
                    <a:pt x="195153" y="177818"/>
                  </a:lnTo>
                  <a:lnTo>
                    <a:pt x="194366" y="189946"/>
                  </a:lnTo>
                  <a:lnTo>
                    <a:pt x="193679" y="202702"/>
                  </a:lnTo>
                  <a:lnTo>
                    <a:pt x="193139" y="215880"/>
                  </a:lnTo>
                  <a:lnTo>
                    <a:pt x="192739" y="229343"/>
                  </a:lnTo>
                  <a:lnTo>
                    <a:pt x="192452" y="242997"/>
                  </a:lnTo>
                  <a:lnTo>
                    <a:pt x="192251" y="256778"/>
                  </a:lnTo>
                  <a:lnTo>
                    <a:pt x="192116" y="270640"/>
                  </a:lnTo>
                  <a:lnTo>
                    <a:pt x="192194" y="284390"/>
                  </a:lnTo>
                  <a:lnTo>
                    <a:pt x="192778" y="297704"/>
                  </a:lnTo>
                  <a:lnTo>
                    <a:pt x="193978" y="310437"/>
                  </a:lnTo>
                  <a:lnTo>
                    <a:pt x="195429" y="322616"/>
                  </a:lnTo>
                  <a:lnTo>
                    <a:pt x="196409" y="334335"/>
                  </a:lnTo>
                  <a:lnTo>
                    <a:pt x="196554" y="345697"/>
                  </a:lnTo>
                  <a:lnTo>
                    <a:pt x="196181" y="356729"/>
                  </a:lnTo>
                  <a:lnTo>
                    <a:pt x="196177" y="368669"/>
                  </a:lnTo>
                  <a:lnTo>
                    <a:pt x="197654" y="384804"/>
                  </a:lnTo>
                  <a:lnTo>
                    <a:pt x="202348" y="4106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547896" y="589595"/>
              <a:ext cx="400084" cy="31587"/>
            </a:xfrm>
            <a:custGeom>
              <a:avLst/>
              <a:gdLst/>
              <a:ahLst/>
              <a:cxnLst/>
              <a:rect l="0" t="0" r="0" b="0"/>
              <a:pathLst>
                <a:path w="400084" h="31587">
                  <a:moveTo>
                    <a:pt x="400083" y="0"/>
                  </a:moveTo>
                  <a:lnTo>
                    <a:pt x="388214" y="5734"/>
                  </a:lnTo>
                  <a:lnTo>
                    <a:pt x="375804" y="10018"/>
                  </a:lnTo>
                  <a:lnTo>
                    <a:pt x="361622" y="13224"/>
                  </a:lnTo>
                  <a:lnTo>
                    <a:pt x="346087" y="15585"/>
                  </a:lnTo>
                  <a:lnTo>
                    <a:pt x="330091" y="17282"/>
                  </a:lnTo>
                  <a:lnTo>
                    <a:pt x="314204" y="18477"/>
                  </a:lnTo>
                  <a:lnTo>
                    <a:pt x="298483" y="19306"/>
                  </a:lnTo>
                  <a:lnTo>
                    <a:pt x="282648" y="19874"/>
                  </a:lnTo>
                  <a:lnTo>
                    <a:pt x="266521" y="20261"/>
                  </a:lnTo>
                  <a:lnTo>
                    <a:pt x="250065" y="20523"/>
                  </a:lnTo>
                  <a:lnTo>
                    <a:pt x="233319" y="20699"/>
                  </a:lnTo>
                  <a:lnTo>
                    <a:pt x="216341" y="20822"/>
                  </a:lnTo>
                  <a:lnTo>
                    <a:pt x="199192" y="21074"/>
                  </a:lnTo>
                  <a:lnTo>
                    <a:pt x="181919" y="21776"/>
                  </a:lnTo>
                  <a:lnTo>
                    <a:pt x="164564" y="23060"/>
                  </a:lnTo>
                  <a:lnTo>
                    <a:pt x="147316" y="24737"/>
                  </a:lnTo>
                  <a:lnTo>
                    <a:pt x="130503" y="26401"/>
                  </a:lnTo>
                  <a:lnTo>
                    <a:pt x="114266" y="27814"/>
                  </a:lnTo>
                  <a:lnTo>
                    <a:pt x="98583" y="28914"/>
                  </a:lnTo>
                  <a:lnTo>
                    <a:pt x="83358" y="29727"/>
                  </a:lnTo>
                  <a:lnTo>
                    <a:pt x="68497" y="30308"/>
                  </a:lnTo>
                  <a:lnTo>
                    <a:pt x="54319" y="30716"/>
                  </a:lnTo>
                  <a:lnTo>
                    <a:pt x="40058" y="31042"/>
                  </a:lnTo>
                  <a:lnTo>
                    <a:pt x="23337" y="3131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603198" y="738501"/>
              <a:ext cx="218440" cy="260391"/>
            </a:xfrm>
            <a:custGeom>
              <a:avLst/>
              <a:gdLst/>
              <a:ahLst/>
              <a:cxnLst/>
              <a:rect l="0" t="0" r="0" b="0"/>
              <a:pathLst>
                <a:path w="218440" h="260391">
                  <a:moveTo>
                    <a:pt x="7869" y="40607"/>
                  </a:moveTo>
                  <a:lnTo>
                    <a:pt x="10870" y="31873"/>
                  </a:lnTo>
                  <a:lnTo>
                    <a:pt x="14292" y="24166"/>
                  </a:lnTo>
                  <a:lnTo>
                    <a:pt x="18493" y="16778"/>
                  </a:lnTo>
                  <a:lnTo>
                    <a:pt x="23566" y="10035"/>
                  </a:lnTo>
                  <a:lnTo>
                    <a:pt x="29695" y="4802"/>
                  </a:lnTo>
                  <a:lnTo>
                    <a:pt x="36879" y="1441"/>
                  </a:lnTo>
                  <a:lnTo>
                    <a:pt x="44967" y="0"/>
                  </a:lnTo>
                  <a:lnTo>
                    <a:pt x="53761" y="471"/>
                  </a:lnTo>
                  <a:lnTo>
                    <a:pt x="63072" y="2646"/>
                  </a:lnTo>
                  <a:lnTo>
                    <a:pt x="72424" y="6359"/>
                  </a:lnTo>
                  <a:lnTo>
                    <a:pt x="81089" y="11584"/>
                  </a:lnTo>
                  <a:lnTo>
                    <a:pt x="88726" y="18171"/>
                  </a:lnTo>
                  <a:lnTo>
                    <a:pt x="95344" y="26032"/>
                  </a:lnTo>
                  <a:lnTo>
                    <a:pt x="101105" y="35211"/>
                  </a:lnTo>
                  <a:lnTo>
                    <a:pt x="106200" y="45608"/>
                  </a:lnTo>
                  <a:lnTo>
                    <a:pt x="110641" y="57013"/>
                  </a:lnTo>
                  <a:lnTo>
                    <a:pt x="114260" y="69193"/>
                  </a:lnTo>
                  <a:lnTo>
                    <a:pt x="117032" y="81945"/>
                  </a:lnTo>
                  <a:lnTo>
                    <a:pt x="119065" y="95271"/>
                  </a:lnTo>
                  <a:lnTo>
                    <a:pt x="120513" y="109355"/>
                  </a:lnTo>
                  <a:lnTo>
                    <a:pt x="121520" y="124229"/>
                  </a:lnTo>
                  <a:lnTo>
                    <a:pt x="122044" y="139472"/>
                  </a:lnTo>
                  <a:lnTo>
                    <a:pt x="121872" y="154325"/>
                  </a:lnTo>
                  <a:lnTo>
                    <a:pt x="120937" y="168384"/>
                  </a:lnTo>
                  <a:lnTo>
                    <a:pt x="119157" y="181434"/>
                  </a:lnTo>
                  <a:lnTo>
                    <a:pt x="116359" y="193279"/>
                  </a:lnTo>
                  <a:lnTo>
                    <a:pt x="112548" y="203949"/>
                  </a:lnTo>
                  <a:lnTo>
                    <a:pt x="107870" y="213624"/>
                  </a:lnTo>
                  <a:lnTo>
                    <a:pt x="102513" y="222524"/>
                  </a:lnTo>
                  <a:lnTo>
                    <a:pt x="96648" y="230847"/>
                  </a:lnTo>
                  <a:lnTo>
                    <a:pt x="90253" y="238593"/>
                  </a:lnTo>
                  <a:lnTo>
                    <a:pt x="83129" y="245577"/>
                  </a:lnTo>
                  <a:lnTo>
                    <a:pt x="75225" y="251744"/>
                  </a:lnTo>
                  <a:lnTo>
                    <a:pt x="66629" y="256699"/>
                  </a:lnTo>
                  <a:lnTo>
                    <a:pt x="57481" y="259665"/>
                  </a:lnTo>
                  <a:lnTo>
                    <a:pt x="47923" y="260390"/>
                  </a:lnTo>
                  <a:lnTo>
                    <a:pt x="38234" y="258926"/>
                  </a:lnTo>
                  <a:lnTo>
                    <a:pt x="28809" y="255360"/>
                  </a:lnTo>
                  <a:lnTo>
                    <a:pt x="19857" y="249961"/>
                  </a:lnTo>
                  <a:lnTo>
                    <a:pt x="11881" y="243102"/>
                  </a:lnTo>
                  <a:lnTo>
                    <a:pt x="5734" y="235144"/>
                  </a:lnTo>
                  <a:lnTo>
                    <a:pt x="1725" y="226395"/>
                  </a:lnTo>
                  <a:lnTo>
                    <a:pt x="0" y="217253"/>
                  </a:lnTo>
                  <a:lnTo>
                    <a:pt x="804" y="208197"/>
                  </a:lnTo>
                  <a:lnTo>
                    <a:pt x="4013" y="199492"/>
                  </a:lnTo>
                  <a:lnTo>
                    <a:pt x="9232" y="191683"/>
                  </a:lnTo>
                  <a:lnTo>
                    <a:pt x="16007" y="185647"/>
                  </a:lnTo>
                  <a:lnTo>
                    <a:pt x="23926" y="181703"/>
                  </a:lnTo>
                  <a:lnTo>
                    <a:pt x="32663" y="179683"/>
                  </a:lnTo>
                  <a:lnTo>
                    <a:pt x="41971" y="179224"/>
                  </a:lnTo>
                  <a:lnTo>
                    <a:pt x="51669" y="179952"/>
                  </a:lnTo>
                  <a:lnTo>
                    <a:pt x="61467" y="181708"/>
                  </a:lnTo>
                  <a:lnTo>
                    <a:pt x="70972" y="184548"/>
                  </a:lnTo>
                  <a:lnTo>
                    <a:pt x="79996" y="188415"/>
                  </a:lnTo>
                  <a:lnTo>
                    <a:pt x="88531" y="193145"/>
                  </a:lnTo>
                  <a:lnTo>
                    <a:pt x="96651" y="198544"/>
                  </a:lnTo>
                  <a:lnTo>
                    <a:pt x="104457" y="204426"/>
                  </a:lnTo>
                  <a:lnTo>
                    <a:pt x="112362" y="210325"/>
                  </a:lnTo>
                  <a:lnTo>
                    <a:pt x="121050" y="215520"/>
                  </a:lnTo>
                  <a:lnTo>
                    <a:pt x="130824" y="219670"/>
                  </a:lnTo>
                  <a:lnTo>
                    <a:pt x="141492" y="222624"/>
                  </a:lnTo>
                  <a:lnTo>
                    <a:pt x="152571" y="224240"/>
                  </a:lnTo>
                  <a:lnTo>
                    <a:pt x="163717" y="224580"/>
                  </a:lnTo>
                  <a:lnTo>
                    <a:pt x="174521" y="223627"/>
                  </a:lnTo>
                  <a:lnTo>
                    <a:pt x="185596" y="220881"/>
                  </a:lnTo>
                  <a:lnTo>
                    <a:pt x="199027" y="213867"/>
                  </a:lnTo>
                  <a:lnTo>
                    <a:pt x="218439" y="19853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854275" y="726466"/>
              <a:ext cx="9477" cy="315856"/>
            </a:xfrm>
            <a:custGeom>
              <a:avLst/>
              <a:gdLst/>
              <a:ahLst/>
              <a:cxnLst/>
              <a:rect l="0" t="0" r="0" b="0"/>
              <a:pathLst>
                <a:path w="9477" h="315856">
                  <a:moveTo>
                    <a:pt x="9476" y="0"/>
                  </a:moveTo>
                  <a:lnTo>
                    <a:pt x="6609" y="8868"/>
                  </a:lnTo>
                  <a:lnTo>
                    <a:pt x="4467" y="17855"/>
                  </a:lnTo>
                  <a:lnTo>
                    <a:pt x="2864" y="27855"/>
                  </a:lnTo>
                  <a:lnTo>
                    <a:pt x="1684" y="39008"/>
                  </a:lnTo>
                  <a:lnTo>
                    <a:pt x="835" y="51468"/>
                  </a:lnTo>
                  <a:lnTo>
                    <a:pt x="242" y="65180"/>
                  </a:lnTo>
                  <a:lnTo>
                    <a:pt x="0" y="79943"/>
                  </a:lnTo>
                  <a:lnTo>
                    <a:pt x="365" y="95521"/>
                  </a:lnTo>
                  <a:lnTo>
                    <a:pt x="1420" y="111698"/>
                  </a:lnTo>
                  <a:lnTo>
                    <a:pt x="2942" y="128305"/>
                  </a:lnTo>
                  <a:lnTo>
                    <a:pt x="4502" y="145211"/>
                  </a:lnTo>
                  <a:lnTo>
                    <a:pt x="5845" y="162325"/>
                  </a:lnTo>
                  <a:lnTo>
                    <a:pt x="6898" y="179579"/>
                  </a:lnTo>
                  <a:lnTo>
                    <a:pt x="7680" y="196930"/>
                  </a:lnTo>
                  <a:lnTo>
                    <a:pt x="8240" y="214336"/>
                  </a:lnTo>
                  <a:lnTo>
                    <a:pt x="8634" y="231598"/>
                  </a:lnTo>
                  <a:lnTo>
                    <a:pt x="8949" y="250358"/>
                  </a:lnTo>
                  <a:lnTo>
                    <a:pt x="9213" y="275619"/>
                  </a:lnTo>
                  <a:lnTo>
                    <a:pt x="9476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2516310" y="1522361"/>
            <a:ext cx="336913" cy="909722"/>
            <a:chOff x="2516310" y="1522361"/>
            <a:chExt cx="336913" cy="909722"/>
          </a:xfrm>
        </p:grpSpPr>
        <p:sp>
          <p:nvSpPr>
            <p:cNvPr id="81" name="Freeform 80"/>
            <p:cNvSpPr/>
            <p:nvPr/>
          </p:nvSpPr>
          <p:spPr>
            <a:xfrm>
              <a:off x="2570679" y="1522361"/>
              <a:ext cx="177259" cy="306991"/>
            </a:xfrm>
            <a:custGeom>
              <a:avLst/>
              <a:gdLst/>
              <a:ahLst/>
              <a:cxnLst/>
              <a:rect l="0" t="0" r="0" b="0"/>
              <a:pathLst>
                <a:path w="177259" h="306991">
                  <a:moveTo>
                    <a:pt x="177258" y="35856"/>
                  </a:moveTo>
                  <a:lnTo>
                    <a:pt x="168591" y="41791"/>
                  </a:lnTo>
                  <a:lnTo>
                    <a:pt x="161525" y="47995"/>
                  </a:lnTo>
                  <a:lnTo>
                    <a:pt x="155419" y="55091"/>
                  </a:lnTo>
                  <a:lnTo>
                    <a:pt x="150018" y="63031"/>
                  </a:lnTo>
                  <a:lnTo>
                    <a:pt x="145156" y="71678"/>
                  </a:lnTo>
                  <a:lnTo>
                    <a:pt x="140692" y="80868"/>
                  </a:lnTo>
                  <a:lnTo>
                    <a:pt x="136353" y="90295"/>
                  </a:lnTo>
                  <a:lnTo>
                    <a:pt x="131745" y="99536"/>
                  </a:lnTo>
                  <a:lnTo>
                    <a:pt x="126681" y="108380"/>
                  </a:lnTo>
                  <a:lnTo>
                    <a:pt x="121311" y="116961"/>
                  </a:lnTo>
                  <a:lnTo>
                    <a:pt x="116014" y="125642"/>
                  </a:lnTo>
                  <a:lnTo>
                    <a:pt x="111004" y="134634"/>
                  </a:lnTo>
                  <a:lnTo>
                    <a:pt x="106166" y="143980"/>
                  </a:lnTo>
                  <a:lnTo>
                    <a:pt x="101158" y="153640"/>
                  </a:lnTo>
                  <a:lnTo>
                    <a:pt x="95789" y="163551"/>
                  </a:lnTo>
                  <a:lnTo>
                    <a:pt x="90030" y="173647"/>
                  </a:lnTo>
                  <a:lnTo>
                    <a:pt x="83932" y="183878"/>
                  </a:lnTo>
                  <a:lnTo>
                    <a:pt x="77572" y="194203"/>
                  </a:lnTo>
                  <a:lnTo>
                    <a:pt x="71181" y="204594"/>
                  </a:lnTo>
                  <a:lnTo>
                    <a:pt x="65124" y="215030"/>
                  </a:lnTo>
                  <a:lnTo>
                    <a:pt x="59573" y="225496"/>
                  </a:lnTo>
                  <a:lnTo>
                    <a:pt x="54524" y="235982"/>
                  </a:lnTo>
                  <a:lnTo>
                    <a:pt x="49899" y="246483"/>
                  </a:lnTo>
                  <a:lnTo>
                    <a:pt x="45616" y="256988"/>
                  </a:lnTo>
                  <a:lnTo>
                    <a:pt x="42078" y="267331"/>
                  </a:lnTo>
                  <a:lnTo>
                    <a:pt x="40138" y="277203"/>
                  </a:lnTo>
                  <a:lnTo>
                    <a:pt x="40137" y="286459"/>
                  </a:lnTo>
                  <a:lnTo>
                    <a:pt x="42104" y="294640"/>
                  </a:lnTo>
                  <a:lnTo>
                    <a:pt x="46016" y="300924"/>
                  </a:lnTo>
                  <a:lnTo>
                    <a:pt x="51644" y="305031"/>
                  </a:lnTo>
                  <a:lnTo>
                    <a:pt x="58490" y="306990"/>
                  </a:lnTo>
                  <a:lnTo>
                    <a:pt x="65907" y="306875"/>
                  </a:lnTo>
                  <a:lnTo>
                    <a:pt x="73484" y="304948"/>
                  </a:lnTo>
                  <a:lnTo>
                    <a:pt x="81194" y="301573"/>
                  </a:lnTo>
                  <a:lnTo>
                    <a:pt x="89283" y="297107"/>
                  </a:lnTo>
                  <a:lnTo>
                    <a:pt x="97868" y="291847"/>
                  </a:lnTo>
                  <a:lnTo>
                    <a:pt x="106771" y="285862"/>
                  </a:lnTo>
                  <a:lnTo>
                    <a:pt x="115601" y="279013"/>
                  </a:lnTo>
                  <a:lnTo>
                    <a:pt x="124131" y="271295"/>
                  </a:lnTo>
                  <a:lnTo>
                    <a:pt x="132148" y="262823"/>
                  </a:lnTo>
                  <a:lnTo>
                    <a:pt x="139379" y="253757"/>
                  </a:lnTo>
                  <a:lnTo>
                    <a:pt x="145750" y="244250"/>
                  </a:lnTo>
                  <a:lnTo>
                    <a:pt x="151026" y="234425"/>
                  </a:lnTo>
                  <a:lnTo>
                    <a:pt x="154748" y="224377"/>
                  </a:lnTo>
                  <a:lnTo>
                    <a:pt x="156807" y="214174"/>
                  </a:lnTo>
                  <a:lnTo>
                    <a:pt x="157394" y="203865"/>
                  </a:lnTo>
                  <a:lnTo>
                    <a:pt x="156808" y="193484"/>
                  </a:lnTo>
                  <a:lnTo>
                    <a:pt x="155338" y="183059"/>
                  </a:lnTo>
                  <a:lnTo>
                    <a:pt x="153066" y="172770"/>
                  </a:lnTo>
                  <a:lnTo>
                    <a:pt x="149871" y="162934"/>
                  </a:lnTo>
                  <a:lnTo>
                    <a:pt x="145758" y="153693"/>
                  </a:lnTo>
                  <a:lnTo>
                    <a:pt x="140692" y="145183"/>
                  </a:lnTo>
                  <a:lnTo>
                    <a:pt x="134534" y="137613"/>
                  </a:lnTo>
                  <a:lnTo>
                    <a:pt x="127311" y="131007"/>
                  </a:lnTo>
                  <a:lnTo>
                    <a:pt x="119018" y="125401"/>
                  </a:lnTo>
                  <a:lnTo>
                    <a:pt x="109549" y="120926"/>
                  </a:lnTo>
                  <a:lnTo>
                    <a:pt x="98960" y="117539"/>
                  </a:lnTo>
                  <a:lnTo>
                    <a:pt x="87596" y="114906"/>
                  </a:lnTo>
                  <a:lnTo>
                    <a:pt x="75977" y="112516"/>
                  </a:lnTo>
                  <a:lnTo>
                    <a:pt x="64428" y="110046"/>
                  </a:lnTo>
                  <a:lnTo>
                    <a:pt x="53234" y="107214"/>
                  </a:lnTo>
                  <a:lnTo>
                    <a:pt x="42717" y="103701"/>
                  </a:lnTo>
                  <a:lnTo>
                    <a:pt x="32983" y="99402"/>
                  </a:lnTo>
                  <a:lnTo>
                    <a:pt x="24125" y="94226"/>
                  </a:lnTo>
                  <a:lnTo>
                    <a:pt x="16313" y="88002"/>
                  </a:lnTo>
                  <a:lnTo>
                    <a:pt x="9551" y="80742"/>
                  </a:lnTo>
                  <a:lnTo>
                    <a:pt x="4178" y="72597"/>
                  </a:lnTo>
                  <a:lnTo>
                    <a:pt x="923" y="63759"/>
                  </a:lnTo>
                  <a:lnTo>
                    <a:pt x="0" y="54413"/>
                  </a:lnTo>
                  <a:lnTo>
                    <a:pt x="1330" y="44868"/>
                  </a:lnTo>
                  <a:lnTo>
                    <a:pt x="4806" y="35541"/>
                  </a:lnTo>
                  <a:lnTo>
                    <a:pt x="10147" y="26649"/>
                  </a:lnTo>
                  <a:lnTo>
                    <a:pt x="17139" y="18544"/>
                  </a:lnTo>
                  <a:lnTo>
                    <a:pt x="25718" y="11779"/>
                  </a:lnTo>
                  <a:lnTo>
                    <a:pt x="35706" y="6532"/>
                  </a:lnTo>
                  <a:lnTo>
                    <a:pt x="46833" y="2822"/>
                  </a:lnTo>
                  <a:lnTo>
                    <a:pt x="58826" y="690"/>
                  </a:lnTo>
                  <a:lnTo>
                    <a:pt x="71439" y="0"/>
                  </a:lnTo>
                  <a:lnTo>
                    <a:pt x="84162" y="652"/>
                  </a:lnTo>
                  <a:lnTo>
                    <a:pt x="96244" y="2677"/>
                  </a:lnTo>
                  <a:lnTo>
                    <a:pt x="107329" y="5961"/>
                  </a:lnTo>
                  <a:lnTo>
                    <a:pt x="117416" y="10283"/>
                  </a:lnTo>
                  <a:lnTo>
                    <a:pt x="126660" y="15399"/>
                  </a:lnTo>
                  <a:lnTo>
                    <a:pt x="135241" y="21090"/>
                  </a:lnTo>
                  <a:lnTo>
                    <a:pt x="143033" y="26880"/>
                  </a:lnTo>
                  <a:lnTo>
                    <a:pt x="150352" y="32614"/>
                  </a:lnTo>
                  <a:lnTo>
                    <a:pt x="157847" y="38791"/>
                  </a:lnTo>
                  <a:lnTo>
                    <a:pt x="166730" y="463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516310" y="1947772"/>
              <a:ext cx="336913" cy="21058"/>
            </a:xfrm>
            <a:custGeom>
              <a:avLst/>
              <a:gdLst/>
              <a:ahLst/>
              <a:cxnLst/>
              <a:rect l="0" t="0" r="0" b="0"/>
              <a:pathLst>
                <a:path w="336913" h="21058">
                  <a:moveTo>
                    <a:pt x="336912" y="0"/>
                  </a:moveTo>
                  <a:lnTo>
                    <a:pt x="322310" y="66"/>
                  </a:lnTo>
                  <a:lnTo>
                    <a:pt x="309039" y="707"/>
                  </a:lnTo>
                  <a:lnTo>
                    <a:pt x="295838" y="1999"/>
                  </a:lnTo>
                  <a:lnTo>
                    <a:pt x="282497" y="3686"/>
                  </a:lnTo>
                  <a:lnTo>
                    <a:pt x="268988" y="5354"/>
                  </a:lnTo>
                  <a:lnTo>
                    <a:pt x="255330" y="6767"/>
                  </a:lnTo>
                  <a:lnTo>
                    <a:pt x="241391" y="7865"/>
                  </a:lnTo>
                  <a:lnTo>
                    <a:pt x="226893" y="8676"/>
                  </a:lnTo>
                  <a:lnTo>
                    <a:pt x="211731" y="9256"/>
                  </a:lnTo>
                  <a:lnTo>
                    <a:pt x="195956" y="9661"/>
                  </a:lnTo>
                  <a:lnTo>
                    <a:pt x="179681" y="9941"/>
                  </a:lnTo>
                  <a:lnTo>
                    <a:pt x="163032" y="10136"/>
                  </a:lnTo>
                  <a:lnTo>
                    <a:pt x="146275" y="10439"/>
                  </a:lnTo>
                  <a:lnTo>
                    <a:pt x="129799" y="11175"/>
                  </a:lnTo>
                  <a:lnTo>
                    <a:pt x="113793" y="12483"/>
                  </a:lnTo>
                  <a:lnTo>
                    <a:pt x="98265" y="14175"/>
                  </a:lnTo>
                  <a:lnTo>
                    <a:pt x="83145" y="15850"/>
                  </a:lnTo>
                  <a:lnTo>
                    <a:pt x="68355" y="17270"/>
                  </a:lnTo>
                  <a:lnTo>
                    <a:pt x="54224" y="18378"/>
                  </a:lnTo>
                  <a:lnTo>
                    <a:pt x="39999" y="19315"/>
                  </a:lnTo>
                  <a:lnTo>
                    <a:pt x="23309" y="2016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553839" y="2107205"/>
              <a:ext cx="194099" cy="269441"/>
            </a:xfrm>
            <a:custGeom>
              <a:avLst/>
              <a:gdLst/>
              <a:ahLst/>
              <a:cxnLst/>
              <a:rect l="0" t="0" r="0" b="0"/>
              <a:pathLst>
                <a:path w="194099" h="269441">
                  <a:moveTo>
                    <a:pt x="15114" y="40608"/>
                  </a:moveTo>
                  <a:lnTo>
                    <a:pt x="18115" y="31874"/>
                  </a:lnTo>
                  <a:lnTo>
                    <a:pt x="21537" y="24167"/>
                  </a:lnTo>
                  <a:lnTo>
                    <a:pt x="25742" y="16779"/>
                  </a:lnTo>
                  <a:lnTo>
                    <a:pt x="30988" y="10036"/>
                  </a:lnTo>
                  <a:lnTo>
                    <a:pt x="37766" y="4802"/>
                  </a:lnTo>
                  <a:lnTo>
                    <a:pt x="46199" y="1441"/>
                  </a:lnTo>
                  <a:lnTo>
                    <a:pt x="55939" y="0"/>
                  </a:lnTo>
                  <a:lnTo>
                    <a:pt x="66382" y="471"/>
                  </a:lnTo>
                  <a:lnTo>
                    <a:pt x="77096" y="2646"/>
                  </a:lnTo>
                  <a:lnTo>
                    <a:pt x="87540" y="6359"/>
                  </a:lnTo>
                  <a:lnTo>
                    <a:pt x="97012" y="11585"/>
                  </a:lnTo>
                  <a:lnTo>
                    <a:pt x="105223" y="18172"/>
                  </a:lnTo>
                  <a:lnTo>
                    <a:pt x="112074" y="26033"/>
                  </a:lnTo>
                  <a:lnTo>
                    <a:pt x="117466" y="35211"/>
                  </a:lnTo>
                  <a:lnTo>
                    <a:pt x="121503" y="45608"/>
                  </a:lnTo>
                  <a:lnTo>
                    <a:pt x="124421" y="57014"/>
                  </a:lnTo>
                  <a:lnTo>
                    <a:pt x="126479" y="69194"/>
                  </a:lnTo>
                  <a:lnTo>
                    <a:pt x="127903" y="81937"/>
                  </a:lnTo>
                  <a:lnTo>
                    <a:pt x="128710" y="94917"/>
                  </a:lnTo>
                  <a:lnTo>
                    <a:pt x="128728" y="107704"/>
                  </a:lnTo>
                  <a:lnTo>
                    <a:pt x="127926" y="120081"/>
                  </a:lnTo>
                  <a:lnTo>
                    <a:pt x="126405" y="132019"/>
                  </a:lnTo>
                  <a:lnTo>
                    <a:pt x="124313" y="143576"/>
                  </a:lnTo>
                  <a:lnTo>
                    <a:pt x="121789" y="154833"/>
                  </a:lnTo>
                  <a:lnTo>
                    <a:pt x="118790" y="165870"/>
                  </a:lnTo>
                  <a:lnTo>
                    <a:pt x="115099" y="176748"/>
                  </a:lnTo>
                  <a:lnTo>
                    <a:pt x="110652" y="187515"/>
                  </a:lnTo>
                  <a:lnTo>
                    <a:pt x="105531" y="198205"/>
                  </a:lnTo>
                  <a:lnTo>
                    <a:pt x="99869" y="208842"/>
                  </a:lnTo>
                  <a:lnTo>
                    <a:pt x="93795" y="219439"/>
                  </a:lnTo>
                  <a:lnTo>
                    <a:pt x="87259" y="229844"/>
                  </a:lnTo>
                  <a:lnTo>
                    <a:pt x="80040" y="239758"/>
                  </a:lnTo>
                  <a:lnTo>
                    <a:pt x="72072" y="249041"/>
                  </a:lnTo>
                  <a:lnTo>
                    <a:pt x="63433" y="257240"/>
                  </a:lnTo>
                  <a:lnTo>
                    <a:pt x="54256" y="263537"/>
                  </a:lnTo>
                  <a:lnTo>
                    <a:pt x="44683" y="267647"/>
                  </a:lnTo>
                  <a:lnTo>
                    <a:pt x="35154" y="269440"/>
                  </a:lnTo>
                  <a:lnTo>
                    <a:pt x="26368" y="268680"/>
                  </a:lnTo>
                  <a:lnTo>
                    <a:pt x="18654" y="265498"/>
                  </a:lnTo>
                  <a:lnTo>
                    <a:pt x="12154" y="260125"/>
                  </a:lnTo>
                  <a:lnTo>
                    <a:pt x="7005" y="252716"/>
                  </a:lnTo>
                  <a:lnTo>
                    <a:pt x="3144" y="243561"/>
                  </a:lnTo>
                  <a:lnTo>
                    <a:pt x="685" y="233351"/>
                  </a:lnTo>
                  <a:lnTo>
                    <a:pt x="0" y="223047"/>
                  </a:lnTo>
                  <a:lnTo>
                    <a:pt x="1130" y="213198"/>
                  </a:lnTo>
                  <a:lnTo>
                    <a:pt x="3836" y="203961"/>
                  </a:lnTo>
                  <a:lnTo>
                    <a:pt x="7785" y="195297"/>
                  </a:lnTo>
                  <a:lnTo>
                    <a:pt x="12671" y="187112"/>
                  </a:lnTo>
                  <a:lnTo>
                    <a:pt x="18559" y="179784"/>
                  </a:lnTo>
                  <a:lnTo>
                    <a:pt x="25868" y="174139"/>
                  </a:lnTo>
                  <a:lnTo>
                    <a:pt x="34705" y="170488"/>
                  </a:lnTo>
                  <a:lnTo>
                    <a:pt x="44742" y="168680"/>
                  </a:lnTo>
                  <a:lnTo>
                    <a:pt x="55395" y="168371"/>
                  </a:lnTo>
                  <a:lnTo>
                    <a:pt x="66265" y="169204"/>
                  </a:lnTo>
                  <a:lnTo>
                    <a:pt x="77155" y="171032"/>
                  </a:lnTo>
                  <a:lnTo>
                    <a:pt x="87993" y="173920"/>
                  </a:lnTo>
                  <a:lnTo>
                    <a:pt x="98767" y="177807"/>
                  </a:lnTo>
                  <a:lnTo>
                    <a:pt x="109645" y="182040"/>
                  </a:lnTo>
                  <a:lnTo>
                    <a:pt x="120948" y="185508"/>
                  </a:lnTo>
                  <a:lnTo>
                    <a:pt x="132804" y="187655"/>
                  </a:lnTo>
                  <a:lnTo>
                    <a:pt x="144775" y="188600"/>
                  </a:lnTo>
                  <a:lnTo>
                    <a:pt x="157226" y="188961"/>
                  </a:lnTo>
                  <a:lnTo>
                    <a:pt x="172372" y="188764"/>
                  </a:lnTo>
                  <a:lnTo>
                    <a:pt x="194098" y="18800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790051" y="2095171"/>
              <a:ext cx="21058" cy="336912"/>
            </a:xfrm>
            <a:custGeom>
              <a:avLst/>
              <a:gdLst/>
              <a:ahLst/>
              <a:cxnLst/>
              <a:rect l="0" t="0" r="0" b="0"/>
              <a:pathLst>
                <a:path w="21058" h="336912">
                  <a:moveTo>
                    <a:pt x="21057" y="0"/>
                  </a:moveTo>
                  <a:lnTo>
                    <a:pt x="18190" y="8935"/>
                  </a:lnTo>
                  <a:lnTo>
                    <a:pt x="16049" y="18562"/>
                  </a:lnTo>
                  <a:lnTo>
                    <a:pt x="14446" y="29849"/>
                  </a:lnTo>
                  <a:lnTo>
                    <a:pt x="13265" y="42517"/>
                  </a:lnTo>
                  <a:lnTo>
                    <a:pt x="12416" y="55997"/>
                  </a:lnTo>
                  <a:lnTo>
                    <a:pt x="11819" y="69877"/>
                  </a:lnTo>
                  <a:lnTo>
                    <a:pt x="11405" y="84259"/>
                  </a:lnTo>
                  <a:lnTo>
                    <a:pt x="11120" y="99647"/>
                  </a:lnTo>
                  <a:lnTo>
                    <a:pt x="10927" y="116255"/>
                  </a:lnTo>
                  <a:lnTo>
                    <a:pt x="10796" y="133999"/>
                  </a:lnTo>
                  <a:lnTo>
                    <a:pt x="10708" y="152674"/>
                  </a:lnTo>
                  <a:lnTo>
                    <a:pt x="10645" y="172052"/>
                  </a:lnTo>
                  <a:lnTo>
                    <a:pt x="10432" y="191777"/>
                  </a:lnTo>
                  <a:lnTo>
                    <a:pt x="9757" y="211393"/>
                  </a:lnTo>
                  <a:lnTo>
                    <a:pt x="8490" y="230647"/>
                  </a:lnTo>
                  <a:lnTo>
                    <a:pt x="6817" y="249320"/>
                  </a:lnTo>
                  <a:lnTo>
                    <a:pt x="4981" y="269261"/>
                  </a:lnTo>
                  <a:lnTo>
                    <a:pt x="2819" y="295574"/>
                  </a:lnTo>
                  <a:lnTo>
                    <a:pt x="0" y="3369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1308470" y="2706983"/>
            <a:ext cx="1427433" cy="1260811"/>
            <a:chOff x="1308470" y="2706983"/>
            <a:chExt cx="1427433" cy="1260811"/>
          </a:xfrm>
        </p:grpSpPr>
        <p:sp>
          <p:nvSpPr>
            <p:cNvPr id="86" name="Freeform 85"/>
            <p:cNvSpPr/>
            <p:nvPr/>
          </p:nvSpPr>
          <p:spPr>
            <a:xfrm>
              <a:off x="2347854" y="2790051"/>
              <a:ext cx="15632" cy="336913"/>
            </a:xfrm>
            <a:custGeom>
              <a:avLst/>
              <a:gdLst/>
              <a:ahLst/>
              <a:cxnLst/>
              <a:rect l="0" t="0" r="0" b="0"/>
              <a:pathLst>
                <a:path w="15632" h="336913">
                  <a:moveTo>
                    <a:pt x="0" y="0"/>
                  </a:moveTo>
                  <a:lnTo>
                    <a:pt x="5734" y="6002"/>
                  </a:lnTo>
                  <a:lnTo>
                    <a:pt x="10018" y="12847"/>
                  </a:lnTo>
                  <a:lnTo>
                    <a:pt x="13215" y="21230"/>
                  </a:lnTo>
                  <a:lnTo>
                    <a:pt x="15231" y="30684"/>
                  </a:lnTo>
                  <a:lnTo>
                    <a:pt x="15631" y="40351"/>
                  </a:lnTo>
                  <a:lnTo>
                    <a:pt x="14329" y="49719"/>
                  </a:lnTo>
                  <a:lnTo>
                    <a:pt x="11852" y="59110"/>
                  </a:lnTo>
                  <a:lnTo>
                    <a:pt x="9124" y="69458"/>
                  </a:lnTo>
                  <a:lnTo>
                    <a:pt x="6705" y="81239"/>
                  </a:lnTo>
                  <a:lnTo>
                    <a:pt x="4781" y="94609"/>
                  </a:lnTo>
                  <a:lnTo>
                    <a:pt x="3342" y="109652"/>
                  </a:lnTo>
                  <a:lnTo>
                    <a:pt x="2304" y="126216"/>
                  </a:lnTo>
                  <a:lnTo>
                    <a:pt x="1574" y="143696"/>
                  </a:lnTo>
                  <a:lnTo>
                    <a:pt x="1068" y="161181"/>
                  </a:lnTo>
                  <a:lnTo>
                    <a:pt x="721" y="178155"/>
                  </a:lnTo>
                  <a:lnTo>
                    <a:pt x="485" y="194481"/>
                  </a:lnTo>
                  <a:lnTo>
                    <a:pt x="326" y="210210"/>
                  </a:lnTo>
                  <a:lnTo>
                    <a:pt x="218" y="225457"/>
                  </a:lnTo>
                  <a:lnTo>
                    <a:pt x="146" y="240342"/>
                  </a:lnTo>
                  <a:lnTo>
                    <a:pt x="98" y="254965"/>
                  </a:lnTo>
                  <a:lnTo>
                    <a:pt x="66" y="269390"/>
                  </a:lnTo>
                  <a:lnTo>
                    <a:pt x="44" y="283259"/>
                  </a:lnTo>
                  <a:lnTo>
                    <a:pt x="27" y="297273"/>
                  </a:lnTo>
                  <a:lnTo>
                    <a:pt x="13" y="313784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147813" y="3137492"/>
              <a:ext cx="452726" cy="136871"/>
            </a:xfrm>
            <a:custGeom>
              <a:avLst/>
              <a:gdLst/>
              <a:ahLst/>
              <a:cxnLst/>
              <a:rect l="0" t="0" r="0" b="0"/>
              <a:pathLst>
                <a:path w="452726" h="136871">
                  <a:moveTo>
                    <a:pt x="452725" y="0"/>
                  </a:moveTo>
                  <a:lnTo>
                    <a:pt x="443857" y="2934"/>
                  </a:lnTo>
                  <a:lnTo>
                    <a:pt x="434870" y="5716"/>
                  </a:lnTo>
                  <a:lnTo>
                    <a:pt x="424875" y="8615"/>
                  </a:lnTo>
                  <a:lnTo>
                    <a:pt x="413894" y="11656"/>
                  </a:lnTo>
                  <a:lnTo>
                    <a:pt x="402083" y="14821"/>
                  </a:lnTo>
                  <a:lnTo>
                    <a:pt x="389620" y="18085"/>
                  </a:lnTo>
                  <a:lnTo>
                    <a:pt x="376509" y="21423"/>
                  </a:lnTo>
                  <a:lnTo>
                    <a:pt x="362580" y="24814"/>
                  </a:lnTo>
                  <a:lnTo>
                    <a:pt x="347814" y="28243"/>
                  </a:lnTo>
                  <a:lnTo>
                    <a:pt x="332646" y="31698"/>
                  </a:lnTo>
                  <a:lnTo>
                    <a:pt x="317844" y="35170"/>
                  </a:lnTo>
                  <a:lnTo>
                    <a:pt x="303806" y="38660"/>
                  </a:lnTo>
                  <a:lnTo>
                    <a:pt x="290262" y="42325"/>
                  </a:lnTo>
                  <a:lnTo>
                    <a:pt x="276487" y="46472"/>
                  </a:lnTo>
                  <a:lnTo>
                    <a:pt x="262073" y="51222"/>
                  </a:lnTo>
                  <a:lnTo>
                    <a:pt x="247102" y="56380"/>
                  </a:lnTo>
                  <a:lnTo>
                    <a:pt x="231965" y="61534"/>
                  </a:lnTo>
                  <a:lnTo>
                    <a:pt x="216931" y="66444"/>
                  </a:lnTo>
                  <a:lnTo>
                    <a:pt x="202257" y="71045"/>
                  </a:lnTo>
                  <a:lnTo>
                    <a:pt x="188258" y="75361"/>
                  </a:lnTo>
                  <a:lnTo>
                    <a:pt x="175031" y="79448"/>
                  </a:lnTo>
                  <a:lnTo>
                    <a:pt x="162507" y="83362"/>
                  </a:lnTo>
                  <a:lnTo>
                    <a:pt x="150549" y="87151"/>
                  </a:lnTo>
                  <a:lnTo>
                    <a:pt x="139005" y="90856"/>
                  </a:lnTo>
                  <a:lnTo>
                    <a:pt x="127265" y="94668"/>
                  </a:lnTo>
                  <a:lnTo>
                    <a:pt x="114318" y="98913"/>
                  </a:lnTo>
                  <a:lnTo>
                    <a:pt x="99722" y="103730"/>
                  </a:lnTo>
                  <a:lnTo>
                    <a:pt x="84018" y="108932"/>
                  </a:lnTo>
                  <a:lnTo>
                    <a:pt x="68399" y="114116"/>
                  </a:lnTo>
                  <a:lnTo>
                    <a:pt x="53578" y="119042"/>
                  </a:lnTo>
                  <a:lnTo>
                    <a:pt x="40179" y="123498"/>
                  </a:lnTo>
                  <a:lnTo>
                    <a:pt x="27669" y="127660"/>
                  </a:lnTo>
                  <a:lnTo>
                    <a:pt x="14959" y="131890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121643" y="3379123"/>
              <a:ext cx="257798" cy="328026"/>
            </a:xfrm>
            <a:custGeom>
              <a:avLst/>
              <a:gdLst/>
              <a:ahLst/>
              <a:cxnLst/>
              <a:rect l="0" t="0" r="0" b="0"/>
              <a:pathLst>
                <a:path w="257798" h="328026">
                  <a:moveTo>
                    <a:pt x="68284" y="11053"/>
                  </a:moveTo>
                  <a:lnTo>
                    <a:pt x="60006" y="13425"/>
                  </a:lnTo>
                  <a:lnTo>
                    <a:pt x="56563" y="11994"/>
                  </a:lnTo>
                  <a:lnTo>
                    <a:pt x="57392" y="8715"/>
                  </a:lnTo>
                  <a:lnTo>
                    <a:pt x="61248" y="5014"/>
                  </a:lnTo>
                  <a:lnTo>
                    <a:pt x="67217" y="1772"/>
                  </a:lnTo>
                  <a:lnTo>
                    <a:pt x="74648" y="0"/>
                  </a:lnTo>
                  <a:lnTo>
                    <a:pt x="83079" y="95"/>
                  </a:lnTo>
                  <a:lnTo>
                    <a:pt x="92025" y="1951"/>
                  </a:lnTo>
                  <a:lnTo>
                    <a:pt x="100958" y="5253"/>
                  </a:lnTo>
                  <a:lnTo>
                    <a:pt x="109598" y="9663"/>
                  </a:lnTo>
                  <a:lnTo>
                    <a:pt x="117876" y="15046"/>
                  </a:lnTo>
                  <a:lnTo>
                    <a:pt x="125824" y="21474"/>
                  </a:lnTo>
                  <a:lnTo>
                    <a:pt x="133498" y="28908"/>
                  </a:lnTo>
                  <a:lnTo>
                    <a:pt x="140636" y="37355"/>
                  </a:lnTo>
                  <a:lnTo>
                    <a:pt x="146679" y="46935"/>
                  </a:lnTo>
                  <a:lnTo>
                    <a:pt x="151410" y="57605"/>
                  </a:lnTo>
                  <a:lnTo>
                    <a:pt x="154927" y="69195"/>
                  </a:lnTo>
                  <a:lnTo>
                    <a:pt x="157453" y="81500"/>
                  </a:lnTo>
                  <a:lnTo>
                    <a:pt x="159228" y="94336"/>
                  </a:lnTo>
                  <a:lnTo>
                    <a:pt x="160455" y="107717"/>
                  </a:lnTo>
                  <a:lnTo>
                    <a:pt x="161296" y="121839"/>
                  </a:lnTo>
                  <a:lnTo>
                    <a:pt x="161858" y="136747"/>
                  </a:lnTo>
                  <a:lnTo>
                    <a:pt x="161898" y="152352"/>
                  </a:lnTo>
                  <a:lnTo>
                    <a:pt x="160862" y="168513"/>
                  </a:lnTo>
                  <a:lnTo>
                    <a:pt x="158534" y="185082"/>
                  </a:lnTo>
                  <a:lnTo>
                    <a:pt x="155173" y="201615"/>
                  </a:lnTo>
                  <a:lnTo>
                    <a:pt x="151307" y="217409"/>
                  </a:lnTo>
                  <a:lnTo>
                    <a:pt x="147296" y="232135"/>
                  </a:lnTo>
                  <a:lnTo>
                    <a:pt x="143147" y="245649"/>
                  </a:lnTo>
                  <a:lnTo>
                    <a:pt x="138609" y="257814"/>
                  </a:lnTo>
                  <a:lnTo>
                    <a:pt x="133559" y="268702"/>
                  </a:lnTo>
                  <a:lnTo>
                    <a:pt x="128016" y="278523"/>
                  </a:lnTo>
                  <a:lnTo>
                    <a:pt x="122063" y="287523"/>
                  </a:lnTo>
                  <a:lnTo>
                    <a:pt x="115791" y="295913"/>
                  </a:lnTo>
                  <a:lnTo>
                    <a:pt x="109120" y="303704"/>
                  </a:lnTo>
                  <a:lnTo>
                    <a:pt x="101810" y="310718"/>
                  </a:lnTo>
                  <a:lnTo>
                    <a:pt x="93781" y="316910"/>
                  </a:lnTo>
                  <a:lnTo>
                    <a:pt x="85101" y="322052"/>
                  </a:lnTo>
                  <a:lnTo>
                    <a:pt x="75896" y="325675"/>
                  </a:lnTo>
                  <a:lnTo>
                    <a:pt x="66300" y="327659"/>
                  </a:lnTo>
                  <a:lnTo>
                    <a:pt x="56585" y="328025"/>
                  </a:lnTo>
                  <a:lnTo>
                    <a:pt x="47143" y="326757"/>
                  </a:lnTo>
                  <a:lnTo>
                    <a:pt x="38171" y="324012"/>
                  </a:lnTo>
                  <a:lnTo>
                    <a:pt x="29842" y="319899"/>
                  </a:lnTo>
                  <a:lnTo>
                    <a:pt x="22393" y="314398"/>
                  </a:lnTo>
                  <a:lnTo>
                    <a:pt x="15870" y="307621"/>
                  </a:lnTo>
                  <a:lnTo>
                    <a:pt x="10319" y="299632"/>
                  </a:lnTo>
                  <a:lnTo>
                    <a:pt x="5881" y="290367"/>
                  </a:lnTo>
                  <a:lnTo>
                    <a:pt x="2532" y="279916"/>
                  </a:lnTo>
                  <a:lnTo>
                    <a:pt x="434" y="268645"/>
                  </a:lnTo>
                  <a:lnTo>
                    <a:pt x="0" y="257087"/>
                  </a:lnTo>
                  <a:lnTo>
                    <a:pt x="1306" y="245580"/>
                  </a:lnTo>
                  <a:lnTo>
                    <a:pt x="4301" y="234413"/>
                  </a:lnTo>
                  <a:lnTo>
                    <a:pt x="8977" y="223915"/>
                  </a:lnTo>
                  <a:lnTo>
                    <a:pt x="15169" y="214197"/>
                  </a:lnTo>
                  <a:lnTo>
                    <a:pt x="22919" y="205520"/>
                  </a:lnTo>
                  <a:lnTo>
                    <a:pt x="32548" y="198362"/>
                  </a:lnTo>
                  <a:lnTo>
                    <a:pt x="44058" y="192848"/>
                  </a:lnTo>
                  <a:lnTo>
                    <a:pt x="57023" y="188957"/>
                  </a:lnTo>
                  <a:lnTo>
                    <a:pt x="70788" y="186704"/>
                  </a:lnTo>
                  <a:lnTo>
                    <a:pt x="84887" y="185932"/>
                  </a:lnTo>
                  <a:lnTo>
                    <a:pt x="98758" y="186529"/>
                  </a:lnTo>
                  <a:lnTo>
                    <a:pt x="111686" y="188518"/>
                  </a:lnTo>
                  <a:lnTo>
                    <a:pt x="123384" y="191768"/>
                  </a:lnTo>
                  <a:lnTo>
                    <a:pt x="134238" y="195728"/>
                  </a:lnTo>
                  <a:lnTo>
                    <a:pt x="145069" y="199537"/>
                  </a:lnTo>
                  <a:lnTo>
                    <a:pt x="156361" y="202717"/>
                  </a:lnTo>
                  <a:lnTo>
                    <a:pt x="168084" y="205002"/>
                  </a:lnTo>
                  <a:lnTo>
                    <a:pt x="179888" y="206161"/>
                  </a:lnTo>
                  <a:lnTo>
                    <a:pt x="191533" y="206200"/>
                  </a:lnTo>
                  <a:lnTo>
                    <a:pt x="202874" y="205441"/>
                  </a:lnTo>
                  <a:lnTo>
                    <a:pt x="215112" y="204333"/>
                  </a:lnTo>
                  <a:lnTo>
                    <a:pt x="231556" y="202782"/>
                  </a:lnTo>
                  <a:lnTo>
                    <a:pt x="257797" y="2005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463792" y="3348062"/>
              <a:ext cx="10406" cy="368498"/>
            </a:xfrm>
            <a:custGeom>
              <a:avLst/>
              <a:gdLst/>
              <a:ahLst/>
              <a:cxnLst/>
              <a:rect l="0" t="0" r="0" b="0"/>
              <a:pathLst>
                <a:path w="10406" h="368498">
                  <a:moveTo>
                    <a:pt x="10405" y="0"/>
                  </a:moveTo>
                  <a:lnTo>
                    <a:pt x="7538" y="9002"/>
                  </a:lnTo>
                  <a:lnTo>
                    <a:pt x="5396" y="19269"/>
                  </a:lnTo>
                  <a:lnTo>
                    <a:pt x="3793" y="31862"/>
                  </a:lnTo>
                  <a:lnTo>
                    <a:pt x="2612" y="46735"/>
                  </a:lnTo>
                  <a:lnTo>
                    <a:pt x="1763" y="63828"/>
                  </a:lnTo>
                  <a:lnTo>
                    <a:pt x="1166" y="82859"/>
                  </a:lnTo>
                  <a:lnTo>
                    <a:pt x="751" y="102951"/>
                  </a:lnTo>
                  <a:lnTo>
                    <a:pt x="467" y="122798"/>
                  </a:lnTo>
                  <a:lnTo>
                    <a:pt x="274" y="141697"/>
                  </a:lnTo>
                  <a:lnTo>
                    <a:pt x="143" y="159820"/>
                  </a:lnTo>
                  <a:lnTo>
                    <a:pt x="55" y="177902"/>
                  </a:lnTo>
                  <a:lnTo>
                    <a:pt x="0" y="196404"/>
                  </a:lnTo>
                  <a:lnTo>
                    <a:pt x="133" y="215461"/>
                  </a:lnTo>
                  <a:lnTo>
                    <a:pt x="755" y="235035"/>
                  </a:lnTo>
                  <a:lnTo>
                    <a:pt x="1986" y="255015"/>
                  </a:lnTo>
                  <a:lnTo>
                    <a:pt x="3636" y="274966"/>
                  </a:lnTo>
                  <a:lnTo>
                    <a:pt x="5453" y="296422"/>
                  </a:lnTo>
                  <a:lnTo>
                    <a:pt x="7600" y="324621"/>
                  </a:lnTo>
                  <a:lnTo>
                    <a:pt x="10405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516103" y="3000621"/>
              <a:ext cx="329935" cy="684354"/>
            </a:xfrm>
            <a:custGeom>
              <a:avLst/>
              <a:gdLst/>
              <a:ahLst/>
              <a:cxnLst/>
              <a:rect l="0" t="0" r="0" b="0"/>
              <a:pathLst>
                <a:path w="329935" h="684354">
                  <a:moveTo>
                    <a:pt x="252684" y="0"/>
                  </a:moveTo>
                  <a:lnTo>
                    <a:pt x="240949" y="3001"/>
                  </a:lnTo>
                  <a:lnTo>
                    <a:pt x="229820" y="6424"/>
                  </a:lnTo>
                  <a:lnTo>
                    <a:pt x="218222" y="10611"/>
                  </a:lnTo>
                  <a:lnTo>
                    <a:pt x="206060" y="15165"/>
                  </a:lnTo>
                  <a:lnTo>
                    <a:pt x="193400" y="19350"/>
                  </a:lnTo>
                  <a:lnTo>
                    <a:pt x="180345" y="22774"/>
                  </a:lnTo>
                  <a:lnTo>
                    <a:pt x="166993" y="25384"/>
                  </a:lnTo>
                  <a:lnTo>
                    <a:pt x="153427" y="27290"/>
                  </a:lnTo>
                  <a:lnTo>
                    <a:pt x="139717" y="28638"/>
                  </a:lnTo>
                  <a:lnTo>
                    <a:pt x="126071" y="29407"/>
                  </a:lnTo>
                  <a:lnTo>
                    <a:pt x="112829" y="29406"/>
                  </a:lnTo>
                  <a:lnTo>
                    <a:pt x="100144" y="28595"/>
                  </a:lnTo>
                  <a:lnTo>
                    <a:pt x="87998" y="27068"/>
                  </a:lnTo>
                  <a:lnTo>
                    <a:pt x="76301" y="24974"/>
                  </a:lnTo>
                  <a:lnTo>
                    <a:pt x="64956" y="22489"/>
                  </a:lnTo>
                  <a:lnTo>
                    <a:pt x="54152" y="20989"/>
                  </a:lnTo>
                  <a:lnTo>
                    <a:pt x="45241" y="22221"/>
                  </a:lnTo>
                  <a:lnTo>
                    <a:pt x="39618" y="26304"/>
                  </a:lnTo>
                  <a:lnTo>
                    <a:pt x="36896" y="33298"/>
                  </a:lnTo>
                  <a:lnTo>
                    <a:pt x="36253" y="42952"/>
                  </a:lnTo>
                  <a:lnTo>
                    <a:pt x="37010" y="54630"/>
                  </a:lnTo>
                  <a:lnTo>
                    <a:pt x="38698" y="67513"/>
                  </a:lnTo>
                  <a:lnTo>
                    <a:pt x="40999" y="81025"/>
                  </a:lnTo>
                  <a:lnTo>
                    <a:pt x="43707" y="95009"/>
                  </a:lnTo>
                  <a:lnTo>
                    <a:pt x="46684" y="109607"/>
                  </a:lnTo>
                  <a:lnTo>
                    <a:pt x="49839" y="124867"/>
                  </a:lnTo>
                  <a:lnTo>
                    <a:pt x="53113" y="140556"/>
                  </a:lnTo>
                  <a:lnTo>
                    <a:pt x="56466" y="156249"/>
                  </a:lnTo>
                  <a:lnTo>
                    <a:pt x="59870" y="171697"/>
                  </a:lnTo>
                  <a:lnTo>
                    <a:pt x="63310" y="186835"/>
                  </a:lnTo>
                  <a:lnTo>
                    <a:pt x="66773" y="201687"/>
                  </a:lnTo>
                  <a:lnTo>
                    <a:pt x="70247" y="216308"/>
                  </a:lnTo>
                  <a:lnTo>
                    <a:pt x="73564" y="230754"/>
                  </a:lnTo>
                  <a:lnTo>
                    <a:pt x="76411" y="245074"/>
                  </a:lnTo>
                  <a:lnTo>
                    <a:pt x="78683" y="259239"/>
                  </a:lnTo>
                  <a:lnTo>
                    <a:pt x="81269" y="270982"/>
                  </a:lnTo>
                  <a:lnTo>
                    <a:pt x="84825" y="276849"/>
                  </a:lnTo>
                  <a:lnTo>
                    <a:pt x="88454" y="276965"/>
                  </a:lnTo>
                  <a:lnTo>
                    <a:pt x="91938" y="273059"/>
                  </a:lnTo>
                  <a:lnTo>
                    <a:pt x="95507" y="266798"/>
                  </a:lnTo>
                  <a:lnTo>
                    <a:pt x="99533" y="259472"/>
                  </a:lnTo>
                  <a:lnTo>
                    <a:pt x="104183" y="251809"/>
                  </a:lnTo>
                  <a:lnTo>
                    <a:pt x="109598" y="244135"/>
                  </a:lnTo>
                  <a:lnTo>
                    <a:pt x="115983" y="236567"/>
                  </a:lnTo>
                  <a:lnTo>
                    <a:pt x="123356" y="229135"/>
                  </a:lnTo>
                  <a:lnTo>
                    <a:pt x="131747" y="222152"/>
                  </a:lnTo>
                  <a:lnTo>
                    <a:pt x="141281" y="216210"/>
                  </a:lnTo>
                  <a:lnTo>
                    <a:pt x="151913" y="211549"/>
                  </a:lnTo>
                  <a:lnTo>
                    <a:pt x="163305" y="208249"/>
                  </a:lnTo>
                  <a:lnTo>
                    <a:pt x="174944" y="206399"/>
                  </a:lnTo>
                  <a:lnTo>
                    <a:pt x="186510" y="205906"/>
                  </a:lnTo>
                  <a:lnTo>
                    <a:pt x="197885" y="206862"/>
                  </a:lnTo>
                  <a:lnTo>
                    <a:pt x="209056" y="209623"/>
                  </a:lnTo>
                  <a:lnTo>
                    <a:pt x="220047" y="214220"/>
                  </a:lnTo>
                  <a:lnTo>
                    <a:pt x="230733" y="220406"/>
                  </a:lnTo>
                  <a:lnTo>
                    <a:pt x="240843" y="227846"/>
                  </a:lnTo>
                  <a:lnTo>
                    <a:pt x="250276" y="236224"/>
                  </a:lnTo>
                  <a:lnTo>
                    <a:pt x="259086" y="245441"/>
                  </a:lnTo>
                  <a:lnTo>
                    <a:pt x="267391" y="255605"/>
                  </a:lnTo>
                  <a:lnTo>
                    <a:pt x="275313" y="266699"/>
                  </a:lnTo>
                  <a:lnTo>
                    <a:pt x="282956" y="278590"/>
                  </a:lnTo>
                  <a:lnTo>
                    <a:pt x="290402" y="291103"/>
                  </a:lnTo>
                  <a:lnTo>
                    <a:pt x="297702" y="304083"/>
                  </a:lnTo>
                  <a:lnTo>
                    <a:pt x="304572" y="317562"/>
                  </a:lnTo>
                  <a:lnTo>
                    <a:pt x="310426" y="331749"/>
                  </a:lnTo>
                  <a:lnTo>
                    <a:pt x="315032" y="346694"/>
                  </a:lnTo>
                  <a:lnTo>
                    <a:pt x="318632" y="361983"/>
                  </a:lnTo>
                  <a:lnTo>
                    <a:pt x="321746" y="376868"/>
                  </a:lnTo>
                  <a:lnTo>
                    <a:pt x="324724" y="390966"/>
                  </a:lnTo>
                  <a:lnTo>
                    <a:pt x="327404" y="404721"/>
                  </a:lnTo>
                  <a:lnTo>
                    <a:pt x="329226" y="419169"/>
                  </a:lnTo>
                  <a:lnTo>
                    <a:pt x="329934" y="434853"/>
                  </a:lnTo>
                  <a:lnTo>
                    <a:pt x="329579" y="451661"/>
                  </a:lnTo>
                  <a:lnTo>
                    <a:pt x="328345" y="469102"/>
                  </a:lnTo>
                  <a:lnTo>
                    <a:pt x="326438" y="486793"/>
                  </a:lnTo>
                  <a:lnTo>
                    <a:pt x="324039" y="504216"/>
                  </a:lnTo>
                  <a:lnTo>
                    <a:pt x="321291" y="520674"/>
                  </a:lnTo>
                  <a:lnTo>
                    <a:pt x="318295" y="535887"/>
                  </a:lnTo>
                  <a:lnTo>
                    <a:pt x="314962" y="550083"/>
                  </a:lnTo>
                  <a:lnTo>
                    <a:pt x="311041" y="563777"/>
                  </a:lnTo>
                  <a:lnTo>
                    <a:pt x="306432" y="577326"/>
                  </a:lnTo>
                  <a:lnTo>
                    <a:pt x="301031" y="590734"/>
                  </a:lnTo>
                  <a:lnTo>
                    <a:pt x="294648" y="603752"/>
                  </a:lnTo>
                  <a:lnTo>
                    <a:pt x="287272" y="616250"/>
                  </a:lnTo>
                  <a:lnTo>
                    <a:pt x="278877" y="628086"/>
                  </a:lnTo>
                  <a:lnTo>
                    <a:pt x="269339" y="639035"/>
                  </a:lnTo>
                  <a:lnTo>
                    <a:pt x="258701" y="649054"/>
                  </a:lnTo>
                  <a:lnTo>
                    <a:pt x="247134" y="657933"/>
                  </a:lnTo>
                  <a:lnTo>
                    <a:pt x="234845" y="665226"/>
                  </a:lnTo>
                  <a:lnTo>
                    <a:pt x="222020" y="670837"/>
                  </a:lnTo>
                  <a:lnTo>
                    <a:pt x="208646" y="674961"/>
                  </a:lnTo>
                  <a:lnTo>
                    <a:pt x="194530" y="677902"/>
                  </a:lnTo>
                  <a:lnTo>
                    <a:pt x="179625" y="679959"/>
                  </a:lnTo>
                  <a:lnTo>
                    <a:pt x="164022" y="681378"/>
                  </a:lnTo>
                  <a:lnTo>
                    <a:pt x="147863" y="682347"/>
                  </a:lnTo>
                  <a:lnTo>
                    <a:pt x="131291" y="683004"/>
                  </a:lnTo>
                  <a:lnTo>
                    <a:pt x="114586" y="683449"/>
                  </a:lnTo>
                  <a:lnTo>
                    <a:pt x="98144" y="683747"/>
                  </a:lnTo>
                  <a:lnTo>
                    <a:pt x="82170" y="683948"/>
                  </a:lnTo>
                  <a:lnTo>
                    <a:pt x="66893" y="684083"/>
                  </a:lnTo>
                  <a:lnTo>
                    <a:pt x="50957" y="684187"/>
                  </a:lnTo>
                  <a:lnTo>
                    <a:pt x="30727" y="684272"/>
                  </a:lnTo>
                  <a:lnTo>
                    <a:pt x="0" y="6843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308470" y="2706983"/>
              <a:ext cx="1427433" cy="1260811"/>
            </a:xfrm>
            <a:custGeom>
              <a:avLst/>
              <a:gdLst/>
              <a:ahLst/>
              <a:cxnLst/>
              <a:rect l="0" t="0" r="0" b="0"/>
              <a:pathLst>
                <a:path w="1427433" h="1260811">
                  <a:moveTo>
                    <a:pt x="597188" y="72540"/>
                  </a:moveTo>
                  <a:lnTo>
                    <a:pt x="585385" y="72540"/>
                  </a:lnTo>
                  <a:lnTo>
                    <a:pt x="573616" y="72540"/>
                  </a:lnTo>
                  <a:lnTo>
                    <a:pt x="560731" y="72544"/>
                  </a:lnTo>
                  <a:lnTo>
                    <a:pt x="547055" y="72717"/>
                  </a:lnTo>
                  <a:lnTo>
                    <a:pt x="533376" y="73365"/>
                  </a:lnTo>
                  <a:lnTo>
                    <a:pt x="520150" y="74619"/>
                  </a:lnTo>
                  <a:lnTo>
                    <a:pt x="507180" y="76444"/>
                  </a:lnTo>
                  <a:lnTo>
                    <a:pt x="493804" y="78741"/>
                  </a:lnTo>
                  <a:lnTo>
                    <a:pt x="479668" y="81397"/>
                  </a:lnTo>
                  <a:lnTo>
                    <a:pt x="465057" y="84315"/>
                  </a:lnTo>
                  <a:lnTo>
                    <a:pt x="450695" y="87420"/>
                  </a:lnTo>
                  <a:lnTo>
                    <a:pt x="436994" y="90659"/>
                  </a:lnTo>
                  <a:lnTo>
                    <a:pt x="424030" y="94154"/>
                  </a:lnTo>
                  <a:lnTo>
                    <a:pt x="411717" y="98187"/>
                  </a:lnTo>
                  <a:lnTo>
                    <a:pt x="399919" y="102861"/>
                  </a:lnTo>
                  <a:lnTo>
                    <a:pt x="388505" y="107966"/>
                  </a:lnTo>
                  <a:lnTo>
                    <a:pt x="377366" y="113086"/>
                  </a:lnTo>
                  <a:lnTo>
                    <a:pt x="366412" y="117978"/>
                  </a:lnTo>
                  <a:lnTo>
                    <a:pt x="355256" y="122736"/>
                  </a:lnTo>
                  <a:lnTo>
                    <a:pt x="343240" y="127691"/>
                  </a:lnTo>
                  <a:lnTo>
                    <a:pt x="330086" y="133024"/>
                  </a:lnTo>
                  <a:lnTo>
                    <a:pt x="316166" y="138759"/>
                  </a:lnTo>
                  <a:lnTo>
                    <a:pt x="302284" y="144841"/>
                  </a:lnTo>
                  <a:lnTo>
                    <a:pt x="288916" y="151200"/>
                  </a:lnTo>
                  <a:lnTo>
                    <a:pt x="276348" y="157929"/>
                  </a:lnTo>
                  <a:lnTo>
                    <a:pt x="264835" y="165278"/>
                  </a:lnTo>
                  <a:lnTo>
                    <a:pt x="254383" y="173328"/>
                  </a:lnTo>
                  <a:lnTo>
                    <a:pt x="244517" y="181853"/>
                  </a:lnTo>
                  <a:lnTo>
                    <a:pt x="234424" y="190421"/>
                  </a:lnTo>
                  <a:lnTo>
                    <a:pt x="223669" y="198781"/>
                  </a:lnTo>
                  <a:lnTo>
                    <a:pt x="212491" y="207020"/>
                  </a:lnTo>
                  <a:lnTo>
                    <a:pt x="201594" y="215466"/>
                  </a:lnTo>
                  <a:lnTo>
                    <a:pt x="191371" y="224296"/>
                  </a:lnTo>
                  <a:lnTo>
                    <a:pt x="181727" y="233532"/>
                  </a:lnTo>
                  <a:lnTo>
                    <a:pt x="172265" y="243118"/>
                  </a:lnTo>
                  <a:lnTo>
                    <a:pt x="162721" y="252978"/>
                  </a:lnTo>
                  <a:lnTo>
                    <a:pt x="153159" y="263041"/>
                  </a:lnTo>
                  <a:lnTo>
                    <a:pt x="143879" y="273250"/>
                  </a:lnTo>
                  <a:lnTo>
                    <a:pt x="135039" y="283560"/>
                  </a:lnTo>
                  <a:lnTo>
                    <a:pt x="126643" y="293941"/>
                  </a:lnTo>
                  <a:lnTo>
                    <a:pt x="118625" y="304370"/>
                  </a:lnTo>
                  <a:lnTo>
                    <a:pt x="110899" y="314836"/>
                  </a:lnTo>
                  <a:lnTo>
                    <a:pt x="103389" y="325492"/>
                  </a:lnTo>
                  <a:lnTo>
                    <a:pt x="96033" y="336638"/>
                  </a:lnTo>
                  <a:lnTo>
                    <a:pt x="88784" y="348396"/>
                  </a:lnTo>
                  <a:lnTo>
                    <a:pt x="81609" y="360564"/>
                  </a:lnTo>
                  <a:lnTo>
                    <a:pt x="74485" y="372732"/>
                  </a:lnTo>
                  <a:lnTo>
                    <a:pt x="67401" y="384657"/>
                  </a:lnTo>
                  <a:lnTo>
                    <a:pt x="60507" y="396274"/>
                  </a:lnTo>
                  <a:lnTo>
                    <a:pt x="54105" y="407608"/>
                  </a:lnTo>
                  <a:lnTo>
                    <a:pt x="48318" y="418717"/>
                  </a:lnTo>
                  <a:lnTo>
                    <a:pt x="43110" y="429822"/>
                  </a:lnTo>
                  <a:lnTo>
                    <a:pt x="38378" y="441278"/>
                  </a:lnTo>
                  <a:lnTo>
                    <a:pt x="34009" y="453246"/>
                  </a:lnTo>
                  <a:lnTo>
                    <a:pt x="29904" y="465556"/>
                  </a:lnTo>
                  <a:lnTo>
                    <a:pt x="25987" y="477820"/>
                  </a:lnTo>
                  <a:lnTo>
                    <a:pt x="22205" y="489815"/>
                  </a:lnTo>
                  <a:lnTo>
                    <a:pt x="18680" y="501648"/>
                  </a:lnTo>
                  <a:lnTo>
                    <a:pt x="15693" y="513659"/>
                  </a:lnTo>
                  <a:lnTo>
                    <a:pt x="13347" y="526033"/>
                  </a:lnTo>
                  <a:lnTo>
                    <a:pt x="11433" y="538631"/>
                  </a:lnTo>
                  <a:lnTo>
                    <a:pt x="9534" y="551095"/>
                  </a:lnTo>
                  <a:lnTo>
                    <a:pt x="7407" y="563241"/>
                  </a:lnTo>
                  <a:lnTo>
                    <a:pt x="5146" y="575687"/>
                  </a:lnTo>
                  <a:lnTo>
                    <a:pt x="3081" y="589706"/>
                  </a:lnTo>
                  <a:lnTo>
                    <a:pt x="1400" y="605882"/>
                  </a:lnTo>
                  <a:lnTo>
                    <a:pt x="288" y="623985"/>
                  </a:lnTo>
                  <a:lnTo>
                    <a:pt x="0" y="643358"/>
                  </a:lnTo>
                  <a:lnTo>
                    <a:pt x="589" y="663457"/>
                  </a:lnTo>
                  <a:lnTo>
                    <a:pt x="1951" y="683630"/>
                  </a:lnTo>
                  <a:lnTo>
                    <a:pt x="3929" y="703079"/>
                  </a:lnTo>
                  <a:lnTo>
                    <a:pt x="6373" y="721455"/>
                  </a:lnTo>
                  <a:lnTo>
                    <a:pt x="9317" y="739096"/>
                  </a:lnTo>
                  <a:lnTo>
                    <a:pt x="12971" y="756789"/>
                  </a:lnTo>
                  <a:lnTo>
                    <a:pt x="17387" y="774985"/>
                  </a:lnTo>
                  <a:lnTo>
                    <a:pt x="22318" y="793311"/>
                  </a:lnTo>
                  <a:lnTo>
                    <a:pt x="27320" y="810790"/>
                  </a:lnTo>
                  <a:lnTo>
                    <a:pt x="32133" y="826920"/>
                  </a:lnTo>
                  <a:lnTo>
                    <a:pt x="36838" y="841683"/>
                  </a:lnTo>
                  <a:lnTo>
                    <a:pt x="41757" y="855286"/>
                  </a:lnTo>
                  <a:lnTo>
                    <a:pt x="47062" y="867990"/>
                  </a:lnTo>
                  <a:lnTo>
                    <a:pt x="52608" y="880030"/>
                  </a:lnTo>
                  <a:lnTo>
                    <a:pt x="58031" y="891598"/>
                  </a:lnTo>
                  <a:lnTo>
                    <a:pt x="63130" y="902833"/>
                  </a:lnTo>
                  <a:lnTo>
                    <a:pt x="68029" y="913840"/>
                  </a:lnTo>
                  <a:lnTo>
                    <a:pt x="73078" y="924692"/>
                  </a:lnTo>
                  <a:lnTo>
                    <a:pt x="78475" y="935438"/>
                  </a:lnTo>
                  <a:lnTo>
                    <a:pt x="84253" y="946112"/>
                  </a:lnTo>
                  <a:lnTo>
                    <a:pt x="90364" y="956737"/>
                  </a:lnTo>
                  <a:lnTo>
                    <a:pt x="96737" y="967331"/>
                  </a:lnTo>
                  <a:lnTo>
                    <a:pt x="103306" y="977903"/>
                  </a:lnTo>
                  <a:lnTo>
                    <a:pt x="110015" y="988461"/>
                  </a:lnTo>
                  <a:lnTo>
                    <a:pt x="116823" y="999009"/>
                  </a:lnTo>
                  <a:lnTo>
                    <a:pt x="123699" y="1009550"/>
                  </a:lnTo>
                  <a:lnTo>
                    <a:pt x="130621" y="1020087"/>
                  </a:lnTo>
                  <a:lnTo>
                    <a:pt x="137579" y="1030617"/>
                  </a:lnTo>
                  <a:lnTo>
                    <a:pt x="144728" y="1040976"/>
                  </a:lnTo>
                  <a:lnTo>
                    <a:pt x="152366" y="1050860"/>
                  </a:lnTo>
                  <a:lnTo>
                    <a:pt x="160614" y="1060136"/>
                  </a:lnTo>
                  <a:lnTo>
                    <a:pt x="169272" y="1068841"/>
                  </a:lnTo>
                  <a:lnTo>
                    <a:pt x="177931" y="1077074"/>
                  </a:lnTo>
                  <a:lnTo>
                    <a:pt x="186351" y="1084951"/>
                  </a:lnTo>
                  <a:lnTo>
                    <a:pt x="194632" y="1092734"/>
                  </a:lnTo>
                  <a:lnTo>
                    <a:pt x="203105" y="1100807"/>
                  </a:lnTo>
                  <a:lnTo>
                    <a:pt x="211949" y="1109350"/>
                  </a:lnTo>
                  <a:lnTo>
                    <a:pt x="221024" y="1118208"/>
                  </a:lnTo>
                  <a:lnTo>
                    <a:pt x="229970" y="1127000"/>
                  </a:lnTo>
                  <a:lnTo>
                    <a:pt x="238587" y="1135502"/>
                  </a:lnTo>
                  <a:lnTo>
                    <a:pt x="247001" y="1143498"/>
                  </a:lnTo>
                  <a:lnTo>
                    <a:pt x="255564" y="1150714"/>
                  </a:lnTo>
                  <a:lnTo>
                    <a:pt x="264473" y="1157088"/>
                  </a:lnTo>
                  <a:lnTo>
                    <a:pt x="273762" y="1162876"/>
                  </a:lnTo>
                  <a:lnTo>
                    <a:pt x="283384" y="1168537"/>
                  </a:lnTo>
                  <a:lnTo>
                    <a:pt x="293267" y="1174348"/>
                  </a:lnTo>
                  <a:lnTo>
                    <a:pt x="303347" y="1180236"/>
                  </a:lnTo>
                  <a:lnTo>
                    <a:pt x="313566" y="1185890"/>
                  </a:lnTo>
                  <a:lnTo>
                    <a:pt x="323883" y="1191144"/>
                  </a:lnTo>
                  <a:lnTo>
                    <a:pt x="334268" y="1196146"/>
                  </a:lnTo>
                  <a:lnTo>
                    <a:pt x="344700" y="1201264"/>
                  </a:lnTo>
                  <a:lnTo>
                    <a:pt x="355164" y="1206704"/>
                  </a:lnTo>
                  <a:lnTo>
                    <a:pt x="365649" y="1212339"/>
                  </a:lnTo>
                  <a:lnTo>
                    <a:pt x="376148" y="1217823"/>
                  </a:lnTo>
                  <a:lnTo>
                    <a:pt x="386661" y="1222957"/>
                  </a:lnTo>
                  <a:lnTo>
                    <a:pt x="397350" y="1227710"/>
                  </a:lnTo>
                  <a:lnTo>
                    <a:pt x="408518" y="1232128"/>
                  </a:lnTo>
                  <a:lnTo>
                    <a:pt x="420303" y="1236284"/>
                  </a:lnTo>
                  <a:lnTo>
                    <a:pt x="432999" y="1240244"/>
                  </a:lnTo>
                  <a:lnTo>
                    <a:pt x="447118" y="1244064"/>
                  </a:lnTo>
                  <a:lnTo>
                    <a:pt x="462798" y="1247781"/>
                  </a:lnTo>
                  <a:lnTo>
                    <a:pt x="479549" y="1251261"/>
                  </a:lnTo>
                  <a:lnTo>
                    <a:pt x="496478" y="1254219"/>
                  </a:lnTo>
                  <a:lnTo>
                    <a:pt x="513059" y="1256540"/>
                  </a:lnTo>
                  <a:lnTo>
                    <a:pt x="529614" y="1258267"/>
                  </a:lnTo>
                  <a:lnTo>
                    <a:pt x="547087" y="1259510"/>
                  </a:lnTo>
                  <a:lnTo>
                    <a:pt x="565952" y="1260379"/>
                  </a:lnTo>
                  <a:lnTo>
                    <a:pt x="586048" y="1260810"/>
                  </a:lnTo>
                  <a:lnTo>
                    <a:pt x="606848" y="1260575"/>
                  </a:lnTo>
                  <a:lnTo>
                    <a:pt x="627958" y="1259603"/>
                  </a:lnTo>
                  <a:lnTo>
                    <a:pt x="649168" y="1257968"/>
                  </a:lnTo>
                  <a:lnTo>
                    <a:pt x="670387" y="1255799"/>
                  </a:lnTo>
                  <a:lnTo>
                    <a:pt x="691568" y="1253229"/>
                  </a:lnTo>
                  <a:lnTo>
                    <a:pt x="712213" y="1250369"/>
                  </a:lnTo>
                  <a:lnTo>
                    <a:pt x="731403" y="1247303"/>
                  </a:lnTo>
                  <a:lnTo>
                    <a:pt x="748756" y="1244094"/>
                  </a:lnTo>
                  <a:lnTo>
                    <a:pt x="764375" y="1240789"/>
                  </a:lnTo>
                  <a:lnTo>
                    <a:pt x="778570" y="1237416"/>
                  </a:lnTo>
                  <a:lnTo>
                    <a:pt x="791682" y="1233998"/>
                  </a:lnTo>
                  <a:lnTo>
                    <a:pt x="804169" y="1230551"/>
                  </a:lnTo>
                  <a:lnTo>
                    <a:pt x="816569" y="1227082"/>
                  </a:lnTo>
                  <a:lnTo>
                    <a:pt x="829178" y="1223601"/>
                  </a:lnTo>
                  <a:lnTo>
                    <a:pt x="841922" y="1220109"/>
                  </a:lnTo>
                  <a:lnTo>
                    <a:pt x="854478" y="1216612"/>
                  </a:lnTo>
                  <a:lnTo>
                    <a:pt x="866663" y="1213106"/>
                  </a:lnTo>
                  <a:lnTo>
                    <a:pt x="878455" y="1209429"/>
                  </a:lnTo>
                  <a:lnTo>
                    <a:pt x="889906" y="1205275"/>
                  </a:lnTo>
                  <a:lnTo>
                    <a:pt x="901089" y="1200520"/>
                  </a:lnTo>
                  <a:lnTo>
                    <a:pt x="912073" y="1195359"/>
                  </a:lnTo>
                  <a:lnTo>
                    <a:pt x="922916" y="1190202"/>
                  </a:lnTo>
                  <a:lnTo>
                    <a:pt x="933658" y="1185286"/>
                  </a:lnTo>
                  <a:lnTo>
                    <a:pt x="944331" y="1180511"/>
                  </a:lnTo>
                  <a:lnTo>
                    <a:pt x="954958" y="1175546"/>
                  </a:lnTo>
                  <a:lnTo>
                    <a:pt x="965552" y="1170205"/>
                  </a:lnTo>
                  <a:lnTo>
                    <a:pt x="976125" y="1164465"/>
                  </a:lnTo>
                  <a:lnTo>
                    <a:pt x="986682" y="1158380"/>
                  </a:lnTo>
                  <a:lnTo>
                    <a:pt x="997231" y="1152024"/>
                  </a:lnTo>
                  <a:lnTo>
                    <a:pt x="1007772" y="1145465"/>
                  </a:lnTo>
                  <a:lnTo>
                    <a:pt x="1018310" y="1138764"/>
                  </a:lnTo>
                  <a:lnTo>
                    <a:pt x="1028844" y="1131962"/>
                  </a:lnTo>
                  <a:lnTo>
                    <a:pt x="1039377" y="1125090"/>
                  </a:lnTo>
                  <a:lnTo>
                    <a:pt x="1049908" y="1118169"/>
                  </a:lnTo>
                  <a:lnTo>
                    <a:pt x="1060434" y="1111216"/>
                  </a:lnTo>
                  <a:lnTo>
                    <a:pt x="1070790" y="1104242"/>
                  </a:lnTo>
                  <a:lnTo>
                    <a:pt x="1080671" y="1097253"/>
                  </a:lnTo>
                  <a:lnTo>
                    <a:pt x="1089947" y="1090250"/>
                  </a:lnTo>
                  <a:lnTo>
                    <a:pt x="1098650" y="1083072"/>
                  </a:lnTo>
                  <a:lnTo>
                    <a:pt x="1106882" y="1075414"/>
                  </a:lnTo>
                  <a:lnTo>
                    <a:pt x="1114760" y="1067151"/>
                  </a:lnTo>
                  <a:lnTo>
                    <a:pt x="1122543" y="1058484"/>
                  </a:lnTo>
                  <a:lnTo>
                    <a:pt x="1130615" y="1049819"/>
                  </a:lnTo>
                  <a:lnTo>
                    <a:pt x="1139158" y="1041395"/>
                  </a:lnTo>
                  <a:lnTo>
                    <a:pt x="1148017" y="1033111"/>
                  </a:lnTo>
                  <a:lnTo>
                    <a:pt x="1156809" y="1024637"/>
                  </a:lnTo>
                  <a:lnTo>
                    <a:pt x="1165315" y="1015792"/>
                  </a:lnTo>
                  <a:lnTo>
                    <a:pt x="1173484" y="1006715"/>
                  </a:lnTo>
                  <a:lnTo>
                    <a:pt x="1181348" y="997769"/>
                  </a:lnTo>
                  <a:lnTo>
                    <a:pt x="1188970" y="989156"/>
                  </a:lnTo>
                  <a:lnTo>
                    <a:pt x="1196411" y="980914"/>
                  </a:lnTo>
                  <a:lnTo>
                    <a:pt x="1203722" y="973000"/>
                  </a:lnTo>
                  <a:lnTo>
                    <a:pt x="1210939" y="965340"/>
                  </a:lnTo>
                  <a:lnTo>
                    <a:pt x="1218093" y="957703"/>
                  </a:lnTo>
                  <a:lnTo>
                    <a:pt x="1225203" y="949730"/>
                  </a:lnTo>
                  <a:lnTo>
                    <a:pt x="1232283" y="941248"/>
                  </a:lnTo>
                  <a:lnTo>
                    <a:pt x="1239343" y="932262"/>
                  </a:lnTo>
                  <a:lnTo>
                    <a:pt x="1246389" y="922851"/>
                  </a:lnTo>
                  <a:lnTo>
                    <a:pt x="1253427" y="913116"/>
                  </a:lnTo>
                  <a:lnTo>
                    <a:pt x="1260458" y="903309"/>
                  </a:lnTo>
                  <a:lnTo>
                    <a:pt x="1267486" y="893805"/>
                  </a:lnTo>
                  <a:lnTo>
                    <a:pt x="1274510" y="884781"/>
                  </a:lnTo>
                  <a:lnTo>
                    <a:pt x="1281533" y="876079"/>
                  </a:lnTo>
                  <a:lnTo>
                    <a:pt x="1288554" y="867315"/>
                  </a:lnTo>
                  <a:lnTo>
                    <a:pt x="1295575" y="858268"/>
                  </a:lnTo>
                  <a:lnTo>
                    <a:pt x="1302595" y="848885"/>
                  </a:lnTo>
                  <a:lnTo>
                    <a:pt x="1309614" y="839200"/>
                  </a:lnTo>
                  <a:lnTo>
                    <a:pt x="1316634" y="829277"/>
                  </a:lnTo>
                  <a:lnTo>
                    <a:pt x="1323653" y="819342"/>
                  </a:lnTo>
                  <a:lnTo>
                    <a:pt x="1330672" y="809752"/>
                  </a:lnTo>
                  <a:lnTo>
                    <a:pt x="1337687" y="800671"/>
                  </a:lnTo>
                  <a:lnTo>
                    <a:pt x="1344533" y="791929"/>
                  </a:lnTo>
                  <a:lnTo>
                    <a:pt x="1350904" y="783140"/>
                  </a:lnTo>
                  <a:lnTo>
                    <a:pt x="1356670" y="774075"/>
                  </a:lnTo>
                  <a:lnTo>
                    <a:pt x="1361863" y="764681"/>
                  </a:lnTo>
                  <a:lnTo>
                    <a:pt x="1366586" y="754988"/>
                  </a:lnTo>
                  <a:lnTo>
                    <a:pt x="1370953" y="745046"/>
                  </a:lnTo>
                  <a:lnTo>
                    <a:pt x="1375227" y="734589"/>
                  </a:lnTo>
                  <a:lnTo>
                    <a:pt x="1379790" y="723052"/>
                  </a:lnTo>
                  <a:lnTo>
                    <a:pt x="1384823" y="710223"/>
                  </a:lnTo>
                  <a:lnTo>
                    <a:pt x="1390172" y="696522"/>
                  </a:lnTo>
                  <a:lnTo>
                    <a:pt x="1395455" y="682787"/>
                  </a:lnTo>
                  <a:lnTo>
                    <a:pt x="1400452" y="669514"/>
                  </a:lnTo>
                  <a:lnTo>
                    <a:pt x="1405110" y="656841"/>
                  </a:lnTo>
                  <a:lnTo>
                    <a:pt x="1409466" y="644724"/>
                  </a:lnTo>
                  <a:lnTo>
                    <a:pt x="1413574" y="633048"/>
                  </a:lnTo>
                  <a:lnTo>
                    <a:pt x="1417333" y="621376"/>
                  </a:lnTo>
                  <a:lnTo>
                    <a:pt x="1420484" y="609000"/>
                  </a:lnTo>
                  <a:lnTo>
                    <a:pt x="1422939" y="595588"/>
                  </a:lnTo>
                  <a:lnTo>
                    <a:pt x="1424758" y="581153"/>
                  </a:lnTo>
                  <a:lnTo>
                    <a:pt x="1426062" y="565859"/>
                  </a:lnTo>
                  <a:lnTo>
                    <a:pt x="1426972" y="549911"/>
                  </a:lnTo>
                  <a:lnTo>
                    <a:pt x="1427432" y="533813"/>
                  </a:lnTo>
                  <a:lnTo>
                    <a:pt x="1427216" y="518320"/>
                  </a:lnTo>
                  <a:lnTo>
                    <a:pt x="1426256" y="503781"/>
                  </a:lnTo>
                  <a:lnTo>
                    <a:pt x="1424630" y="489715"/>
                  </a:lnTo>
                  <a:lnTo>
                    <a:pt x="1422467" y="475051"/>
                  </a:lnTo>
                  <a:lnTo>
                    <a:pt x="1419901" y="459227"/>
                  </a:lnTo>
                  <a:lnTo>
                    <a:pt x="1417042" y="442665"/>
                  </a:lnTo>
                  <a:lnTo>
                    <a:pt x="1413978" y="426452"/>
                  </a:lnTo>
                  <a:lnTo>
                    <a:pt x="1410771" y="411212"/>
                  </a:lnTo>
                  <a:lnTo>
                    <a:pt x="1407466" y="397064"/>
                  </a:lnTo>
                  <a:lnTo>
                    <a:pt x="1404094" y="383882"/>
                  </a:lnTo>
                  <a:lnTo>
                    <a:pt x="1400672" y="371465"/>
                  </a:lnTo>
                  <a:lnTo>
                    <a:pt x="1397052" y="359618"/>
                  </a:lnTo>
                  <a:lnTo>
                    <a:pt x="1392935" y="348182"/>
                  </a:lnTo>
                  <a:lnTo>
                    <a:pt x="1388204" y="337034"/>
                  </a:lnTo>
                  <a:lnTo>
                    <a:pt x="1383061" y="326085"/>
                  </a:lnTo>
                  <a:lnTo>
                    <a:pt x="1377916" y="315273"/>
                  </a:lnTo>
                  <a:lnTo>
                    <a:pt x="1373007" y="304558"/>
                  </a:lnTo>
                  <a:lnTo>
                    <a:pt x="1368237" y="294074"/>
                  </a:lnTo>
                  <a:lnTo>
                    <a:pt x="1363275" y="284108"/>
                  </a:lnTo>
                  <a:lnTo>
                    <a:pt x="1357941" y="274771"/>
                  </a:lnTo>
                  <a:lnTo>
                    <a:pt x="1352376" y="265857"/>
                  </a:lnTo>
                  <a:lnTo>
                    <a:pt x="1346940" y="256951"/>
                  </a:lnTo>
                  <a:lnTo>
                    <a:pt x="1341832" y="247813"/>
                  </a:lnTo>
                  <a:lnTo>
                    <a:pt x="1336928" y="238538"/>
                  </a:lnTo>
                  <a:lnTo>
                    <a:pt x="1331875" y="229459"/>
                  </a:lnTo>
                  <a:lnTo>
                    <a:pt x="1326475" y="220752"/>
                  </a:lnTo>
                  <a:lnTo>
                    <a:pt x="1320696" y="212277"/>
                  </a:lnTo>
                  <a:lnTo>
                    <a:pt x="1314584" y="203674"/>
                  </a:lnTo>
                  <a:lnTo>
                    <a:pt x="1308210" y="194738"/>
                  </a:lnTo>
                  <a:lnTo>
                    <a:pt x="1301640" y="185431"/>
                  </a:lnTo>
                  <a:lnTo>
                    <a:pt x="1294931" y="175798"/>
                  </a:lnTo>
                  <a:lnTo>
                    <a:pt x="1288118" y="165911"/>
                  </a:lnTo>
                  <a:lnTo>
                    <a:pt x="1281069" y="155999"/>
                  </a:lnTo>
                  <a:lnTo>
                    <a:pt x="1273499" y="146425"/>
                  </a:lnTo>
                  <a:lnTo>
                    <a:pt x="1265296" y="137358"/>
                  </a:lnTo>
                  <a:lnTo>
                    <a:pt x="1256668" y="128797"/>
                  </a:lnTo>
                  <a:lnTo>
                    <a:pt x="1248030" y="120660"/>
                  </a:lnTo>
                  <a:lnTo>
                    <a:pt x="1239623" y="112857"/>
                  </a:lnTo>
                  <a:lnTo>
                    <a:pt x="1231352" y="105462"/>
                  </a:lnTo>
                  <a:lnTo>
                    <a:pt x="1222885" y="98716"/>
                  </a:lnTo>
                  <a:lnTo>
                    <a:pt x="1214041" y="92689"/>
                  </a:lnTo>
                  <a:lnTo>
                    <a:pt x="1204795" y="87150"/>
                  </a:lnTo>
                  <a:lnTo>
                    <a:pt x="1195202" y="81662"/>
                  </a:lnTo>
                  <a:lnTo>
                    <a:pt x="1185338" y="75972"/>
                  </a:lnTo>
                  <a:lnTo>
                    <a:pt x="1175272" y="70166"/>
                  </a:lnTo>
                  <a:lnTo>
                    <a:pt x="1165062" y="64568"/>
                  </a:lnTo>
                  <a:lnTo>
                    <a:pt x="1154750" y="59357"/>
                  </a:lnTo>
                  <a:lnTo>
                    <a:pt x="1144369" y="54552"/>
                  </a:lnTo>
                  <a:lnTo>
                    <a:pt x="1133939" y="50099"/>
                  </a:lnTo>
                  <a:lnTo>
                    <a:pt x="1123473" y="45920"/>
                  </a:lnTo>
                  <a:lnTo>
                    <a:pt x="1112816" y="41945"/>
                  </a:lnTo>
                  <a:lnTo>
                    <a:pt x="1101670" y="38114"/>
                  </a:lnTo>
                  <a:lnTo>
                    <a:pt x="1089912" y="34387"/>
                  </a:lnTo>
                  <a:lnTo>
                    <a:pt x="1077745" y="30729"/>
                  </a:lnTo>
                  <a:lnTo>
                    <a:pt x="1065577" y="27119"/>
                  </a:lnTo>
                  <a:lnTo>
                    <a:pt x="1053647" y="23548"/>
                  </a:lnTo>
                  <a:lnTo>
                    <a:pt x="1041857" y="20166"/>
                  </a:lnTo>
                  <a:lnTo>
                    <a:pt x="1029875" y="17274"/>
                  </a:lnTo>
                  <a:lnTo>
                    <a:pt x="1017517" y="14993"/>
                  </a:lnTo>
                  <a:lnTo>
                    <a:pt x="1004759" y="13123"/>
                  </a:lnTo>
                  <a:lnTo>
                    <a:pt x="991655" y="11253"/>
                  </a:lnTo>
                  <a:lnTo>
                    <a:pt x="978280" y="9145"/>
                  </a:lnTo>
                  <a:lnTo>
                    <a:pt x="964704" y="6897"/>
                  </a:lnTo>
                  <a:lnTo>
                    <a:pt x="950983" y="4841"/>
                  </a:lnTo>
                  <a:lnTo>
                    <a:pt x="937148" y="3161"/>
                  </a:lnTo>
                  <a:lnTo>
                    <a:pt x="922738" y="1881"/>
                  </a:lnTo>
                  <a:lnTo>
                    <a:pt x="906855" y="946"/>
                  </a:lnTo>
                  <a:lnTo>
                    <a:pt x="889137" y="288"/>
                  </a:lnTo>
                  <a:lnTo>
                    <a:pt x="870186" y="0"/>
                  </a:lnTo>
                  <a:lnTo>
                    <a:pt x="851233" y="330"/>
                  </a:lnTo>
                  <a:lnTo>
                    <a:pt x="833002" y="1367"/>
                  </a:lnTo>
                  <a:lnTo>
                    <a:pt x="815526" y="3045"/>
                  </a:lnTo>
                  <a:lnTo>
                    <a:pt x="798425" y="5243"/>
                  </a:lnTo>
                  <a:lnTo>
                    <a:pt x="781410" y="7832"/>
                  </a:lnTo>
                  <a:lnTo>
                    <a:pt x="764509" y="10706"/>
                  </a:lnTo>
                  <a:lnTo>
                    <a:pt x="747986" y="13780"/>
                  </a:lnTo>
                  <a:lnTo>
                    <a:pt x="731974" y="16995"/>
                  </a:lnTo>
                  <a:lnTo>
                    <a:pt x="716455" y="20304"/>
                  </a:lnTo>
                  <a:lnTo>
                    <a:pt x="701347" y="23679"/>
                  </a:lnTo>
                  <a:lnTo>
                    <a:pt x="686550" y="27099"/>
                  </a:lnTo>
                  <a:lnTo>
                    <a:pt x="671816" y="30548"/>
                  </a:lnTo>
                  <a:lnTo>
                    <a:pt x="656770" y="34017"/>
                  </a:lnTo>
                  <a:lnTo>
                    <a:pt x="641239" y="37504"/>
                  </a:lnTo>
                  <a:lnTo>
                    <a:pt x="625384" y="41168"/>
                  </a:lnTo>
                  <a:lnTo>
                    <a:pt x="609586" y="45314"/>
                  </a:lnTo>
                  <a:lnTo>
                    <a:pt x="594066" y="50069"/>
                  </a:lnTo>
                  <a:lnTo>
                    <a:pt x="578712" y="55398"/>
                  </a:lnTo>
                  <a:lnTo>
                    <a:pt x="563184" y="61201"/>
                  </a:lnTo>
                  <a:lnTo>
                    <a:pt x="547293" y="67368"/>
                  </a:lnTo>
                  <a:lnTo>
                    <a:pt x="531009" y="73967"/>
                  </a:lnTo>
                  <a:lnTo>
                    <a:pt x="514385" y="81229"/>
                  </a:lnTo>
                  <a:lnTo>
                    <a:pt x="497493" y="89220"/>
                  </a:lnTo>
                  <a:lnTo>
                    <a:pt x="480402" y="97705"/>
                  </a:lnTo>
                  <a:lnTo>
                    <a:pt x="463169" y="106247"/>
                  </a:lnTo>
                  <a:lnTo>
                    <a:pt x="445832" y="114593"/>
                  </a:lnTo>
                  <a:lnTo>
                    <a:pt x="428257" y="122994"/>
                  </a:lnTo>
                  <a:lnTo>
                    <a:pt x="410159" y="132079"/>
                  </a:lnTo>
                  <a:lnTo>
                    <a:pt x="391433" y="142149"/>
                  </a:lnTo>
                  <a:lnTo>
                    <a:pt x="372450" y="152861"/>
                  </a:lnTo>
                  <a:lnTo>
                    <a:pt x="353932" y="163445"/>
                  </a:lnTo>
                  <a:lnTo>
                    <a:pt x="336260" y="173453"/>
                  </a:lnTo>
                  <a:lnTo>
                    <a:pt x="319631" y="182782"/>
                  </a:lnTo>
                  <a:lnTo>
                    <a:pt x="304229" y="191501"/>
                  </a:lnTo>
                  <a:lnTo>
                    <a:pt x="290033" y="199724"/>
                  </a:lnTo>
                  <a:lnTo>
                    <a:pt x="277304" y="207271"/>
                  </a:lnTo>
                  <a:lnTo>
                    <a:pt x="265441" y="214399"/>
                  </a:lnTo>
                  <a:lnTo>
                    <a:pt x="253396" y="221736"/>
                  </a:lnTo>
                  <a:lnTo>
                    <a:pt x="239219" y="2304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929130" y="384839"/>
            <a:ext cx="350977" cy="472549"/>
          </a:xfrm>
          <a:custGeom>
            <a:avLst/>
            <a:gdLst/>
            <a:ahLst/>
            <a:cxnLst/>
            <a:rect l="0" t="0" r="0" b="0"/>
            <a:pathLst>
              <a:path w="350977" h="472549">
                <a:moveTo>
                  <a:pt x="102662" y="4715"/>
                </a:moveTo>
                <a:lnTo>
                  <a:pt x="96795" y="13449"/>
                </a:lnTo>
                <a:lnTo>
                  <a:pt x="91230" y="21156"/>
                </a:lnTo>
                <a:lnTo>
                  <a:pt x="85431" y="28562"/>
                </a:lnTo>
                <a:lnTo>
                  <a:pt x="79351" y="35996"/>
                </a:lnTo>
                <a:lnTo>
                  <a:pt x="73020" y="43823"/>
                </a:lnTo>
                <a:lnTo>
                  <a:pt x="66493" y="52198"/>
                </a:lnTo>
                <a:lnTo>
                  <a:pt x="59817" y="60941"/>
                </a:lnTo>
                <a:lnTo>
                  <a:pt x="53034" y="69656"/>
                </a:lnTo>
                <a:lnTo>
                  <a:pt x="46181" y="78114"/>
                </a:lnTo>
                <a:lnTo>
                  <a:pt x="39444" y="86420"/>
                </a:lnTo>
                <a:lnTo>
                  <a:pt x="33147" y="94909"/>
                </a:lnTo>
                <a:lnTo>
                  <a:pt x="27427" y="103765"/>
                </a:lnTo>
                <a:lnTo>
                  <a:pt x="22094" y="112848"/>
                </a:lnTo>
                <a:lnTo>
                  <a:pt x="16745" y="121799"/>
                </a:lnTo>
                <a:lnTo>
                  <a:pt x="11157" y="130362"/>
                </a:lnTo>
                <a:lnTo>
                  <a:pt x="5736" y="136665"/>
                </a:lnTo>
                <a:lnTo>
                  <a:pt x="1751" y="138195"/>
                </a:lnTo>
                <a:lnTo>
                  <a:pt x="0" y="135258"/>
                </a:lnTo>
                <a:lnTo>
                  <a:pt x="81" y="128925"/>
                </a:lnTo>
                <a:lnTo>
                  <a:pt x="1398" y="120328"/>
                </a:lnTo>
                <a:lnTo>
                  <a:pt x="3504" y="110514"/>
                </a:lnTo>
                <a:lnTo>
                  <a:pt x="6114" y="100148"/>
                </a:lnTo>
                <a:lnTo>
                  <a:pt x="9209" y="89733"/>
                </a:lnTo>
                <a:lnTo>
                  <a:pt x="12984" y="79730"/>
                </a:lnTo>
                <a:lnTo>
                  <a:pt x="17495" y="70332"/>
                </a:lnTo>
                <a:lnTo>
                  <a:pt x="22664" y="61526"/>
                </a:lnTo>
                <a:lnTo>
                  <a:pt x="28361" y="53216"/>
                </a:lnTo>
                <a:lnTo>
                  <a:pt x="34463" y="45286"/>
                </a:lnTo>
                <a:lnTo>
                  <a:pt x="41189" y="37635"/>
                </a:lnTo>
                <a:lnTo>
                  <a:pt x="49067" y="30183"/>
                </a:lnTo>
                <a:lnTo>
                  <a:pt x="58301" y="22878"/>
                </a:lnTo>
                <a:lnTo>
                  <a:pt x="68943" y="16006"/>
                </a:lnTo>
                <a:lnTo>
                  <a:pt x="81068" y="10149"/>
                </a:lnTo>
                <a:lnTo>
                  <a:pt x="94553" y="5551"/>
                </a:lnTo>
                <a:lnTo>
                  <a:pt x="108828" y="2295"/>
                </a:lnTo>
                <a:lnTo>
                  <a:pt x="123015" y="477"/>
                </a:lnTo>
                <a:lnTo>
                  <a:pt x="136620" y="0"/>
                </a:lnTo>
                <a:lnTo>
                  <a:pt x="149362" y="798"/>
                </a:lnTo>
                <a:lnTo>
                  <a:pt x="161000" y="2921"/>
                </a:lnTo>
                <a:lnTo>
                  <a:pt x="171530" y="6271"/>
                </a:lnTo>
                <a:lnTo>
                  <a:pt x="181111" y="10637"/>
                </a:lnTo>
                <a:lnTo>
                  <a:pt x="189948" y="15784"/>
                </a:lnTo>
                <a:lnTo>
                  <a:pt x="198230" y="21508"/>
                </a:lnTo>
                <a:lnTo>
                  <a:pt x="205948" y="27807"/>
                </a:lnTo>
                <a:lnTo>
                  <a:pt x="212913" y="34867"/>
                </a:lnTo>
                <a:lnTo>
                  <a:pt x="219072" y="42729"/>
                </a:lnTo>
                <a:lnTo>
                  <a:pt x="224192" y="51296"/>
                </a:lnTo>
                <a:lnTo>
                  <a:pt x="227801" y="60426"/>
                </a:lnTo>
                <a:lnTo>
                  <a:pt x="229780" y="69976"/>
                </a:lnTo>
                <a:lnTo>
                  <a:pt x="230312" y="79829"/>
                </a:lnTo>
                <a:lnTo>
                  <a:pt x="229688" y="89897"/>
                </a:lnTo>
                <a:lnTo>
                  <a:pt x="228193" y="100108"/>
                </a:lnTo>
                <a:lnTo>
                  <a:pt x="225904" y="110253"/>
                </a:lnTo>
                <a:lnTo>
                  <a:pt x="222698" y="119991"/>
                </a:lnTo>
                <a:lnTo>
                  <a:pt x="218581" y="129171"/>
                </a:lnTo>
                <a:lnTo>
                  <a:pt x="213682" y="137810"/>
                </a:lnTo>
                <a:lnTo>
                  <a:pt x="208170" y="145999"/>
                </a:lnTo>
                <a:lnTo>
                  <a:pt x="202202" y="153843"/>
                </a:lnTo>
                <a:lnTo>
                  <a:pt x="195906" y="161434"/>
                </a:lnTo>
                <a:lnTo>
                  <a:pt x="189380" y="168845"/>
                </a:lnTo>
                <a:lnTo>
                  <a:pt x="182691" y="176126"/>
                </a:lnTo>
                <a:lnTo>
                  <a:pt x="175725" y="183153"/>
                </a:lnTo>
                <a:lnTo>
                  <a:pt x="168209" y="189646"/>
                </a:lnTo>
                <a:lnTo>
                  <a:pt x="160049" y="195460"/>
                </a:lnTo>
                <a:lnTo>
                  <a:pt x="151661" y="199444"/>
                </a:lnTo>
                <a:lnTo>
                  <a:pt x="144871" y="199207"/>
                </a:lnTo>
                <a:lnTo>
                  <a:pt x="141532" y="194895"/>
                </a:lnTo>
                <a:lnTo>
                  <a:pt x="141423" y="188998"/>
                </a:lnTo>
                <a:lnTo>
                  <a:pt x="143843" y="182745"/>
                </a:lnTo>
                <a:lnTo>
                  <a:pt x="148344" y="176745"/>
                </a:lnTo>
                <a:lnTo>
                  <a:pt x="154518" y="171235"/>
                </a:lnTo>
                <a:lnTo>
                  <a:pt x="161970" y="166555"/>
                </a:lnTo>
                <a:lnTo>
                  <a:pt x="170362" y="163242"/>
                </a:lnTo>
                <a:lnTo>
                  <a:pt x="179427" y="161463"/>
                </a:lnTo>
                <a:lnTo>
                  <a:pt x="189129" y="161065"/>
                </a:lnTo>
                <a:lnTo>
                  <a:pt x="199629" y="161778"/>
                </a:lnTo>
                <a:lnTo>
                  <a:pt x="210945" y="163333"/>
                </a:lnTo>
                <a:lnTo>
                  <a:pt x="222646" y="165662"/>
                </a:lnTo>
                <a:lnTo>
                  <a:pt x="233969" y="168895"/>
                </a:lnTo>
                <a:lnTo>
                  <a:pt x="244509" y="173030"/>
                </a:lnTo>
                <a:lnTo>
                  <a:pt x="254213" y="177940"/>
                </a:lnTo>
                <a:lnTo>
                  <a:pt x="263191" y="183461"/>
                </a:lnTo>
                <a:lnTo>
                  <a:pt x="271601" y="189439"/>
                </a:lnTo>
                <a:lnTo>
                  <a:pt x="279588" y="195911"/>
                </a:lnTo>
                <a:lnTo>
                  <a:pt x="287273" y="203087"/>
                </a:lnTo>
                <a:lnTo>
                  <a:pt x="294747" y="211027"/>
                </a:lnTo>
                <a:lnTo>
                  <a:pt x="302074" y="219647"/>
                </a:lnTo>
                <a:lnTo>
                  <a:pt x="309300" y="228811"/>
                </a:lnTo>
                <a:lnTo>
                  <a:pt x="316455" y="238389"/>
                </a:lnTo>
                <a:lnTo>
                  <a:pt x="323394" y="248431"/>
                </a:lnTo>
                <a:lnTo>
                  <a:pt x="329828" y="259158"/>
                </a:lnTo>
                <a:lnTo>
                  <a:pt x="335631" y="270638"/>
                </a:lnTo>
                <a:lnTo>
                  <a:pt x="340679" y="282959"/>
                </a:lnTo>
                <a:lnTo>
                  <a:pt x="344772" y="296293"/>
                </a:lnTo>
                <a:lnTo>
                  <a:pt x="347890" y="310628"/>
                </a:lnTo>
                <a:lnTo>
                  <a:pt x="350001" y="325492"/>
                </a:lnTo>
                <a:lnTo>
                  <a:pt x="350976" y="340083"/>
                </a:lnTo>
                <a:lnTo>
                  <a:pt x="350855" y="353968"/>
                </a:lnTo>
                <a:lnTo>
                  <a:pt x="349810" y="367068"/>
                </a:lnTo>
                <a:lnTo>
                  <a:pt x="348045" y="379479"/>
                </a:lnTo>
                <a:lnTo>
                  <a:pt x="345746" y="391342"/>
                </a:lnTo>
                <a:lnTo>
                  <a:pt x="342898" y="402632"/>
                </a:lnTo>
                <a:lnTo>
                  <a:pt x="339309" y="413155"/>
                </a:lnTo>
                <a:lnTo>
                  <a:pt x="334922" y="422869"/>
                </a:lnTo>
                <a:lnTo>
                  <a:pt x="329501" y="431870"/>
                </a:lnTo>
                <a:lnTo>
                  <a:pt x="322574" y="440302"/>
                </a:lnTo>
                <a:lnTo>
                  <a:pt x="314014" y="448301"/>
                </a:lnTo>
                <a:lnTo>
                  <a:pt x="303841" y="455656"/>
                </a:lnTo>
                <a:lnTo>
                  <a:pt x="292038" y="461844"/>
                </a:lnTo>
                <a:lnTo>
                  <a:pt x="278774" y="466668"/>
                </a:lnTo>
                <a:lnTo>
                  <a:pt x="264648" y="470076"/>
                </a:lnTo>
                <a:lnTo>
                  <a:pt x="250561" y="471997"/>
                </a:lnTo>
                <a:lnTo>
                  <a:pt x="237014" y="472548"/>
                </a:lnTo>
                <a:lnTo>
                  <a:pt x="223972" y="471969"/>
                </a:lnTo>
                <a:lnTo>
                  <a:pt x="211068" y="470526"/>
                </a:lnTo>
                <a:lnTo>
                  <a:pt x="198056" y="468445"/>
                </a:lnTo>
                <a:lnTo>
                  <a:pt x="185011" y="465746"/>
                </a:lnTo>
                <a:lnTo>
                  <a:pt x="172238" y="462257"/>
                </a:lnTo>
                <a:lnTo>
                  <a:pt x="159904" y="457951"/>
                </a:lnTo>
                <a:lnTo>
                  <a:pt x="148081" y="453045"/>
                </a:lnTo>
                <a:lnTo>
                  <a:pt x="135458" y="447330"/>
                </a:lnTo>
                <a:lnTo>
                  <a:pt x="118692" y="439187"/>
                </a:lnTo>
                <a:lnTo>
                  <a:pt x="92134" y="42585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 2"/>
          <p:cNvSpPr/>
          <p:nvPr/>
        </p:nvSpPr>
        <p:spPr>
          <a:xfrm>
            <a:off x="494839" y="1316062"/>
            <a:ext cx="200042" cy="10529"/>
          </a:xfrm>
          <a:custGeom>
            <a:avLst/>
            <a:gdLst/>
            <a:ahLst/>
            <a:cxnLst/>
            <a:rect l="0" t="0" r="0" b="0"/>
            <a:pathLst>
              <a:path w="200042" h="10529">
                <a:moveTo>
                  <a:pt x="200041" y="0"/>
                </a:moveTo>
                <a:lnTo>
                  <a:pt x="188306" y="67"/>
                </a:lnTo>
                <a:lnTo>
                  <a:pt x="177177" y="707"/>
                </a:lnTo>
                <a:lnTo>
                  <a:pt x="165574" y="1999"/>
                </a:lnTo>
                <a:lnTo>
                  <a:pt x="153241" y="3686"/>
                </a:lnTo>
                <a:lnTo>
                  <a:pt x="139932" y="5354"/>
                </a:lnTo>
                <a:lnTo>
                  <a:pt x="125627" y="6767"/>
                </a:lnTo>
                <a:lnTo>
                  <a:pt x="110623" y="7865"/>
                </a:lnTo>
                <a:lnTo>
                  <a:pt x="95409" y="8676"/>
                </a:lnTo>
                <a:lnTo>
                  <a:pt x="80301" y="9255"/>
                </a:lnTo>
                <a:lnTo>
                  <a:pt x="65626" y="9662"/>
                </a:lnTo>
                <a:lnTo>
                  <a:pt x="50167" y="9986"/>
                </a:lnTo>
                <a:lnTo>
                  <a:pt x="30335" y="10259"/>
                </a:ln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/>
          <p:nvPr/>
        </p:nvGrpSpPr>
        <p:grpSpPr>
          <a:xfrm>
            <a:off x="294797" y="989678"/>
            <a:ext cx="1916188" cy="779110"/>
            <a:chOff x="294797" y="989678"/>
            <a:chExt cx="1916188" cy="779110"/>
          </a:xfrm>
        </p:grpSpPr>
        <p:sp>
          <p:nvSpPr>
            <p:cNvPr id="4" name="Freeform 3"/>
            <p:cNvSpPr/>
            <p:nvPr/>
          </p:nvSpPr>
          <p:spPr>
            <a:xfrm>
              <a:off x="1077945" y="1126549"/>
              <a:ext cx="322346" cy="545697"/>
            </a:xfrm>
            <a:custGeom>
              <a:avLst/>
              <a:gdLst/>
              <a:ahLst/>
              <a:cxnLst/>
              <a:rect l="0" t="0" r="0" b="0"/>
              <a:pathLst>
                <a:path w="322346" h="545697">
                  <a:moveTo>
                    <a:pt x="27547" y="0"/>
                  </a:moveTo>
                  <a:lnTo>
                    <a:pt x="24613" y="8868"/>
                  </a:lnTo>
                  <a:lnTo>
                    <a:pt x="21831" y="17855"/>
                  </a:lnTo>
                  <a:lnTo>
                    <a:pt x="18936" y="27850"/>
                  </a:lnTo>
                  <a:lnTo>
                    <a:pt x="16069" y="38831"/>
                  </a:lnTo>
                  <a:lnTo>
                    <a:pt x="13552" y="50642"/>
                  </a:lnTo>
                  <a:lnTo>
                    <a:pt x="11536" y="63096"/>
                  </a:lnTo>
                  <a:lnTo>
                    <a:pt x="9851" y="75861"/>
                  </a:lnTo>
                  <a:lnTo>
                    <a:pt x="8108" y="88494"/>
                  </a:lnTo>
                  <a:lnTo>
                    <a:pt x="6079" y="100694"/>
                  </a:lnTo>
                  <a:lnTo>
                    <a:pt x="3609" y="110023"/>
                  </a:lnTo>
                  <a:lnTo>
                    <a:pt x="1230" y="113391"/>
                  </a:lnTo>
                  <a:lnTo>
                    <a:pt x="0" y="111664"/>
                  </a:lnTo>
                  <a:lnTo>
                    <a:pt x="48" y="106566"/>
                  </a:lnTo>
                  <a:lnTo>
                    <a:pt x="1127" y="99226"/>
                  </a:lnTo>
                  <a:lnTo>
                    <a:pt x="2963" y="90151"/>
                  </a:lnTo>
                  <a:lnTo>
                    <a:pt x="5337" y="79704"/>
                  </a:lnTo>
                  <a:lnTo>
                    <a:pt x="8246" y="68374"/>
                  </a:lnTo>
                  <a:lnTo>
                    <a:pt x="11884" y="56747"/>
                  </a:lnTo>
                  <a:lnTo>
                    <a:pt x="16301" y="45183"/>
                  </a:lnTo>
                  <a:lnTo>
                    <a:pt x="21574" y="34141"/>
                  </a:lnTo>
                  <a:lnTo>
                    <a:pt x="27871" y="24256"/>
                  </a:lnTo>
                  <a:lnTo>
                    <a:pt x="35180" y="15771"/>
                  </a:lnTo>
                  <a:lnTo>
                    <a:pt x="43190" y="9074"/>
                  </a:lnTo>
                  <a:lnTo>
                    <a:pt x="51406" y="4849"/>
                  </a:lnTo>
                  <a:lnTo>
                    <a:pt x="59521" y="3235"/>
                  </a:lnTo>
                  <a:lnTo>
                    <a:pt x="67425" y="4083"/>
                  </a:lnTo>
                  <a:lnTo>
                    <a:pt x="75113" y="7227"/>
                  </a:lnTo>
                  <a:lnTo>
                    <a:pt x="82616" y="12337"/>
                  </a:lnTo>
                  <a:lnTo>
                    <a:pt x="89977" y="19002"/>
                  </a:lnTo>
                  <a:lnTo>
                    <a:pt x="97234" y="26829"/>
                  </a:lnTo>
                  <a:lnTo>
                    <a:pt x="104411" y="35499"/>
                  </a:lnTo>
                  <a:lnTo>
                    <a:pt x="111369" y="44927"/>
                  </a:lnTo>
                  <a:lnTo>
                    <a:pt x="117815" y="55240"/>
                  </a:lnTo>
                  <a:lnTo>
                    <a:pt x="123631" y="66443"/>
                  </a:lnTo>
                  <a:lnTo>
                    <a:pt x="128859" y="78577"/>
                  </a:lnTo>
                  <a:lnTo>
                    <a:pt x="133604" y="91787"/>
                  </a:lnTo>
                  <a:lnTo>
                    <a:pt x="137982" y="106048"/>
                  </a:lnTo>
                  <a:lnTo>
                    <a:pt x="142093" y="121202"/>
                  </a:lnTo>
                  <a:lnTo>
                    <a:pt x="146014" y="137053"/>
                  </a:lnTo>
                  <a:lnTo>
                    <a:pt x="149804" y="153418"/>
                  </a:lnTo>
                  <a:lnTo>
                    <a:pt x="153502" y="170153"/>
                  </a:lnTo>
                  <a:lnTo>
                    <a:pt x="157140" y="187147"/>
                  </a:lnTo>
                  <a:lnTo>
                    <a:pt x="160726" y="204310"/>
                  </a:lnTo>
                  <a:lnTo>
                    <a:pt x="163947" y="221259"/>
                  </a:lnTo>
                  <a:lnTo>
                    <a:pt x="166198" y="237339"/>
                  </a:lnTo>
                  <a:lnTo>
                    <a:pt x="167231" y="252275"/>
                  </a:lnTo>
                  <a:lnTo>
                    <a:pt x="167280" y="266441"/>
                  </a:lnTo>
                  <a:lnTo>
                    <a:pt x="166856" y="280640"/>
                  </a:lnTo>
                  <a:lnTo>
                    <a:pt x="166310" y="295348"/>
                  </a:lnTo>
                  <a:lnTo>
                    <a:pt x="165640" y="310687"/>
                  </a:lnTo>
                  <a:lnTo>
                    <a:pt x="164593" y="326604"/>
                  </a:lnTo>
                  <a:lnTo>
                    <a:pt x="163039" y="342980"/>
                  </a:lnTo>
                  <a:lnTo>
                    <a:pt x="160996" y="359538"/>
                  </a:lnTo>
                  <a:lnTo>
                    <a:pt x="158547" y="375874"/>
                  </a:lnTo>
                  <a:lnTo>
                    <a:pt x="155785" y="391778"/>
                  </a:lnTo>
                  <a:lnTo>
                    <a:pt x="152793" y="407066"/>
                  </a:lnTo>
                  <a:lnTo>
                    <a:pt x="149639" y="421492"/>
                  </a:lnTo>
                  <a:lnTo>
                    <a:pt x="146367" y="435011"/>
                  </a:lnTo>
                  <a:lnTo>
                    <a:pt x="142849" y="447735"/>
                  </a:lnTo>
                  <a:lnTo>
                    <a:pt x="138801" y="459828"/>
                  </a:lnTo>
                  <a:lnTo>
                    <a:pt x="134112" y="471445"/>
                  </a:lnTo>
                  <a:lnTo>
                    <a:pt x="128827" y="482554"/>
                  </a:lnTo>
                  <a:lnTo>
                    <a:pt x="123054" y="492949"/>
                  </a:lnTo>
                  <a:lnTo>
                    <a:pt x="116911" y="502573"/>
                  </a:lnTo>
                  <a:lnTo>
                    <a:pt x="110498" y="511512"/>
                  </a:lnTo>
                  <a:lnTo>
                    <a:pt x="103894" y="519902"/>
                  </a:lnTo>
                  <a:lnTo>
                    <a:pt x="97148" y="527868"/>
                  </a:lnTo>
                  <a:lnTo>
                    <a:pt x="89974" y="535031"/>
                  </a:lnTo>
                  <a:lnTo>
                    <a:pt x="81787" y="540557"/>
                  </a:lnTo>
                  <a:lnTo>
                    <a:pt x="72352" y="544119"/>
                  </a:lnTo>
                  <a:lnTo>
                    <a:pt x="61913" y="545696"/>
                  </a:lnTo>
                  <a:lnTo>
                    <a:pt x="50988" y="545317"/>
                  </a:lnTo>
                  <a:lnTo>
                    <a:pt x="39950" y="543200"/>
                  </a:lnTo>
                  <a:lnTo>
                    <a:pt x="29455" y="539355"/>
                  </a:lnTo>
                  <a:lnTo>
                    <a:pt x="20480" y="533510"/>
                  </a:lnTo>
                  <a:lnTo>
                    <a:pt x="13421" y="525697"/>
                  </a:lnTo>
                  <a:lnTo>
                    <a:pt x="8328" y="516368"/>
                  </a:lnTo>
                  <a:lnTo>
                    <a:pt x="5187" y="506198"/>
                  </a:lnTo>
                  <a:lnTo>
                    <a:pt x="3780" y="495657"/>
                  </a:lnTo>
                  <a:lnTo>
                    <a:pt x="3933" y="484988"/>
                  </a:lnTo>
                  <a:lnTo>
                    <a:pt x="5614" y="474300"/>
                  </a:lnTo>
                  <a:lnTo>
                    <a:pt x="8664" y="463636"/>
                  </a:lnTo>
                  <a:lnTo>
                    <a:pt x="12827" y="453170"/>
                  </a:lnTo>
                  <a:lnTo>
                    <a:pt x="17837" y="443209"/>
                  </a:lnTo>
                  <a:lnTo>
                    <a:pt x="23468" y="433880"/>
                  </a:lnTo>
                  <a:lnTo>
                    <a:pt x="29707" y="425309"/>
                  </a:lnTo>
                  <a:lnTo>
                    <a:pt x="36726" y="417697"/>
                  </a:lnTo>
                  <a:lnTo>
                    <a:pt x="44564" y="411072"/>
                  </a:lnTo>
                  <a:lnTo>
                    <a:pt x="53286" y="405793"/>
                  </a:lnTo>
                  <a:lnTo>
                    <a:pt x="63051" y="402602"/>
                  </a:lnTo>
                  <a:lnTo>
                    <a:pt x="73842" y="401717"/>
                  </a:lnTo>
                  <a:lnTo>
                    <a:pt x="85342" y="402903"/>
                  </a:lnTo>
                  <a:lnTo>
                    <a:pt x="97055" y="405750"/>
                  </a:lnTo>
                  <a:lnTo>
                    <a:pt x="108666" y="409847"/>
                  </a:lnTo>
                  <a:lnTo>
                    <a:pt x="119902" y="414848"/>
                  </a:lnTo>
                  <a:lnTo>
                    <a:pt x="130447" y="420488"/>
                  </a:lnTo>
                  <a:lnTo>
                    <a:pt x="140208" y="426571"/>
                  </a:lnTo>
                  <a:lnTo>
                    <a:pt x="149425" y="432957"/>
                  </a:lnTo>
                  <a:lnTo>
                    <a:pt x="158542" y="439550"/>
                  </a:lnTo>
                  <a:lnTo>
                    <a:pt x="167825" y="446284"/>
                  </a:lnTo>
                  <a:lnTo>
                    <a:pt x="177198" y="453111"/>
                  </a:lnTo>
                  <a:lnTo>
                    <a:pt x="186345" y="460002"/>
                  </a:lnTo>
                  <a:lnTo>
                    <a:pt x="195093" y="466935"/>
                  </a:lnTo>
                  <a:lnTo>
                    <a:pt x="203425" y="473897"/>
                  </a:lnTo>
                  <a:lnTo>
                    <a:pt x="211400" y="480878"/>
                  </a:lnTo>
                  <a:lnTo>
                    <a:pt x="219101" y="487867"/>
                  </a:lnTo>
                  <a:lnTo>
                    <a:pt x="226764" y="494696"/>
                  </a:lnTo>
                  <a:lnTo>
                    <a:pt x="234756" y="501055"/>
                  </a:lnTo>
                  <a:lnTo>
                    <a:pt x="243254" y="506809"/>
                  </a:lnTo>
                  <a:lnTo>
                    <a:pt x="252421" y="511824"/>
                  </a:lnTo>
                  <a:lnTo>
                    <a:pt x="262486" y="515895"/>
                  </a:lnTo>
                  <a:lnTo>
                    <a:pt x="273463" y="519003"/>
                  </a:lnTo>
                  <a:lnTo>
                    <a:pt x="284625" y="521281"/>
                  </a:lnTo>
                  <a:lnTo>
                    <a:pt x="295692" y="523148"/>
                  </a:lnTo>
                  <a:lnTo>
                    <a:pt x="307636" y="524769"/>
                  </a:lnTo>
                  <a:lnTo>
                    <a:pt x="322345" y="5264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751420" y="989678"/>
              <a:ext cx="217410" cy="268298"/>
            </a:xfrm>
            <a:custGeom>
              <a:avLst/>
              <a:gdLst/>
              <a:ahLst/>
              <a:cxnLst/>
              <a:rect l="0" t="0" r="0" b="0"/>
              <a:pathLst>
                <a:path w="217410" h="268298">
                  <a:moveTo>
                    <a:pt x="59481" y="0"/>
                  </a:moveTo>
                  <a:lnTo>
                    <a:pt x="53681" y="5935"/>
                  </a:lnTo>
                  <a:lnTo>
                    <a:pt x="48756" y="12140"/>
                  </a:lnTo>
                  <a:lnTo>
                    <a:pt x="44254" y="19235"/>
                  </a:lnTo>
                  <a:lnTo>
                    <a:pt x="40033" y="27176"/>
                  </a:lnTo>
                  <a:lnTo>
                    <a:pt x="36019" y="35822"/>
                  </a:lnTo>
                  <a:lnTo>
                    <a:pt x="32158" y="45016"/>
                  </a:lnTo>
                  <a:lnTo>
                    <a:pt x="28406" y="54616"/>
                  </a:lnTo>
                  <a:lnTo>
                    <a:pt x="24730" y="64506"/>
                  </a:lnTo>
                  <a:lnTo>
                    <a:pt x="21103" y="74594"/>
                  </a:lnTo>
                  <a:lnTo>
                    <a:pt x="17345" y="84655"/>
                  </a:lnTo>
                  <a:lnTo>
                    <a:pt x="13136" y="94336"/>
                  </a:lnTo>
                  <a:lnTo>
                    <a:pt x="8359" y="103399"/>
                  </a:lnTo>
                  <a:lnTo>
                    <a:pt x="3759" y="109122"/>
                  </a:lnTo>
                  <a:lnTo>
                    <a:pt x="811" y="108812"/>
                  </a:lnTo>
                  <a:lnTo>
                    <a:pt x="0" y="104529"/>
                  </a:lnTo>
                  <a:lnTo>
                    <a:pt x="812" y="97937"/>
                  </a:lnTo>
                  <a:lnTo>
                    <a:pt x="2660" y="89938"/>
                  </a:lnTo>
                  <a:lnTo>
                    <a:pt x="5145" y="81058"/>
                  </a:lnTo>
                  <a:lnTo>
                    <a:pt x="8182" y="71779"/>
                  </a:lnTo>
                  <a:lnTo>
                    <a:pt x="11931" y="62607"/>
                  </a:lnTo>
                  <a:lnTo>
                    <a:pt x="16436" y="53800"/>
                  </a:lnTo>
                  <a:lnTo>
                    <a:pt x="21774" y="45406"/>
                  </a:lnTo>
                  <a:lnTo>
                    <a:pt x="28117" y="37379"/>
                  </a:lnTo>
                  <a:lnTo>
                    <a:pt x="35463" y="29657"/>
                  </a:lnTo>
                  <a:lnTo>
                    <a:pt x="43669" y="22656"/>
                  </a:lnTo>
                  <a:lnTo>
                    <a:pt x="52548" y="17237"/>
                  </a:lnTo>
                  <a:lnTo>
                    <a:pt x="61922" y="13747"/>
                  </a:lnTo>
                  <a:lnTo>
                    <a:pt x="71487" y="12218"/>
                  </a:lnTo>
                  <a:lnTo>
                    <a:pt x="80827" y="12629"/>
                  </a:lnTo>
                  <a:lnTo>
                    <a:pt x="89732" y="14768"/>
                  </a:lnTo>
                  <a:lnTo>
                    <a:pt x="98015" y="18627"/>
                  </a:lnTo>
                  <a:lnTo>
                    <a:pt x="105433" y="24482"/>
                  </a:lnTo>
                  <a:lnTo>
                    <a:pt x="111941" y="32301"/>
                  </a:lnTo>
                  <a:lnTo>
                    <a:pt x="117651" y="41634"/>
                  </a:lnTo>
                  <a:lnTo>
                    <a:pt x="122729" y="51806"/>
                  </a:lnTo>
                  <a:lnTo>
                    <a:pt x="127329" y="62354"/>
                  </a:lnTo>
                  <a:lnTo>
                    <a:pt x="131421" y="73197"/>
                  </a:lnTo>
                  <a:lnTo>
                    <a:pt x="134798" y="84535"/>
                  </a:lnTo>
                  <a:lnTo>
                    <a:pt x="137399" y="96453"/>
                  </a:lnTo>
                  <a:lnTo>
                    <a:pt x="139146" y="108744"/>
                  </a:lnTo>
                  <a:lnTo>
                    <a:pt x="139870" y="121002"/>
                  </a:lnTo>
                  <a:lnTo>
                    <a:pt x="139577" y="132992"/>
                  </a:lnTo>
                  <a:lnTo>
                    <a:pt x="138414" y="144654"/>
                  </a:lnTo>
                  <a:lnTo>
                    <a:pt x="136570" y="156019"/>
                  </a:lnTo>
                  <a:lnTo>
                    <a:pt x="134222" y="167145"/>
                  </a:lnTo>
                  <a:lnTo>
                    <a:pt x="131511" y="178091"/>
                  </a:lnTo>
                  <a:lnTo>
                    <a:pt x="128546" y="188908"/>
                  </a:lnTo>
                  <a:lnTo>
                    <a:pt x="125401" y="199629"/>
                  </a:lnTo>
                  <a:lnTo>
                    <a:pt x="121968" y="210119"/>
                  </a:lnTo>
                  <a:lnTo>
                    <a:pt x="117978" y="220089"/>
                  </a:lnTo>
                  <a:lnTo>
                    <a:pt x="113323" y="229420"/>
                  </a:lnTo>
                  <a:lnTo>
                    <a:pt x="107890" y="237992"/>
                  </a:lnTo>
                  <a:lnTo>
                    <a:pt x="101486" y="245602"/>
                  </a:lnTo>
                  <a:lnTo>
                    <a:pt x="94097" y="252235"/>
                  </a:lnTo>
                  <a:lnTo>
                    <a:pt x="85693" y="257859"/>
                  </a:lnTo>
                  <a:lnTo>
                    <a:pt x="76149" y="262347"/>
                  </a:lnTo>
                  <a:lnTo>
                    <a:pt x="65515" y="265728"/>
                  </a:lnTo>
                  <a:lnTo>
                    <a:pt x="54291" y="267848"/>
                  </a:lnTo>
                  <a:lnTo>
                    <a:pt x="43298" y="268297"/>
                  </a:lnTo>
                  <a:lnTo>
                    <a:pt x="32996" y="267001"/>
                  </a:lnTo>
                  <a:lnTo>
                    <a:pt x="23963" y="264012"/>
                  </a:lnTo>
                  <a:lnTo>
                    <a:pt x="17033" y="259340"/>
                  </a:lnTo>
                  <a:lnTo>
                    <a:pt x="12462" y="253164"/>
                  </a:lnTo>
                  <a:lnTo>
                    <a:pt x="10343" y="245935"/>
                  </a:lnTo>
                  <a:lnTo>
                    <a:pt x="10875" y="238253"/>
                  </a:lnTo>
                  <a:lnTo>
                    <a:pt x="13897" y="230513"/>
                  </a:lnTo>
                  <a:lnTo>
                    <a:pt x="18990" y="223370"/>
                  </a:lnTo>
                  <a:lnTo>
                    <a:pt x="25679" y="217792"/>
                  </a:lnTo>
                  <a:lnTo>
                    <a:pt x="33537" y="214162"/>
                  </a:lnTo>
                  <a:lnTo>
                    <a:pt x="42062" y="212524"/>
                  </a:lnTo>
                  <a:lnTo>
                    <a:pt x="50695" y="212855"/>
                  </a:lnTo>
                  <a:lnTo>
                    <a:pt x="59131" y="214923"/>
                  </a:lnTo>
                  <a:lnTo>
                    <a:pt x="67438" y="218222"/>
                  </a:lnTo>
                  <a:lnTo>
                    <a:pt x="75937" y="222105"/>
                  </a:lnTo>
                  <a:lnTo>
                    <a:pt x="84801" y="226154"/>
                  </a:lnTo>
                  <a:lnTo>
                    <a:pt x="93892" y="230343"/>
                  </a:lnTo>
                  <a:lnTo>
                    <a:pt x="102850" y="234914"/>
                  </a:lnTo>
                  <a:lnTo>
                    <a:pt x="111475" y="239985"/>
                  </a:lnTo>
                  <a:lnTo>
                    <a:pt x="119895" y="245374"/>
                  </a:lnTo>
                  <a:lnTo>
                    <a:pt x="128461" y="250693"/>
                  </a:lnTo>
                  <a:lnTo>
                    <a:pt x="137373" y="255707"/>
                  </a:lnTo>
                  <a:lnTo>
                    <a:pt x="146663" y="260041"/>
                  </a:lnTo>
                  <a:lnTo>
                    <a:pt x="156286" y="263114"/>
                  </a:lnTo>
                  <a:lnTo>
                    <a:pt x="166162" y="264735"/>
                  </a:lnTo>
                  <a:lnTo>
                    <a:pt x="175960" y="265190"/>
                  </a:lnTo>
                  <a:lnTo>
                    <a:pt x="186178" y="265105"/>
                  </a:lnTo>
                  <a:lnTo>
                    <a:pt x="198829" y="264468"/>
                  </a:lnTo>
                  <a:lnTo>
                    <a:pt x="217409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663502" y="1337119"/>
              <a:ext cx="357970" cy="10405"/>
            </a:xfrm>
            <a:custGeom>
              <a:avLst/>
              <a:gdLst/>
              <a:ahLst/>
              <a:cxnLst/>
              <a:rect l="0" t="0" r="0" b="0"/>
              <a:pathLst>
                <a:path w="357970" h="10405">
                  <a:moveTo>
                    <a:pt x="357969" y="0"/>
                  </a:moveTo>
                  <a:lnTo>
                    <a:pt x="349101" y="2866"/>
                  </a:lnTo>
                  <a:lnTo>
                    <a:pt x="340114" y="5008"/>
                  </a:lnTo>
                  <a:lnTo>
                    <a:pt x="330118" y="6611"/>
                  </a:lnTo>
                  <a:lnTo>
                    <a:pt x="319138" y="7792"/>
                  </a:lnTo>
                  <a:lnTo>
                    <a:pt x="307326" y="8641"/>
                  </a:lnTo>
                  <a:lnTo>
                    <a:pt x="294868" y="9238"/>
                  </a:lnTo>
                  <a:lnTo>
                    <a:pt x="281930" y="9653"/>
                  </a:lnTo>
                  <a:lnTo>
                    <a:pt x="268649" y="9937"/>
                  </a:lnTo>
                  <a:lnTo>
                    <a:pt x="255128" y="10130"/>
                  </a:lnTo>
                  <a:lnTo>
                    <a:pt x="241439" y="10261"/>
                  </a:lnTo>
                  <a:lnTo>
                    <a:pt x="227637" y="10349"/>
                  </a:lnTo>
                  <a:lnTo>
                    <a:pt x="213763" y="10404"/>
                  </a:lnTo>
                  <a:lnTo>
                    <a:pt x="200004" y="10271"/>
                  </a:lnTo>
                  <a:lnTo>
                    <a:pt x="186686" y="9649"/>
                  </a:lnTo>
                  <a:lnTo>
                    <a:pt x="173939" y="8418"/>
                  </a:lnTo>
                  <a:lnTo>
                    <a:pt x="161413" y="6777"/>
                  </a:lnTo>
                  <a:lnTo>
                    <a:pt x="148396" y="5137"/>
                  </a:lnTo>
                  <a:lnTo>
                    <a:pt x="134527" y="3740"/>
                  </a:lnTo>
                  <a:lnTo>
                    <a:pt x="119938" y="2650"/>
                  </a:lnTo>
                  <a:lnTo>
                    <a:pt x="105066" y="1845"/>
                  </a:lnTo>
                  <a:lnTo>
                    <a:pt x="90213" y="1268"/>
                  </a:lnTo>
                  <a:lnTo>
                    <a:pt x="75525" y="864"/>
                  </a:lnTo>
                  <a:lnTo>
                    <a:pt x="59319" y="540"/>
                  </a:lnTo>
                  <a:lnTo>
                    <a:pt x="36822" y="26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758259" y="1428661"/>
              <a:ext cx="159166" cy="255899"/>
            </a:xfrm>
            <a:custGeom>
              <a:avLst/>
              <a:gdLst/>
              <a:ahLst/>
              <a:cxnLst/>
              <a:rect l="0" t="0" r="0" b="0"/>
              <a:pathLst>
                <a:path w="159166" h="255899">
                  <a:moveTo>
                    <a:pt x="21057" y="24271"/>
                  </a:moveTo>
                  <a:lnTo>
                    <a:pt x="24191" y="15671"/>
                  </a:lnTo>
                  <a:lnTo>
                    <a:pt x="28894" y="9245"/>
                  </a:lnTo>
                  <a:lnTo>
                    <a:pt x="35679" y="4445"/>
                  </a:lnTo>
                  <a:lnTo>
                    <a:pt x="44126" y="1249"/>
                  </a:lnTo>
                  <a:lnTo>
                    <a:pt x="53592" y="0"/>
                  </a:lnTo>
                  <a:lnTo>
                    <a:pt x="63593" y="718"/>
                  </a:lnTo>
                  <a:lnTo>
                    <a:pt x="73531" y="3299"/>
                  </a:lnTo>
                  <a:lnTo>
                    <a:pt x="82650" y="7688"/>
                  </a:lnTo>
                  <a:lnTo>
                    <a:pt x="90614" y="13673"/>
                  </a:lnTo>
                  <a:lnTo>
                    <a:pt x="97125" y="20943"/>
                  </a:lnTo>
                  <a:lnTo>
                    <a:pt x="101756" y="29184"/>
                  </a:lnTo>
                  <a:lnTo>
                    <a:pt x="104460" y="38125"/>
                  </a:lnTo>
                  <a:lnTo>
                    <a:pt x="105328" y="47398"/>
                  </a:lnTo>
                  <a:lnTo>
                    <a:pt x="104407" y="56543"/>
                  </a:lnTo>
                  <a:lnTo>
                    <a:pt x="101899" y="65316"/>
                  </a:lnTo>
                  <a:lnTo>
                    <a:pt x="97947" y="73511"/>
                  </a:lnTo>
                  <a:lnTo>
                    <a:pt x="92554" y="80870"/>
                  </a:lnTo>
                  <a:lnTo>
                    <a:pt x="85934" y="87333"/>
                  </a:lnTo>
                  <a:lnTo>
                    <a:pt x="81108" y="92794"/>
                  </a:lnTo>
                  <a:lnTo>
                    <a:pt x="81426" y="97283"/>
                  </a:lnTo>
                  <a:lnTo>
                    <a:pt x="85513" y="101402"/>
                  </a:lnTo>
                  <a:lnTo>
                    <a:pt x="91762" y="105745"/>
                  </a:lnTo>
                  <a:lnTo>
                    <a:pt x="98991" y="110580"/>
                  </a:lnTo>
                  <a:lnTo>
                    <a:pt x="106540" y="115939"/>
                  </a:lnTo>
                  <a:lnTo>
                    <a:pt x="114112" y="121748"/>
                  </a:lnTo>
                  <a:lnTo>
                    <a:pt x="121600" y="127910"/>
                  </a:lnTo>
                  <a:lnTo>
                    <a:pt x="128977" y="134337"/>
                  </a:lnTo>
                  <a:lnTo>
                    <a:pt x="136089" y="141118"/>
                  </a:lnTo>
                  <a:lnTo>
                    <a:pt x="142649" y="148506"/>
                  </a:lnTo>
                  <a:lnTo>
                    <a:pt x="148538" y="156589"/>
                  </a:lnTo>
                  <a:lnTo>
                    <a:pt x="153477" y="165306"/>
                  </a:lnTo>
                  <a:lnTo>
                    <a:pt x="156965" y="174536"/>
                  </a:lnTo>
                  <a:lnTo>
                    <a:pt x="158859" y="184149"/>
                  </a:lnTo>
                  <a:lnTo>
                    <a:pt x="159165" y="193874"/>
                  </a:lnTo>
                  <a:lnTo>
                    <a:pt x="157857" y="203324"/>
                  </a:lnTo>
                  <a:lnTo>
                    <a:pt x="155080" y="212297"/>
                  </a:lnTo>
                  <a:lnTo>
                    <a:pt x="150776" y="220457"/>
                  </a:lnTo>
                  <a:lnTo>
                    <a:pt x="144615" y="227259"/>
                  </a:lnTo>
                  <a:lnTo>
                    <a:pt x="136582" y="232535"/>
                  </a:lnTo>
                  <a:lnTo>
                    <a:pt x="126935" y="236435"/>
                  </a:lnTo>
                  <a:lnTo>
                    <a:pt x="116018" y="239225"/>
                  </a:lnTo>
                  <a:lnTo>
                    <a:pt x="104162" y="241186"/>
                  </a:lnTo>
                  <a:lnTo>
                    <a:pt x="91796" y="242709"/>
                  </a:lnTo>
                  <a:lnTo>
                    <a:pt x="79430" y="244281"/>
                  </a:lnTo>
                  <a:lnTo>
                    <a:pt x="67343" y="246157"/>
                  </a:lnTo>
                  <a:lnTo>
                    <a:pt x="55674" y="248242"/>
                  </a:lnTo>
                  <a:lnTo>
                    <a:pt x="43165" y="250401"/>
                  </a:lnTo>
                  <a:lnTo>
                    <a:pt x="26484" y="252826"/>
                  </a:lnTo>
                  <a:lnTo>
                    <a:pt x="0" y="2558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94797" y="1747730"/>
              <a:ext cx="1916188" cy="21058"/>
            </a:xfrm>
            <a:custGeom>
              <a:avLst/>
              <a:gdLst/>
              <a:ahLst/>
              <a:cxnLst/>
              <a:rect l="0" t="0" r="0" b="0"/>
              <a:pathLst>
                <a:path w="1916188" h="21058">
                  <a:moveTo>
                    <a:pt x="1916187" y="21057"/>
                  </a:moveTo>
                  <a:lnTo>
                    <a:pt x="1904385" y="21057"/>
                  </a:lnTo>
                  <a:lnTo>
                    <a:pt x="1892616" y="21057"/>
                  </a:lnTo>
                  <a:lnTo>
                    <a:pt x="1879725" y="21057"/>
                  </a:lnTo>
                  <a:lnTo>
                    <a:pt x="1865877" y="21057"/>
                  </a:lnTo>
                  <a:lnTo>
                    <a:pt x="1851549" y="21057"/>
                  </a:lnTo>
                  <a:lnTo>
                    <a:pt x="1837080" y="21053"/>
                  </a:lnTo>
                  <a:lnTo>
                    <a:pt x="1822630" y="20880"/>
                  </a:lnTo>
                  <a:lnTo>
                    <a:pt x="1808254" y="20232"/>
                  </a:lnTo>
                  <a:lnTo>
                    <a:pt x="1793960" y="18983"/>
                  </a:lnTo>
                  <a:lnTo>
                    <a:pt x="1779735" y="17330"/>
                  </a:lnTo>
                  <a:lnTo>
                    <a:pt x="1765565" y="15682"/>
                  </a:lnTo>
                  <a:lnTo>
                    <a:pt x="1751435" y="14279"/>
                  </a:lnTo>
                  <a:lnTo>
                    <a:pt x="1737334" y="13186"/>
                  </a:lnTo>
                  <a:lnTo>
                    <a:pt x="1723253" y="12378"/>
                  </a:lnTo>
                  <a:lnTo>
                    <a:pt x="1709186" y="11800"/>
                  </a:lnTo>
                  <a:lnTo>
                    <a:pt x="1695128" y="11395"/>
                  </a:lnTo>
                  <a:lnTo>
                    <a:pt x="1681077" y="11116"/>
                  </a:lnTo>
                  <a:lnTo>
                    <a:pt x="1667026" y="10925"/>
                  </a:lnTo>
                  <a:lnTo>
                    <a:pt x="1652809" y="10795"/>
                  </a:lnTo>
                  <a:lnTo>
                    <a:pt x="1638119" y="10707"/>
                  </a:lnTo>
                  <a:lnTo>
                    <a:pt x="1622825" y="10648"/>
                  </a:lnTo>
                  <a:lnTo>
                    <a:pt x="1606960" y="10608"/>
                  </a:lnTo>
                  <a:lnTo>
                    <a:pt x="1590624" y="10582"/>
                  </a:lnTo>
                  <a:lnTo>
                    <a:pt x="1573929" y="10564"/>
                  </a:lnTo>
                  <a:lnTo>
                    <a:pt x="1556972" y="10552"/>
                  </a:lnTo>
                  <a:lnTo>
                    <a:pt x="1539830" y="10545"/>
                  </a:lnTo>
                  <a:lnTo>
                    <a:pt x="1522557" y="10539"/>
                  </a:lnTo>
                  <a:lnTo>
                    <a:pt x="1505196" y="10536"/>
                  </a:lnTo>
                  <a:lnTo>
                    <a:pt x="1487774" y="10533"/>
                  </a:lnTo>
                  <a:lnTo>
                    <a:pt x="1470310" y="10532"/>
                  </a:lnTo>
                  <a:lnTo>
                    <a:pt x="1452819" y="10531"/>
                  </a:lnTo>
                  <a:lnTo>
                    <a:pt x="1435310" y="10530"/>
                  </a:lnTo>
                  <a:lnTo>
                    <a:pt x="1417797" y="10525"/>
                  </a:lnTo>
                  <a:lnTo>
                    <a:pt x="1400612" y="10352"/>
                  </a:lnTo>
                  <a:lnTo>
                    <a:pt x="1384372" y="9703"/>
                  </a:lnTo>
                  <a:lnTo>
                    <a:pt x="1369329" y="8454"/>
                  </a:lnTo>
                  <a:lnTo>
                    <a:pt x="1355092" y="6802"/>
                  </a:lnTo>
                  <a:lnTo>
                    <a:pt x="1340845" y="5153"/>
                  </a:lnTo>
                  <a:lnTo>
                    <a:pt x="1326105" y="3751"/>
                  </a:lnTo>
                  <a:lnTo>
                    <a:pt x="1310744" y="2658"/>
                  </a:lnTo>
                  <a:lnTo>
                    <a:pt x="1294814" y="1850"/>
                  </a:lnTo>
                  <a:lnTo>
                    <a:pt x="1278418" y="1272"/>
                  </a:lnTo>
                  <a:lnTo>
                    <a:pt x="1261508" y="867"/>
                  </a:lnTo>
                  <a:lnTo>
                    <a:pt x="1243872" y="587"/>
                  </a:lnTo>
                  <a:lnTo>
                    <a:pt x="1225458" y="396"/>
                  </a:lnTo>
                  <a:lnTo>
                    <a:pt x="1206518" y="267"/>
                  </a:lnTo>
                  <a:lnTo>
                    <a:pt x="1187497" y="179"/>
                  </a:lnTo>
                  <a:lnTo>
                    <a:pt x="1168661" y="120"/>
                  </a:lnTo>
                  <a:lnTo>
                    <a:pt x="1149927" y="80"/>
                  </a:lnTo>
                  <a:lnTo>
                    <a:pt x="1130976" y="54"/>
                  </a:lnTo>
                  <a:lnTo>
                    <a:pt x="1111637" y="36"/>
                  </a:lnTo>
                  <a:lnTo>
                    <a:pt x="1092056" y="24"/>
                  </a:lnTo>
                  <a:lnTo>
                    <a:pt x="1072597" y="16"/>
                  </a:lnTo>
                  <a:lnTo>
                    <a:pt x="1053461" y="11"/>
                  </a:lnTo>
                  <a:lnTo>
                    <a:pt x="1034526" y="7"/>
                  </a:lnTo>
                  <a:lnTo>
                    <a:pt x="1015439" y="5"/>
                  </a:lnTo>
                  <a:lnTo>
                    <a:pt x="996009" y="3"/>
                  </a:lnTo>
                  <a:lnTo>
                    <a:pt x="976366" y="2"/>
                  </a:lnTo>
                  <a:lnTo>
                    <a:pt x="956866" y="2"/>
                  </a:lnTo>
                  <a:lnTo>
                    <a:pt x="937703" y="1"/>
                  </a:lnTo>
                  <a:lnTo>
                    <a:pt x="918749" y="1"/>
                  </a:lnTo>
                  <a:lnTo>
                    <a:pt x="899650" y="1"/>
                  </a:lnTo>
                  <a:lnTo>
                    <a:pt x="880212" y="1"/>
                  </a:lnTo>
                  <a:lnTo>
                    <a:pt x="860564" y="0"/>
                  </a:lnTo>
                  <a:lnTo>
                    <a:pt x="841060" y="0"/>
                  </a:lnTo>
                  <a:lnTo>
                    <a:pt x="821894" y="5"/>
                  </a:lnTo>
                  <a:lnTo>
                    <a:pt x="802939" y="178"/>
                  </a:lnTo>
                  <a:lnTo>
                    <a:pt x="783839" y="826"/>
                  </a:lnTo>
                  <a:lnTo>
                    <a:pt x="764395" y="2075"/>
                  </a:lnTo>
                  <a:lnTo>
                    <a:pt x="744574" y="3727"/>
                  </a:lnTo>
                  <a:lnTo>
                    <a:pt x="724421" y="5376"/>
                  </a:lnTo>
                  <a:lnTo>
                    <a:pt x="704011" y="6778"/>
                  </a:lnTo>
                  <a:lnTo>
                    <a:pt x="683576" y="7871"/>
                  </a:lnTo>
                  <a:lnTo>
                    <a:pt x="663476" y="8679"/>
                  </a:lnTo>
                  <a:lnTo>
                    <a:pt x="643878" y="9257"/>
                  </a:lnTo>
                  <a:lnTo>
                    <a:pt x="624616" y="9662"/>
                  </a:lnTo>
                  <a:lnTo>
                    <a:pt x="605304" y="9941"/>
                  </a:lnTo>
                  <a:lnTo>
                    <a:pt x="585715" y="10133"/>
                  </a:lnTo>
                  <a:lnTo>
                    <a:pt x="565794" y="10262"/>
                  </a:lnTo>
                  <a:lnTo>
                    <a:pt x="545574" y="10350"/>
                  </a:lnTo>
                  <a:lnTo>
                    <a:pt x="525115" y="10409"/>
                  </a:lnTo>
                  <a:lnTo>
                    <a:pt x="504476" y="10449"/>
                  </a:lnTo>
                  <a:lnTo>
                    <a:pt x="483707" y="10475"/>
                  </a:lnTo>
                  <a:lnTo>
                    <a:pt x="462847" y="10493"/>
                  </a:lnTo>
                  <a:lnTo>
                    <a:pt x="441923" y="10505"/>
                  </a:lnTo>
                  <a:lnTo>
                    <a:pt x="420957" y="10513"/>
                  </a:lnTo>
                  <a:lnTo>
                    <a:pt x="399960" y="10523"/>
                  </a:lnTo>
                  <a:lnTo>
                    <a:pt x="378944" y="10699"/>
                  </a:lnTo>
                  <a:lnTo>
                    <a:pt x="357914" y="11350"/>
                  </a:lnTo>
                  <a:lnTo>
                    <a:pt x="336876" y="12600"/>
                  </a:lnTo>
                  <a:lnTo>
                    <a:pt x="315831" y="14254"/>
                  </a:lnTo>
                  <a:lnTo>
                    <a:pt x="294782" y="15903"/>
                  </a:lnTo>
                  <a:lnTo>
                    <a:pt x="273740" y="17306"/>
                  </a:lnTo>
                  <a:lnTo>
                    <a:pt x="253032" y="18399"/>
                  </a:lnTo>
                  <a:lnTo>
                    <a:pt x="233274" y="19207"/>
                  </a:lnTo>
                  <a:lnTo>
                    <a:pt x="214716" y="19785"/>
                  </a:lnTo>
                  <a:lnTo>
                    <a:pt x="196965" y="20190"/>
                  </a:lnTo>
                  <a:lnTo>
                    <a:pt x="179205" y="20470"/>
                  </a:lnTo>
                  <a:lnTo>
                    <a:pt x="160954" y="20661"/>
                  </a:lnTo>
                  <a:lnTo>
                    <a:pt x="142084" y="20791"/>
                  </a:lnTo>
                  <a:lnTo>
                    <a:pt x="122643" y="20878"/>
                  </a:lnTo>
                  <a:lnTo>
                    <a:pt x="102760" y="20938"/>
                  </a:lnTo>
                  <a:lnTo>
                    <a:pt x="83075" y="20977"/>
                  </a:lnTo>
                  <a:lnTo>
                    <a:pt x="62571" y="21008"/>
                  </a:lnTo>
                  <a:lnTo>
                    <a:pt x="37213" y="2103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5962814" y="2554818"/>
            <a:ext cx="1621390" cy="554248"/>
            <a:chOff x="5962814" y="2554818"/>
            <a:chExt cx="1621390" cy="554248"/>
          </a:xfrm>
        </p:grpSpPr>
        <p:sp>
          <p:nvSpPr>
            <p:cNvPr id="10" name="Freeform 9"/>
            <p:cNvSpPr/>
            <p:nvPr/>
          </p:nvSpPr>
          <p:spPr>
            <a:xfrm>
              <a:off x="6183913" y="2582640"/>
              <a:ext cx="10529" cy="452726"/>
            </a:xfrm>
            <a:custGeom>
              <a:avLst/>
              <a:gdLst/>
              <a:ahLst/>
              <a:cxnLst/>
              <a:rect l="0" t="0" r="0" b="0"/>
              <a:pathLst>
                <a:path w="10529" h="452726">
                  <a:moveTo>
                    <a:pt x="10528" y="0"/>
                  </a:moveTo>
                  <a:lnTo>
                    <a:pt x="7661" y="11936"/>
                  </a:lnTo>
                  <a:lnTo>
                    <a:pt x="5520" y="24986"/>
                  </a:lnTo>
                  <a:lnTo>
                    <a:pt x="3917" y="40474"/>
                  </a:lnTo>
                  <a:lnTo>
                    <a:pt x="2736" y="58214"/>
                  </a:lnTo>
                  <a:lnTo>
                    <a:pt x="1887" y="77823"/>
                  </a:lnTo>
                  <a:lnTo>
                    <a:pt x="1290" y="98879"/>
                  </a:lnTo>
                  <a:lnTo>
                    <a:pt x="876" y="121002"/>
                  </a:lnTo>
                  <a:lnTo>
                    <a:pt x="591" y="143888"/>
                  </a:lnTo>
                  <a:lnTo>
                    <a:pt x="398" y="167305"/>
                  </a:lnTo>
                  <a:lnTo>
                    <a:pt x="267" y="190923"/>
                  </a:lnTo>
                  <a:lnTo>
                    <a:pt x="179" y="214318"/>
                  </a:lnTo>
                  <a:lnTo>
                    <a:pt x="120" y="237279"/>
                  </a:lnTo>
                  <a:lnTo>
                    <a:pt x="80" y="259784"/>
                  </a:lnTo>
                  <a:lnTo>
                    <a:pt x="54" y="281896"/>
                  </a:lnTo>
                  <a:lnTo>
                    <a:pt x="36" y="303692"/>
                  </a:lnTo>
                  <a:lnTo>
                    <a:pt x="24" y="324923"/>
                  </a:lnTo>
                  <a:lnTo>
                    <a:pt x="16" y="345042"/>
                  </a:lnTo>
                  <a:lnTo>
                    <a:pt x="10" y="363827"/>
                  </a:lnTo>
                  <a:lnTo>
                    <a:pt x="7" y="381167"/>
                  </a:lnTo>
                  <a:lnTo>
                    <a:pt x="4" y="398795"/>
                  </a:lnTo>
                  <a:lnTo>
                    <a:pt x="2" y="420495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962814" y="2554818"/>
              <a:ext cx="454516" cy="554248"/>
            </a:xfrm>
            <a:custGeom>
              <a:avLst/>
              <a:gdLst/>
              <a:ahLst/>
              <a:cxnLst/>
              <a:rect l="0" t="0" r="0" b="0"/>
              <a:pathLst>
                <a:path w="454516" h="554248">
                  <a:moveTo>
                    <a:pt x="21057" y="90993"/>
                  </a:moveTo>
                  <a:lnTo>
                    <a:pt x="32725" y="87992"/>
                  </a:lnTo>
                  <a:lnTo>
                    <a:pt x="43214" y="84570"/>
                  </a:lnTo>
                  <a:lnTo>
                    <a:pt x="53516" y="80374"/>
                  </a:lnTo>
                  <a:lnTo>
                    <a:pt x="63818" y="75474"/>
                  </a:lnTo>
                  <a:lnTo>
                    <a:pt x="74161" y="69992"/>
                  </a:lnTo>
                  <a:lnTo>
                    <a:pt x="84550" y="64062"/>
                  </a:lnTo>
                  <a:lnTo>
                    <a:pt x="94979" y="57800"/>
                  </a:lnTo>
                  <a:lnTo>
                    <a:pt x="105436" y="51302"/>
                  </a:lnTo>
                  <a:lnTo>
                    <a:pt x="115921" y="44642"/>
                  </a:lnTo>
                  <a:lnTo>
                    <a:pt x="126589" y="38036"/>
                  </a:lnTo>
                  <a:lnTo>
                    <a:pt x="137743" y="31827"/>
                  </a:lnTo>
                  <a:lnTo>
                    <a:pt x="149509" y="26171"/>
                  </a:lnTo>
                  <a:lnTo>
                    <a:pt x="161853" y="21050"/>
                  </a:lnTo>
                  <a:lnTo>
                    <a:pt x="174671" y="16377"/>
                  </a:lnTo>
                  <a:lnTo>
                    <a:pt x="187856" y="12051"/>
                  </a:lnTo>
                  <a:lnTo>
                    <a:pt x="201472" y="8145"/>
                  </a:lnTo>
                  <a:lnTo>
                    <a:pt x="215751" y="4894"/>
                  </a:lnTo>
                  <a:lnTo>
                    <a:pt x="230756" y="2376"/>
                  </a:lnTo>
                  <a:lnTo>
                    <a:pt x="246087" y="686"/>
                  </a:lnTo>
                  <a:lnTo>
                    <a:pt x="260999" y="0"/>
                  </a:lnTo>
                  <a:lnTo>
                    <a:pt x="275102" y="323"/>
                  </a:lnTo>
                  <a:lnTo>
                    <a:pt x="288351" y="1675"/>
                  </a:lnTo>
                  <a:lnTo>
                    <a:pt x="300862" y="4179"/>
                  </a:lnTo>
                  <a:lnTo>
                    <a:pt x="312788" y="7793"/>
                  </a:lnTo>
                  <a:lnTo>
                    <a:pt x="323949" y="12507"/>
                  </a:lnTo>
                  <a:lnTo>
                    <a:pt x="333854" y="18420"/>
                  </a:lnTo>
                  <a:lnTo>
                    <a:pt x="342326" y="25471"/>
                  </a:lnTo>
                  <a:lnTo>
                    <a:pt x="349169" y="33477"/>
                  </a:lnTo>
                  <a:lnTo>
                    <a:pt x="354017" y="42221"/>
                  </a:lnTo>
                  <a:lnTo>
                    <a:pt x="356869" y="51514"/>
                  </a:lnTo>
                  <a:lnTo>
                    <a:pt x="358004" y="61363"/>
                  </a:lnTo>
                  <a:lnTo>
                    <a:pt x="357794" y="71959"/>
                  </a:lnTo>
                  <a:lnTo>
                    <a:pt x="356580" y="83348"/>
                  </a:lnTo>
                  <a:lnTo>
                    <a:pt x="354481" y="95436"/>
                  </a:lnTo>
                  <a:lnTo>
                    <a:pt x="351403" y="108083"/>
                  </a:lnTo>
                  <a:lnTo>
                    <a:pt x="347367" y="121144"/>
                  </a:lnTo>
                  <a:lnTo>
                    <a:pt x="342354" y="134338"/>
                  </a:lnTo>
                  <a:lnTo>
                    <a:pt x="336232" y="147269"/>
                  </a:lnTo>
                  <a:lnTo>
                    <a:pt x="329041" y="159738"/>
                  </a:lnTo>
                  <a:lnTo>
                    <a:pt x="321109" y="171567"/>
                  </a:lnTo>
                  <a:lnTo>
                    <a:pt x="312947" y="182519"/>
                  </a:lnTo>
                  <a:lnTo>
                    <a:pt x="304863" y="192553"/>
                  </a:lnTo>
                  <a:lnTo>
                    <a:pt x="296809" y="201783"/>
                  </a:lnTo>
                  <a:lnTo>
                    <a:pt x="288489" y="210378"/>
                  </a:lnTo>
                  <a:lnTo>
                    <a:pt x="279747" y="218497"/>
                  </a:lnTo>
                  <a:lnTo>
                    <a:pt x="270741" y="226275"/>
                  </a:lnTo>
                  <a:lnTo>
                    <a:pt x="261840" y="233811"/>
                  </a:lnTo>
                  <a:lnTo>
                    <a:pt x="253254" y="241177"/>
                  </a:lnTo>
                  <a:lnTo>
                    <a:pt x="244860" y="248260"/>
                  </a:lnTo>
                  <a:lnTo>
                    <a:pt x="236311" y="254791"/>
                  </a:lnTo>
                  <a:lnTo>
                    <a:pt x="227492" y="260643"/>
                  </a:lnTo>
                  <a:lnTo>
                    <a:pt x="221221" y="265138"/>
                  </a:lnTo>
                  <a:lnTo>
                    <a:pt x="220962" y="267336"/>
                  </a:lnTo>
                  <a:lnTo>
                    <a:pt x="225525" y="267478"/>
                  </a:lnTo>
                  <a:lnTo>
                    <a:pt x="233320" y="266389"/>
                  </a:lnTo>
                  <a:lnTo>
                    <a:pt x="243239" y="264911"/>
                  </a:lnTo>
                  <a:lnTo>
                    <a:pt x="254554" y="263522"/>
                  </a:lnTo>
                  <a:lnTo>
                    <a:pt x="266787" y="262724"/>
                  </a:lnTo>
                  <a:lnTo>
                    <a:pt x="279628" y="263152"/>
                  </a:lnTo>
                  <a:lnTo>
                    <a:pt x="292871" y="265026"/>
                  </a:lnTo>
                  <a:lnTo>
                    <a:pt x="306380" y="268229"/>
                  </a:lnTo>
                  <a:lnTo>
                    <a:pt x="320066" y="272511"/>
                  </a:lnTo>
                  <a:lnTo>
                    <a:pt x="333861" y="277609"/>
                  </a:lnTo>
                  <a:lnTo>
                    <a:pt x="347398" y="283300"/>
                  </a:lnTo>
                  <a:lnTo>
                    <a:pt x="360035" y="289410"/>
                  </a:lnTo>
                  <a:lnTo>
                    <a:pt x="371502" y="295821"/>
                  </a:lnTo>
                  <a:lnTo>
                    <a:pt x="382016" y="302769"/>
                  </a:lnTo>
                  <a:lnTo>
                    <a:pt x="392078" y="310803"/>
                  </a:lnTo>
                  <a:lnTo>
                    <a:pt x="402028" y="320136"/>
                  </a:lnTo>
                  <a:lnTo>
                    <a:pt x="411694" y="330506"/>
                  </a:lnTo>
                  <a:lnTo>
                    <a:pt x="420514" y="341386"/>
                  </a:lnTo>
                  <a:lnTo>
                    <a:pt x="428228" y="352411"/>
                  </a:lnTo>
                  <a:lnTo>
                    <a:pt x="434883" y="363576"/>
                  </a:lnTo>
                  <a:lnTo>
                    <a:pt x="440661" y="375131"/>
                  </a:lnTo>
                  <a:lnTo>
                    <a:pt x="445760" y="387198"/>
                  </a:lnTo>
                  <a:lnTo>
                    <a:pt x="450032" y="399760"/>
                  </a:lnTo>
                  <a:lnTo>
                    <a:pt x="453004" y="412732"/>
                  </a:lnTo>
                  <a:lnTo>
                    <a:pt x="454515" y="426013"/>
                  </a:lnTo>
                  <a:lnTo>
                    <a:pt x="454377" y="439357"/>
                  </a:lnTo>
                  <a:lnTo>
                    <a:pt x="452232" y="452390"/>
                  </a:lnTo>
                  <a:lnTo>
                    <a:pt x="448072" y="464931"/>
                  </a:lnTo>
                  <a:lnTo>
                    <a:pt x="441854" y="476979"/>
                  </a:lnTo>
                  <a:lnTo>
                    <a:pt x="433336" y="488610"/>
                  </a:lnTo>
                  <a:lnTo>
                    <a:pt x="422602" y="499908"/>
                  </a:lnTo>
                  <a:lnTo>
                    <a:pt x="409836" y="510632"/>
                  </a:lnTo>
                  <a:lnTo>
                    <a:pt x="395148" y="520235"/>
                  </a:lnTo>
                  <a:lnTo>
                    <a:pt x="378797" y="528506"/>
                  </a:lnTo>
                  <a:lnTo>
                    <a:pt x="361447" y="535382"/>
                  </a:lnTo>
                  <a:lnTo>
                    <a:pt x="344043" y="540785"/>
                  </a:lnTo>
                  <a:lnTo>
                    <a:pt x="327120" y="544825"/>
                  </a:lnTo>
                  <a:lnTo>
                    <a:pt x="310827" y="547744"/>
                  </a:lnTo>
                  <a:lnTo>
                    <a:pt x="295119" y="549802"/>
                  </a:lnTo>
                  <a:lnTo>
                    <a:pt x="279881" y="551229"/>
                  </a:lnTo>
                  <a:lnTo>
                    <a:pt x="264832" y="552209"/>
                  </a:lnTo>
                  <a:lnTo>
                    <a:pt x="249566" y="552875"/>
                  </a:lnTo>
                  <a:lnTo>
                    <a:pt x="233870" y="553326"/>
                  </a:lnTo>
                  <a:lnTo>
                    <a:pt x="217392" y="553630"/>
                  </a:lnTo>
                  <a:lnTo>
                    <a:pt x="199579" y="553834"/>
                  </a:lnTo>
                  <a:lnTo>
                    <a:pt x="180270" y="553971"/>
                  </a:lnTo>
                  <a:lnTo>
                    <a:pt x="160099" y="554062"/>
                  </a:lnTo>
                  <a:lnTo>
                    <a:pt x="140253" y="554124"/>
                  </a:lnTo>
                  <a:lnTo>
                    <a:pt x="121392" y="554165"/>
                  </a:lnTo>
                  <a:lnTo>
                    <a:pt x="103646" y="554192"/>
                  </a:lnTo>
                  <a:lnTo>
                    <a:pt x="86888" y="554211"/>
                  </a:lnTo>
                  <a:lnTo>
                    <a:pt x="70927" y="554223"/>
                  </a:lnTo>
                  <a:lnTo>
                    <a:pt x="55976" y="554231"/>
                  </a:lnTo>
                  <a:lnTo>
                    <a:pt x="41095" y="554237"/>
                  </a:lnTo>
                  <a:lnTo>
                    <a:pt x="23854" y="554242"/>
                  </a:lnTo>
                  <a:lnTo>
                    <a:pt x="0" y="5542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441790" y="2835324"/>
              <a:ext cx="143058" cy="189019"/>
            </a:xfrm>
            <a:custGeom>
              <a:avLst/>
              <a:gdLst/>
              <a:ahLst/>
              <a:cxnLst/>
              <a:rect l="0" t="0" r="0" b="0"/>
              <a:pathLst>
                <a:path w="143058" h="189019">
                  <a:moveTo>
                    <a:pt x="79035" y="0"/>
                  </a:moveTo>
                  <a:lnTo>
                    <a:pt x="70300" y="5867"/>
                  </a:lnTo>
                  <a:lnTo>
                    <a:pt x="62593" y="11432"/>
                  </a:lnTo>
                  <a:lnTo>
                    <a:pt x="55191" y="17231"/>
                  </a:lnTo>
                  <a:lnTo>
                    <a:pt x="47930" y="23311"/>
                  </a:lnTo>
                  <a:lnTo>
                    <a:pt x="40752" y="29642"/>
                  </a:lnTo>
                  <a:lnTo>
                    <a:pt x="33631" y="36179"/>
                  </a:lnTo>
                  <a:lnTo>
                    <a:pt x="26712" y="43200"/>
                  </a:lnTo>
                  <a:lnTo>
                    <a:pt x="20294" y="51280"/>
                  </a:lnTo>
                  <a:lnTo>
                    <a:pt x="14502" y="60644"/>
                  </a:lnTo>
                  <a:lnTo>
                    <a:pt x="9460" y="71204"/>
                  </a:lnTo>
                  <a:lnTo>
                    <a:pt x="5371" y="82742"/>
                  </a:lnTo>
                  <a:lnTo>
                    <a:pt x="2261" y="95019"/>
                  </a:lnTo>
                  <a:lnTo>
                    <a:pt x="326" y="107668"/>
                  </a:lnTo>
                  <a:lnTo>
                    <a:pt x="0" y="120226"/>
                  </a:lnTo>
                  <a:lnTo>
                    <a:pt x="1380" y="132435"/>
                  </a:lnTo>
                  <a:lnTo>
                    <a:pt x="4424" y="143920"/>
                  </a:lnTo>
                  <a:lnTo>
                    <a:pt x="9134" y="154107"/>
                  </a:lnTo>
                  <a:lnTo>
                    <a:pt x="15342" y="162810"/>
                  </a:lnTo>
                  <a:lnTo>
                    <a:pt x="22934" y="170162"/>
                  </a:lnTo>
                  <a:lnTo>
                    <a:pt x="31924" y="176425"/>
                  </a:lnTo>
                  <a:lnTo>
                    <a:pt x="42187" y="181851"/>
                  </a:lnTo>
                  <a:lnTo>
                    <a:pt x="53331" y="186176"/>
                  </a:lnTo>
                  <a:lnTo>
                    <a:pt x="64803" y="188653"/>
                  </a:lnTo>
                  <a:lnTo>
                    <a:pt x="76252" y="189018"/>
                  </a:lnTo>
                  <a:lnTo>
                    <a:pt x="87380" y="187297"/>
                  </a:lnTo>
                  <a:lnTo>
                    <a:pt x="97851" y="183550"/>
                  </a:lnTo>
                  <a:lnTo>
                    <a:pt x="107556" y="178028"/>
                  </a:lnTo>
                  <a:lnTo>
                    <a:pt x="116394" y="171083"/>
                  </a:lnTo>
                  <a:lnTo>
                    <a:pt x="124193" y="163068"/>
                  </a:lnTo>
                  <a:lnTo>
                    <a:pt x="130950" y="154271"/>
                  </a:lnTo>
                  <a:lnTo>
                    <a:pt x="136491" y="144758"/>
                  </a:lnTo>
                  <a:lnTo>
                    <a:pt x="140390" y="134388"/>
                  </a:lnTo>
                  <a:lnTo>
                    <a:pt x="142563" y="123156"/>
                  </a:lnTo>
                  <a:lnTo>
                    <a:pt x="143057" y="111342"/>
                  </a:lnTo>
                  <a:lnTo>
                    <a:pt x="141877" y="99411"/>
                  </a:lnTo>
                  <a:lnTo>
                    <a:pt x="139195" y="87650"/>
                  </a:lnTo>
                  <a:lnTo>
                    <a:pt x="135293" y="76312"/>
                  </a:lnTo>
                  <a:lnTo>
                    <a:pt x="130467" y="65698"/>
                  </a:lnTo>
                  <a:lnTo>
                    <a:pt x="124962" y="55898"/>
                  </a:lnTo>
                  <a:lnTo>
                    <a:pt x="118810" y="46996"/>
                  </a:lnTo>
                  <a:lnTo>
                    <a:pt x="111851" y="39155"/>
                  </a:lnTo>
                  <a:lnTo>
                    <a:pt x="104056" y="32368"/>
                  </a:lnTo>
                  <a:lnTo>
                    <a:pt x="95533" y="26810"/>
                  </a:lnTo>
                  <a:lnTo>
                    <a:pt x="86434" y="22898"/>
                  </a:lnTo>
                  <a:lnTo>
                    <a:pt x="76918" y="20706"/>
                  </a:lnTo>
                  <a:lnTo>
                    <a:pt x="67561" y="19864"/>
                  </a:lnTo>
                  <a:lnTo>
                    <a:pt x="58431" y="19649"/>
                  </a:lnTo>
                  <a:lnTo>
                    <a:pt x="48732" y="20038"/>
                  </a:lnTo>
                  <a:lnTo>
                    <a:pt x="36921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636638" y="2822406"/>
              <a:ext cx="178985" cy="218882"/>
            </a:xfrm>
            <a:custGeom>
              <a:avLst/>
              <a:gdLst/>
              <a:ahLst/>
              <a:cxnLst/>
              <a:rect l="0" t="0" r="0" b="0"/>
              <a:pathLst>
                <a:path w="178985" h="218882">
                  <a:moveTo>
                    <a:pt x="0" y="76089"/>
                  </a:moveTo>
                  <a:lnTo>
                    <a:pt x="3001" y="84890"/>
                  </a:lnTo>
                  <a:lnTo>
                    <a:pt x="6423" y="93237"/>
                  </a:lnTo>
                  <a:lnTo>
                    <a:pt x="10615" y="101936"/>
                  </a:lnTo>
                  <a:lnTo>
                    <a:pt x="15342" y="111057"/>
                  </a:lnTo>
                  <a:lnTo>
                    <a:pt x="20176" y="120551"/>
                  </a:lnTo>
                  <a:lnTo>
                    <a:pt x="24853" y="130344"/>
                  </a:lnTo>
                  <a:lnTo>
                    <a:pt x="29290" y="140358"/>
                  </a:lnTo>
                  <a:lnTo>
                    <a:pt x="33491" y="150531"/>
                  </a:lnTo>
                  <a:lnTo>
                    <a:pt x="37494" y="160822"/>
                  </a:lnTo>
                  <a:lnTo>
                    <a:pt x="41182" y="171359"/>
                  </a:lnTo>
                  <a:lnTo>
                    <a:pt x="44286" y="182425"/>
                  </a:lnTo>
                  <a:lnTo>
                    <a:pt x="46699" y="194105"/>
                  </a:lnTo>
                  <a:lnTo>
                    <a:pt x="48133" y="205368"/>
                  </a:lnTo>
                  <a:lnTo>
                    <a:pt x="47474" y="214098"/>
                  </a:lnTo>
                  <a:lnTo>
                    <a:pt x="44498" y="218771"/>
                  </a:lnTo>
                  <a:lnTo>
                    <a:pt x="40659" y="218881"/>
                  </a:lnTo>
                  <a:lnTo>
                    <a:pt x="36666" y="215039"/>
                  </a:lnTo>
                  <a:lnTo>
                    <a:pt x="32726" y="208158"/>
                  </a:lnTo>
                  <a:lnTo>
                    <a:pt x="28880" y="199064"/>
                  </a:lnTo>
                  <a:lnTo>
                    <a:pt x="25129" y="188407"/>
                  </a:lnTo>
                  <a:lnTo>
                    <a:pt x="21617" y="176664"/>
                  </a:lnTo>
                  <a:lnTo>
                    <a:pt x="18633" y="164177"/>
                  </a:lnTo>
                  <a:lnTo>
                    <a:pt x="16298" y="151187"/>
                  </a:lnTo>
                  <a:lnTo>
                    <a:pt x="14728" y="138022"/>
                  </a:lnTo>
                  <a:lnTo>
                    <a:pt x="14126" y="125102"/>
                  </a:lnTo>
                  <a:lnTo>
                    <a:pt x="14504" y="112631"/>
                  </a:lnTo>
                  <a:lnTo>
                    <a:pt x="15893" y="100629"/>
                  </a:lnTo>
                  <a:lnTo>
                    <a:pt x="18420" y="89028"/>
                  </a:lnTo>
                  <a:lnTo>
                    <a:pt x="22052" y="77744"/>
                  </a:lnTo>
                  <a:lnTo>
                    <a:pt x="26777" y="66859"/>
                  </a:lnTo>
                  <a:lnTo>
                    <a:pt x="32698" y="56616"/>
                  </a:lnTo>
                  <a:lnTo>
                    <a:pt x="39755" y="47098"/>
                  </a:lnTo>
                  <a:lnTo>
                    <a:pt x="47763" y="38400"/>
                  </a:lnTo>
                  <a:lnTo>
                    <a:pt x="56509" y="30703"/>
                  </a:lnTo>
                  <a:lnTo>
                    <a:pt x="65799" y="24008"/>
                  </a:lnTo>
                  <a:lnTo>
                    <a:pt x="75476" y="18172"/>
                  </a:lnTo>
                  <a:lnTo>
                    <a:pt x="85423" y="13011"/>
                  </a:lnTo>
                  <a:lnTo>
                    <a:pt x="95564" y="8358"/>
                  </a:lnTo>
                  <a:lnTo>
                    <a:pt x="106001" y="4402"/>
                  </a:lnTo>
                  <a:lnTo>
                    <a:pt x="117000" y="1648"/>
                  </a:lnTo>
                  <a:lnTo>
                    <a:pt x="128643" y="274"/>
                  </a:lnTo>
                  <a:lnTo>
                    <a:pt x="140270" y="0"/>
                  </a:lnTo>
                  <a:lnTo>
                    <a:pt x="151711" y="235"/>
                  </a:lnTo>
                  <a:lnTo>
                    <a:pt x="163967" y="1002"/>
                  </a:lnTo>
                  <a:lnTo>
                    <a:pt x="178984" y="23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830226" y="2803738"/>
              <a:ext cx="143325" cy="225310"/>
            </a:xfrm>
            <a:custGeom>
              <a:avLst/>
              <a:gdLst/>
              <a:ahLst/>
              <a:cxnLst/>
              <a:rect l="0" t="0" r="0" b="0"/>
              <a:pathLst>
                <a:path w="143325" h="225310">
                  <a:moveTo>
                    <a:pt x="16982" y="73700"/>
                  </a:moveTo>
                  <a:lnTo>
                    <a:pt x="17049" y="85368"/>
                  </a:lnTo>
                  <a:lnTo>
                    <a:pt x="17690" y="95857"/>
                  </a:lnTo>
                  <a:lnTo>
                    <a:pt x="18986" y="106163"/>
                  </a:lnTo>
                  <a:lnTo>
                    <a:pt x="20845" y="116637"/>
                  </a:lnTo>
                  <a:lnTo>
                    <a:pt x="23161" y="127629"/>
                  </a:lnTo>
                  <a:lnTo>
                    <a:pt x="25828" y="139268"/>
                  </a:lnTo>
                  <a:lnTo>
                    <a:pt x="28752" y="151349"/>
                  </a:lnTo>
                  <a:lnTo>
                    <a:pt x="31859" y="163455"/>
                  </a:lnTo>
                  <a:lnTo>
                    <a:pt x="35090" y="175342"/>
                  </a:lnTo>
                  <a:lnTo>
                    <a:pt x="38241" y="187103"/>
                  </a:lnTo>
                  <a:lnTo>
                    <a:pt x="40978" y="199065"/>
                  </a:lnTo>
                  <a:lnTo>
                    <a:pt x="43120" y="211336"/>
                  </a:lnTo>
                  <a:lnTo>
                    <a:pt x="43682" y="221358"/>
                  </a:lnTo>
                  <a:lnTo>
                    <a:pt x="42053" y="225309"/>
                  </a:lnTo>
                  <a:lnTo>
                    <a:pt x="39502" y="223349"/>
                  </a:lnTo>
                  <a:lnTo>
                    <a:pt x="36439" y="217307"/>
                  </a:lnTo>
                  <a:lnTo>
                    <a:pt x="32715" y="208957"/>
                  </a:lnTo>
                  <a:lnTo>
                    <a:pt x="28264" y="199431"/>
                  </a:lnTo>
                  <a:lnTo>
                    <a:pt x="23318" y="189338"/>
                  </a:lnTo>
                  <a:lnTo>
                    <a:pt x="18310" y="178983"/>
                  </a:lnTo>
                  <a:lnTo>
                    <a:pt x="13505" y="168507"/>
                  </a:lnTo>
                  <a:lnTo>
                    <a:pt x="9144" y="157815"/>
                  </a:lnTo>
                  <a:lnTo>
                    <a:pt x="5523" y="146631"/>
                  </a:lnTo>
                  <a:lnTo>
                    <a:pt x="2725" y="134841"/>
                  </a:lnTo>
                  <a:lnTo>
                    <a:pt x="830" y="122648"/>
                  </a:lnTo>
                  <a:lnTo>
                    <a:pt x="0" y="110462"/>
                  </a:lnTo>
                  <a:lnTo>
                    <a:pt x="228" y="98524"/>
                  </a:lnTo>
                  <a:lnTo>
                    <a:pt x="1684" y="86897"/>
                  </a:lnTo>
                  <a:lnTo>
                    <a:pt x="4790" y="75557"/>
                  </a:lnTo>
                  <a:lnTo>
                    <a:pt x="9625" y="64458"/>
                  </a:lnTo>
                  <a:lnTo>
                    <a:pt x="16143" y="53868"/>
                  </a:lnTo>
                  <a:lnTo>
                    <a:pt x="24338" y="44355"/>
                  </a:lnTo>
                  <a:lnTo>
                    <a:pt x="34031" y="36141"/>
                  </a:lnTo>
                  <a:lnTo>
                    <a:pt x="44776" y="29134"/>
                  </a:lnTo>
                  <a:lnTo>
                    <a:pt x="55973" y="23110"/>
                  </a:lnTo>
                  <a:lnTo>
                    <a:pt x="67239" y="17839"/>
                  </a:lnTo>
                  <a:lnTo>
                    <a:pt x="78536" y="13266"/>
                  </a:lnTo>
                  <a:lnTo>
                    <a:pt x="91491" y="9070"/>
                  </a:lnTo>
                  <a:lnTo>
                    <a:pt x="110590" y="4877"/>
                  </a:lnTo>
                  <a:lnTo>
                    <a:pt x="14332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971385" y="2844002"/>
              <a:ext cx="155437" cy="202876"/>
            </a:xfrm>
            <a:custGeom>
              <a:avLst/>
              <a:gdLst/>
              <a:ahLst/>
              <a:cxnLst/>
              <a:rect l="0" t="0" r="0" b="0"/>
              <a:pathLst>
                <a:path w="155437" h="202876">
                  <a:moveTo>
                    <a:pt x="96922" y="1851"/>
                  </a:moveTo>
                  <a:lnTo>
                    <a:pt x="88121" y="4851"/>
                  </a:lnTo>
                  <a:lnTo>
                    <a:pt x="79773" y="8274"/>
                  </a:lnTo>
                  <a:lnTo>
                    <a:pt x="71079" y="12470"/>
                  </a:lnTo>
                  <a:lnTo>
                    <a:pt x="62132" y="17370"/>
                  </a:lnTo>
                  <a:lnTo>
                    <a:pt x="53285" y="22851"/>
                  </a:lnTo>
                  <a:lnTo>
                    <a:pt x="44751" y="28786"/>
                  </a:lnTo>
                  <a:lnTo>
                    <a:pt x="36735" y="35221"/>
                  </a:lnTo>
                  <a:lnTo>
                    <a:pt x="29505" y="42367"/>
                  </a:lnTo>
                  <a:lnTo>
                    <a:pt x="23129" y="50290"/>
                  </a:lnTo>
                  <a:lnTo>
                    <a:pt x="17508" y="59067"/>
                  </a:lnTo>
                  <a:lnTo>
                    <a:pt x="12491" y="68868"/>
                  </a:lnTo>
                  <a:lnTo>
                    <a:pt x="7937" y="79683"/>
                  </a:lnTo>
                  <a:lnTo>
                    <a:pt x="4045" y="91200"/>
                  </a:lnTo>
                  <a:lnTo>
                    <a:pt x="1335" y="102923"/>
                  </a:lnTo>
                  <a:lnTo>
                    <a:pt x="0" y="114541"/>
                  </a:lnTo>
                  <a:lnTo>
                    <a:pt x="87" y="125782"/>
                  </a:lnTo>
                  <a:lnTo>
                    <a:pt x="1666" y="136330"/>
                  </a:lnTo>
                  <a:lnTo>
                    <a:pt x="4623" y="146089"/>
                  </a:lnTo>
                  <a:lnTo>
                    <a:pt x="8879" y="155134"/>
                  </a:lnTo>
                  <a:lnTo>
                    <a:pt x="14477" y="163603"/>
                  </a:lnTo>
                  <a:lnTo>
                    <a:pt x="21319" y="171634"/>
                  </a:lnTo>
                  <a:lnTo>
                    <a:pt x="29352" y="179182"/>
                  </a:lnTo>
                  <a:lnTo>
                    <a:pt x="38646" y="186033"/>
                  </a:lnTo>
                  <a:lnTo>
                    <a:pt x="49117" y="192116"/>
                  </a:lnTo>
                  <a:lnTo>
                    <a:pt x="60402" y="197184"/>
                  </a:lnTo>
                  <a:lnTo>
                    <a:pt x="71969" y="200758"/>
                  </a:lnTo>
                  <a:lnTo>
                    <a:pt x="83482" y="202705"/>
                  </a:lnTo>
                  <a:lnTo>
                    <a:pt x="94652" y="202875"/>
                  </a:lnTo>
                  <a:lnTo>
                    <a:pt x="105153" y="200945"/>
                  </a:lnTo>
                  <a:lnTo>
                    <a:pt x="114877" y="196941"/>
                  </a:lnTo>
                  <a:lnTo>
                    <a:pt x="123728" y="191169"/>
                  </a:lnTo>
                  <a:lnTo>
                    <a:pt x="131535" y="184015"/>
                  </a:lnTo>
                  <a:lnTo>
                    <a:pt x="138303" y="175833"/>
                  </a:lnTo>
                  <a:lnTo>
                    <a:pt x="144020" y="166749"/>
                  </a:lnTo>
                  <a:lnTo>
                    <a:pt x="148570" y="156675"/>
                  </a:lnTo>
                  <a:lnTo>
                    <a:pt x="151998" y="145641"/>
                  </a:lnTo>
                  <a:lnTo>
                    <a:pt x="154319" y="133791"/>
                  </a:lnTo>
                  <a:lnTo>
                    <a:pt x="155436" y="121305"/>
                  </a:lnTo>
                  <a:lnTo>
                    <a:pt x="155410" y="108353"/>
                  </a:lnTo>
                  <a:lnTo>
                    <a:pt x="154428" y="95231"/>
                  </a:lnTo>
                  <a:lnTo>
                    <a:pt x="152707" y="82348"/>
                  </a:lnTo>
                  <a:lnTo>
                    <a:pt x="150435" y="69911"/>
                  </a:lnTo>
                  <a:lnTo>
                    <a:pt x="147606" y="58103"/>
                  </a:lnTo>
                  <a:lnTo>
                    <a:pt x="144029" y="47166"/>
                  </a:lnTo>
                  <a:lnTo>
                    <a:pt x="139660" y="37142"/>
                  </a:lnTo>
                  <a:lnTo>
                    <a:pt x="134591" y="27918"/>
                  </a:lnTo>
                  <a:lnTo>
                    <a:pt x="128963" y="19328"/>
                  </a:lnTo>
                  <a:lnTo>
                    <a:pt x="122851" y="11264"/>
                  </a:lnTo>
                  <a:lnTo>
                    <a:pt x="115582" y="4190"/>
                  </a:lnTo>
                  <a:lnTo>
                    <a:pt x="104762" y="0"/>
                  </a:lnTo>
                  <a:lnTo>
                    <a:pt x="86393" y="18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7194649" y="2866909"/>
              <a:ext cx="311375" cy="208640"/>
            </a:xfrm>
            <a:custGeom>
              <a:avLst/>
              <a:gdLst/>
              <a:ahLst/>
              <a:cxnLst/>
              <a:rect l="0" t="0" r="0" b="0"/>
              <a:pathLst>
                <a:path w="311375" h="208640">
                  <a:moveTo>
                    <a:pt x="0" y="10529"/>
                  </a:moveTo>
                  <a:lnTo>
                    <a:pt x="2933" y="19397"/>
                  </a:lnTo>
                  <a:lnTo>
                    <a:pt x="5716" y="28384"/>
                  </a:lnTo>
                  <a:lnTo>
                    <a:pt x="8611" y="38384"/>
                  </a:lnTo>
                  <a:lnTo>
                    <a:pt x="11478" y="49537"/>
                  </a:lnTo>
                  <a:lnTo>
                    <a:pt x="13995" y="61997"/>
                  </a:lnTo>
                  <a:lnTo>
                    <a:pt x="16010" y="75704"/>
                  </a:lnTo>
                  <a:lnTo>
                    <a:pt x="17696" y="90295"/>
                  </a:lnTo>
                  <a:lnTo>
                    <a:pt x="19439" y="105224"/>
                  </a:lnTo>
                  <a:lnTo>
                    <a:pt x="21469" y="120139"/>
                  </a:lnTo>
                  <a:lnTo>
                    <a:pt x="24004" y="134575"/>
                  </a:lnTo>
                  <a:lnTo>
                    <a:pt x="27317" y="147888"/>
                  </a:lnTo>
                  <a:lnTo>
                    <a:pt x="31481" y="159825"/>
                  </a:lnTo>
                  <a:lnTo>
                    <a:pt x="36567" y="169992"/>
                  </a:lnTo>
                  <a:lnTo>
                    <a:pt x="42730" y="177700"/>
                  </a:lnTo>
                  <a:lnTo>
                    <a:pt x="49947" y="182801"/>
                  </a:lnTo>
                  <a:lnTo>
                    <a:pt x="57893" y="185278"/>
                  </a:lnTo>
                  <a:lnTo>
                    <a:pt x="66064" y="184987"/>
                  </a:lnTo>
                  <a:lnTo>
                    <a:pt x="74145" y="182122"/>
                  </a:lnTo>
                  <a:lnTo>
                    <a:pt x="81857" y="176965"/>
                  </a:lnTo>
                  <a:lnTo>
                    <a:pt x="88882" y="169700"/>
                  </a:lnTo>
                  <a:lnTo>
                    <a:pt x="95123" y="160634"/>
                  </a:lnTo>
                  <a:lnTo>
                    <a:pt x="100652" y="150143"/>
                  </a:lnTo>
                  <a:lnTo>
                    <a:pt x="105608" y="138586"/>
                  </a:lnTo>
                  <a:lnTo>
                    <a:pt x="110131" y="126292"/>
                  </a:lnTo>
                  <a:lnTo>
                    <a:pt x="114356" y="114647"/>
                  </a:lnTo>
                  <a:lnTo>
                    <a:pt x="118854" y="106438"/>
                  </a:lnTo>
                  <a:lnTo>
                    <a:pt x="123808" y="103286"/>
                  </a:lnTo>
                  <a:lnTo>
                    <a:pt x="128412" y="104841"/>
                  </a:lnTo>
                  <a:lnTo>
                    <a:pt x="132578" y="110089"/>
                  </a:lnTo>
                  <a:lnTo>
                    <a:pt x="136619" y="117878"/>
                  </a:lnTo>
                  <a:lnTo>
                    <a:pt x="140970" y="127112"/>
                  </a:lnTo>
                  <a:lnTo>
                    <a:pt x="145837" y="137070"/>
                  </a:lnTo>
                  <a:lnTo>
                    <a:pt x="151228" y="147203"/>
                  </a:lnTo>
                  <a:lnTo>
                    <a:pt x="157065" y="157013"/>
                  </a:lnTo>
                  <a:lnTo>
                    <a:pt x="163253" y="166280"/>
                  </a:lnTo>
                  <a:lnTo>
                    <a:pt x="169864" y="174997"/>
                  </a:lnTo>
                  <a:lnTo>
                    <a:pt x="177132" y="183248"/>
                  </a:lnTo>
                  <a:lnTo>
                    <a:pt x="185137" y="191123"/>
                  </a:lnTo>
                  <a:lnTo>
                    <a:pt x="193970" y="198229"/>
                  </a:lnTo>
                  <a:lnTo>
                    <a:pt x="203810" y="203718"/>
                  </a:lnTo>
                  <a:lnTo>
                    <a:pt x="214646" y="207251"/>
                  </a:lnTo>
                  <a:lnTo>
                    <a:pt x="226008" y="208639"/>
                  </a:lnTo>
                  <a:lnTo>
                    <a:pt x="237093" y="207601"/>
                  </a:lnTo>
                  <a:lnTo>
                    <a:pt x="247470" y="204237"/>
                  </a:lnTo>
                  <a:lnTo>
                    <a:pt x="257064" y="199081"/>
                  </a:lnTo>
                  <a:lnTo>
                    <a:pt x="265967" y="192881"/>
                  </a:lnTo>
                  <a:lnTo>
                    <a:pt x="274322" y="186160"/>
                  </a:lnTo>
                  <a:lnTo>
                    <a:pt x="282103" y="179043"/>
                  </a:lnTo>
                  <a:lnTo>
                    <a:pt x="289117" y="171360"/>
                  </a:lnTo>
                  <a:lnTo>
                    <a:pt x="295317" y="163042"/>
                  </a:lnTo>
                  <a:lnTo>
                    <a:pt x="300636" y="153980"/>
                  </a:lnTo>
                  <a:lnTo>
                    <a:pt x="304910" y="143979"/>
                  </a:lnTo>
                  <a:lnTo>
                    <a:pt x="308150" y="133018"/>
                  </a:lnTo>
                  <a:lnTo>
                    <a:pt x="310343" y="121061"/>
                  </a:lnTo>
                  <a:lnTo>
                    <a:pt x="311374" y="107978"/>
                  </a:lnTo>
                  <a:lnTo>
                    <a:pt x="311285" y="93814"/>
                  </a:lnTo>
                  <a:lnTo>
                    <a:pt x="310092" y="79067"/>
                  </a:lnTo>
                  <a:lnTo>
                    <a:pt x="307696" y="64554"/>
                  </a:lnTo>
                  <a:lnTo>
                    <a:pt x="304162" y="50737"/>
                  </a:lnTo>
                  <a:lnTo>
                    <a:pt x="299793" y="38148"/>
                  </a:lnTo>
                  <a:lnTo>
                    <a:pt x="294507" y="26336"/>
                  </a:lnTo>
                  <a:lnTo>
                    <a:pt x="286721" y="14268"/>
                  </a:lnTo>
                  <a:lnTo>
                    <a:pt x="27374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7584203" y="3035365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5986043" y="4307005"/>
            <a:ext cx="1652975" cy="553411"/>
            <a:chOff x="5986043" y="4307005"/>
            <a:chExt cx="1652975" cy="553411"/>
          </a:xfrm>
        </p:grpSpPr>
        <p:sp>
          <p:nvSpPr>
            <p:cNvPr id="19" name="Freeform 18"/>
            <p:cNvSpPr/>
            <p:nvPr/>
          </p:nvSpPr>
          <p:spPr>
            <a:xfrm>
              <a:off x="5986043" y="4307005"/>
              <a:ext cx="350795" cy="492610"/>
            </a:xfrm>
            <a:custGeom>
              <a:avLst/>
              <a:gdLst/>
              <a:ahLst/>
              <a:cxnLst/>
              <a:rect l="0" t="0" r="0" b="0"/>
              <a:pathLst>
                <a:path w="350795" h="492610">
                  <a:moveTo>
                    <a:pt x="263212" y="16456"/>
                  </a:moveTo>
                  <a:lnTo>
                    <a:pt x="254277" y="10722"/>
                  </a:lnTo>
                  <a:lnTo>
                    <a:pt x="244649" y="6439"/>
                  </a:lnTo>
                  <a:lnTo>
                    <a:pt x="233362" y="3237"/>
                  </a:lnTo>
                  <a:lnTo>
                    <a:pt x="220695" y="1049"/>
                  </a:lnTo>
                  <a:lnTo>
                    <a:pt x="207215" y="0"/>
                  </a:lnTo>
                  <a:lnTo>
                    <a:pt x="193339" y="67"/>
                  </a:lnTo>
                  <a:lnTo>
                    <a:pt x="179130" y="1410"/>
                  </a:lnTo>
                  <a:lnTo>
                    <a:pt x="164390" y="4435"/>
                  </a:lnTo>
                  <a:lnTo>
                    <a:pt x="149040" y="9211"/>
                  </a:lnTo>
                  <a:lnTo>
                    <a:pt x="133293" y="15518"/>
                  </a:lnTo>
                  <a:lnTo>
                    <a:pt x="117563" y="23040"/>
                  </a:lnTo>
                  <a:lnTo>
                    <a:pt x="102099" y="31462"/>
                  </a:lnTo>
                  <a:lnTo>
                    <a:pt x="87291" y="40370"/>
                  </a:lnTo>
                  <a:lnTo>
                    <a:pt x="73725" y="49261"/>
                  </a:lnTo>
                  <a:lnTo>
                    <a:pt x="61609" y="57871"/>
                  </a:lnTo>
                  <a:lnTo>
                    <a:pt x="50982" y="66293"/>
                  </a:lnTo>
                  <a:lnTo>
                    <a:pt x="41901" y="74869"/>
                  </a:lnTo>
                  <a:lnTo>
                    <a:pt x="34234" y="83795"/>
                  </a:lnTo>
                  <a:lnTo>
                    <a:pt x="27726" y="93267"/>
                  </a:lnTo>
                  <a:lnTo>
                    <a:pt x="22104" y="103544"/>
                  </a:lnTo>
                  <a:lnTo>
                    <a:pt x="17140" y="114682"/>
                  </a:lnTo>
                  <a:lnTo>
                    <a:pt x="12972" y="126417"/>
                  </a:lnTo>
                  <a:lnTo>
                    <a:pt x="10076" y="138287"/>
                  </a:lnTo>
                  <a:lnTo>
                    <a:pt x="8611" y="150009"/>
                  </a:lnTo>
                  <a:lnTo>
                    <a:pt x="8441" y="161488"/>
                  </a:lnTo>
                  <a:lnTo>
                    <a:pt x="9316" y="172729"/>
                  </a:lnTo>
                  <a:lnTo>
                    <a:pt x="10987" y="183762"/>
                  </a:lnTo>
                  <a:lnTo>
                    <a:pt x="13566" y="194307"/>
                  </a:lnTo>
                  <a:lnTo>
                    <a:pt x="17499" y="203789"/>
                  </a:lnTo>
                  <a:lnTo>
                    <a:pt x="22932" y="211978"/>
                  </a:lnTo>
                  <a:lnTo>
                    <a:pt x="30038" y="218800"/>
                  </a:lnTo>
                  <a:lnTo>
                    <a:pt x="39167" y="224166"/>
                  </a:lnTo>
                  <a:lnTo>
                    <a:pt x="50304" y="228178"/>
                  </a:lnTo>
                  <a:lnTo>
                    <a:pt x="62835" y="230907"/>
                  </a:lnTo>
                  <a:lnTo>
                    <a:pt x="75769" y="232305"/>
                  </a:lnTo>
                  <a:lnTo>
                    <a:pt x="88498" y="232472"/>
                  </a:lnTo>
                  <a:lnTo>
                    <a:pt x="100803" y="231621"/>
                  </a:lnTo>
                  <a:lnTo>
                    <a:pt x="112672" y="229988"/>
                  </a:lnTo>
                  <a:lnTo>
                    <a:pt x="124181" y="227785"/>
                  </a:lnTo>
                  <a:lnTo>
                    <a:pt x="135741" y="225342"/>
                  </a:lnTo>
                  <a:lnTo>
                    <a:pt x="148043" y="223089"/>
                  </a:lnTo>
                  <a:lnTo>
                    <a:pt x="161395" y="221249"/>
                  </a:lnTo>
                  <a:lnTo>
                    <a:pt x="175451" y="220016"/>
                  </a:lnTo>
                  <a:lnTo>
                    <a:pt x="189426" y="219638"/>
                  </a:lnTo>
                  <a:lnTo>
                    <a:pt x="202867" y="220167"/>
                  </a:lnTo>
                  <a:lnTo>
                    <a:pt x="215822" y="221658"/>
                  </a:lnTo>
                  <a:lnTo>
                    <a:pt x="228661" y="224254"/>
                  </a:lnTo>
                  <a:lnTo>
                    <a:pt x="241620" y="227925"/>
                  </a:lnTo>
                  <a:lnTo>
                    <a:pt x="254459" y="232507"/>
                  </a:lnTo>
                  <a:lnTo>
                    <a:pt x="266560" y="237800"/>
                  </a:lnTo>
                  <a:lnTo>
                    <a:pt x="277630" y="243621"/>
                  </a:lnTo>
                  <a:lnTo>
                    <a:pt x="287691" y="249987"/>
                  </a:lnTo>
                  <a:lnTo>
                    <a:pt x="296910" y="257091"/>
                  </a:lnTo>
                  <a:lnTo>
                    <a:pt x="305481" y="264986"/>
                  </a:lnTo>
                  <a:lnTo>
                    <a:pt x="313577" y="273746"/>
                  </a:lnTo>
                  <a:lnTo>
                    <a:pt x="321335" y="283536"/>
                  </a:lnTo>
                  <a:lnTo>
                    <a:pt x="328848" y="294349"/>
                  </a:lnTo>
                  <a:lnTo>
                    <a:pt x="335862" y="306034"/>
                  </a:lnTo>
                  <a:lnTo>
                    <a:pt x="341813" y="318402"/>
                  </a:lnTo>
                  <a:lnTo>
                    <a:pt x="346471" y="331276"/>
                  </a:lnTo>
                  <a:lnTo>
                    <a:pt x="349596" y="344513"/>
                  </a:lnTo>
                  <a:lnTo>
                    <a:pt x="350794" y="358005"/>
                  </a:lnTo>
                  <a:lnTo>
                    <a:pt x="350036" y="371669"/>
                  </a:lnTo>
                  <a:lnTo>
                    <a:pt x="347426" y="385284"/>
                  </a:lnTo>
                  <a:lnTo>
                    <a:pt x="343016" y="398506"/>
                  </a:lnTo>
                  <a:lnTo>
                    <a:pt x="337019" y="411174"/>
                  </a:lnTo>
                  <a:lnTo>
                    <a:pt x="329912" y="423138"/>
                  </a:lnTo>
                  <a:lnTo>
                    <a:pt x="322312" y="434180"/>
                  </a:lnTo>
                  <a:lnTo>
                    <a:pt x="314600" y="444271"/>
                  </a:lnTo>
                  <a:lnTo>
                    <a:pt x="306458" y="453369"/>
                  </a:lnTo>
                  <a:lnTo>
                    <a:pt x="297014" y="461343"/>
                  </a:lnTo>
                  <a:lnTo>
                    <a:pt x="285878" y="468228"/>
                  </a:lnTo>
                  <a:lnTo>
                    <a:pt x="273125" y="474192"/>
                  </a:lnTo>
                  <a:lnTo>
                    <a:pt x="259036" y="479440"/>
                  </a:lnTo>
                  <a:lnTo>
                    <a:pt x="243919" y="484151"/>
                  </a:lnTo>
                  <a:lnTo>
                    <a:pt x="227886" y="488147"/>
                  </a:lnTo>
                  <a:lnTo>
                    <a:pt x="210847" y="490926"/>
                  </a:lnTo>
                  <a:lnTo>
                    <a:pt x="192838" y="492318"/>
                  </a:lnTo>
                  <a:lnTo>
                    <a:pt x="174170" y="492609"/>
                  </a:lnTo>
                  <a:lnTo>
                    <a:pt x="155333" y="492348"/>
                  </a:lnTo>
                  <a:lnTo>
                    <a:pt x="136628" y="491916"/>
                  </a:lnTo>
                  <a:lnTo>
                    <a:pt x="118323" y="491492"/>
                  </a:lnTo>
                  <a:lnTo>
                    <a:pt x="100723" y="491141"/>
                  </a:lnTo>
                  <a:lnTo>
                    <a:pt x="83933" y="490869"/>
                  </a:lnTo>
                  <a:lnTo>
                    <a:pt x="68089" y="490471"/>
                  </a:lnTo>
                  <a:lnTo>
                    <a:pt x="51702" y="489410"/>
                  </a:lnTo>
                  <a:lnTo>
                    <a:pt x="31096" y="486473"/>
                  </a:lnTo>
                  <a:lnTo>
                    <a:pt x="0" y="4797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347281" y="4660373"/>
              <a:ext cx="118492" cy="179371"/>
            </a:xfrm>
            <a:custGeom>
              <a:avLst/>
              <a:gdLst/>
              <a:ahLst/>
              <a:cxnLst/>
              <a:rect l="0" t="0" r="0" b="0"/>
              <a:pathLst>
                <a:path w="118492" h="179371">
                  <a:moveTo>
                    <a:pt x="17788" y="0"/>
                  </a:moveTo>
                  <a:lnTo>
                    <a:pt x="14854" y="8869"/>
                  </a:lnTo>
                  <a:lnTo>
                    <a:pt x="12071" y="17855"/>
                  </a:lnTo>
                  <a:lnTo>
                    <a:pt x="9176" y="27855"/>
                  </a:lnTo>
                  <a:lnTo>
                    <a:pt x="6309" y="39009"/>
                  </a:lnTo>
                  <a:lnTo>
                    <a:pt x="3792" y="51468"/>
                  </a:lnTo>
                  <a:lnTo>
                    <a:pt x="1786" y="65171"/>
                  </a:lnTo>
                  <a:lnTo>
                    <a:pt x="446" y="79588"/>
                  </a:lnTo>
                  <a:lnTo>
                    <a:pt x="0" y="93870"/>
                  </a:lnTo>
                  <a:lnTo>
                    <a:pt x="485" y="107536"/>
                  </a:lnTo>
                  <a:lnTo>
                    <a:pt x="1947" y="120319"/>
                  </a:lnTo>
                  <a:lnTo>
                    <a:pt x="4523" y="131984"/>
                  </a:lnTo>
                  <a:lnTo>
                    <a:pt x="8187" y="142528"/>
                  </a:lnTo>
                  <a:lnTo>
                    <a:pt x="12934" y="151947"/>
                  </a:lnTo>
                  <a:lnTo>
                    <a:pt x="18869" y="160144"/>
                  </a:lnTo>
                  <a:lnTo>
                    <a:pt x="25936" y="167173"/>
                  </a:lnTo>
                  <a:lnTo>
                    <a:pt x="33951" y="172896"/>
                  </a:lnTo>
                  <a:lnTo>
                    <a:pt x="42702" y="176919"/>
                  </a:lnTo>
                  <a:lnTo>
                    <a:pt x="51990" y="179166"/>
                  </a:lnTo>
                  <a:lnTo>
                    <a:pt x="61496" y="179370"/>
                  </a:lnTo>
                  <a:lnTo>
                    <a:pt x="70798" y="176930"/>
                  </a:lnTo>
                  <a:lnTo>
                    <a:pt x="79677" y="171771"/>
                  </a:lnTo>
                  <a:lnTo>
                    <a:pt x="87944" y="164409"/>
                  </a:lnTo>
                  <a:lnTo>
                    <a:pt x="95349" y="155648"/>
                  </a:lnTo>
                  <a:lnTo>
                    <a:pt x="101844" y="146092"/>
                  </a:lnTo>
                  <a:lnTo>
                    <a:pt x="107376" y="135934"/>
                  </a:lnTo>
                  <a:lnTo>
                    <a:pt x="111803" y="125064"/>
                  </a:lnTo>
                  <a:lnTo>
                    <a:pt x="115147" y="113465"/>
                  </a:lnTo>
                  <a:lnTo>
                    <a:pt x="117411" y="101388"/>
                  </a:lnTo>
                  <a:lnTo>
                    <a:pt x="118491" y="89274"/>
                  </a:lnTo>
                  <a:lnTo>
                    <a:pt x="118444" y="77391"/>
                  </a:lnTo>
                  <a:lnTo>
                    <a:pt x="117611" y="66072"/>
                  </a:lnTo>
                  <a:lnTo>
                    <a:pt x="116439" y="54586"/>
                  </a:lnTo>
                  <a:lnTo>
                    <a:pt x="114827" y="40810"/>
                  </a:lnTo>
                  <a:lnTo>
                    <a:pt x="112544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533525" y="4397161"/>
              <a:ext cx="190699" cy="407818"/>
            </a:xfrm>
            <a:custGeom>
              <a:avLst/>
              <a:gdLst/>
              <a:ahLst/>
              <a:cxnLst/>
              <a:rect l="0" t="0" r="0" b="0"/>
              <a:pathLst>
                <a:path w="190699" h="407818">
                  <a:moveTo>
                    <a:pt x="0" y="0"/>
                  </a:moveTo>
                  <a:lnTo>
                    <a:pt x="67" y="11869"/>
                  </a:lnTo>
                  <a:lnTo>
                    <a:pt x="707" y="24278"/>
                  </a:lnTo>
                  <a:lnTo>
                    <a:pt x="1999" y="38469"/>
                  </a:lnTo>
                  <a:lnTo>
                    <a:pt x="3686" y="54350"/>
                  </a:lnTo>
                  <a:lnTo>
                    <a:pt x="5354" y="71643"/>
                  </a:lnTo>
                  <a:lnTo>
                    <a:pt x="6771" y="90032"/>
                  </a:lnTo>
                  <a:lnTo>
                    <a:pt x="8042" y="109231"/>
                  </a:lnTo>
                  <a:lnTo>
                    <a:pt x="9501" y="129011"/>
                  </a:lnTo>
                  <a:lnTo>
                    <a:pt x="11330" y="149197"/>
                  </a:lnTo>
                  <a:lnTo>
                    <a:pt x="13388" y="169664"/>
                  </a:lnTo>
                  <a:lnTo>
                    <a:pt x="15317" y="190322"/>
                  </a:lnTo>
                  <a:lnTo>
                    <a:pt x="16910" y="211107"/>
                  </a:lnTo>
                  <a:lnTo>
                    <a:pt x="18133" y="231812"/>
                  </a:lnTo>
                  <a:lnTo>
                    <a:pt x="19029" y="252100"/>
                  </a:lnTo>
                  <a:lnTo>
                    <a:pt x="19665" y="271819"/>
                  </a:lnTo>
                  <a:lnTo>
                    <a:pt x="20110" y="290824"/>
                  </a:lnTo>
                  <a:lnTo>
                    <a:pt x="20416" y="308900"/>
                  </a:lnTo>
                  <a:lnTo>
                    <a:pt x="20625" y="325930"/>
                  </a:lnTo>
                  <a:lnTo>
                    <a:pt x="20776" y="338760"/>
                  </a:lnTo>
                  <a:lnTo>
                    <a:pt x="20889" y="343387"/>
                  </a:lnTo>
                  <a:lnTo>
                    <a:pt x="20965" y="341214"/>
                  </a:lnTo>
                  <a:lnTo>
                    <a:pt x="21179" y="334739"/>
                  </a:lnTo>
                  <a:lnTo>
                    <a:pt x="21850" y="325970"/>
                  </a:lnTo>
                  <a:lnTo>
                    <a:pt x="23122" y="316107"/>
                  </a:lnTo>
                  <a:lnTo>
                    <a:pt x="25127" y="305929"/>
                  </a:lnTo>
                  <a:lnTo>
                    <a:pt x="28076" y="296036"/>
                  </a:lnTo>
                  <a:lnTo>
                    <a:pt x="31993" y="286691"/>
                  </a:lnTo>
                  <a:lnTo>
                    <a:pt x="36911" y="278079"/>
                  </a:lnTo>
                  <a:lnTo>
                    <a:pt x="42961" y="270426"/>
                  </a:lnTo>
                  <a:lnTo>
                    <a:pt x="50105" y="263761"/>
                  </a:lnTo>
                  <a:lnTo>
                    <a:pt x="58173" y="258281"/>
                  </a:lnTo>
                  <a:lnTo>
                    <a:pt x="66959" y="254422"/>
                  </a:lnTo>
                  <a:lnTo>
                    <a:pt x="76274" y="252274"/>
                  </a:lnTo>
                  <a:lnTo>
                    <a:pt x="85968" y="251797"/>
                  </a:lnTo>
                  <a:lnTo>
                    <a:pt x="95929" y="252989"/>
                  </a:lnTo>
                  <a:lnTo>
                    <a:pt x="106068" y="255679"/>
                  </a:lnTo>
                  <a:lnTo>
                    <a:pt x="116164" y="259584"/>
                  </a:lnTo>
                  <a:lnTo>
                    <a:pt x="125870" y="264414"/>
                  </a:lnTo>
                  <a:lnTo>
                    <a:pt x="135028" y="269918"/>
                  </a:lnTo>
                  <a:lnTo>
                    <a:pt x="143651" y="275898"/>
                  </a:lnTo>
                  <a:lnTo>
                    <a:pt x="151831" y="282211"/>
                  </a:lnTo>
                  <a:lnTo>
                    <a:pt x="159664" y="288762"/>
                  </a:lnTo>
                  <a:lnTo>
                    <a:pt x="167078" y="295805"/>
                  </a:lnTo>
                  <a:lnTo>
                    <a:pt x="173838" y="303905"/>
                  </a:lnTo>
                  <a:lnTo>
                    <a:pt x="179860" y="313281"/>
                  </a:lnTo>
                  <a:lnTo>
                    <a:pt x="184887" y="323681"/>
                  </a:lnTo>
                  <a:lnTo>
                    <a:pt x="188434" y="334580"/>
                  </a:lnTo>
                  <a:lnTo>
                    <a:pt x="190367" y="345610"/>
                  </a:lnTo>
                  <a:lnTo>
                    <a:pt x="190698" y="356438"/>
                  </a:lnTo>
                  <a:lnTo>
                    <a:pt x="189408" y="366702"/>
                  </a:lnTo>
                  <a:lnTo>
                    <a:pt x="186639" y="376258"/>
                  </a:lnTo>
                  <a:lnTo>
                    <a:pt x="182169" y="384826"/>
                  </a:lnTo>
                  <a:lnTo>
                    <a:pt x="175365" y="391909"/>
                  </a:lnTo>
                  <a:lnTo>
                    <a:pt x="166081" y="397378"/>
                  </a:lnTo>
                  <a:lnTo>
                    <a:pt x="154610" y="401408"/>
                  </a:lnTo>
                  <a:lnTo>
                    <a:pt x="141399" y="404287"/>
                  </a:lnTo>
                  <a:lnTo>
                    <a:pt x="126893" y="406298"/>
                  </a:lnTo>
                  <a:lnTo>
                    <a:pt x="111782" y="407515"/>
                  </a:lnTo>
                  <a:lnTo>
                    <a:pt x="96960" y="407817"/>
                  </a:lnTo>
                  <a:lnTo>
                    <a:pt x="82888" y="407209"/>
                  </a:lnTo>
                  <a:lnTo>
                    <a:pt x="69646" y="405819"/>
                  </a:lnTo>
                  <a:lnTo>
                    <a:pt x="57132" y="403816"/>
                  </a:lnTo>
                  <a:lnTo>
                    <a:pt x="45205" y="401361"/>
                  </a:lnTo>
                  <a:lnTo>
                    <a:pt x="34174" y="398736"/>
                  </a:lnTo>
                  <a:lnTo>
                    <a:pt x="23714" y="396084"/>
                  </a:lnTo>
                  <a:lnTo>
                    <a:pt x="12902" y="393175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807265" y="4397161"/>
              <a:ext cx="10530" cy="400084"/>
            </a:xfrm>
            <a:custGeom>
              <a:avLst/>
              <a:gdLst/>
              <a:ahLst/>
              <a:cxnLst/>
              <a:rect l="0" t="0" r="0" b="0"/>
              <a:pathLst>
                <a:path w="10530" h="400084">
                  <a:moveTo>
                    <a:pt x="0" y="0"/>
                  </a:moveTo>
                  <a:lnTo>
                    <a:pt x="0" y="8669"/>
                  </a:lnTo>
                  <a:lnTo>
                    <a:pt x="0" y="20844"/>
                  </a:lnTo>
                  <a:lnTo>
                    <a:pt x="0" y="34373"/>
                  </a:lnTo>
                  <a:lnTo>
                    <a:pt x="5" y="48397"/>
                  </a:lnTo>
                  <a:lnTo>
                    <a:pt x="178" y="63075"/>
                  </a:lnTo>
                  <a:lnTo>
                    <a:pt x="826" y="79205"/>
                  </a:lnTo>
                  <a:lnTo>
                    <a:pt x="2075" y="97119"/>
                  </a:lnTo>
                  <a:lnTo>
                    <a:pt x="3727" y="116217"/>
                  </a:lnTo>
                  <a:lnTo>
                    <a:pt x="5376" y="135275"/>
                  </a:lnTo>
                  <a:lnTo>
                    <a:pt x="6778" y="153575"/>
                  </a:lnTo>
                  <a:lnTo>
                    <a:pt x="7871" y="170930"/>
                  </a:lnTo>
                  <a:lnTo>
                    <a:pt x="8679" y="187418"/>
                  </a:lnTo>
                  <a:lnTo>
                    <a:pt x="9257" y="203213"/>
                  </a:lnTo>
                  <a:lnTo>
                    <a:pt x="9662" y="218651"/>
                  </a:lnTo>
                  <a:lnTo>
                    <a:pt x="9942" y="234184"/>
                  </a:lnTo>
                  <a:lnTo>
                    <a:pt x="10133" y="250054"/>
                  </a:lnTo>
                  <a:lnTo>
                    <a:pt x="10263" y="266310"/>
                  </a:lnTo>
                  <a:lnTo>
                    <a:pt x="10350" y="282910"/>
                  </a:lnTo>
                  <a:lnTo>
                    <a:pt x="10408" y="299774"/>
                  </a:lnTo>
                  <a:lnTo>
                    <a:pt x="10449" y="316651"/>
                  </a:lnTo>
                  <a:lnTo>
                    <a:pt x="10480" y="335104"/>
                  </a:lnTo>
                  <a:lnTo>
                    <a:pt x="10505" y="360105"/>
                  </a:lnTo>
                  <a:lnTo>
                    <a:pt x="10529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638810" y="4565617"/>
              <a:ext cx="294798" cy="31587"/>
            </a:xfrm>
            <a:custGeom>
              <a:avLst/>
              <a:gdLst/>
              <a:ahLst/>
              <a:cxnLst/>
              <a:rect l="0" t="0" r="0" b="0"/>
              <a:pathLst>
                <a:path w="294798" h="31587">
                  <a:moveTo>
                    <a:pt x="294797" y="0"/>
                  </a:moveTo>
                  <a:lnTo>
                    <a:pt x="280194" y="67"/>
                  </a:lnTo>
                  <a:lnTo>
                    <a:pt x="266924" y="707"/>
                  </a:lnTo>
                  <a:lnTo>
                    <a:pt x="253718" y="1999"/>
                  </a:lnTo>
                  <a:lnTo>
                    <a:pt x="240204" y="3686"/>
                  </a:lnTo>
                  <a:lnTo>
                    <a:pt x="226046" y="5354"/>
                  </a:lnTo>
                  <a:lnTo>
                    <a:pt x="211140" y="6767"/>
                  </a:lnTo>
                  <a:lnTo>
                    <a:pt x="195549" y="7865"/>
                  </a:lnTo>
                  <a:lnTo>
                    <a:pt x="179403" y="8676"/>
                  </a:lnTo>
                  <a:lnTo>
                    <a:pt x="162847" y="9260"/>
                  </a:lnTo>
                  <a:lnTo>
                    <a:pt x="146325" y="9838"/>
                  </a:lnTo>
                  <a:lnTo>
                    <a:pt x="130539" y="10767"/>
                  </a:lnTo>
                  <a:lnTo>
                    <a:pt x="115809" y="12211"/>
                  </a:lnTo>
                  <a:lnTo>
                    <a:pt x="101952" y="14167"/>
                  </a:lnTo>
                  <a:lnTo>
                    <a:pt x="88493" y="16550"/>
                  </a:lnTo>
                  <a:lnTo>
                    <a:pt x="75110" y="19261"/>
                  </a:lnTo>
                  <a:lnTo>
                    <a:pt x="61879" y="22058"/>
                  </a:lnTo>
                  <a:lnTo>
                    <a:pt x="47685" y="24843"/>
                  </a:lnTo>
                  <a:lnTo>
                    <a:pt x="29038" y="2786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916681" y="4612411"/>
              <a:ext cx="143269" cy="176825"/>
            </a:xfrm>
            <a:custGeom>
              <a:avLst/>
              <a:gdLst/>
              <a:ahLst/>
              <a:cxnLst/>
              <a:rect l="0" t="0" r="0" b="0"/>
              <a:pathLst>
                <a:path w="143269" h="176825">
                  <a:moveTo>
                    <a:pt x="6398" y="79548"/>
                  </a:moveTo>
                  <a:lnTo>
                    <a:pt x="9332" y="88349"/>
                  </a:lnTo>
                  <a:lnTo>
                    <a:pt x="12114" y="96696"/>
                  </a:lnTo>
                  <a:lnTo>
                    <a:pt x="15013" y="105394"/>
                  </a:lnTo>
                  <a:lnTo>
                    <a:pt x="18053" y="114515"/>
                  </a:lnTo>
                  <a:lnTo>
                    <a:pt x="21218" y="124010"/>
                  </a:lnTo>
                  <a:lnTo>
                    <a:pt x="24482" y="133802"/>
                  </a:lnTo>
                  <a:lnTo>
                    <a:pt x="27821" y="143816"/>
                  </a:lnTo>
                  <a:lnTo>
                    <a:pt x="31213" y="153990"/>
                  </a:lnTo>
                  <a:lnTo>
                    <a:pt x="34603" y="164228"/>
                  </a:lnTo>
                  <a:lnTo>
                    <a:pt x="36645" y="172755"/>
                  </a:lnTo>
                  <a:lnTo>
                    <a:pt x="35855" y="176824"/>
                  </a:lnTo>
                  <a:lnTo>
                    <a:pt x="32987" y="176295"/>
                  </a:lnTo>
                  <a:lnTo>
                    <a:pt x="28763" y="172340"/>
                  </a:lnTo>
                  <a:lnTo>
                    <a:pt x="23797" y="165927"/>
                  </a:lnTo>
                  <a:lnTo>
                    <a:pt x="18692" y="157549"/>
                  </a:lnTo>
                  <a:lnTo>
                    <a:pt x="13781" y="147601"/>
                  </a:lnTo>
                  <a:lnTo>
                    <a:pt x="9331" y="136452"/>
                  </a:lnTo>
                  <a:lnTo>
                    <a:pt x="5638" y="124423"/>
                  </a:lnTo>
                  <a:lnTo>
                    <a:pt x="2788" y="111769"/>
                  </a:lnTo>
                  <a:lnTo>
                    <a:pt x="856" y="98844"/>
                  </a:lnTo>
                  <a:lnTo>
                    <a:pt x="0" y="86090"/>
                  </a:lnTo>
                  <a:lnTo>
                    <a:pt x="209" y="73739"/>
                  </a:lnTo>
                  <a:lnTo>
                    <a:pt x="1654" y="61988"/>
                  </a:lnTo>
                  <a:lnTo>
                    <a:pt x="4751" y="51088"/>
                  </a:lnTo>
                  <a:lnTo>
                    <a:pt x="9581" y="41094"/>
                  </a:lnTo>
                  <a:lnTo>
                    <a:pt x="16095" y="32060"/>
                  </a:lnTo>
                  <a:lnTo>
                    <a:pt x="24289" y="24129"/>
                  </a:lnTo>
                  <a:lnTo>
                    <a:pt x="33985" y="17277"/>
                  </a:lnTo>
                  <a:lnTo>
                    <a:pt x="44901" y="11505"/>
                  </a:lnTo>
                  <a:lnTo>
                    <a:pt x="56744" y="6917"/>
                  </a:lnTo>
                  <a:lnTo>
                    <a:pt x="69254" y="3464"/>
                  </a:lnTo>
                  <a:lnTo>
                    <a:pt x="82011" y="1151"/>
                  </a:lnTo>
                  <a:lnTo>
                    <a:pt x="95890" y="0"/>
                  </a:lnTo>
                  <a:lnTo>
                    <a:pt x="114346" y="1027"/>
                  </a:lnTo>
                  <a:lnTo>
                    <a:pt x="143268" y="58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082897" y="4628313"/>
              <a:ext cx="219209" cy="184393"/>
            </a:xfrm>
            <a:custGeom>
              <a:avLst/>
              <a:gdLst/>
              <a:ahLst/>
              <a:cxnLst/>
              <a:rect l="0" t="0" r="0" b="0"/>
              <a:pathLst>
                <a:path w="219209" h="184393">
                  <a:moveTo>
                    <a:pt x="82337" y="53117"/>
                  </a:moveTo>
                  <a:lnTo>
                    <a:pt x="88004" y="47183"/>
                  </a:lnTo>
                  <a:lnTo>
                    <a:pt x="91648" y="40978"/>
                  </a:lnTo>
                  <a:lnTo>
                    <a:pt x="93548" y="33892"/>
                  </a:lnTo>
                  <a:lnTo>
                    <a:pt x="93704" y="26297"/>
                  </a:lnTo>
                  <a:lnTo>
                    <a:pt x="91788" y="18947"/>
                  </a:lnTo>
                  <a:lnTo>
                    <a:pt x="87809" y="12268"/>
                  </a:lnTo>
                  <a:lnTo>
                    <a:pt x="82064" y="6665"/>
                  </a:lnTo>
                  <a:lnTo>
                    <a:pt x="74931" y="2665"/>
                  </a:lnTo>
                  <a:lnTo>
                    <a:pt x="66775" y="400"/>
                  </a:lnTo>
                  <a:lnTo>
                    <a:pt x="58050" y="0"/>
                  </a:lnTo>
                  <a:lnTo>
                    <a:pt x="49282" y="1769"/>
                  </a:lnTo>
                  <a:lnTo>
                    <a:pt x="40764" y="5661"/>
                  </a:lnTo>
                  <a:lnTo>
                    <a:pt x="32743" y="11356"/>
                  </a:lnTo>
                  <a:lnTo>
                    <a:pt x="25500" y="18458"/>
                  </a:lnTo>
                  <a:lnTo>
                    <a:pt x="19116" y="26610"/>
                  </a:lnTo>
                  <a:lnTo>
                    <a:pt x="13658" y="35843"/>
                  </a:lnTo>
                  <a:lnTo>
                    <a:pt x="9281" y="46549"/>
                  </a:lnTo>
                  <a:lnTo>
                    <a:pt x="5964" y="58822"/>
                  </a:lnTo>
                  <a:lnTo>
                    <a:pt x="3549" y="72317"/>
                  </a:lnTo>
                  <a:lnTo>
                    <a:pt x="1836" y="86447"/>
                  </a:lnTo>
                  <a:lnTo>
                    <a:pt x="649" y="100799"/>
                  </a:lnTo>
                  <a:lnTo>
                    <a:pt x="0" y="115011"/>
                  </a:lnTo>
                  <a:lnTo>
                    <a:pt x="90" y="128700"/>
                  </a:lnTo>
                  <a:lnTo>
                    <a:pt x="974" y="141710"/>
                  </a:lnTo>
                  <a:lnTo>
                    <a:pt x="2890" y="153749"/>
                  </a:lnTo>
                  <a:lnTo>
                    <a:pt x="6310" y="164317"/>
                  </a:lnTo>
                  <a:lnTo>
                    <a:pt x="11352" y="173261"/>
                  </a:lnTo>
                  <a:lnTo>
                    <a:pt x="17672" y="180098"/>
                  </a:lnTo>
                  <a:lnTo>
                    <a:pt x="24669" y="183885"/>
                  </a:lnTo>
                  <a:lnTo>
                    <a:pt x="31929" y="184392"/>
                  </a:lnTo>
                  <a:lnTo>
                    <a:pt x="39239" y="181987"/>
                  </a:lnTo>
                  <a:lnTo>
                    <a:pt x="46521" y="177258"/>
                  </a:lnTo>
                  <a:lnTo>
                    <a:pt x="53743" y="170787"/>
                  </a:lnTo>
                  <a:lnTo>
                    <a:pt x="60744" y="163058"/>
                  </a:lnTo>
                  <a:lnTo>
                    <a:pt x="67226" y="154442"/>
                  </a:lnTo>
                  <a:lnTo>
                    <a:pt x="73070" y="145211"/>
                  </a:lnTo>
                  <a:lnTo>
                    <a:pt x="78319" y="135559"/>
                  </a:lnTo>
                  <a:lnTo>
                    <a:pt x="83079" y="125621"/>
                  </a:lnTo>
                  <a:lnTo>
                    <a:pt x="87463" y="115484"/>
                  </a:lnTo>
                  <a:lnTo>
                    <a:pt x="91406" y="105048"/>
                  </a:lnTo>
                  <a:lnTo>
                    <a:pt x="94684" y="94049"/>
                  </a:lnTo>
                  <a:lnTo>
                    <a:pt x="97232" y="82487"/>
                  </a:lnTo>
                  <a:lnTo>
                    <a:pt x="99429" y="73999"/>
                  </a:lnTo>
                  <a:lnTo>
                    <a:pt x="101700" y="72840"/>
                  </a:lnTo>
                  <a:lnTo>
                    <a:pt x="104016" y="77270"/>
                  </a:lnTo>
                  <a:lnTo>
                    <a:pt x="106633" y="84896"/>
                  </a:lnTo>
                  <a:lnTo>
                    <a:pt x="109929" y="93769"/>
                  </a:lnTo>
                  <a:lnTo>
                    <a:pt x="114038" y="102810"/>
                  </a:lnTo>
                  <a:lnTo>
                    <a:pt x="118898" y="111582"/>
                  </a:lnTo>
                  <a:lnTo>
                    <a:pt x="124366" y="119971"/>
                  </a:lnTo>
                  <a:lnTo>
                    <a:pt x="130302" y="128000"/>
                  </a:lnTo>
                  <a:lnTo>
                    <a:pt x="136741" y="135572"/>
                  </a:lnTo>
                  <a:lnTo>
                    <a:pt x="143893" y="142451"/>
                  </a:lnTo>
                  <a:lnTo>
                    <a:pt x="151815" y="148558"/>
                  </a:lnTo>
                  <a:lnTo>
                    <a:pt x="160424" y="153646"/>
                  </a:lnTo>
                  <a:lnTo>
                    <a:pt x="169580" y="157235"/>
                  </a:lnTo>
                  <a:lnTo>
                    <a:pt x="179134" y="159201"/>
                  </a:lnTo>
                  <a:lnTo>
                    <a:pt x="188517" y="159692"/>
                  </a:lnTo>
                  <a:lnTo>
                    <a:pt x="197666" y="158890"/>
                  </a:lnTo>
                  <a:lnTo>
                    <a:pt x="207382" y="155606"/>
                  </a:lnTo>
                  <a:lnTo>
                    <a:pt x="219208" y="1478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263857" y="4583867"/>
              <a:ext cx="164591" cy="222062"/>
            </a:xfrm>
            <a:custGeom>
              <a:avLst/>
              <a:gdLst/>
              <a:ahLst/>
              <a:cxnLst/>
              <a:rect l="0" t="0" r="0" b="0"/>
              <a:pathLst>
                <a:path w="164591" h="222062">
                  <a:moveTo>
                    <a:pt x="101419" y="55449"/>
                  </a:moveTo>
                  <a:lnTo>
                    <a:pt x="101285" y="43848"/>
                  </a:lnTo>
                  <a:lnTo>
                    <a:pt x="100005" y="33999"/>
                  </a:lnTo>
                  <a:lnTo>
                    <a:pt x="97402" y="25004"/>
                  </a:lnTo>
                  <a:lnTo>
                    <a:pt x="93337" y="16907"/>
                  </a:lnTo>
                  <a:lnTo>
                    <a:pt x="87408" y="10177"/>
                  </a:lnTo>
                  <a:lnTo>
                    <a:pt x="79577" y="4969"/>
                  </a:lnTo>
                  <a:lnTo>
                    <a:pt x="70424" y="1462"/>
                  </a:lnTo>
                  <a:lnTo>
                    <a:pt x="60914" y="0"/>
                  </a:lnTo>
                  <a:lnTo>
                    <a:pt x="51642" y="579"/>
                  </a:lnTo>
                  <a:lnTo>
                    <a:pt x="42981" y="3069"/>
                  </a:lnTo>
                  <a:lnTo>
                    <a:pt x="35245" y="7397"/>
                  </a:lnTo>
                  <a:lnTo>
                    <a:pt x="28492" y="13343"/>
                  </a:lnTo>
                  <a:lnTo>
                    <a:pt x="22602" y="20586"/>
                  </a:lnTo>
                  <a:lnTo>
                    <a:pt x="17395" y="28811"/>
                  </a:lnTo>
                  <a:lnTo>
                    <a:pt x="12705" y="37750"/>
                  </a:lnTo>
                  <a:lnTo>
                    <a:pt x="8551" y="47361"/>
                  </a:lnTo>
                  <a:lnTo>
                    <a:pt x="5133" y="57796"/>
                  </a:lnTo>
                  <a:lnTo>
                    <a:pt x="2503" y="69078"/>
                  </a:lnTo>
                  <a:lnTo>
                    <a:pt x="736" y="81095"/>
                  </a:lnTo>
                  <a:lnTo>
                    <a:pt x="0" y="93693"/>
                  </a:lnTo>
                  <a:lnTo>
                    <a:pt x="288" y="106721"/>
                  </a:lnTo>
                  <a:lnTo>
                    <a:pt x="1618" y="119894"/>
                  </a:lnTo>
                  <a:lnTo>
                    <a:pt x="4107" y="132810"/>
                  </a:lnTo>
                  <a:lnTo>
                    <a:pt x="7706" y="145270"/>
                  </a:lnTo>
                  <a:lnTo>
                    <a:pt x="12240" y="157093"/>
                  </a:lnTo>
                  <a:lnTo>
                    <a:pt x="17500" y="168041"/>
                  </a:lnTo>
                  <a:lnTo>
                    <a:pt x="23295" y="178071"/>
                  </a:lnTo>
                  <a:lnTo>
                    <a:pt x="29474" y="187300"/>
                  </a:lnTo>
                  <a:lnTo>
                    <a:pt x="35920" y="195893"/>
                  </a:lnTo>
                  <a:lnTo>
                    <a:pt x="42556" y="203998"/>
                  </a:lnTo>
                  <a:lnTo>
                    <a:pt x="49486" y="211257"/>
                  </a:lnTo>
                  <a:lnTo>
                    <a:pt x="56978" y="216848"/>
                  </a:lnTo>
                  <a:lnTo>
                    <a:pt x="65132" y="220454"/>
                  </a:lnTo>
                  <a:lnTo>
                    <a:pt x="73897" y="222061"/>
                  </a:lnTo>
                  <a:lnTo>
                    <a:pt x="83160" y="221701"/>
                  </a:lnTo>
                  <a:lnTo>
                    <a:pt x="92795" y="219606"/>
                  </a:lnTo>
                  <a:lnTo>
                    <a:pt x="102536" y="216115"/>
                  </a:lnTo>
                  <a:lnTo>
                    <a:pt x="111995" y="211573"/>
                  </a:lnTo>
                  <a:lnTo>
                    <a:pt x="120979" y="206270"/>
                  </a:lnTo>
                  <a:lnTo>
                    <a:pt x="129373" y="200544"/>
                  </a:lnTo>
                  <a:lnTo>
                    <a:pt x="137971" y="194117"/>
                  </a:lnTo>
                  <a:lnTo>
                    <a:pt x="148644" y="185313"/>
                  </a:lnTo>
                  <a:lnTo>
                    <a:pt x="164590" y="1712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460033" y="4333989"/>
              <a:ext cx="31586" cy="452727"/>
            </a:xfrm>
            <a:custGeom>
              <a:avLst/>
              <a:gdLst/>
              <a:ahLst/>
              <a:cxnLst/>
              <a:rect l="0" t="0" r="0" b="0"/>
              <a:pathLst>
                <a:path w="31586" h="452727">
                  <a:moveTo>
                    <a:pt x="0" y="0"/>
                  </a:moveTo>
                  <a:lnTo>
                    <a:pt x="0" y="11936"/>
                  </a:lnTo>
                  <a:lnTo>
                    <a:pt x="0" y="24986"/>
                  </a:lnTo>
                  <a:lnTo>
                    <a:pt x="0" y="40460"/>
                  </a:lnTo>
                  <a:lnTo>
                    <a:pt x="0" y="57682"/>
                  </a:lnTo>
                  <a:lnTo>
                    <a:pt x="0" y="75346"/>
                  </a:lnTo>
                  <a:lnTo>
                    <a:pt x="0" y="92647"/>
                  </a:lnTo>
                  <a:lnTo>
                    <a:pt x="0" y="109466"/>
                  </a:lnTo>
                  <a:lnTo>
                    <a:pt x="0" y="126111"/>
                  </a:lnTo>
                  <a:lnTo>
                    <a:pt x="4" y="142813"/>
                  </a:lnTo>
                  <a:lnTo>
                    <a:pt x="177" y="159502"/>
                  </a:lnTo>
                  <a:lnTo>
                    <a:pt x="825" y="175880"/>
                  </a:lnTo>
                  <a:lnTo>
                    <a:pt x="2073" y="191795"/>
                  </a:lnTo>
                  <a:lnTo>
                    <a:pt x="3726" y="207248"/>
                  </a:lnTo>
                  <a:lnTo>
                    <a:pt x="5374" y="222313"/>
                  </a:lnTo>
                  <a:lnTo>
                    <a:pt x="6782" y="237085"/>
                  </a:lnTo>
                  <a:lnTo>
                    <a:pt x="8047" y="251972"/>
                  </a:lnTo>
                  <a:lnTo>
                    <a:pt x="9504" y="267653"/>
                  </a:lnTo>
                  <a:lnTo>
                    <a:pt x="11335" y="284428"/>
                  </a:lnTo>
                  <a:lnTo>
                    <a:pt x="13566" y="302104"/>
                  </a:lnTo>
                  <a:lnTo>
                    <a:pt x="16142" y="320194"/>
                  </a:lnTo>
                  <a:lnTo>
                    <a:pt x="18985" y="338358"/>
                  </a:lnTo>
                  <a:lnTo>
                    <a:pt x="21859" y="356283"/>
                  </a:lnTo>
                  <a:lnTo>
                    <a:pt x="24403" y="373618"/>
                  </a:lnTo>
                  <a:lnTo>
                    <a:pt x="26444" y="390218"/>
                  </a:lnTo>
                  <a:lnTo>
                    <a:pt x="27984" y="405535"/>
                  </a:lnTo>
                  <a:lnTo>
                    <a:pt x="29268" y="420022"/>
                  </a:lnTo>
                  <a:lnTo>
                    <a:pt x="30403" y="434951"/>
                  </a:lnTo>
                  <a:lnTo>
                    <a:pt x="31585" y="452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259991" y="4460734"/>
              <a:ext cx="379027" cy="62769"/>
            </a:xfrm>
            <a:custGeom>
              <a:avLst/>
              <a:gdLst/>
              <a:ahLst/>
              <a:cxnLst/>
              <a:rect l="0" t="0" r="0" b="0"/>
              <a:pathLst>
                <a:path w="379027" h="62769">
                  <a:moveTo>
                    <a:pt x="379026" y="10126"/>
                  </a:moveTo>
                  <a:lnTo>
                    <a:pt x="370157" y="7259"/>
                  </a:lnTo>
                  <a:lnTo>
                    <a:pt x="361170" y="5117"/>
                  </a:lnTo>
                  <a:lnTo>
                    <a:pt x="351175" y="3514"/>
                  </a:lnTo>
                  <a:lnTo>
                    <a:pt x="340195" y="2333"/>
                  </a:lnTo>
                  <a:lnTo>
                    <a:pt x="328383" y="1485"/>
                  </a:lnTo>
                  <a:lnTo>
                    <a:pt x="315920" y="887"/>
                  </a:lnTo>
                  <a:lnTo>
                    <a:pt x="302810" y="473"/>
                  </a:lnTo>
                  <a:lnTo>
                    <a:pt x="288881" y="189"/>
                  </a:lnTo>
                  <a:lnTo>
                    <a:pt x="274101" y="0"/>
                  </a:lnTo>
                  <a:lnTo>
                    <a:pt x="258415" y="42"/>
                  </a:lnTo>
                  <a:lnTo>
                    <a:pt x="241668" y="602"/>
                  </a:lnTo>
                  <a:lnTo>
                    <a:pt x="223880" y="1792"/>
                  </a:lnTo>
                  <a:lnTo>
                    <a:pt x="205205" y="3405"/>
                  </a:lnTo>
                  <a:lnTo>
                    <a:pt x="185837" y="5026"/>
                  </a:lnTo>
                  <a:lnTo>
                    <a:pt x="165965" y="6420"/>
                  </a:lnTo>
                  <a:lnTo>
                    <a:pt x="146063" y="7847"/>
                  </a:lnTo>
                  <a:lnTo>
                    <a:pt x="126855" y="9944"/>
                  </a:lnTo>
                  <a:lnTo>
                    <a:pt x="108683" y="13023"/>
                  </a:lnTo>
                  <a:lnTo>
                    <a:pt x="91702" y="17075"/>
                  </a:lnTo>
                  <a:lnTo>
                    <a:pt x="76055" y="21945"/>
                  </a:lnTo>
                  <a:lnTo>
                    <a:pt x="61686" y="27442"/>
                  </a:lnTo>
                  <a:lnTo>
                    <a:pt x="48643" y="33287"/>
                  </a:lnTo>
                  <a:lnTo>
                    <a:pt x="35787" y="39799"/>
                  </a:lnTo>
                  <a:lnTo>
                    <a:pt x="20871" y="48665"/>
                  </a:lnTo>
                  <a:lnTo>
                    <a:pt x="0" y="627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596903" y="4818301"/>
              <a:ext cx="31586" cy="42115"/>
            </a:xfrm>
            <a:custGeom>
              <a:avLst/>
              <a:gdLst/>
              <a:ahLst/>
              <a:cxnLst/>
              <a:rect l="0" t="0" r="0" b="0"/>
              <a:pathLst>
                <a:path w="31586" h="42115">
                  <a:moveTo>
                    <a:pt x="31585" y="0"/>
                  </a:moveTo>
                  <a:lnTo>
                    <a:pt x="25739" y="5942"/>
                  </a:lnTo>
                  <a:lnTo>
                    <a:pt x="19949" y="12587"/>
                  </a:lnTo>
                  <a:lnTo>
                    <a:pt x="12342" y="2306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5245176" y="2409433"/>
            <a:ext cx="502815" cy="663403"/>
            <a:chOff x="5245176" y="2409433"/>
            <a:chExt cx="502815" cy="663403"/>
          </a:xfrm>
        </p:grpSpPr>
        <p:sp>
          <p:nvSpPr>
            <p:cNvPr id="31" name="Freeform 30"/>
            <p:cNvSpPr/>
            <p:nvPr/>
          </p:nvSpPr>
          <p:spPr>
            <a:xfrm>
              <a:off x="5386981" y="2576492"/>
              <a:ext cx="249451" cy="429868"/>
            </a:xfrm>
            <a:custGeom>
              <a:avLst/>
              <a:gdLst/>
              <a:ahLst/>
              <a:cxnLst/>
              <a:rect l="0" t="0" r="0" b="0"/>
              <a:pathLst>
                <a:path w="249451" h="429868">
                  <a:moveTo>
                    <a:pt x="80994" y="6148"/>
                  </a:moveTo>
                  <a:lnTo>
                    <a:pt x="75126" y="14882"/>
                  </a:lnTo>
                  <a:lnTo>
                    <a:pt x="69561" y="22589"/>
                  </a:lnTo>
                  <a:lnTo>
                    <a:pt x="63761" y="29945"/>
                  </a:lnTo>
                  <a:lnTo>
                    <a:pt x="57627" y="35504"/>
                  </a:lnTo>
                  <a:lnTo>
                    <a:pt x="51856" y="36908"/>
                  </a:lnTo>
                  <a:lnTo>
                    <a:pt x="47865" y="34273"/>
                  </a:lnTo>
                  <a:lnTo>
                    <a:pt x="46216" y="28768"/>
                  </a:lnTo>
                  <a:lnTo>
                    <a:pt x="46789" y="21439"/>
                  </a:lnTo>
                  <a:lnTo>
                    <a:pt x="49511" y="13628"/>
                  </a:lnTo>
                  <a:lnTo>
                    <a:pt x="54565" y="6994"/>
                  </a:lnTo>
                  <a:lnTo>
                    <a:pt x="61828" y="2331"/>
                  </a:lnTo>
                  <a:lnTo>
                    <a:pt x="70780" y="0"/>
                  </a:lnTo>
                  <a:lnTo>
                    <a:pt x="80693" y="315"/>
                  </a:lnTo>
                  <a:lnTo>
                    <a:pt x="91050" y="3154"/>
                  </a:lnTo>
                  <a:lnTo>
                    <a:pt x="101256" y="8107"/>
                  </a:lnTo>
                  <a:lnTo>
                    <a:pt x="110569" y="14693"/>
                  </a:lnTo>
                  <a:lnTo>
                    <a:pt x="118679" y="22486"/>
                  </a:lnTo>
                  <a:lnTo>
                    <a:pt x="125631" y="31306"/>
                  </a:lnTo>
                  <a:lnTo>
                    <a:pt x="131625" y="41201"/>
                  </a:lnTo>
                  <a:lnTo>
                    <a:pt x="136883" y="52110"/>
                  </a:lnTo>
                  <a:lnTo>
                    <a:pt x="141605" y="63706"/>
                  </a:lnTo>
                  <a:lnTo>
                    <a:pt x="145946" y="75490"/>
                  </a:lnTo>
                  <a:lnTo>
                    <a:pt x="150020" y="87167"/>
                  </a:lnTo>
                  <a:lnTo>
                    <a:pt x="153913" y="98957"/>
                  </a:lnTo>
                  <a:lnTo>
                    <a:pt x="157680" y="111472"/>
                  </a:lnTo>
                  <a:lnTo>
                    <a:pt x="161358" y="125006"/>
                  </a:lnTo>
                  <a:lnTo>
                    <a:pt x="164810" y="139538"/>
                  </a:lnTo>
                  <a:lnTo>
                    <a:pt x="167750" y="154904"/>
                  </a:lnTo>
                  <a:lnTo>
                    <a:pt x="170053" y="170903"/>
                  </a:lnTo>
                  <a:lnTo>
                    <a:pt x="171599" y="187036"/>
                  </a:lnTo>
                  <a:lnTo>
                    <a:pt x="172187" y="202554"/>
                  </a:lnTo>
                  <a:lnTo>
                    <a:pt x="171802" y="217101"/>
                  </a:lnTo>
                  <a:lnTo>
                    <a:pt x="170578" y="230833"/>
                  </a:lnTo>
                  <a:lnTo>
                    <a:pt x="168694" y="244208"/>
                  </a:lnTo>
                  <a:lnTo>
                    <a:pt x="166318" y="257544"/>
                  </a:lnTo>
                  <a:lnTo>
                    <a:pt x="163589" y="270978"/>
                  </a:lnTo>
                  <a:lnTo>
                    <a:pt x="160612" y="284544"/>
                  </a:lnTo>
                  <a:lnTo>
                    <a:pt x="157459" y="298229"/>
                  </a:lnTo>
                  <a:lnTo>
                    <a:pt x="154020" y="311845"/>
                  </a:lnTo>
                  <a:lnTo>
                    <a:pt x="150027" y="325060"/>
                  </a:lnTo>
                  <a:lnTo>
                    <a:pt x="145373" y="337724"/>
                  </a:lnTo>
                  <a:lnTo>
                    <a:pt x="140113" y="349854"/>
                  </a:lnTo>
                  <a:lnTo>
                    <a:pt x="134356" y="361540"/>
                  </a:lnTo>
                  <a:lnTo>
                    <a:pt x="128218" y="372880"/>
                  </a:lnTo>
                  <a:lnTo>
                    <a:pt x="121639" y="383801"/>
                  </a:lnTo>
                  <a:lnTo>
                    <a:pt x="114392" y="394069"/>
                  </a:lnTo>
                  <a:lnTo>
                    <a:pt x="106401" y="403599"/>
                  </a:lnTo>
                  <a:lnTo>
                    <a:pt x="97576" y="412135"/>
                  </a:lnTo>
                  <a:lnTo>
                    <a:pt x="87742" y="419191"/>
                  </a:lnTo>
                  <a:lnTo>
                    <a:pt x="76906" y="424629"/>
                  </a:lnTo>
                  <a:lnTo>
                    <a:pt x="65374" y="428296"/>
                  </a:lnTo>
                  <a:lnTo>
                    <a:pt x="53641" y="429867"/>
                  </a:lnTo>
                  <a:lnTo>
                    <a:pt x="42020" y="429358"/>
                  </a:lnTo>
                  <a:lnTo>
                    <a:pt x="30949" y="426746"/>
                  </a:lnTo>
                  <a:lnTo>
                    <a:pt x="21046" y="421803"/>
                  </a:lnTo>
                  <a:lnTo>
                    <a:pt x="12552" y="414631"/>
                  </a:lnTo>
                  <a:lnTo>
                    <a:pt x="5849" y="405750"/>
                  </a:lnTo>
                  <a:lnTo>
                    <a:pt x="1621" y="395888"/>
                  </a:lnTo>
                  <a:lnTo>
                    <a:pt x="0" y="385562"/>
                  </a:lnTo>
                  <a:lnTo>
                    <a:pt x="674" y="375209"/>
                  </a:lnTo>
                  <a:lnTo>
                    <a:pt x="3169" y="365264"/>
                  </a:lnTo>
                  <a:lnTo>
                    <a:pt x="7035" y="355927"/>
                  </a:lnTo>
                  <a:lnTo>
                    <a:pt x="12220" y="347676"/>
                  </a:lnTo>
                  <a:lnTo>
                    <a:pt x="19046" y="341337"/>
                  </a:lnTo>
                  <a:lnTo>
                    <a:pt x="27557" y="337185"/>
                  </a:lnTo>
                  <a:lnTo>
                    <a:pt x="37372" y="335024"/>
                  </a:lnTo>
                  <a:lnTo>
                    <a:pt x="47877" y="334470"/>
                  </a:lnTo>
                  <a:lnTo>
                    <a:pt x="58646" y="335130"/>
                  </a:lnTo>
                  <a:lnTo>
                    <a:pt x="69470" y="336671"/>
                  </a:lnTo>
                  <a:lnTo>
                    <a:pt x="80264" y="338834"/>
                  </a:lnTo>
                  <a:lnTo>
                    <a:pt x="91002" y="341433"/>
                  </a:lnTo>
                  <a:lnTo>
                    <a:pt x="101688" y="344497"/>
                  </a:lnTo>
                  <a:lnTo>
                    <a:pt x="112329" y="348239"/>
                  </a:lnTo>
                  <a:lnTo>
                    <a:pt x="122937" y="352718"/>
                  </a:lnTo>
                  <a:lnTo>
                    <a:pt x="133521" y="357693"/>
                  </a:lnTo>
                  <a:lnTo>
                    <a:pt x="144087" y="362725"/>
                  </a:lnTo>
                  <a:lnTo>
                    <a:pt x="154641" y="367544"/>
                  </a:lnTo>
                  <a:lnTo>
                    <a:pt x="165186" y="371745"/>
                  </a:lnTo>
                  <a:lnTo>
                    <a:pt x="175727" y="374729"/>
                  </a:lnTo>
                  <a:lnTo>
                    <a:pt x="186258" y="376280"/>
                  </a:lnTo>
                  <a:lnTo>
                    <a:pt x="196620" y="376354"/>
                  </a:lnTo>
                  <a:lnTo>
                    <a:pt x="206503" y="374891"/>
                  </a:lnTo>
                  <a:lnTo>
                    <a:pt x="215772" y="372028"/>
                  </a:lnTo>
                  <a:lnTo>
                    <a:pt x="224159" y="368327"/>
                  </a:lnTo>
                  <a:lnTo>
                    <a:pt x="232007" y="364314"/>
                  </a:lnTo>
                  <a:lnTo>
                    <a:pt x="240007" y="359639"/>
                  </a:lnTo>
                  <a:lnTo>
                    <a:pt x="249450" y="3535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245176" y="2409433"/>
              <a:ext cx="502815" cy="663403"/>
            </a:xfrm>
            <a:custGeom>
              <a:avLst/>
              <a:gdLst/>
              <a:ahLst/>
              <a:cxnLst/>
              <a:rect l="0" t="0" r="0" b="0"/>
              <a:pathLst>
                <a:path w="502815" h="663403">
                  <a:moveTo>
                    <a:pt x="191213" y="36336"/>
                  </a:moveTo>
                  <a:lnTo>
                    <a:pt x="179613" y="39337"/>
                  </a:lnTo>
                  <a:lnTo>
                    <a:pt x="169764" y="42760"/>
                  </a:lnTo>
                  <a:lnTo>
                    <a:pt x="160750" y="46960"/>
                  </a:lnTo>
                  <a:lnTo>
                    <a:pt x="151963" y="52033"/>
                  </a:lnTo>
                  <a:lnTo>
                    <a:pt x="142639" y="58163"/>
                  </a:lnTo>
                  <a:lnTo>
                    <a:pt x="132413" y="65351"/>
                  </a:lnTo>
                  <a:lnTo>
                    <a:pt x="121430" y="73611"/>
                  </a:lnTo>
                  <a:lnTo>
                    <a:pt x="110135" y="83054"/>
                  </a:lnTo>
                  <a:lnTo>
                    <a:pt x="98836" y="93628"/>
                  </a:lnTo>
                  <a:lnTo>
                    <a:pt x="87827" y="105150"/>
                  </a:lnTo>
                  <a:lnTo>
                    <a:pt x="77442" y="117408"/>
                  </a:lnTo>
                  <a:lnTo>
                    <a:pt x="67799" y="130204"/>
                  </a:lnTo>
                  <a:lnTo>
                    <a:pt x="59004" y="143218"/>
                  </a:lnTo>
                  <a:lnTo>
                    <a:pt x="51235" y="156029"/>
                  </a:lnTo>
                  <a:lnTo>
                    <a:pt x="44484" y="168430"/>
                  </a:lnTo>
                  <a:lnTo>
                    <a:pt x="38440" y="180724"/>
                  </a:lnTo>
                  <a:lnTo>
                    <a:pt x="32605" y="193584"/>
                  </a:lnTo>
                  <a:lnTo>
                    <a:pt x="26678" y="207362"/>
                  </a:lnTo>
                  <a:lnTo>
                    <a:pt x="20712" y="222398"/>
                  </a:lnTo>
                  <a:lnTo>
                    <a:pt x="15006" y="239168"/>
                  </a:lnTo>
                  <a:lnTo>
                    <a:pt x="9731" y="257737"/>
                  </a:lnTo>
                  <a:lnTo>
                    <a:pt x="5223" y="277224"/>
                  </a:lnTo>
                  <a:lnTo>
                    <a:pt x="2033" y="296071"/>
                  </a:lnTo>
                  <a:lnTo>
                    <a:pt x="339" y="313454"/>
                  </a:lnTo>
                  <a:lnTo>
                    <a:pt x="0" y="329731"/>
                  </a:lnTo>
                  <a:lnTo>
                    <a:pt x="754" y="346029"/>
                  </a:lnTo>
                  <a:lnTo>
                    <a:pt x="2331" y="363020"/>
                  </a:lnTo>
                  <a:lnTo>
                    <a:pt x="4506" y="380401"/>
                  </a:lnTo>
                  <a:lnTo>
                    <a:pt x="7103" y="397177"/>
                  </a:lnTo>
                  <a:lnTo>
                    <a:pt x="9996" y="412812"/>
                  </a:lnTo>
                  <a:lnTo>
                    <a:pt x="13260" y="427567"/>
                  </a:lnTo>
                  <a:lnTo>
                    <a:pt x="17136" y="442223"/>
                  </a:lnTo>
                  <a:lnTo>
                    <a:pt x="21714" y="457261"/>
                  </a:lnTo>
                  <a:lnTo>
                    <a:pt x="27095" y="472666"/>
                  </a:lnTo>
                  <a:lnTo>
                    <a:pt x="33464" y="488101"/>
                  </a:lnTo>
                  <a:lnTo>
                    <a:pt x="40826" y="503344"/>
                  </a:lnTo>
                  <a:lnTo>
                    <a:pt x="49042" y="518327"/>
                  </a:lnTo>
                  <a:lnTo>
                    <a:pt x="57927" y="533068"/>
                  </a:lnTo>
                  <a:lnTo>
                    <a:pt x="67305" y="547601"/>
                  </a:lnTo>
                  <a:lnTo>
                    <a:pt x="76872" y="561647"/>
                  </a:lnTo>
                  <a:lnTo>
                    <a:pt x="86214" y="574633"/>
                  </a:lnTo>
                  <a:lnTo>
                    <a:pt x="95134" y="586332"/>
                  </a:lnTo>
                  <a:lnTo>
                    <a:pt x="103937" y="596833"/>
                  </a:lnTo>
                  <a:lnTo>
                    <a:pt x="113300" y="606355"/>
                  </a:lnTo>
                  <a:lnTo>
                    <a:pt x="123568" y="615128"/>
                  </a:lnTo>
                  <a:lnTo>
                    <a:pt x="134754" y="623191"/>
                  </a:lnTo>
                  <a:lnTo>
                    <a:pt x="146722" y="630395"/>
                  </a:lnTo>
                  <a:lnTo>
                    <a:pt x="159294" y="636727"/>
                  </a:lnTo>
                  <a:lnTo>
                    <a:pt x="172315" y="642303"/>
                  </a:lnTo>
                  <a:lnTo>
                    <a:pt x="185653" y="647284"/>
                  </a:lnTo>
                  <a:lnTo>
                    <a:pt x="199214" y="651815"/>
                  </a:lnTo>
                  <a:lnTo>
                    <a:pt x="212930" y="655859"/>
                  </a:lnTo>
                  <a:lnTo>
                    <a:pt x="226751" y="659203"/>
                  </a:lnTo>
                  <a:lnTo>
                    <a:pt x="240642" y="661778"/>
                  </a:lnTo>
                  <a:lnTo>
                    <a:pt x="254582" y="663337"/>
                  </a:lnTo>
                  <a:lnTo>
                    <a:pt x="268554" y="663402"/>
                  </a:lnTo>
                  <a:lnTo>
                    <a:pt x="282548" y="661849"/>
                  </a:lnTo>
                  <a:lnTo>
                    <a:pt x="296557" y="658856"/>
                  </a:lnTo>
                  <a:lnTo>
                    <a:pt x="310575" y="654712"/>
                  </a:lnTo>
                  <a:lnTo>
                    <a:pt x="324592" y="649706"/>
                  </a:lnTo>
                  <a:lnTo>
                    <a:pt x="338275" y="644075"/>
                  </a:lnTo>
                  <a:lnTo>
                    <a:pt x="351011" y="638005"/>
                  </a:lnTo>
                  <a:lnTo>
                    <a:pt x="362542" y="631626"/>
                  </a:lnTo>
                  <a:lnTo>
                    <a:pt x="373100" y="624869"/>
                  </a:lnTo>
                  <a:lnTo>
                    <a:pt x="383192" y="617494"/>
                  </a:lnTo>
                  <a:lnTo>
                    <a:pt x="393170" y="609414"/>
                  </a:lnTo>
                  <a:lnTo>
                    <a:pt x="403196" y="600528"/>
                  </a:lnTo>
                  <a:lnTo>
                    <a:pt x="413321" y="590652"/>
                  </a:lnTo>
                  <a:lnTo>
                    <a:pt x="423538" y="579788"/>
                  </a:lnTo>
                  <a:lnTo>
                    <a:pt x="433501" y="568237"/>
                  </a:lnTo>
                  <a:lnTo>
                    <a:pt x="442579" y="556491"/>
                  </a:lnTo>
                  <a:lnTo>
                    <a:pt x="450498" y="544844"/>
                  </a:lnTo>
                  <a:lnTo>
                    <a:pt x="457475" y="533075"/>
                  </a:lnTo>
                  <a:lnTo>
                    <a:pt x="464010" y="520575"/>
                  </a:lnTo>
                  <a:lnTo>
                    <a:pt x="470441" y="507052"/>
                  </a:lnTo>
                  <a:lnTo>
                    <a:pt x="476763" y="492527"/>
                  </a:lnTo>
                  <a:lnTo>
                    <a:pt x="482715" y="477166"/>
                  </a:lnTo>
                  <a:lnTo>
                    <a:pt x="488163" y="461157"/>
                  </a:lnTo>
                  <a:lnTo>
                    <a:pt x="492958" y="444507"/>
                  </a:lnTo>
                  <a:lnTo>
                    <a:pt x="496873" y="427046"/>
                  </a:lnTo>
                  <a:lnTo>
                    <a:pt x="499869" y="408740"/>
                  </a:lnTo>
                  <a:lnTo>
                    <a:pt x="501896" y="389532"/>
                  </a:lnTo>
                  <a:lnTo>
                    <a:pt x="502814" y="369268"/>
                  </a:lnTo>
                  <a:lnTo>
                    <a:pt x="502656" y="347969"/>
                  </a:lnTo>
                  <a:lnTo>
                    <a:pt x="501584" y="325953"/>
                  </a:lnTo>
                  <a:lnTo>
                    <a:pt x="499802" y="303722"/>
                  </a:lnTo>
                  <a:lnTo>
                    <a:pt x="497495" y="281597"/>
                  </a:lnTo>
                  <a:lnTo>
                    <a:pt x="494813" y="260183"/>
                  </a:lnTo>
                  <a:lnTo>
                    <a:pt x="491867" y="240409"/>
                  </a:lnTo>
                  <a:lnTo>
                    <a:pt x="488730" y="222622"/>
                  </a:lnTo>
                  <a:lnTo>
                    <a:pt x="485133" y="206357"/>
                  </a:lnTo>
                  <a:lnTo>
                    <a:pt x="480500" y="190657"/>
                  </a:lnTo>
                  <a:lnTo>
                    <a:pt x="474604" y="174909"/>
                  </a:lnTo>
                  <a:lnTo>
                    <a:pt x="467695" y="159192"/>
                  </a:lnTo>
                  <a:lnTo>
                    <a:pt x="460292" y="144077"/>
                  </a:lnTo>
                  <a:lnTo>
                    <a:pt x="452759" y="129871"/>
                  </a:lnTo>
                  <a:lnTo>
                    <a:pt x="445261" y="116737"/>
                  </a:lnTo>
                  <a:lnTo>
                    <a:pt x="437855" y="104842"/>
                  </a:lnTo>
                  <a:lnTo>
                    <a:pt x="430544" y="94143"/>
                  </a:lnTo>
                  <a:lnTo>
                    <a:pt x="423313" y="84450"/>
                  </a:lnTo>
                  <a:lnTo>
                    <a:pt x="416145" y="75539"/>
                  </a:lnTo>
                  <a:lnTo>
                    <a:pt x="409008" y="67204"/>
                  </a:lnTo>
                  <a:lnTo>
                    <a:pt x="401399" y="59281"/>
                  </a:lnTo>
                  <a:lnTo>
                    <a:pt x="392387" y="51645"/>
                  </a:lnTo>
                  <a:lnTo>
                    <a:pt x="381571" y="44209"/>
                  </a:lnTo>
                  <a:lnTo>
                    <a:pt x="368880" y="36908"/>
                  </a:lnTo>
                  <a:lnTo>
                    <a:pt x="354309" y="29700"/>
                  </a:lnTo>
                  <a:lnTo>
                    <a:pt x="338058" y="22564"/>
                  </a:lnTo>
                  <a:lnTo>
                    <a:pt x="320452" y="15805"/>
                  </a:lnTo>
                  <a:lnTo>
                    <a:pt x="301819" y="10026"/>
                  </a:lnTo>
                  <a:lnTo>
                    <a:pt x="282452" y="5480"/>
                  </a:lnTo>
                  <a:lnTo>
                    <a:pt x="263061" y="2260"/>
                  </a:lnTo>
                  <a:lnTo>
                    <a:pt x="244729" y="465"/>
                  </a:lnTo>
                  <a:lnTo>
                    <a:pt x="227959" y="0"/>
                  </a:lnTo>
                  <a:lnTo>
                    <a:pt x="212734" y="636"/>
                  </a:lnTo>
                  <a:lnTo>
                    <a:pt x="198806" y="2117"/>
                  </a:lnTo>
                  <a:lnTo>
                    <a:pt x="185876" y="4219"/>
                  </a:lnTo>
                  <a:lnTo>
                    <a:pt x="173681" y="6763"/>
                  </a:lnTo>
                  <a:lnTo>
                    <a:pt x="162009" y="9615"/>
                  </a:lnTo>
                  <a:lnTo>
                    <a:pt x="150703" y="12684"/>
                  </a:lnTo>
                  <a:lnTo>
                    <a:pt x="139647" y="16066"/>
                  </a:lnTo>
                  <a:lnTo>
                    <a:pt x="128763" y="20022"/>
                  </a:lnTo>
                  <a:lnTo>
                    <a:pt x="117997" y="24650"/>
                  </a:lnTo>
                  <a:lnTo>
                    <a:pt x="107308" y="29895"/>
                  </a:lnTo>
                  <a:lnTo>
                    <a:pt x="96673" y="35640"/>
                  </a:lnTo>
                  <a:lnTo>
                    <a:pt x="86073" y="41770"/>
                  </a:lnTo>
                  <a:lnTo>
                    <a:pt x="75496" y="48343"/>
                  </a:lnTo>
                  <a:lnTo>
                    <a:pt x="64935" y="55588"/>
                  </a:lnTo>
                  <a:lnTo>
                    <a:pt x="54395" y="63563"/>
                  </a:lnTo>
                  <a:lnTo>
                    <a:pt x="44132" y="71929"/>
                  </a:lnTo>
                  <a:lnTo>
                    <a:pt x="33545" y="80955"/>
                  </a:lnTo>
                  <a:lnTo>
                    <a:pt x="20585" y="92552"/>
                  </a:lnTo>
                  <a:lnTo>
                    <a:pt x="1701" y="1100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289701" y="4294575"/>
            <a:ext cx="526594" cy="618812"/>
            <a:chOff x="5289701" y="4294575"/>
            <a:chExt cx="526594" cy="618812"/>
          </a:xfrm>
        </p:grpSpPr>
        <p:sp>
          <p:nvSpPr>
            <p:cNvPr id="34" name="Freeform 33"/>
            <p:cNvSpPr/>
            <p:nvPr/>
          </p:nvSpPr>
          <p:spPr>
            <a:xfrm>
              <a:off x="5377890" y="4391436"/>
              <a:ext cx="309604" cy="422471"/>
            </a:xfrm>
            <a:custGeom>
              <a:avLst/>
              <a:gdLst/>
              <a:ahLst/>
              <a:cxnLst/>
              <a:rect l="0" t="0" r="0" b="0"/>
              <a:pathLst>
                <a:path w="309604" h="422471">
                  <a:moveTo>
                    <a:pt x="126343" y="0"/>
                  </a:moveTo>
                  <a:lnTo>
                    <a:pt x="120475" y="11668"/>
                  </a:lnTo>
                  <a:lnTo>
                    <a:pt x="114910" y="22157"/>
                  </a:lnTo>
                  <a:lnTo>
                    <a:pt x="109116" y="32459"/>
                  </a:lnTo>
                  <a:lnTo>
                    <a:pt x="103208" y="42760"/>
                  </a:lnTo>
                  <a:lnTo>
                    <a:pt x="97526" y="53103"/>
                  </a:lnTo>
                  <a:lnTo>
                    <a:pt x="92265" y="63401"/>
                  </a:lnTo>
                  <a:lnTo>
                    <a:pt x="87940" y="70408"/>
                  </a:lnTo>
                  <a:lnTo>
                    <a:pt x="85571" y="70749"/>
                  </a:lnTo>
                  <a:lnTo>
                    <a:pt x="85607" y="66806"/>
                  </a:lnTo>
                  <a:lnTo>
                    <a:pt x="87701" y="60808"/>
                  </a:lnTo>
                  <a:lnTo>
                    <a:pt x="91493" y="53936"/>
                  </a:lnTo>
                  <a:lnTo>
                    <a:pt x="96844" y="46748"/>
                  </a:lnTo>
                  <a:lnTo>
                    <a:pt x="103548" y="39488"/>
                  </a:lnTo>
                  <a:lnTo>
                    <a:pt x="111336" y="32413"/>
                  </a:lnTo>
                  <a:lnTo>
                    <a:pt x="119941" y="25857"/>
                  </a:lnTo>
                  <a:lnTo>
                    <a:pt x="129145" y="19956"/>
                  </a:lnTo>
                  <a:lnTo>
                    <a:pt x="138937" y="14835"/>
                  </a:lnTo>
                  <a:lnTo>
                    <a:pt x="149495" y="10689"/>
                  </a:lnTo>
                  <a:lnTo>
                    <a:pt x="160854" y="7535"/>
                  </a:lnTo>
                  <a:lnTo>
                    <a:pt x="172754" y="5399"/>
                  </a:lnTo>
                  <a:lnTo>
                    <a:pt x="184742" y="4406"/>
                  </a:lnTo>
                  <a:lnTo>
                    <a:pt x="196542" y="4529"/>
                  </a:lnTo>
                  <a:lnTo>
                    <a:pt x="207906" y="6085"/>
                  </a:lnTo>
                  <a:lnTo>
                    <a:pt x="218537" y="9789"/>
                  </a:lnTo>
                  <a:lnTo>
                    <a:pt x="228339" y="15836"/>
                  </a:lnTo>
                  <a:lnTo>
                    <a:pt x="236904" y="23812"/>
                  </a:lnTo>
                  <a:lnTo>
                    <a:pt x="243454" y="32992"/>
                  </a:lnTo>
                  <a:lnTo>
                    <a:pt x="247746" y="42835"/>
                  </a:lnTo>
                  <a:lnTo>
                    <a:pt x="250001" y="53186"/>
                  </a:lnTo>
                  <a:lnTo>
                    <a:pt x="250618" y="64185"/>
                  </a:lnTo>
                  <a:lnTo>
                    <a:pt x="249996" y="75872"/>
                  </a:lnTo>
                  <a:lnTo>
                    <a:pt x="248311" y="88007"/>
                  </a:lnTo>
                  <a:lnTo>
                    <a:pt x="245518" y="100160"/>
                  </a:lnTo>
                  <a:lnTo>
                    <a:pt x="241679" y="112074"/>
                  </a:lnTo>
                  <a:lnTo>
                    <a:pt x="236797" y="123516"/>
                  </a:lnTo>
                  <a:lnTo>
                    <a:pt x="230764" y="134200"/>
                  </a:lnTo>
                  <a:lnTo>
                    <a:pt x="223628" y="144047"/>
                  </a:lnTo>
                  <a:lnTo>
                    <a:pt x="215565" y="152981"/>
                  </a:lnTo>
                  <a:lnTo>
                    <a:pt x="206781" y="160843"/>
                  </a:lnTo>
                  <a:lnTo>
                    <a:pt x="197551" y="167643"/>
                  </a:lnTo>
                  <a:lnTo>
                    <a:pt x="190991" y="173177"/>
                  </a:lnTo>
                  <a:lnTo>
                    <a:pt x="190944" y="177199"/>
                  </a:lnTo>
                  <a:lnTo>
                    <a:pt x="196445" y="180185"/>
                  </a:lnTo>
                  <a:lnTo>
                    <a:pt x="205365" y="182943"/>
                  </a:lnTo>
                  <a:lnTo>
                    <a:pt x="215530" y="186168"/>
                  </a:lnTo>
                  <a:lnTo>
                    <a:pt x="225684" y="190149"/>
                  </a:lnTo>
                  <a:lnTo>
                    <a:pt x="235497" y="195050"/>
                  </a:lnTo>
                  <a:lnTo>
                    <a:pt x="245180" y="201060"/>
                  </a:lnTo>
                  <a:lnTo>
                    <a:pt x="254926" y="208166"/>
                  </a:lnTo>
                  <a:lnTo>
                    <a:pt x="264648" y="216371"/>
                  </a:lnTo>
                  <a:lnTo>
                    <a:pt x="274047" y="225777"/>
                  </a:lnTo>
                  <a:lnTo>
                    <a:pt x="282964" y="236330"/>
                  </a:lnTo>
                  <a:lnTo>
                    <a:pt x="291075" y="248009"/>
                  </a:lnTo>
                  <a:lnTo>
                    <a:pt x="297839" y="260904"/>
                  </a:lnTo>
                  <a:lnTo>
                    <a:pt x="303082" y="274941"/>
                  </a:lnTo>
                  <a:lnTo>
                    <a:pt x="306787" y="289603"/>
                  </a:lnTo>
                  <a:lnTo>
                    <a:pt x="308915" y="304058"/>
                  </a:lnTo>
                  <a:lnTo>
                    <a:pt x="309603" y="317852"/>
                  </a:lnTo>
                  <a:lnTo>
                    <a:pt x="308950" y="330891"/>
                  </a:lnTo>
                  <a:lnTo>
                    <a:pt x="306924" y="343261"/>
                  </a:lnTo>
                  <a:lnTo>
                    <a:pt x="303634" y="355097"/>
                  </a:lnTo>
                  <a:lnTo>
                    <a:pt x="299139" y="366368"/>
                  </a:lnTo>
                  <a:lnTo>
                    <a:pt x="293373" y="376879"/>
                  </a:lnTo>
                  <a:lnTo>
                    <a:pt x="286411" y="386580"/>
                  </a:lnTo>
                  <a:lnTo>
                    <a:pt x="278127" y="395403"/>
                  </a:lnTo>
                  <a:lnTo>
                    <a:pt x="268130" y="403183"/>
                  </a:lnTo>
                  <a:lnTo>
                    <a:pt x="256365" y="409926"/>
                  </a:lnTo>
                  <a:lnTo>
                    <a:pt x="243058" y="415454"/>
                  </a:lnTo>
                  <a:lnTo>
                    <a:pt x="228530" y="419344"/>
                  </a:lnTo>
                  <a:lnTo>
                    <a:pt x="213087" y="421521"/>
                  </a:lnTo>
                  <a:lnTo>
                    <a:pt x="196820" y="422356"/>
                  </a:lnTo>
                  <a:lnTo>
                    <a:pt x="179616" y="422470"/>
                  </a:lnTo>
                  <a:lnTo>
                    <a:pt x="161498" y="422288"/>
                  </a:lnTo>
                  <a:lnTo>
                    <a:pt x="142924" y="421864"/>
                  </a:lnTo>
                  <a:lnTo>
                    <a:pt x="124683" y="420981"/>
                  </a:lnTo>
                  <a:lnTo>
                    <a:pt x="107191" y="419538"/>
                  </a:lnTo>
                  <a:lnTo>
                    <a:pt x="90514" y="417569"/>
                  </a:lnTo>
                  <a:lnTo>
                    <a:pt x="74547" y="415169"/>
                  </a:lnTo>
                  <a:lnTo>
                    <a:pt x="59157" y="412445"/>
                  </a:lnTo>
                  <a:lnTo>
                    <a:pt x="44805" y="409638"/>
                  </a:lnTo>
                  <a:lnTo>
                    <a:pt x="31143" y="406843"/>
                  </a:lnTo>
                  <a:lnTo>
                    <a:pt x="16967" y="403817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289701" y="4294575"/>
              <a:ext cx="526594" cy="618812"/>
            </a:xfrm>
            <a:custGeom>
              <a:avLst/>
              <a:gdLst/>
              <a:ahLst/>
              <a:cxnLst/>
              <a:rect l="0" t="0" r="0" b="0"/>
              <a:pathLst>
                <a:path w="526594" h="618812">
                  <a:moveTo>
                    <a:pt x="382988" y="23161"/>
                  </a:moveTo>
                  <a:lnTo>
                    <a:pt x="374119" y="17361"/>
                  </a:lnTo>
                  <a:lnTo>
                    <a:pt x="365132" y="12436"/>
                  </a:lnTo>
                  <a:lnTo>
                    <a:pt x="355132" y="7943"/>
                  </a:lnTo>
                  <a:lnTo>
                    <a:pt x="343979" y="4068"/>
                  </a:lnTo>
                  <a:lnTo>
                    <a:pt x="331519" y="1351"/>
                  </a:lnTo>
                  <a:lnTo>
                    <a:pt x="317807" y="0"/>
                  </a:lnTo>
                  <a:lnTo>
                    <a:pt x="303044" y="72"/>
                  </a:lnTo>
                  <a:lnTo>
                    <a:pt x="287467" y="1637"/>
                  </a:lnTo>
                  <a:lnTo>
                    <a:pt x="271289" y="4585"/>
                  </a:lnTo>
                  <a:lnTo>
                    <a:pt x="254682" y="8835"/>
                  </a:lnTo>
                  <a:lnTo>
                    <a:pt x="237776" y="14428"/>
                  </a:lnTo>
                  <a:lnTo>
                    <a:pt x="220672" y="21257"/>
                  </a:lnTo>
                  <a:lnTo>
                    <a:pt x="203763" y="28942"/>
                  </a:lnTo>
                  <a:lnTo>
                    <a:pt x="187709" y="36938"/>
                  </a:lnTo>
                  <a:lnTo>
                    <a:pt x="172804" y="44905"/>
                  </a:lnTo>
                  <a:lnTo>
                    <a:pt x="159169" y="52710"/>
                  </a:lnTo>
                  <a:lnTo>
                    <a:pt x="146922" y="60332"/>
                  </a:lnTo>
                  <a:lnTo>
                    <a:pt x="135979" y="67791"/>
                  </a:lnTo>
                  <a:lnTo>
                    <a:pt x="126120" y="75123"/>
                  </a:lnTo>
                  <a:lnTo>
                    <a:pt x="117096" y="82360"/>
                  </a:lnTo>
                  <a:lnTo>
                    <a:pt x="108684" y="89533"/>
                  </a:lnTo>
                  <a:lnTo>
                    <a:pt x="100710" y="96827"/>
                  </a:lnTo>
                  <a:lnTo>
                    <a:pt x="93040" y="104564"/>
                  </a:lnTo>
                  <a:lnTo>
                    <a:pt x="85580" y="112883"/>
                  </a:lnTo>
                  <a:lnTo>
                    <a:pt x="78264" y="121759"/>
                  </a:lnTo>
                  <a:lnTo>
                    <a:pt x="71046" y="131095"/>
                  </a:lnTo>
                  <a:lnTo>
                    <a:pt x="63893" y="140784"/>
                  </a:lnTo>
                  <a:lnTo>
                    <a:pt x="56784" y="150731"/>
                  </a:lnTo>
                  <a:lnTo>
                    <a:pt x="49705" y="160861"/>
                  </a:lnTo>
                  <a:lnTo>
                    <a:pt x="42651" y="171119"/>
                  </a:lnTo>
                  <a:lnTo>
                    <a:pt x="35778" y="181463"/>
                  </a:lnTo>
                  <a:lnTo>
                    <a:pt x="29389" y="191868"/>
                  </a:lnTo>
                  <a:lnTo>
                    <a:pt x="23616" y="202318"/>
                  </a:lnTo>
                  <a:lnTo>
                    <a:pt x="18588" y="212964"/>
                  </a:lnTo>
                  <a:lnTo>
                    <a:pt x="14508" y="224104"/>
                  </a:lnTo>
                  <a:lnTo>
                    <a:pt x="11390" y="235856"/>
                  </a:lnTo>
                  <a:lnTo>
                    <a:pt x="8940" y="248020"/>
                  </a:lnTo>
                  <a:lnTo>
                    <a:pt x="6672" y="260186"/>
                  </a:lnTo>
                  <a:lnTo>
                    <a:pt x="4298" y="272124"/>
                  </a:lnTo>
                  <a:lnTo>
                    <a:pt x="2040" y="284259"/>
                  </a:lnTo>
                  <a:lnTo>
                    <a:pt x="509" y="297536"/>
                  </a:lnTo>
                  <a:lnTo>
                    <a:pt x="0" y="312401"/>
                  </a:lnTo>
                  <a:lnTo>
                    <a:pt x="490" y="328809"/>
                  </a:lnTo>
                  <a:lnTo>
                    <a:pt x="1815" y="346506"/>
                  </a:lnTo>
                  <a:lnTo>
                    <a:pt x="3783" y="365179"/>
                  </a:lnTo>
                  <a:lnTo>
                    <a:pt x="6223" y="384073"/>
                  </a:lnTo>
                  <a:lnTo>
                    <a:pt x="8998" y="402057"/>
                  </a:lnTo>
                  <a:lnTo>
                    <a:pt x="12013" y="418587"/>
                  </a:lnTo>
                  <a:lnTo>
                    <a:pt x="15358" y="433648"/>
                  </a:lnTo>
                  <a:lnTo>
                    <a:pt x="19288" y="447466"/>
                  </a:lnTo>
                  <a:lnTo>
                    <a:pt x="23897" y="460315"/>
                  </a:lnTo>
                  <a:lnTo>
                    <a:pt x="29130" y="472287"/>
                  </a:lnTo>
                  <a:lnTo>
                    <a:pt x="34867" y="483276"/>
                  </a:lnTo>
                  <a:lnTo>
                    <a:pt x="40991" y="493317"/>
                  </a:lnTo>
                  <a:lnTo>
                    <a:pt x="47561" y="502877"/>
                  </a:lnTo>
                  <a:lnTo>
                    <a:pt x="54803" y="512750"/>
                  </a:lnTo>
                  <a:lnTo>
                    <a:pt x="62782" y="523352"/>
                  </a:lnTo>
                  <a:lnTo>
                    <a:pt x="71258" y="534424"/>
                  </a:lnTo>
                  <a:lnTo>
                    <a:pt x="79793" y="545248"/>
                  </a:lnTo>
                  <a:lnTo>
                    <a:pt x="88136" y="555417"/>
                  </a:lnTo>
                  <a:lnTo>
                    <a:pt x="96534" y="564854"/>
                  </a:lnTo>
                  <a:lnTo>
                    <a:pt x="105618" y="573645"/>
                  </a:lnTo>
                  <a:lnTo>
                    <a:pt x="115695" y="581921"/>
                  </a:lnTo>
                  <a:lnTo>
                    <a:pt x="126753" y="589647"/>
                  </a:lnTo>
                  <a:lnTo>
                    <a:pt x="138633" y="596624"/>
                  </a:lnTo>
                  <a:lnTo>
                    <a:pt x="151151" y="602799"/>
                  </a:lnTo>
                  <a:lnTo>
                    <a:pt x="164304" y="608100"/>
                  </a:lnTo>
                  <a:lnTo>
                    <a:pt x="178264" y="612364"/>
                  </a:lnTo>
                  <a:lnTo>
                    <a:pt x="193057" y="615596"/>
                  </a:lnTo>
                  <a:lnTo>
                    <a:pt x="208414" y="617784"/>
                  </a:lnTo>
                  <a:lnTo>
                    <a:pt x="223874" y="618811"/>
                  </a:lnTo>
                  <a:lnTo>
                    <a:pt x="239164" y="618721"/>
                  </a:lnTo>
                  <a:lnTo>
                    <a:pt x="254193" y="617525"/>
                  </a:lnTo>
                  <a:lnTo>
                    <a:pt x="268970" y="615128"/>
                  </a:lnTo>
                  <a:lnTo>
                    <a:pt x="283542" y="611585"/>
                  </a:lnTo>
                  <a:lnTo>
                    <a:pt x="297954" y="606919"/>
                  </a:lnTo>
                  <a:lnTo>
                    <a:pt x="312250" y="601038"/>
                  </a:lnTo>
                  <a:lnTo>
                    <a:pt x="326458" y="594012"/>
                  </a:lnTo>
                  <a:lnTo>
                    <a:pt x="340270" y="586193"/>
                  </a:lnTo>
                  <a:lnTo>
                    <a:pt x="353093" y="578108"/>
                  </a:lnTo>
                  <a:lnTo>
                    <a:pt x="364684" y="570070"/>
                  </a:lnTo>
                  <a:lnTo>
                    <a:pt x="375281" y="561878"/>
                  </a:lnTo>
                  <a:lnTo>
                    <a:pt x="385399" y="552932"/>
                  </a:lnTo>
                  <a:lnTo>
                    <a:pt x="395395" y="542949"/>
                  </a:lnTo>
                  <a:lnTo>
                    <a:pt x="405433" y="531954"/>
                  </a:lnTo>
                  <a:lnTo>
                    <a:pt x="415566" y="520116"/>
                  </a:lnTo>
                  <a:lnTo>
                    <a:pt x="425792" y="507639"/>
                  </a:lnTo>
                  <a:lnTo>
                    <a:pt x="435933" y="495023"/>
                  </a:lnTo>
                  <a:lnTo>
                    <a:pt x="445661" y="483020"/>
                  </a:lnTo>
                  <a:lnTo>
                    <a:pt x="454830" y="471978"/>
                  </a:lnTo>
                  <a:lnTo>
                    <a:pt x="463461" y="461412"/>
                  </a:lnTo>
                  <a:lnTo>
                    <a:pt x="471644" y="450251"/>
                  </a:lnTo>
                  <a:lnTo>
                    <a:pt x="479478" y="437915"/>
                  </a:lnTo>
                  <a:lnTo>
                    <a:pt x="486893" y="424167"/>
                  </a:lnTo>
                  <a:lnTo>
                    <a:pt x="493654" y="408869"/>
                  </a:lnTo>
                  <a:lnTo>
                    <a:pt x="499685" y="392138"/>
                  </a:lnTo>
                  <a:lnTo>
                    <a:pt x="505058" y="374716"/>
                  </a:lnTo>
                  <a:lnTo>
                    <a:pt x="509902" y="357802"/>
                  </a:lnTo>
                  <a:lnTo>
                    <a:pt x="514342" y="342020"/>
                  </a:lnTo>
                  <a:lnTo>
                    <a:pt x="518324" y="327140"/>
                  </a:lnTo>
                  <a:lnTo>
                    <a:pt x="521627" y="312387"/>
                  </a:lnTo>
                  <a:lnTo>
                    <a:pt x="524178" y="297283"/>
                  </a:lnTo>
                  <a:lnTo>
                    <a:pt x="525892" y="282000"/>
                  </a:lnTo>
                  <a:lnTo>
                    <a:pt x="526593" y="267179"/>
                  </a:lnTo>
                  <a:lnTo>
                    <a:pt x="526285" y="253155"/>
                  </a:lnTo>
                  <a:lnTo>
                    <a:pt x="525112" y="239635"/>
                  </a:lnTo>
                  <a:lnTo>
                    <a:pt x="523261" y="225883"/>
                  </a:lnTo>
                  <a:lnTo>
                    <a:pt x="520908" y="211492"/>
                  </a:lnTo>
                  <a:lnTo>
                    <a:pt x="518194" y="196708"/>
                  </a:lnTo>
                  <a:lnTo>
                    <a:pt x="515227" y="182230"/>
                  </a:lnTo>
                  <a:lnTo>
                    <a:pt x="512081" y="168456"/>
                  </a:lnTo>
                  <a:lnTo>
                    <a:pt x="508647" y="155613"/>
                  </a:lnTo>
                  <a:lnTo>
                    <a:pt x="504656" y="143913"/>
                  </a:lnTo>
                  <a:lnTo>
                    <a:pt x="500001" y="133336"/>
                  </a:lnTo>
                  <a:lnTo>
                    <a:pt x="494568" y="123386"/>
                  </a:lnTo>
                  <a:lnTo>
                    <a:pt x="488164" y="113237"/>
                  </a:lnTo>
                  <a:lnTo>
                    <a:pt x="480778" y="102444"/>
                  </a:lnTo>
                  <a:lnTo>
                    <a:pt x="472548" y="91241"/>
                  </a:lnTo>
                  <a:lnTo>
                    <a:pt x="463652" y="80327"/>
                  </a:lnTo>
                  <a:lnTo>
                    <a:pt x="454253" y="70097"/>
                  </a:lnTo>
                  <a:lnTo>
                    <a:pt x="444163" y="60618"/>
                  </a:lnTo>
                  <a:lnTo>
                    <a:pt x="432873" y="51800"/>
                  </a:lnTo>
                  <a:lnTo>
                    <a:pt x="420196" y="43510"/>
                  </a:lnTo>
                  <a:lnTo>
                    <a:pt x="406088" y="35944"/>
                  </a:lnTo>
                  <a:lnTo>
                    <a:pt x="390483" y="29607"/>
                  </a:lnTo>
                  <a:lnTo>
                    <a:pt x="373509" y="24676"/>
                  </a:lnTo>
                  <a:lnTo>
                    <a:pt x="355738" y="21024"/>
                  </a:lnTo>
                  <a:lnTo>
                    <a:pt x="338051" y="18406"/>
                  </a:lnTo>
                  <a:lnTo>
                    <a:pt x="320942" y="16575"/>
                  </a:lnTo>
                  <a:lnTo>
                    <a:pt x="304695" y="15478"/>
                  </a:lnTo>
                  <a:lnTo>
                    <a:pt x="289549" y="15259"/>
                  </a:lnTo>
                  <a:lnTo>
                    <a:pt x="275502" y="15927"/>
                  </a:lnTo>
                  <a:lnTo>
                    <a:pt x="262067" y="17527"/>
                  </a:lnTo>
                  <a:lnTo>
                    <a:pt x="248425" y="20203"/>
                  </a:lnTo>
                  <a:lnTo>
                    <a:pt x="234146" y="23923"/>
                  </a:lnTo>
                  <a:lnTo>
                    <a:pt x="219904" y="28220"/>
                  </a:lnTo>
                  <a:lnTo>
                    <a:pt x="205886" y="32708"/>
                  </a:lnTo>
                  <a:lnTo>
                    <a:pt x="190852" y="37779"/>
                  </a:lnTo>
                  <a:lnTo>
                    <a:pt x="172417" y="442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5210157" y="441670"/>
            <a:ext cx="4682289" cy="1358177"/>
            <a:chOff x="5210157" y="441670"/>
            <a:chExt cx="4682289" cy="1358177"/>
          </a:xfrm>
        </p:grpSpPr>
        <p:sp>
          <p:nvSpPr>
            <p:cNvPr id="37" name="Freeform 36"/>
            <p:cNvSpPr/>
            <p:nvPr/>
          </p:nvSpPr>
          <p:spPr>
            <a:xfrm>
              <a:off x="5407304" y="578540"/>
              <a:ext cx="1" cy="273742"/>
            </a:xfrm>
            <a:custGeom>
              <a:avLst/>
              <a:gdLst/>
              <a:ahLst/>
              <a:cxnLst/>
              <a:rect l="0" t="0" r="0" b="0"/>
              <a:pathLst>
                <a:path w="1" h="273742">
                  <a:moveTo>
                    <a:pt x="0" y="0"/>
                  </a:moveTo>
                  <a:lnTo>
                    <a:pt x="0" y="14736"/>
                  </a:lnTo>
                  <a:lnTo>
                    <a:pt x="0" y="29288"/>
                  </a:lnTo>
                  <a:lnTo>
                    <a:pt x="0" y="45078"/>
                  </a:lnTo>
                  <a:lnTo>
                    <a:pt x="0" y="61966"/>
                  </a:lnTo>
                  <a:lnTo>
                    <a:pt x="0" y="79459"/>
                  </a:lnTo>
                  <a:lnTo>
                    <a:pt x="0" y="97188"/>
                  </a:lnTo>
                  <a:lnTo>
                    <a:pt x="0" y="114803"/>
                  </a:lnTo>
                  <a:lnTo>
                    <a:pt x="0" y="131922"/>
                  </a:lnTo>
                  <a:lnTo>
                    <a:pt x="0" y="148392"/>
                  </a:lnTo>
                  <a:lnTo>
                    <a:pt x="0" y="164246"/>
                  </a:lnTo>
                  <a:lnTo>
                    <a:pt x="0" y="179592"/>
                  </a:lnTo>
                  <a:lnTo>
                    <a:pt x="0" y="194541"/>
                  </a:lnTo>
                  <a:lnTo>
                    <a:pt x="0" y="208979"/>
                  </a:lnTo>
                  <a:lnTo>
                    <a:pt x="0" y="224188"/>
                  </a:lnTo>
                  <a:lnTo>
                    <a:pt x="0" y="243745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210157" y="441670"/>
              <a:ext cx="434758" cy="552883"/>
            </a:xfrm>
            <a:custGeom>
              <a:avLst/>
              <a:gdLst/>
              <a:ahLst/>
              <a:cxnLst/>
              <a:rect l="0" t="0" r="0" b="0"/>
              <a:pathLst>
                <a:path w="434758" h="552883">
                  <a:moveTo>
                    <a:pt x="228733" y="0"/>
                  </a:moveTo>
                  <a:lnTo>
                    <a:pt x="216931" y="2934"/>
                  </a:lnTo>
                  <a:lnTo>
                    <a:pt x="205162" y="5716"/>
                  </a:lnTo>
                  <a:lnTo>
                    <a:pt x="192271" y="8620"/>
                  </a:lnTo>
                  <a:lnTo>
                    <a:pt x="178423" y="11833"/>
                  </a:lnTo>
                  <a:lnTo>
                    <a:pt x="164095" y="15647"/>
                  </a:lnTo>
                  <a:lnTo>
                    <a:pt x="149631" y="20168"/>
                  </a:lnTo>
                  <a:lnTo>
                    <a:pt x="135353" y="25505"/>
                  </a:lnTo>
                  <a:lnTo>
                    <a:pt x="121626" y="31841"/>
                  </a:lnTo>
                  <a:lnTo>
                    <a:pt x="108590" y="39179"/>
                  </a:lnTo>
                  <a:lnTo>
                    <a:pt x="96363" y="47378"/>
                  </a:lnTo>
                  <a:lnTo>
                    <a:pt x="85137" y="56251"/>
                  </a:lnTo>
                  <a:lnTo>
                    <a:pt x="74917" y="65635"/>
                  </a:lnTo>
                  <a:lnTo>
                    <a:pt x="65560" y="75715"/>
                  </a:lnTo>
                  <a:lnTo>
                    <a:pt x="56880" y="86998"/>
                  </a:lnTo>
                  <a:lnTo>
                    <a:pt x="48703" y="99671"/>
                  </a:lnTo>
                  <a:lnTo>
                    <a:pt x="40887" y="113775"/>
                  </a:lnTo>
                  <a:lnTo>
                    <a:pt x="33324" y="129379"/>
                  </a:lnTo>
                  <a:lnTo>
                    <a:pt x="25946" y="146356"/>
                  </a:lnTo>
                  <a:lnTo>
                    <a:pt x="19024" y="164299"/>
                  </a:lnTo>
                  <a:lnTo>
                    <a:pt x="13134" y="182635"/>
                  </a:lnTo>
                  <a:lnTo>
                    <a:pt x="8510" y="200996"/>
                  </a:lnTo>
                  <a:lnTo>
                    <a:pt x="5066" y="219069"/>
                  </a:lnTo>
                  <a:lnTo>
                    <a:pt x="2590" y="236510"/>
                  </a:lnTo>
                  <a:lnTo>
                    <a:pt x="859" y="253208"/>
                  </a:lnTo>
                  <a:lnTo>
                    <a:pt x="0" y="269388"/>
                  </a:lnTo>
                  <a:lnTo>
                    <a:pt x="471" y="285487"/>
                  </a:lnTo>
                  <a:lnTo>
                    <a:pt x="2413" y="301760"/>
                  </a:lnTo>
                  <a:lnTo>
                    <a:pt x="5512" y="317963"/>
                  </a:lnTo>
                  <a:lnTo>
                    <a:pt x="9201" y="333470"/>
                  </a:lnTo>
                  <a:lnTo>
                    <a:pt x="13088" y="347976"/>
                  </a:lnTo>
                  <a:lnTo>
                    <a:pt x="16984" y="361496"/>
                  </a:lnTo>
                  <a:lnTo>
                    <a:pt x="20819" y="374191"/>
                  </a:lnTo>
                  <a:lnTo>
                    <a:pt x="24585" y="386257"/>
                  </a:lnTo>
                  <a:lnTo>
                    <a:pt x="28452" y="398193"/>
                  </a:lnTo>
                  <a:lnTo>
                    <a:pt x="32741" y="410746"/>
                  </a:lnTo>
                  <a:lnTo>
                    <a:pt x="37595" y="424268"/>
                  </a:lnTo>
                  <a:lnTo>
                    <a:pt x="42993" y="438437"/>
                  </a:lnTo>
                  <a:lnTo>
                    <a:pt x="48842" y="452488"/>
                  </a:lnTo>
                  <a:lnTo>
                    <a:pt x="55041" y="465974"/>
                  </a:lnTo>
                  <a:lnTo>
                    <a:pt x="61661" y="478790"/>
                  </a:lnTo>
                  <a:lnTo>
                    <a:pt x="68937" y="491003"/>
                  </a:lnTo>
                  <a:lnTo>
                    <a:pt x="76942" y="502724"/>
                  </a:lnTo>
                  <a:lnTo>
                    <a:pt x="85606" y="513747"/>
                  </a:lnTo>
                  <a:lnTo>
                    <a:pt x="94800" y="523558"/>
                  </a:lnTo>
                  <a:lnTo>
                    <a:pt x="104398" y="531972"/>
                  </a:lnTo>
                  <a:lnTo>
                    <a:pt x="114454" y="538945"/>
                  </a:lnTo>
                  <a:lnTo>
                    <a:pt x="125189" y="544413"/>
                  </a:lnTo>
                  <a:lnTo>
                    <a:pt x="136671" y="548494"/>
                  </a:lnTo>
                  <a:lnTo>
                    <a:pt x="148822" y="551269"/>
                  </a:lnTo>
                  <a:lnTo>
                    <a:pt x="161511" y="552699"/>
                  </a:lnTo>
                  <a:lnTo>
                    <a:pt x="174599" y="552882"/>
                  </a:lnTo>
                  <a:lnTo>
                    <a:pt x="187812" y="551872"/>
                  </a:lnTo>
                  <a:lnTo>
                    <a:pt x="200756" y="549600"/>
                  </a:lnTo>
                  <a:lnTo>
                    <a:pt x="213242" y="546141"/>
                  </a:lnTo>
                  <a:lnTo>
                    <a:pt x="225424" y="541531"/>
                  </a:lnTo>
                  <a:lnTo>
                    <a:pt x="237675" y="535687"/>
                  </a:lnTo>
                  <a:lnTo>
                    <a:pt x="250213" y="528682"/>
                  </a:lnTo>
                  <a:lnTo>
                    <a:pt x="262923" y="520707"/>
                  </a:lnTo>
                  <a:lnTo>
                    <a:pt x="275464" y="511984"/>
                  </a:lnTo>
                  <a:lnTo>
                    <a:pt x="287638" y="502715"/>
                  </a:lnTo>
                  <a:lnTo>
                    <a:pt x="299254" y="493220"/>
                  </a:lnTo>
                  <a:lnTo>
                    <a:pt x="310055" y="483927"/>
                  </a:lnTo>
                  <a:lnTo>
                    <a:pt x="319985" y="475049"/>
                  </a:lnTo>
                  <a:lnTo>
                    <a:pt x="329144" y="466614"/>
                  </a:lnTo>
                  <a:lnTo>
                    <a:pt x="337690" y="458562"/>
                  </a:lnTo>
                  <a:lnTo>
                    <a:pt x="345781" y="450801"/>
                  </a:lnTo>
                  <a:lnTo>
                    <a:pt x="353709" y="442926"/>
                  </a:lnTo>
                  <a:lnTo>
                    <a:pt x="361879" y="434260"/>
                  </a:lnTo>
                  <a:lnTo>
                    <a:pt x="370488" y="424490"/>
                  </a:lnTo>
                  <a:lnTo>
                    <a:pt x="379390" y="413485"/>
                  </a:lnTo>
                  <a:lnTo>
                    <a:pt x="388212" y="401116"/>
                  </a:lnTo>
                  <a:lnTo>
                    <a:pt x="396733" y="387458"/>
                  </a:lnTo>
                  <a:lnTo>
                    <a:pt x="404742" y="372727"/>
                  </a:lnTo>
                  <a:lnTo>
                    <a:pt x="411967" y="357170"/>
                  </a:lnTo>
                  <a:lnTo>
                    <a:pt x="418338" y="341004"/>
                  </a:lnTo>
                  <a:lnTo>
                    <a:pt x="423784" y="324406"/>
                  </a:lnTo>
                  <a:lnTo>
                    <a:pt x="428152" y="307505"/>
                  </a:lnTo>
                  <a:lnTo>
                    <a:pt x="431457" y="290394"/>
                  </a:lnTo>
                  <a:lnTo>
                    <a:pt x="433695" y="273142"/>
                  </a:lnTo>
                  <a:lnTo>
                    <a:pt x="434757" y="255792"/>
                  </a:lnTo>
                  <a:lnTo>
                    <a:pt x="434694" y="238382"/>
                  </a:lnTo>
                  <a:lnTo>
                    <a:pt x="433687" y="221097"/>
                  </a:lnTo>
                  <a:lnTo>
                    <a:pt x="431949" y="204257"/>
                  </a:lnTo>
                  <a:lnTo>
                    <a:pt x="429667" y="188007"/>
                  </a:lnTo>
                  <a:lnTo>
                    <a:pt x="426831" y="172485"/>
                  </a:lnTo>
                  <a:lnTo>
                    <a:pt x="423250" y="157900"/>
                  </a:lnTo>
                  <a:lnTo>
                    <a:pt x="418873" y="144273"/>
                  </a:lnTo>
                  <a:lnTo>
                    <a:pt x="413629" y="131478"/>
                  </a:lnTo>
                  <a:lnTo>
                    <a:pt x="407352" y="119336"/>
                  </a:lnTo>
                  <a:lnTo>
                    <a:pt x="400047" y="107687"/>
                  </a:lnTo>
                  <a:lnTo>
                    <a:pt x="391700" y="96556"/>
                  </a:lnTo>
                  <a:lnTo>
                    <a:pt x="382195" y="86147"/>
                  </a:lnTo>
                  <a:lnTo>
                    <a:pt x="371577" y="76518"/>
                  </a:lnTo>
                  <a:lnTo>
                    <a:pt x="360024" y="67746"/>
                  </a:lnTo>
                  <a:lnTo>
                    <a:pt x="347745" y="59999"/>
                  </a:lnTo>
                  <a:lnTo>
                    <a:pt x="334927" y="53275"/>
                  </a:lnTo>
                  <a:lnTo>
                    <a:pt x="321557" y="47590"/>
                  </a:lnTo>
                  <a:lnTo>
                    <a:pt x="307444" y="43062"/>
                  </a:lnTo>
                  <a:lnTo>
                    <a:pt x="292545" y="39649"/>
                  </a:lnTo>
                  <a:lnTo>
                    <a:pt x="277116" y="37338"/>
                  </a:lnTo>
                  <a:lnTo>
                    <a:pt x="261606" y="36229"/>
                  </a:lnTo>
                  <a:lnTo>
                    <a:pt x="246288" y="36259"/>
                  </a:lnTo>
                  <a:lnTo>
                    <a:pt x="231409" y="37244"/>
                  </a:lnTo>
                  <a:lnTo>
                    <a:pt x="217264" y="38968"/>
                  </a:lnTo>
                  <a:lnTo>
                    <a:pt x="203941" y="41236"/>
                  </a:lnTo>
                  <a:lnTo>
                    <a:pt x="191421" y="43932"/>
                  </a:lnTo>
                  <a:lnTo>
                    <a:pt x="178240" y="47384"/>
                  </a:lnTo>
                  <a:lnTo>
                    <a:pt x="161003" y="53008"/>
                  </a:lnTo>
                  <a:lnTo>
                    <a:pt x="133976" y="6317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778728" y="515834"/>
              <a:ext cx="159716" cy="442800"/>
            </a:xfrm>
            <a:custGeom>
              <a:avLst/>
              <a:gdLst/>
              <a:ahLst/>
              <a:cxnLst/>
              <a:rect l="0" t="0" r="0" b="0"/>
              <a:pathLst>
                <a:path w="159716" h="442800">
                  <a:moveTo>
                    <a:pt x="7602" y="199577"/>
                  </a:moveTo>
                  <a:lnTo>
                    <a:pt x="10536" y="208445"/>
                  </a:lnTo>
                  <a:lnTo>
                    <a:pt x="13319" y="217432"/>
                  </a:lnTo>
                  <a:lnTo>
                    <a:pt x="16214" y="227427"/>
                  </a:lnTo>
                  <a:lnTo>
                    <a:pt x="19081" y="238408"/>
                  </a:lnTo>
                  <a:lnTo>
                    <a:pt x="21598" y="250220"/>
                  </a:lnTo>
                  <a:lnTo>
                    <a:pt x="23613" y="262683"/>
                  </a:lnTo>
                  <a:lnTo>
                    <a:pt x="25298" y="275793"/>
                  </a:lnTo>
                  <a:lnTo>
                    <a:pt x="27041" y="289722"/>
                  </a:lnTo>
                  <a:lnTo>
                    <a:pt x="29062" y="304493"/>
                  </a:lnTo>
                  <a:lnTo>
                    <a:pt x="31252" y="319834"/>
                  </a:lnTo>
                  <a:lnTo>
                    <a:pt x="33268" y="335284"/>
                  </a:lnTo>
                  <a:lnTo>
                    <a:pt x="34926" y="350561"/>
                  </a:lnTo>
                  <a:lnTo>
                    <a:pt x="36361" y="365413"/>
                  </a:lnTo>
                  <a:lnTo>
                    <a:pt x="37932" y="379539"/>
                  </a:lnTo>
                  <a:lnTo>
                    <a:pt x="39840" y="392854"/>
                  </a:lnTo>
                  <a:lnTo>
                    <a:pt x="42122" y="405440"/>
                  </a:lnTo>
                  <a:lnTo>
                    <a:pt x="44733" y="417440"/>
                  </a:lnTo>
                  <a:lnTo>
                    <a:pt x="47564" y="428951"/>
                  </a:lnTo>
                  <a:lnTo>
                    <a:pt x="49202" y="438391"/>
                  </a:lnTo>
                  <a:lnTo>
                    <a:pt x="48447" y="442799"/>
                  </a:lnTo>
                  <a:lnTo>
                    <a:pt x="46673" y="441415"/>
                  </a:lnTo>
                  <a:lnTo>
                    <a:pt x="44825" y="435231"/>
                  </a:lnTo>
                  <a:lnTo>
                    <a:pt x="43093" y="425840"/>
                  </a:lnTo>
                  <a:lnTo>
                    <a:pt x="41243" y="414906"/>
                  </a:lnTo>
                  <a:lnTo>
                    <a:pt x="39107" y="403446"/>
                  </a:lnTo>
                  <a:lnTo>
                    <a:pt x="36654" y="391453"/>
                  </a:lnTo>
                  <a:lnTo>
                    <a:pt x="33919" y="378180"/>
                  </a:lnTo>
                  <a:lnTo>
                    <a:pt x="30962" y="363275"/>
                  </a:lnTo>
                  <a:lnTo>
                    <a:pt x="27838" y="346817"/>
                  </a:lnTo>
                  <a:lnTo>
                    <a:pt x="24593" y="329077"/>
                  </a:lnTo>
                  <a:lnTo>
                    <a:pt x="21269" y="310364"/>
                  </a:lnTo>
                  <a:lnTo>
                    <a:pt x="18056" y="291272"/>
                  </a:lnTo>
                  <a:lnTo>
                    <a:pt x="15278" y="272621"/>
                  </a:lnTo>
                  <a:lnTo>
                    <a:pt x="13073" y="254816"/>
                  </a:lnTo>
                  <a:lnTo>
                    <a:pt x="11253" y="237575"/>
                  </a:lnTo>
                  <a:lnTo>
                    <a:pt x="9417" y="220158"/>
                  </a:lnTo>
                  <a:lnTo>
                    <a:pt x="7332" y="202142"/>
                  </a:lnTo>
                  <a:lnTo>
                    <a:pt x="5099" y="183598"/>
                  </a:lnTo>
                  <a:lnTo>
                    <a:pt x="3054" y="164909"/>
                  </a:lnTo>
                  <a:lnTo>
                    <a:pt x="1385" y="146336"/>
                  </a:lnTo>
                  <a:lnTo>
                    <a:pt x="283" y="128133"/>
                  </a:lnTo>
                  <a:lnTo>
                    <a:pt x="0" y="110611"/>
                  </a:lnTo>
                  <a:lnTo>
                    <a:pt x="597" y="93871"/>
                  </a:lnTo>
                  <a:lnTo>
                    <a:pt x="2135" y="78004"/>
                  </a:lnTo>
                  <a:lnTo>
                    <a:pt x="4762" y="63180"/>
                  </a:lnTo>
                  <a:lnTo>
                    <a:pt x="8465" y="49400"/>
                  </a:lnTo>
                  <a:lnTo>
                    <a:pt x="13408" y="36839"/>
                  </a:lnTo>
                  <a:lnTo>
                    <a:pt x="20007" y="25920"/>
                  </a:lnTo>
                  <a:lnTo>
                    <a:pt x="28333" y="16731"/>
                  </a:lnTo>
                  <a:lnTo>
                    <a:pt x="38008" y="9390"/>
                  </a:lnTo>
                  <a:lnTo>
                    <a:pt x="48412" y="4200"/>
                  </a:lnTo>
                  <a:lnTo>
                    <a:pt x="59104" y="1120"/>
                  </a:lnTo>
                  <a:lnTo>
                    <a:pt x="69706" y="0"/>
                  </a:lnTo>
                  <a:lnTo>
                    <a:pt x="79817" y="752"/>
                  </a:lnTo>
                  <a:lnTo>
                    <a:pt x="89279" y="3148"/>
                  </a:lnTo>
                  <a:lnTo>
                    <a:pt x="98124" y="7025"/>
                  </a:lnTo>
                  <a:lnTo>
                    <a:pt x="106458" y="12367"/>
                  </a:lnTo>
                  <a:lnTo>
                    <a:pt x="114402" y="19037"/>
                  </a:lnTo>
                  <a:lnTo>
                    <a:pt x="122062" y="26955"/>
                  </a:lnTo>
                  <a:lnTo>
                    <a:pt x="129521" y="36172"/>
                  </a:lnTo>
                  <a:lnTo>
                    <a:pt x="136830" y="46596"/>
                  </a:lnTo>
                  <a:lnTo>
                    <a:pt x="143706" y="58019"/>
                  </a:lnTo>
                  <a:lnTo>
                    <a:pt x="149564" y="70210"/>
                  </a:lnTo>
                  <a:lnTo>
                    <a:pt x="154163" y="82967"/>
                  </a:lnTo>
                  <a:lnTo>
                    <a:pt x="157419" y="96125"/>
                  </a:lnTo>
                  <a:lnTo>
                    <a:pt x="159239" y="109564"/>
                  </a:lnTo>
                  <a:lnTo>
                    <a:pt x="159715" y="123192"/>
                  </a:lnTo>
                  <a:lnTo>
                    <a:pt x="158918" y="136784"/>
                  </a:lnTo>
                  <a:lnTo>
                    <a:pt x="156795" y="149990"/>
                  </a:lnTo>
                  <a:lnTo>
                    <a:pt x="153444" y="162647"/>
                  </a:lnTo>
                  <a:lnTo>
                    <a:pt x="149079" y="174604"/>
                  </a:lnTo>
                  <a:lnTo>
                    <a:pt x="143932" y="185642"/>
                  </a:lnTo>
                  <a:lnTo>
                    <a:pt x="138209" y="195734"/>
                  </a:lnTo>
                  <a:lnTo>
                    <a:pt x="131910" y="205003"/>
                  </a:lnTo>
                  <a:lnTo>
                    <a:pt x="124849" y="213624"/>
                  </a:lnTo>
                  <a:lnTo>
                    <a:pt x="116992" y="221756"/>
                  </a:lnTo>
                  <a:lnTo>
                    <a:pt x="108507" y="229427"/>
                  </a:lnTo>
                  <a:lnTo>
                    <a:pt x="98644" y="237389"/>
                  </a:lnTo>
                  <a:lnTo>
                    <a:pt x="84301" y="247462"/>
                  </a:lnTo>
                  <a:lnTo>
                    <a:pt x="60245" y="26274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905413" y="831224"/>
              <a:ext cx="123074" cy="160752"/>
            </a:xfrm>
            <a:custGeom>
              <a:avLst/>
              <a:gdLst/>
              <a:ahLst/>
              <a:cxnLst/>
              <a:rect l="0" t="0" r="0" b="0"/>
              <a:pathLst>
                <a:path w="123074" h="160752">
                  <a:moveTo>
                    <a:pt x="17788" y="0"/>
                  </a:moveTo>
                  <a:lnTo>
                    <a:pt x="14854" y="8802"/>
                  </a:lnTo>
                  <a:lnTo>
                    <a:pt x="12072" y="17148"/>
                  </a:lnTo>
                  <a:lnTo>
                    <a:pt x="9177" y="25856"/>
                  </a:lnTo>
                  <a:lnTo>
                    <a:pt x="6309" y="35323"/>
                  </a:lnTo>
                  <a:lnTo>
                    <a:pt x="3792" y="46114"/>
                  </a:lnTo>
                  <a:lnTo>
                    <a:pt x="1787" y="58408"/>
                  </a:lnTo>
                  <a:lnTo>
                    <a:pt x="447" y="71901"/>
                  </a:lnTo>
                  <a:lnTo>
                    <a:pt x="0" y="86019"/>
                  </a:lnTo>
                  <a:lnTo>
                    <a:pt x="485" y="100355"/>
                  </a:lnTo>
                  <a:lnTo>
                    <a:pt x="1947" y="114385"/>
                  </a:lnTo>
                  <a:lnTo>
                    <a:pt x="4524" y="127418"/>
                  </a:lnTo>
                  <a:lnTo>
                    <a:pt x="8188" y="139160"/>
                  </a:lnTo>
                  <a:lnTo>
                    <a:pt x="12935" y="149024"/>
                  </a:lnTo>
                  <a:lnTo>
                    <a:pt x="18869" y="155996"/>
                  </a:lnTo>
                  <a:lnTo>
                    <a:pt x="25932" y="159794"/>
                  </a:lnTo>
                  <a:lnTo>
                    <a:pt x="33775" y="160751"/>
                  </a:lnTo>
                  <a:lnTo>
                    <a:pt x="41876" y="159434"/>
                  </a:lnTo>
                  <a:lnTo>
                    <a:pt x="49915" y="156407"/>
                  </a:lnTo>
                  <a:lnTo>
                    <a:pt x="57769" y="152143"/>
                  </a:lnTo>
                  <a:lnTo>
                    <a:pt x="65422" y="147007"/>
                  </a:lnTo>
                  <a:lnTo>
                    <a:pt x="72899" y="141258"/>
                  </a:lnTo>
                  <a:lnTo>
                    <a:pt x="80072" y="134756"/>
                  </a:lnTo>
                  <a:lnTo>
                    <a:pt x="86670" y="127022"/>
                  </a:lnTo>
                  <a:lnTo>
                    <a:pt x="92592" y="117887"/>
                  </a:lnTo>
                  <a:lnTo>
                    <a:pt x="97892" y="107478"/>
                  </a:lnTo>
                  <a:lnTo>
                    <a:pt x="102686" y="96041"/>
                  </a:lnTo>
                  <a:lnTo>
                    <a:pt x="107093" y="83836"/>
                  </a:lnTo>
                  <a:lnTo>
                    <a:pt x="111067" y="71300"/>
                  </a:lnTo>
                  <a:lnTo>
                    <a:pt x="114788" y="57598"/>
                  </a:lnTo>
                  <a:lnTo>
                    <a:pt x="118584" y="39297"/>
                  </a:lnTo>
                  <a:lnTo>
                    <a:pt x="123073" y="1052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102185" y="610126"/>
              <a:ext cx="21058" cy="368498"/>
            </a:xfrm>
            <a:custGeom>
              <a:avLst/>
              <a:gdLst/>
              <a:ahLst/>
              <a:cxnLst/>
              <a:rect l="0" t="0" r="0" b="0"/>
              <a:pathLst>
                <a:path w="21058" h="368498">
                  <a:moveTo>
                    <a:pt x="0" y="0"/>
                  </a:moveTo>
                  <a:lnTo>
                    <a:pt x="5" y="8665"/>
                  </a:lnTo>
                  <a:lnTo>
                    <a:pt x="178" y="20667"/>
                  </a:lnTo>
                  <a:lnTo>
                    <a:pt x="826" y="33548"/>
                  </a:lnTo>
                  <a:lnTo>
                    <a:pt x="2075" y="46309"/>
                  </a:lnTo>
                  <a:lnTo>
                    <a:pt x="3727" y="58816"/>
                  </a:lnTo>
                  <a:lnTo>
                    <a:pt x="5375" y="71353"/>
                  </a:lnTo>
                  <a:lnTo>
                    <a:pt x="6778" y="84118"/>
                  </a:lnTo>
                  <a:lnTo>
                    <a:pt x="7871" y="97165"/>
                  </a:lnTo>
                  <a:lnTo>
                    <a:pt x="8679" y="110471"/>
                  </a:lnTo>
                  <a:lnTo>
                    <a:pt x="9261" y="123994"/>
                  </a:lnTo>
                  <a:lnTo>
                    <a:pt x="9839" y="138011"/>
                  </a:lnTo>
                  <a:lnTo>
                    <a:pt x="10767" y="153092"/>
                  </a:lnTo>
                  <a:lnTo>
                    <a:pt x="12207" y="169463"/>
                  </a:lnTo>
                  <a:lnTo>
                    <a:pt x="13990" y="187035"/>
                  </a:lnTo>
                  <a:lnTo>
                    <a:pt x="15725" y="205586"/>
                  </a:lnTo>
                  <a:lnTo>
                    <a:pt x="17187" y="224874"/>
                  </a:lnTo>
                  <a:lnTo>
                    <a:pt x="18320" y="244367"/>
                  </a:lnTo>
                  <a:lnTo>
                    <a:pt x="19154" y="263293"/>
                  </a:lnTo>
                  <a:lnTo>
                    <a:pt x="19750" y="281268"/>
                  </a:lnTo>
                  <a:lnTo>
                    <a:pt x="20168" y="298058"/>
                  </a:lnTo>
                  <a:lnTo>
                    <a:pt x="20501" y="315256"/>
                  </a:lnTo>
                  <a:lnTo>
                    <a:pt x="20781" y="336605"/>
                  </a:lnTo>
                  <a:lnTo>
                    <a:pt x="21057" y="36849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965315" y="725939"/>
              <a:ext cx="263213" cy="10530"/>
            </a:xfrm>
            <a:custGeom>
              <a:avLst/>
              <a:gdLst/>
              <a:ahLst/>
              <a:cxnLst/>
              <a:rect l="0" t="0" r="0" b="0"/>
              <a:pathLst>
                <a:path w="263213" h="10530">
                  <a:moveTo>
                    <a:pt x="263212" y="1"/>
                  </a:moveTo>
                  <a:lnTo>
                    <a:pt x="251477" y="0"/>
                  </a:lnTo>
                  <a:lnTo>
                    <a:pt x="240348" y="0"/>
                  </a:lnTo>
                  <a:lnTo>
                    <a:pt x="228745" y="0"/>
                  </a:lnTo>
                  <a:lnTo>
                    <a:pt x="216411" y="0"/>
                  </a:lnTo>
                  <a:lnTo>
                    <a:pt x="203103" y="0"/>
                  </a:lnTo>
                  <a:lnTo>
                    <a:pt x="188793" y="5"/>
                  </a:lnTo>
                  <a:lnTo>
                    <a:pt x="173616" y="178"/>
                  </a:lnTo>
                  <a:lnTo>
                    <a:pt x="157755" y="826"/>
                  </a:lnTo>
                  <a:lnTo>
                    <a:pt x="141388" y="2075"/>
                  </a:lnTo>
                  <a:lnTo>
                    <a:pt x="124823" y="3728"/>
                  </a:lnTo>
                  <a:lnTo>
                    <a:pt x="108478" y="5376"/>
                  </a:lnTo>
                  <a:lnTo>
                    <a:pt x="92563" y="6779"/>
                  </a:lnTo>
                  <a:lnTo>
                    <a:pt x="77128" y="7874"/>
                  </a:lnTo>
                  <a:lnTo>
                    <a:pt x="60324" y="8802"/>
                  </a:lnTo>
                  <a:lnTo>
                    <a:pt x="37322" y="96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473259" y="788961"/>
              <a:ext cx="229052" cy="201633"/>
            </a:xfrm>
            <a:custGeom>
              <a:avLst/>
              <a:gdLst/>
              <a:ahLst/>
              <a:cxnLst/>
              <a:rect l="0" t="0" r="0" b="0"/>
              <a:pathLst>
                <a:path w="229052" h="201633">
                  <a:moveTo>
                    <a:pt x="144823" y="94906"/>
                  </a:moveTo>
                  <a:lnTo>
                    <a:pt x="141889" y="86105"/>
                  </a:lnTo>
                  <a:lnTo>
                    <a:pt x="139107" y="77758"/>
                  </a:lnTo>
                  <a:lnTo>
                    <a:pt x="136202" y="69059"/>
                  </a:lnTo>
                  <a:lnTo>
                    <a:pt x="132989" y="59938"/>
                  </a:lnTo>
                  <a:lnTo>
                    <a:pt x="129176" y="50443"/>
                  </a:lnTo>
                  <a:lnTo>
                    <a:pt x="124654" y="40660"/>
                  </a:lnTo>
                  <a:lnTo>
                    <a:pt x="119318" y="30992"/>
                  </a:lnTo>
                  <a:lnTo>
                    <a:pt x="112982" y="22115"/>
                  </a:lnTo>
                  <a:lnTo>
                    <a:pt x="105644" y="14344"/>
                  </a:lnTo>
                  <a:lnTo>
                    <a:pt x="97446" y="7976"/>
                  </a:lnTo>
                  <a:lnTo>
                    <a:pt x="88572" y="3449"/>
                  </a:lnTo>
                  <a:lnTo>
                    <a:pt x="79202" y="818"/>
                  </a:lnTo>
                  <a:lnTo>
                    <a:pt x="69640" y="0"/>
                  </a:lnTo>
                  <a:lnTo>
                    <a:pt x="60301" y="955"/>
                  </a:lnTo>
                  <a:lnTo>
                    <a:pt x="51393" y="3487"/>
                  </a:lnTo>
                  <a:lnTo>
                    <a:pt x="42938" y="7455"/>
                  </a:lnTo>
                  <a:lnTo>
                    <a:pt x="34873" y="12859"/>
                  </a:lnTo>
                  <a:lnTo>
                    <a:pt x="27121" y="19569"/>
                  </a:lnTo>
                  <a:lnTo>
                    <a:pt x="19932" y="27514"/>
                  </a:lnTo>
                  <a:lnTo>
                    <a:pt x="13855" y="36750"/>
                  </a:lnTo>
                  <a:lnTo>
                    <a:pt x="9101" y="47185"/>
                  </a:lnTo>
                  <a:lnTo>
                    <a:pt x="5568" y="58616"/>
                  </a:lnTo>
                  <a:lnTo>
                    <a:pt x="3031" y="70814"/>
                  </a:lnTo>
                  <a:lnTo>
                    <a:pt x="1255" y="83569"/>
                  </a:lnTo>
                  <a:lnTo>
                    <a:pt x="196" y="96557"/>
                  </a:lnTo>
                  <a:lnTo>
                    <a:pt x="0" y="109349"/>
                  </a:lnTo>
                  <a:lnTo>
                    <a:pt x="685" y="121725"/>
                  </a:lnTo>
                  <a:lnTo>
                    <a:pt x="2296" y="133492"/>
                  </a:lnTo>
                  <a:lnTo>
                    <a:pt x="4980" y="144402"/>
                  </a:lnTo>
                  <a:lnTo>
                    <a:pt x="8718" y="154403"/>
                  </a:lnTo>
                  <a:lnTo>
                    <a:pt x="13517" y="163442"/>
                  </a:lnTo>
                  <a:lnTo>
                    <a:pt x="19488" y="171376"/>
                  </a:lnTo>
                  <a:lnTo>
                    <a:pt x="26579" y="178216"/>
                  </a:lnTo>
                  <a:lnTo>
                    <a:pt x="34611" y="183471"/>
                  </a:lnTo>
                  <a:lnTo>
                    <a:pt x="43372" y="186114"/>
                  </a:lnTo>
                  <a:lnTo>
                    <a:pt x="52668" y="185813"/>
                  </a:lnTo>
                  <a:lnTo>
                    <a:pt x="62179" y="182847"/>
                  </a:lnTo>
                  <a:lnTo>
                    <a:pt x="71484" y="177734"/>
                  </a:lnTo>
                  <a:lnTo>
                    <a:pt x="80365" y="171001"/>
                  </a:lnTo>
                  <a:lnTo>
                    <a:pt x="88632" y="163094"/>
                  </a:lnTo>
                  <a:lnTo>
                    <a:pt x="96039" y="154359"/>
                  </a:lnTo>
                  <a:lnTo>
                    <a:pt x="102539" y="145048"/>
                  </a:lnTo>
                  <a:lnTo>
                    <a:pt x="108245" y="135343"/>
                  </a:lnTo>
                  <a:lnTo>
                    <a:pt x="113320" y="125368"/>
                  </a:lnTo>
                  <a:lnTo>
                    <a:pt x="117910" y="115290"/>
                  </a:lnTo>
                  <a:lnTo>
                    <a:pt x="121657" y="107932"/>
                  </a:lnTo>
                  <a:lnTo>
                    <a:pt x="124237" y="106759"/>
                  </a:lnTo>
                  <a:lnTo>
                    <a:pt x="126273" y="110711"/>
                  </a:lnTo>
                  <a:lnTo>
                    <a:pt x="128303" y="117974"/>
                  </a:lnTo>
                  <a:lnTo>
                    <a:pt x="130565" y="127039"/>
                  </a:lnTo>
                  <a:lnTo>
                    <a:pt x="133113" y="136979"/>
                  </a:lnTo>
                  <a:lnTo>
                    <a:pt x="136085" y="147146"/>
                  </a:lnTo>
                  <a:lnTo>
                    <a:pt x="139736" y="157002"/>
                  </a:lnTo>
                  <a:lnTo>
                    <a:pt x="144150" y="166307"/>
                  </a:lnTo>
                  <a:lnTo>
                    <a:pt x="149415" y="174885"/>
                  </a:lnTo>
                  <a:lnTo>
                    <a:pt x="155702" y="182512"/>
                  </a:lnTo>
                  <a:lnTo>
                    <a:pt x="163008" y="189158"/>
                  </a:lnTo>
                  <a:lnTo>
                    <a:pt x="171185" y="194623"/>
                  </a:lnTo>
                  <a:lnTo>
                    <a:pt x="180044" y="198473"/>
                  </a:lnTo>
                  <a:lnTo>
                    <a:pt x="189396" y="200623"/>
                  </a:lnTo>
                  <a:lnTo>
                    <a:pt x="198641" y="201438"/>
                  </a:lnTo>
                  <a:lnTo>
                    <a:pt x="207682" y="201632"/>
                  </a:lnTo>
                  <a:lnTo>
                    <a:pt x="217310" y="201225"/>
                  </a:lnTo>
                  <a:lnTo>
                    <a:pt x="229051" y="20019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902886" y="823085"/>
              <a:ext cx="126820" cy="374629"/>
            </a:xfrm>
            <a:custGeom>
              <a:avLst/>
              <a:gdLst/>
              <a:ahLst/>
              <a:cxnLst/>
              <a:rect l="0" t="0" r="0" b="0"/>
              <a:pathLst>
                <a:path w="126820" h="374629">
                  <a:moveTo>
                    <a:pt x="9994" y="155538"/>
                  </a:moveTo>
                  <a:lnTo>
                    <a:pt x="12860" y="167274"/>
                  </a:lnTo>
                  <a:lnTo>
                    <a:pt x="15003" y="178402"/>
                  </a:lnTo>
                  <a:lnTo>
                    <a:pt x="16606" y="190005"/>
                  </a:lnTo>
                  <a:lnTo>
                    <a:pt x="17786" y="202339"/>
                  </a:lnTo>
                  <a:lnTo>
                    <a:pt x="18634" y="215648"/>
                  </a:lnTo>
                  <a:lnTo>
                    <a:pt x="19232" y="229952"/>
                  </a:lnTo>
                  <a:lnTo>
                    <a:pt x="19647" y="244957"/>
                  </a:lnTo>
                  <a:lnTo>
                    <a:pt x="19930" y="260170"/>
                  </a:lnTo>
                  <a:lnTo>
                    <a:pt x="20128" y="275288"/>
                  </a:lnTo>
                  <a:lnTo>
                    <a:pt x="20432" y="290200"/>
                  </a:lnTo>
                  <a:lnTo>
                    <a:pt x="21169" y="304898"/>
                  </a:lnTo>
                  <a:lnTo>
                    <a:pt x="22477" y="319415"/>
                  </a:lnTo>
                  <a:lnTo>
                    <a:pt x="24169" y="333791"/>
                  </a:lnTo>
                  <a:lnTo>
                    <a:pt x="25843" y="348064"/>
                  </a:lnTo>
                  <a:lnTo>
                    <a:pt x="27262" y="362160"/>
                  </a:lnTo>
                  <a:lnTo>
                    <a:pt x="28291" y="372498"/>
                  </a:lnTo>
                  <a:lnTo>
                    <a:pt x="28641" y="374628"/>
                  </a:lnTo>
                  <a:lnTo>
                    <a:pt x="28052" y="369987"/>
                  </a:lnTo>
                  <a:lnTo>
                    <a:pt x="26788" y="360636"/>
                  </a:lnTo>
                  <a:lnTo>
                    <a:pt x="25362" y="347873"/>
                  </a:lnTo>
                  <a:lnTo>
                    <a:pt x="24082" y="332629"/>
                  </a:lnTo>
                  <a:lnTo>
                    <a:pt x="22889" y="316097"/>
                  </a:lnTo>
                  <a:lnTo>
                    <a:pt x="21476" y="299726"/>
                  </a:lnTo>
                  <a:lnTo>
                    <a:pt x="19671" y="284282"/>
                  </a:lnTo>
                  <a:lnTo>
                    <a:pt x="17456" y="269614"/>
                  </a:lnTo>
                  <a:lnTo>
                    <a:pt x="14890" y="254998"/>
                  </a:lnTo>
                  <a:lnTo>
                    <a:pt x="12054" y="239967"/>
                  </a:lnTo>
                  <a:lnTo>
                    <a:pt x="9183" y="224223"/>
                  </a:lnTo>
                  <a:lnTo>
                    <a:pt x="6641" y="207493"/>
                  </a:lnTo>
                  <a:lnTo>
                    <a:pt x="4604" y="189749"/>
                  </a:lnTo>
                  <a:lnTo>
                    <a:pt x="3067" y="171286"/>
                  </a:lnTo>
                  <a:lnTo>
                    <a:pt x="1953" y="152600"/>
                  </a:lnTo>
                  <a:lnTo>
                    <a:pt x="1167" y="134004"/>
                  </a:lnTo>
                  <a:lnTo>
                    <a:pt x="622" y="115773"/>
                  </a:lnTo>
                  <a:lnTo>
                    <a:pt x="246" y="98226"/>
                  </a:lnTo>
                  <a:lnTo>
                    <a:pt x="0" y="81471"/>
                  </a:lnTo>
                  <a:lnTo>
                    <a:pt x="172" y="65762"/>
                  </a:lnTo>
                  <a:lnTo>
                    <a:pt x="1353" y="51576"/>
                  </a:lnTo>
                  <a:lnTo>
                    <a:pt x="3786" y="39037"/>
                  </a:lnTo>
                  <a:lnTo>
                    <a:pt x="7557" y="28124"/>
                  </a:lnTo>
                  <a:lnTo>
                    <a:pt x="12763" y="18849"/>
                  </a:lnTo>
                  <a:lnTo>
                    <a:pt x="19300" y="11065"/>
                  </a:lnTo>
                  <a:lnTo>
                    <a:pt x="26774" y="4989"/>
                  </a:lnTo>
                  <a:lnTo>
                    <a:pt x="34621" y="1253"/>
                  </a:lnTo>
                  <a:lnTo>
                    <a:pt x="42490" y="0"/>
                  </a:lnTo>
                  <a:lnTo>
                    <a:pt x="50397" y="937"/>
                  </a:lnTo>
                  <a:lnTo>
                    <a:pt x="58618" y="3617"/>
                  </a:lnTo>
                  <a:lnTo>
                    <a:pt x="67294" y="7606"/>
                  </a:lnTo>
                  <a:lnTo>
                    <a:pt x="76256" y="12705"/>
                  </a:lnTo>
                  <a:lnTo>
                    <a:pt x="85126" y="18943"/>
                  </a:lnTo>
                  <a:lnTo>
                    <a:pt x="93683" y="26250"/>
                  </a:lnTo>
                  <a:lnTo>
                    <a:pt x="101717" y="34612"/>
                  </a:lnTo>
                  <a:lnTo>
                    <a:pt x="108961" y="44136"/>
                  </a:lnTo>
                  <a:lnTo>
                    <a:pt x="115340" y="54768"/>
                  </a:lnTo>
                  <a:lnTo>
                    <a:pt x="120622" y="66332"/>
                  </a:lnTo>
                  <a:lnTo>
                    <a:pt x="124347" y="78620"/>
                  </a:lnTo>
                  <a:lnTo>
                    <a:pt x="126403" y="91431"/>
                  </a:lnTo>
                  <a:lnTo>
                    <a:pt x="126819" y="104287"/>
                  </a:lnTo>
                  <a:lnTo>
                    <a:pt x="125585" y="116458"/>
                  </a:lnTo>
                  <a:lnTo>
                    <a:pt x="122858" y="127595"/>
                  </a:lnTo>
                  <a:lnTo>
                    <a:pt x="118588" y="137376"/>
                  </a:lnTo>
                  <a:lnTo>
                    <a:pt x="112450" y="145349"/>
                  </a:lnTo>
                  <a:lnTo>
                    <a:pt x="104436" y="151451"/>
                  </a:lnTo>
                  <a:lnTo>
                    <a:pt x="94845" y="155932"/>
                  </a:lnTo>
                  <a:lnTo>
                    <a:pt x="82854" y="159607"/>
                  </a:lnTo>
                  <a:lnTo>
                    <a:pt x="64055" y="162801"/>
                  </a:lnTo>
                  <a:lnTo>
                    <a:pt x="31051" y="16606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081335" y="536426"/>
              <a:ext cx="42115" cy="431670"/>
            </a:xfrm>
            <a:custGeom>
              <a:avLst/>
              <a:gdLst/>
              <a:ahLst/>
              <a:cxnLst/>
              <a:rect l="0" t="0" r="0" b="0"/>
              <a:pathLst>
                <a:path w="42115" h="431670">
                  <a:moveTo>
                    <a:pt x="0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0" y="36462"/>
                  </a:lnTo>
                  <a:lnTo>
                    <a:pt x="0" y="50310"/>
                  </a:lnTo>
                  <a:lnTo>
                    <a:pt x="0" y="64638"/>
                  </a:lnTo>
                  <a:lnTo>
                    <a:pt x="5" y="79108"/>
                  </a:lnTo>
                  <a:lnTo>
                    <a:pt x="177" y="93558"/>
                  </a:lnTo>
                  <a:lnTo>
                    <a:pt x="826" y="107933"/>
                  </a:lnTo>
                  <a:lnTo>
                    <a:pt x="2075" y="122228"/>
                  </a:lnTo>
                  <a:lnTo>
                    <a:pt x="3727" y="136453"/>
                  </a:lnTo>
                  <a:lnTo>
                    <a:pt x="5375" y="150623"/>
                  </a:lnTo>
                  <a:lnTo>
                    <a:pt x="6783" y="164752"/>
                  </a:lnTo>
                  <a:lnTo>
                    <a:pt x="8049" y="178853"/>
                  </a:lnTo>
                  <a:lnTo>
                    <a:pt x="9506" y="192934"/>
                  </a:lnTo>
                  <a:lnTo>
                    <a:pt x="11332" y="207002"/>
                  </a:lnTo>
                  <a:lnTo>
                    <a:pt x="13390" y="221059"/>
                  </a:lnTo>
                  <a:lnTo>
                    <a:pt x="15317" y="235110"/>
                  </a:lnTo>
                  <a:lnTo>
                    <a:pt x="16916" y="249166"/>
                  </a:lnTo>
                  <a:lnTo>
                    <a:pt x="18312" y="263556"/>
                  </a:lnTo>
                  <a:lnTo>
                    <a:pt x="19855" y="278894"/>
                  </a:lnTo>
                  <a:lnTo>
                    <a:pt x="21746" y="295442"/>
                  </a:lnTo>
                  <a:lnTo>
                    <a:pt x="24015" y="313132"/>
                  </a:lnTo>
                  <a:lnTo>
                    <a:pt x="26618" y="331765"/>
                  </a:lnTo>
                  <a:lnTo>
                    <a:pt x="29479" y="351088"/>
                  </a:lnTo>
                  <a:lnTo>
                    <a:pt x="32378" y="369997"/>
                  </a:lnTo>
                  <a:lnTo>
                    <a:pt x="35243" y="388407"/>
                  </a:lnTo>
                  <a:lnTo>
                    <a:pt x="38326" y="407929"/>
                  </a:lnTo>
                  <a:lnTo>
                    <a:pt x="42114" y="43166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164167" y="812341"/>
              <a:ext cx="233025" cy="184200"/>
            </a:xfrm>
            <a:custGeom>
              <a:avLst/>
              <a:gdLst/>
              <a:ahLst/>
              <a:cxnLst/>
              <a:rect l="0" t="0" r="0" b="0"/>
              <a:pathLst>
                <a:path w="233025" h="184200">
                  <a:moveTo>
                    <a:pt x="117210" y="113640"/>
                  </a:moveTo>
                  <a:lnTo>
                    <a:pt x="120010" y="104704"/>
                  </a:lnTo>
                  <a:lnTo>
                    <a:pt x="121512" y="95077"/>
                  </a:lnTo>
                  <a:lnTo>
                    <a:pt x="121813" y="83799"/>
                  </a:lnTo>
                  <a:lnTo>
                    <a:pt x="120961" y="71477"/>
                  </a:lnTo>
                  <a:lnTo>
                    <a:pt x="118845" y="59294"/>
                  </a:lnTo>
                  <a:lnTo>
                    <a:pt x="115522" y="47929"/>
                  </a:lnTo>
                  <a:lnTo>
                    <a:pt x="111188" y="37544"/>
                  </a:lnTo>
                  <a:lnTo>
                    <a:pt x="106068" y="28046"/>
                  </a:lnTo>
                  <a:lnTo>
                    <a:pt x="100366" y="19270"/>
                  </a:lnTo>
                  <a:lnTo>
                    <a:pt x="94082" y="11532"/>
                  </a:lnTo>
                  <a:lnTo>
                    <a:pt x="87032" y="5604"/>
                  </a:lnTo>
                  <a:lnTo>
                    <a:pt x="79183" y="1766"/>
                  </a:lnTo>
                  <a:lnTo>
                    <a:pt x="70794" y="0"/>
                  </a:lnTo>
                  <a:lnTo>
                    <a:pt x="62317" y="252"/>
                  </a:lnTo>
                  <a:lnTo>
                    <a:pt x="54023" y="2284"/>
                  </a:lnTo>
                  <a:lnTo>
                    <a:pt x="45996" y="6070"/>
                  </a:lnTo>
                  <a:lnTo>
                    <a:pt x="38227" y="11877"/>
                  </a:lnTo>
                  <a:lnTo>
                    <a:pt x="30672" y="19668"/>
                  </a:lnTo>
                  <a:lnTo>
                    <a:pt x="23446" y="29152"/>
                  </a:lnTo>
                  <a:lnTo>
                    <a:pt x="16813" y="39959"/>
                  </a:lnTo>
                  <a:lnTo>
                    <a:pt x="10877" y="51745"/>
                  </a:lnTo>
                  <a:lnTo>
                    <a:pt x="5906" y="64235"/>
                  </a:lnTo>
                  <a:lnTo>
                    <a:pt x="2399" y="77216"/>
                  </a:lnTo>
                  <a:lnTo>
                    <a:pt x="487" y="90534"/>
                  </a:lnTo>
                  <a:lnTo>
                    <a:pt x="0" y="103917"/>
                  </a:lnTo>
                  <a:lnTo>
                    <a:pt x="653" y="116981"/>
                  </a:lnTo>
                  <a:lnTo>
                    <a:pt x="2168" y="129544"/>
                  </a:lnTo>
                  <a:lnTo>
                    <a:pt x="4470" y="141437"/>
                  </a:lnTo>
                  <a:lnTo>
                    <a:pt x="7685" y="152433"/>
                  </a:lnTo>
                  <a:lnTo>
                    <a:pt x="11817" y="162483"/>
                  </a:lnTo>
                  <a:lnTo>
                    <a:pt x="17065" y="171215"/>
                  </a:lnTo>
                  <a:lnTo>
                    <a:pt x="23877" y="177878"/>
                  </a:lnTo>
                  <a:lnTo>
                    <a:pt x="32344" y="182237"/>
                  </a:lnTo>
                  <a:lnTo>
                    <a:pt x="41946" y="184199"/>
                  </a:lnTo>
                  <a:lnTo>
                    <a:pt x="51769" y="183553"/>
                  </a:lnTo>
                  <a:lnTo>
                    <a:pt x="61256" y="180447"/>
                  </a:lnTo>
                  <a:lnTo>
                    <a:pt x="70062" y="175126"/>
                  </a:lnTo>
                  <a:lnTo>
                    <a:pt x="77897" y="167751"/>
                  </a:lnTo>
                  <a:lnTo>
                    <a:pt x="84717" y="158615"/>
                  </a:lnTo>
                  <a:lnTo>
                    <a:pt x="90652" y="148247"/>
                  </a:lnTo>
                  <a:lnTo>
                    <a:pt x="95889" y="137305"/>
                  </a:lnTo>
                  <a:lnTo>
                    <a:pt x="100619" y="126241"/>
                  </a:lnTo>
                  <a:lnTo>
                    <a:pt x="105499" y="116394"/>
                  </a:lnTo>
                  <a:lnTo>
                    <a:pt x="111395" y="110977"/>
                  </a:lnTo>
                  <a:lnTo>
                    <a:pt x="117933" y="111331"/>
                  </a:lnTo>
                  <a:lnTo>
                    <a:pt x="124335" y="115425"/>
                  </a:lnTo>
                  <a:lnTo>
                    <a:pt x="130774" y="121610"/>
                  </a:lnTo>
                  <a:lnTo>
                    <a:pt x="137725" y="128748"/>
                  </a:lnTo>
                  <a:lnTo>
                    <a:pt x="145403" y="136196"/>
                  </a:lnTo>
                  <a:lnTo>
                    <a:pt x="153791" y="143178"/>
                  </a:lnTo>
                  <a:lnTo>
                    <a:pt x="162773" y="148666"/>
                  </a:lnTo>
                  <a:lnTo>
                    <a:pt x="172205" y="152247"/>
                  </a:lnTo>
                  <a:lnTo>
                    <a:pt x="181896" y="153998"/>
                  </a:lnTo>
                  <a:lnTo>
                    <a:pt x="192772" y="154261"/>
                  </a:lnTo>
                  <a:lnTo>
                    <a:pt x="208019" y="151939"/>
                  </a:lnTo>
                  <a:lnTo>
                    <a:pt x="233024" y="14522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352915" y="776478"/>
              <a:ext cx="160090" cy="217749"/>
            </a:xfrm>
            <a:custGeom>
              <a:avLst/>
              <a:gdLst/>
              <a:ahLst/>
              <a:cxnLst/>
              <a:rect l="0" t="0" r="0" b="0"/>
              <a:pathLst>
                <a:path w="160090" h="217749">
                  <a:moveTo>
                    <a:pt x="128504" y="23161"/>
                  </a:moveTo>
                  <a:lnTo>
                    <a:pt x="122569" y="17361"/>
                  </a:lnTo>
                  <a:lnTo>
                    <a:pt x="116364" y="12436"/>
                  </a:lnTo>
                  <a:lnTo>
                    <a:pt x="109263" y="7943"/>
                  </a:lnTo>
                  <a:lnTo>
                    <a:pt x="101150" y="4068"/>
                  </a:lnTo>
                  <a:lnTo>
                    <a:pt x="91856" y="1351"/>
                  </a:lnTo>
                  <a:lnTo>
                    <a:pt x="81417" y="0"/>
                  </a:lnTo>
                  <a:lnTo>
                    <a:pt x="70338" y="72"/>
                  </a:lnTo>
                  <a:lnTo>
                    <a:pt x="59448" y="1638"/>
                  </a:lnTo>
                  <a:lnTo>
                    <a:pt x="49210" y="4585"/>
                  </a:lnTo>
                  <a:lnTo>
                    <a:pt x="39881" y="8835"/>
                  </a:lnTo>
                  <a:lnTo>
                    <a:pt x="31690" y="14428"/>
                  </a:lnTo>
                  <a:lnTo>
                    <a:pt x="24626" y="21261"/>
                  </a:lnTo>
                  <a:lnTo>
                    <a:pt x="18526" y="29119"/>
                  </a:lnTo>
                  <a:lnTo>
                    <a:pt x="13179" y="37763"/>
                  </a:lnTo>
                  <a:lnTo>
                    <a:pt x="8399" y="46988"/>
                  </a:lnTo>
                  <a:lnTo>
                    <a:pt x="4355" y="56793"/>
                  </a:lnTo>
                  <a:lnTo>
                    <a:pt x="1542" y="67359"/>
                  </a:lnTo>
                  <a:lnTo>
                    <a:pt x="133" y="78723"/>
                  </a:lnTo>
                  <a:lnTo>
                    <a:pt x="0" y="90625"/>
                  </a:lnTo>
                  <a:lnTo>
                    <a:pt x="898" y="102615"/>
                  </a:lnTo>
                  <a:lnTo>
                    <a:pt x="2577" y="114420"/>
                  </a:lnTo>
                  <a:lnTo>
                    <a:pt x="4822" y="125958"/>
                  </a:lnTo>
                  <a:lnTo>
                    <a:pt x="7466" y="137238"/>
                  </a:lnTo>
                  <a:lnTo>
                    <a:pt x="10393" y="148302"/>
                  </a:lnTo>
                  <a:lnTo>
                    <a:pt x="13678" y="159038"/>
                  </a:lnTo>
                  <a:lnTo>
                    <a:pt x="17568" y="169181"/>
                  </a:lnTo>
                  <a:lnTo>
                    <a:pt x="22155" y="178631"/>
                  </a:lnTo>
                  <a:lnTo>
                    <a:pt x="27543" y="187284"/>
                  </a:lnTo>
                  <a:lnTo>
                    <a:pt x="33917" y="194950"/>
                  </a:lnTo>
                  <a:lnTo>
                    <a:pt x="41286" y="201621"/>
                  </a:lnTo>
                  <a:lnTo>
                    <a:pt x="49676" y="207270"/>
                  </a:lnTo>
                  <a:lnTo>
                    <a:pt x="59211" y="211774"/>
                  </a:lnTo>
                  <a:lnTo>
                    <a:pt x="69844" y="215167"/>
                  </a:lnTo>
                  <a:lnTo>
                    <a:pt x="81237" y="217294"/>
                  </a:lnTo>
                  <a:lnTo>
                    <a:pt x="92876" y="217748"/>
                  </a:lnTo>
                  <a:lnTo>
                    <a:pt x="104434" y="216460"/>
                  </a:lnTo>
                  <a:lnTo>
                    <a:pt x="115532" y="213572"/>
                  </a:lnTo>
                  <a:lnTo>
                    <a:pt x="126843" y="208778"/>
                  </a:lnTo>
                  <a:lnTo>
                    <a:pt x="140475" y="199422"/>
                  </a:lnTo>
                  <a:lnTo>
                    <a:pt x="160089" y="18108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542379" y="799643"/>
              <a:ext cx="160139" cy="234796"/>
            </a:xfrm>
            <a:custGeom>
              <a:avLst/>
              <a:gdLst/>
              <a:ahLst/>
              <a:cxnLst/>
              <a:rect l="0" t="0" r="0" b="0"/>
              <a:pathLst>
                <a:path w="160139" h="234796">
                  <a:moveTo>
                    <a:pt x="23267" y="126338"/>
                  </a:moveTo>
                  <a:lnTo>
                    <a:pt x="32069" y="123404"/>
                  </a:lnTo>
                  <a:lnTo>
                    <a:pt x="40416" y="120622"/>
                  </a:lnTo>
                  <a:lnTo>
                    <a:pt x="49114" y="117718"/>
                  </a:lnTo>
                  <a:lnTo>
                    <a:pt x="58236" y="114505"/>
                  </a:lnTo>
                  <a:lnTo>
                    <a:pt x="67730" y="110691"/>
                  </a:lnTo>
                  <a:lnTo>
                    <a:pt x="77518" y="106174"/>
                  </a:lnTo>
                  <a:lnTo>
                    <a:pt x="87359" y="101011"/>
                  </a:lnTo>
                  <a:lnTo>
                    <a:pt x="96884" y="95323"/>
                  </a:lnTo>
                  <a:lnTo>
                    <a:pt x="105913" y="89233"/>
                  </a:lnTo>
                  <a:lnTo>
                    <a:pt x="114279" y="82688"/>
                  </a:lnTo>
                  <a:lnTo>
                    <a:pt x="121751" y="75462"/>
                  </a:lnTo>
                  <a:lnTo>
                    <a:pt x="128286" y="67490"/>
                  </a:lnTo>
                  <a:lnTo>
                    <a:pt x="133676" y="58849"/>
                  </a:lnTo>
                  <a:lnTo>
                    <a:pt x="137473" y="49670"/>
                  </a:lnTo>
                  <a:lnTo>
                    <a:pt x="139573" y="40096"/>
                  </a:lnTo>
                  <a:lnTo>
                    <a:pt x="139848" y="30566"/>
                  </a:lnTo>
                  <a:lnTo>
                    <a:pt x="137988" y="21780"/>
                  </a:lnTo>
                  <a:lnTo>
                    <a:pt x="134028" y="14070"/>
                  </a:lnTo>
                  <a:lnTo>
                    <a:pt x="128116" y="7743"/>
                  </a:lnTo>
                  <a:lnTo>
                    <a:pt x="120336" y="3242"/>
                  </a:lnTo>
                  <a:lnTo>
                    <a:pt x="110923" y="633"/>
                  </a:lnTo>
                  <a:lnTo>
                    <a:pt x="100369" y="0"/>
                  </a:lnTo>
                  <a:lnTo>
                    <a:pt x="89302" y="1612"/>
                  </a:lnTo>
                  <a:lnTo>
                    <a:pt x="78127" y="5393"/>
                  </a:lnTo>
                  <a:lnTo>
                    <a:pt x="67185" y="10844"/>
                  </a:lnTo>
                  <a:lnTo>
                    <a:pt x="56838" y="17250"/>
                  </a:lnTo>
                  <a:lnTo>
                    <a:pt x="47218" y="24112"/>
                  </a:lnTo>
                  <a:lnTo>
                    <a:pt x="38436" y="31325"/>
                  </a:lnTo>
                  <a:lnTo>
                    <a:pt x="30675" y="39073"/>
                  </a:lnTo>
                  <a:lnTo>
                    <a:pt x="23933" y="47435"/>
                  </a:lnTo>
                  <a:lnTo>
                    <a:pt x="18064" y="56526"/>
                  </a:lnTo>
                  <a:lnTo>
                    <a:pt x="12879" y="66547"/>
                  </a:lnTo>
                  <a:lnTo>
                    <a:pt x="8212" y="77517"/>
                  </a:lnTo>
                  <a:lnTo>
                    <a:pt x="4244" y="89310"/>
                  </a:lnTo>
                  <a:lnTo>
                    <a:pt x="1483" y="101751"/>
                  </a:lnTo>
                  <a:lnTo>
                    <a:pt x="110" y="114670"/>
                  </a:lnTo>
                  <a:lnTo>
                    <a:pt x="0" y="127767"/>
                  </a:lnTo>
                  <a:lnTo>
                    <a:pt x="915" y="140633"/>
                  </a:lnTo>
                  <a:lnTo>
                    <a:pt x="2610" y="153058"/>
                  </a:lnTo>
                  <a:lnTo>
                    <a:pt x="5034" y="164858"/>
                  </a:lnTo>
                  <a:lnTo>
                    <a:pt x="8331" y="175790"/>
                  </a:lnTo>
                  <a:lnTo>
                    <a:pt x="12514" y="185810"/>
                  </a:lnTo>
                  <a:lnTo>
                    <a:pt x="17626" y="195032"/>
                  </a:lnTo>
                  <a:lnTo>
                    <a:pt x="23814" y="203621"/>
                  </a:lnTo>
                  <a:lnTo>
                    <a:pt x="31059" y="211727"/>
                  </a:lnTo>
                  <a:lnTo>
                    <a:pt x="39365" y="219156"/>
                  </a:lnTo>
                  <a:lnTo>
                    <a:pt x="48844" y="225395"/>
                  </a:lnTo>
                  <a:lnTo>
                    <a:pt x="59435" y="230248"/>
                  </a:lnTo>
                  <a:lnTo>
                    <a:pt x="70630" y="233506"/>
                  </a:lnTo>
                  <a:lnTo>
                    <a:pt x="81604" y="234795"/>
                  </a:lnTo>
                  <a:lnTo>
                    <a:pt x="91906" y="234097"/>
                  </a:lnTo>
                  <a:lnTo>
                    <a:pt x="101449" y="231527"/>
                  </a:lnTo>
                  <a:lnTo>
                    <a:pt x="110318" y="227144"/>
                  </a:lnTo>
                  <a:lnTo>
                    <a:pt x="118650" y="221171"/>
                  </a:lnTo>
                  <a:lnTo>
                    <a:pt x="126471" y="214189"/>
                  </a:lnTo>
                  <a:lnTo>
                    <a:pt x="134557" y="206259"/>
                  </a:lnTo>
                  <a:lnTo>
                    <a:pt x="144739" y="195573"/>
                  </a:lnTo>
                  <a:lnTo>
                    <a:pt x="160138" y="17898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726287" y="515369"/>
              <a:ext cx="197329" cy="473784"/>
            </a:xfrm>
            <a:custGeom>
              <a:avLst/>
              <a:gdLst/>
              <a:ahLst/>
              <a:cxnLst/>
              <a:rect l="0" t="0" r="0" b="0"/>
              <a:pathLst>
                <a:path w="197329" h="473784">
                  <a:moveTo>
                    <a:pt x="7816" y="0"/>
                  </a:moveTo>
                  <a:lnTo>
                    <a:pt x="4949" y="8936"/>
                  </a:lnTo>
                  <a:lnTo>
                    <a:pt x="2806" y="18563"/>
                  </a:lnTo>
                  <a:lnTo>
                    <a:pt x="1208" y="29846"/>
                  </a:lnTo>
                  <a:lnTo>
                    <a:pt x="201" y="42340"/>
                  </a:lnTo>
                  <a:lnTo>
                    <a:pt x="0" y="55172"/>
                  </a:lnTo>
                  <a:lnTo>
                    <a:pt x="652" y="67795"/>
                  </a:lnTo>
                  <a:lnTo>
                    <a:pt x="1890" y="80178"/>
                  </a:lnTo>
                  <a:lnTo>
                    <a:pt x="3254" y="92621"/>
                  </a:lnTo>
                  <a:lnTo>
                    <a:pt x="4467" y="105315"/>
                  </a:lnTo>
                  <a:lnTo>
                    <a:pt x="5603" y="118143"/>
                  </a:lnTo>
                  <a:lnTo>
                    <a:pt x="6971" y="130769"/>
                  </a:lnTo>
                  <a:lnTo>
                    <a:pt x="8738" y="143013"/>
                  </a:lnTo>
                  <a:lnTo>
                    <a:pt x="10756" y="155016"/>
                  </a:lnTo>
                  <a:lnTo>
                    <a:pt x="12656" y="167143"/>
                  </a:lnTo>
                  <a:lnTo>
                    <a:pt x="14238" y="179594"/>
                  </a:lnTo>
                  <a:lnTo>
                    <a:pt x="15621" y="192244"/>
                  </a:lnTo>
                  <a:lnTo>
                    <a:pt x="17157" y="204743"/>
                  </a:lnTo>
                  <a:lnTo>
                    <a:pt x="19042" y="216908"/>
                  </a:lnTo>
                  <a:lnTo>
                    <a:pt x="21309" y="229197"/>
                  </a:lnTo>
                  <a:lnTo>
                    <a:pt x="23909" y="242579"/>
                  </a:lnTo>
                  <a:lnTo>
                    <a:pt x="26768" y="257508"/>
                  </a:lnTo>
                  <a:lnTo>
                    <a:pt x="29654" y="273791"/>
                  </a:lnTo>
                  <a:lnTo>
                    <a:pt x="32204" y="290870"/>
                  </a:lnTo>
                  <a:lnTo>
                    <a:pt x="34254" y="308325"/>
                  </a:lnTo>
                  <a:lnTo>
                    <a:pt x="35967" y="325926"/>
                  </a:lnTo>
                  <a:lnTo>
                    <a:pt x="37732" y="343569"/>
                  </a:lnTo>
                  <a:lnTo>
                    <a:pt x="39769" y="361204"/>
                  </a:lnTo>
                  <a:lnTo>
                    <a:pt x="41969" y="378655"/>
                  </a:lnTo>
                  <a:lnTo>
                    <a:pt x="43993" y="395612"/>
                  </a:lnTo>
                  <a:lnTo>
                    <a:pt x="45647" y="411916"/>
                  </a:lnTo>
                  <a:lnTo>
                    <a:pt x="46726" y="426416"/>
                  </a:lnTo>
                  <a:lnTo>
                    <a:pt x="46483" y="435601"/>
                  </a:lnTo>
                  <a:lnTo>
                    <a:pt x="44916" y="437220"/>
                  </a:lnTo>
                  <a:lnTo>
                    <a:pt x="43310" y="432791"/>
                  </a:lnTo>
                  <a:lnTo>
                    <a:pt x="42079" y="424119"/>
                  </a:lnTo>
                  <a:lnTo>
                    <a:pt x="41213" y="412546"/>
                  </a:lnTo>
                  <a:lnTo>
                    <a:pt x="40620" y="399012"/>
                  </a:lnTo>
                  <a:lnTo>
                    <a:pt x="40218" y="384324"/>
                  </a:lnTo>
                  <a:lnTo>
                    <a:pt x="39949" y="369221"/>
                  </a:lnTo>
                  <a:lnTo>
                    <a:pt x="39771" y="354133"/>
                  </a:lnTo>
                  <a:lnTo>
                    <a:pt x="39823" y="339386"/>
                  </a:lnTo>
                  <a:lnTo>
                    <a:pt x="40390" y="325319"/>
                  </a:lnTo>
                  <a:lnTo>
                    <a:pt x="41597" y="312047"/>
                  </a:lnTo>
                  <a:lnTo>
                    <a:pt x="43732" y="299827"/>
                  </a:lnTo>
                  <a:lnTo>
                    <a:pt x="47302" y="289136"/>
                  </a:lnTo>
                  <a:lnTo>
                    <a:pt x="52448" y="280101"/>
                  </a:lnTo>
                  <a:lnTo>
                    <a:pt x="59006" y="272862"/>
                  </a:lnTo>
                  <a:lnTo>
                    <a:pt x="66697" y="267740"/>
                  </a:lnTo>
                  <a:lnTo>
                    <a:pt x="75233" y="264711"/>
                  </a:lnTo>
                  <a:lnTo>
                    <a:pt x="84217" y="263794"/>
                  </a:lnTo>
                  <a:lnTo>
                    <a:pt x="93160" y="265215"/>
                  </a:lnTo>
                  <a:lnTo>
                    <a:pt x="101799" y="268873"/>
                  </a:lnTo>
                  <a:lnTo>
                    <a:pt x="110072" y="274411"/>
                  </a:lnTo>
                  <a:lnTo>
                    <a:pt x="118016" y="281408"/>
                  </a:lnTo>
                  <a:lnTo>
                    <a:pt x="125689" y="289480"/>
                  </a:lnTo>
                  <a:lnTo>
                    <a:pt x="132996" y="298321"/>
                  </a:lnTo>
                  <a:lnTo>
                    <a:pt x="139684" y="307699"/>
                  </a:lnTo>
                  <a:lnTo>
                    <a:pt x="145667" y="317449"/>
                  </a:lnTo>
                  <a:lnTo>
                    <a:pt x="151008" y="327452"/>
                  </a:lnTo>
                  <a:lnTo>
                    <a:pt x="155830" y="337627"/>
                  </a:lnTo>
                  <a:lnTo>
                    <a:pt x="160261" y="347919"/>
                  </a:lnTo>
                  <a:lnTo>
                    <a:pt x="164405" y="358289"/>
                  </a:lnTo>
                  <a:lnTo>
                    <a:pt x="168349" y="368711"/>
                  </a:lnTo>
                  <a:lnTo>
                    <a:pt x="172155" y="379169"/>
                  </a:lnTo>
                  <a:lnTo>
                    <a:pt x="175865" y="389650"/>
                  </a:lnTo>
                  <a:lnTo>
                    <a:pt x="179507" y="400147"/>
                  </a:lnTo>
                  <a:lnTo>
                    <a:pt x="183103" y="410650"/>
                  </a:lnTo>
                  <a:lnTo>
                    <a:pt x="186512" y="421086"/>
                  </a:lnTo>
                  <a:lnTo>
                    <a:pt x="189784" y="432552"/>
                  </a:lnTo>
                  <a:lnTo>
                    <a:pt x="193207" y="448293"/>
                  </a:lnTo>
                  <a:lnTo>
                    <a:pt x="197328" y="47378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950474" y="789110"/>
              <a:ext cx="154434" cy="200866"/>
            </a:xfrm>
            <a:custGeom>
              <a:avLst/>
              <a:gdLst/>
              <a:ahLst/>
              <a:cxnLst/>
              <a:rect l="0" t="0" r="0" b="0"/>
              <a:pathLst>
                <a:path w="154434" h="200866">
                  <a:moveTo>
                    <a:pt x="120541" y="21057"/>
                  </a:moveTo>
                  <a:lnTo>
                    <a:pt x="111740" y="18258"/>
                  </a:lnTo>
                  <a:lnTo>
                    <a:pt x="103392" y="16756"/>
                  </a:lnTo>
                  <a:lnTo>
                    <a:pt x="94698" y="16454"/>
                  </a:lnTo>
                  <a:lnTo>
                    <a:pt x="85750" y="17306"/>
                  </a:lnTo>
                  <a:lnTo>
                    <a:pt x="76904" y="19422"/>
                  </a:lnTo>
                  <a:lnTo>
                    <a:pt x="68365" y="22744"/>
                  </a:lnTo>
                  <a:lnTo>
                    <a:pt x="60177" y="27079"/>
                  </a:lnTo>
                  <a:lnTo>
                    <a:pt x="52299" y="32199"/>
                  </a:lnTo>
                  <a:lnTo>
                    <a:pt x="44668" y="37906"/>
                  </a:lnTo>
                  <a:lnTo>
                    <a:pt x="37222" y="44363"/>
                  </a:lnTo>
                  <a:lnTo>
                    <a:pt x="29909" y="52060"/>
                  </a:lnTo>
                  <a:lnTo>
                    <a:pt x="22699" y="61167"/>
                  </a:lnTo>
                  <a:lnTo>
                    <a:pt x="15889" y="71555"/>
                  </a:lnTo>
                  <a:lnTo>
                    <a:pt x="10075" y="82977"/>
                  </a:lnTo>
                  <a:lnTo>
                    <a:pt x="5506" y="95176"/>
                  </a:lnTo>
                  <a:lnTo>
                    <a:pt x="2269" y="107773"/>
                  </a:lnTo>
                  <a:lnTo>
                    <a:pt x="463" y="120296"/>
                  </a:lnTo>
                  <a:lnTo>
                    <a:pt x="0" y="132487"/>
                  </a:lnTo>
                  <a:lnTo>
                    <a:pt x="977" y="144129"/>
                  </a:lnTo>
                  <a:lnTo>
                    <a:pt x="3751" y="154954"/>
                  </a:lnTo>
                  <a:lnTo>
                    <a:pt x="8358" y="164898"/>
                  </a:lnTo>
                  <a:lnTo>
                    <a:pt x="14550" y="173899"/>
                  </a:lnTo>
                  <a:lnTo>
                    <a:pt x="21995" y="181807"/>
                  </a:lnTo>
                  <a:lnTo>
                    <a:pt x="30371" y="188639"/>
                  </a:lnTo>
                  <a:lnTo>
                    <a:pt x="39417" y="194228"/>
                  </a:lnTo>
                  <a:lnTo>
                    <a:pt x="48934" y="198160"/>
                  </a:lnTo>
                  <a:lnTo>
                    <a:pt x="58772" y="200356"/>
                  </a:lnTo>
                  <a:lnTo>
                    <a:pt x="68663" y="200865"/>
                  </a:lnTo>
                  <a:lnTo>
                    <a:pt x="78232" y="199694"/>
                  </a:lnTo>
                  <a:lnTo>
                    <a:pt x="87298" y="197018"/>
                  </a:lnTo>
                  <a:lnTo>
                    <a:pt x="95861" y="193122"/>
                  </a:lnTo>
                  <a:lnTo>
                    <a:pt x="103999" y="188299"/>
                  </a:lnTo>
                  <a:lnTo>
                    <a:pt x="111805" y="182795"/>
                  </a:lnTo>
                  <a:lnTo>
                    <a:pt x="119200" y="176644"/>
                  </a:lnTo>
                  <a:lnTo>
                    <a:pt x="125948" y="169685"/>
                  </a:lnTo>
                  <a:lnTo>
                    <a:pt x="131970" y="161891"/>
                  </a:lnTo>
                  <a:lnTo>
                    <a:pt x="137337" y="153369"/>
                  </a:lnTo>
                  <a:lnTo>
                    <a:pt x="142176" y="144270"/>
                  </a:lnTo>
                  <a:lnTo>
                    <a:pt x="146609" y="134731"/>
                  </a:lnTo>
                  <a:lnTo>
                    <a:pt x="150417" y="124545"/>
                  </a:lnTo>
                  <a:lnTo>
                    <a:pt x="153070" y="113190"/>
                  </a:lnTo>
                  <a:lnTo>
                    <a:pt x="154373" y="100483"/>
                  </a:lnTo>
                  <a:lnTo>
                    <a:pt x="154433" y="86864"/>
                  </a:lnTo>
                  <a:lnTo>
                    <a:pt x="153486" y="73184"/>
                  </a:lnTo>
                  <a:lnTo>
                    <a:pt x="151766" y="59957"/>
                  </a:lnTo>
                  <a:lnTo>
                    <a:pt x="149154" y="47653"/>
                  </a:lnTo>
                  <a:lnTo>
                    <a:pt x="145199" y="36849"/>
                  </a:lnTo>
                  <a:lnTo>
                    <a:pt x="139770" y="27705"/>
                  </a:lnTo>
                  <a:lnTo>
                    <a:pt x="133288" y="20189"/>
                  </a:lnTo>
                  <a:lnTo>
                    <a:pt x="125814" y="13534"/>
                  </a:lnTo>
                  <a:lnTo>
                    <a:pt x="115573" y="7158"/>
                  </a:lnTo>
                  <a:lnTo>
                    <a:pt x="99483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123657" y="483784"/>
              <a:ext cx="63172" cy="473783"/>
            </a:xfrm>
            <a:custGeom>
              <a:avLst/>
              <a:gdLst/>
              <a:ahLst/>
              <a:cxnLst/>
              <a:rect l="0" t="0" r="0" b="0"/>
              <a:pathLst>
                <a:path w="63172" h="473783">
                  <a:moveTo>
                    <a:pt x="0" y="0"/>
                  </a:moveTo>
                  <a:lnTo>
                    <a:pt x="2934" y="11802"/>
                  </a:lnTo>
                  <a:lnTo>
                    <a:pt x="5716" y="23571"/>
                  </a:lnTo>
                  <a:lnTo>
                    <a:pt x="8616" y="36462"/>
                  </a:lnTo>
                  <a:lnTo>
                    <a:pt x="11656" y="50310"/>
                  </a:lnTo>
                  <a:lnTo>
                    <a:pt x="14821" y="64638"/>
                  </a:lnTo>
                  <a:lnTo>
                    <a:pt x="18084" y="79116"/>
                  </a:lnTo>
                  <a:lnTo>
                    <a:pt x="21423" y="93912"/>
                  </a:lnTo>
                  <a:lnTo>
                    <a:pt x="24813" y="109584"/>
                  </a:lnTo>
                  <a:lnTo>
                    <a:pt x="28243" y="126390"/>
                  </a:lnTo>
                  <a:lnTo>
                    <a:pt x="31697" y="144438"/>
                  </a:lnTo>
                  <a:lnTo>
                    <a:pt x="35170" y="163850"/>
                  </a:lnTo>
                  <a:lnTo>
                    <a:pt x="38650" y="184540"/>
                  </a:lnTo>
                  <a:lnTo>
                    <a:pt x="41970" y="206131"/>
                  </a:lnTo>
                  <a:lnTo>
                    <a:pt x="44821" y="228069"/>
                  </a:lnTo>
                  <a:lnTo>
                    <a:pt x="47069" y="250007"/>
                  </a:lnTo>
                  <a:lnTo>
                    <a:pt x="48748" y="271804"/>
                  </a:lnTo>
                  <a:lnTo>
                    <a:pt x="49958" y="293431"/>
                  </a:lnTo>
                  <a:lnTo>
                    <a:pt x="50814" y="314902"/>
                  </a:lnTo>
                  <a:lnTo>
                    <a:pt x="51577" y="336084"/>
                  </a:lnTo>
                  <a:lnTo>
                    <a:pt x="52629" y="356700"/>
                  </a:lnTo>
                  <a:lnTo>
                    <a:pt x="54152" y="376634"/>
                  </a:lnTo>
                  <a:lnTo>
                    <a:pt x="55999" y="395567"/>
                  </a:lnTo>
                  <a:lnTo>
                    <a:pt x="57972" y="414969"/>
                  </a:lnTo>
                  <a:lnTo>
                    <a:pt x="60245" y="438781"/>
                  </a:lnTo>
                  <a:lnTo>
                    <a:pt x="63171" y="47378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244057" y="498872"/>
              <a:ext cx="290213" cy="487166"/>
            </a:xfrm>
            <a:custGeom>
              <a:avLst/>
              <a:gdLst/>
              <a:ahLst/>
              <a:cxnLst/>
              <a:rect l="0" t="0" r="0" b="0"/>
              <a:pathLst>
                <a:path w="290213" h="487166">
                  <a:moveTo>
                    <a:pt x="132284" y="374466"/>
                  </a:moveTo>
                  <a:lnTo>
                    <a:pt x="126417" y="365732"/>
                  </a:lnTo>
                  <a:lnTo>
                    <a:pt x="120853" y="358026"/>
                  </a:lnTo>
                  <a:lnTo>
                    <a:pt x="115049" y="350628"/>
                  </a:lnTo>
                  <a:lnTo>
                    <a:pt x="108795" y="343540"/>
                  </a:lnTo>
                  <a:lnTo>
                    <a:pt x="101816" y="337009"/>
                  </a:lnTo>
                  <a:lnTo>
                    <a:pt x="94035" y="331146"/>
                  </a:lnTo>
                  <a:lnTo>
                    <a:pt x="85534" y="326227"/>
                  </a:lnTo>
                  <a:lnTo>
                    <a:pt x="76454" y="322754"/>
                  </a:lnTo>
                  <a:lnTo>
                    <a:pt x="66945" y="320870"/>
                  </a:lnTo>
                  <a:lnTo>
                    <a:pt x="57291" y="320571"/>
                  </a:lnTo>
                  <a:lnTo>
                    <a:pt x="47889" y="321884"/>
                  </a:lnTo>
                  <a:lnTo>
                    <a:pt x="38944" y="324660"/>
                  </a:lnTo>
                  <a:lnTo>
                    <a:pt x="30634" y="328792"/>
                  </a:lnTo>
                  <a:lnTo>
                    <a:pt x="23197" y="334307"/>
                  </a:lnTo>
                  <a:lnTo>
                    <a:pt x="16682" y="341097"/>
                  </a:lnTo>
                  <a:lnTo>
                    <a:pt x="11136" y="349265"/>
                  </a:lnTo>
                  <a:lnTo>
                    <a:pt x="6701" y="359182"/>
                  </a:lnTo>
                  <a:lnTo>
                    <a:pt x="3351" y="370884"/>
                  </a:lnTo>
                  <a:lnTo>
                    <a:pt x="1082" y="383810"/>
                  </a:lnTo>
                  <a:lnTo>
                    <a:pt x="0" y="397018"/>
                  </a:lnTo>
                  <a:lnTo>
                    <a:pt x="49" y="409934"/>
                  </a:lnTo>
                  <a:lnTo>
                    <a:pt x="1046" y="422366"/>
                  </a:lnTo>
                  <a:lnTo>
                    <a:pt x="2779" y="434321"/>
                  </a:lnTo>
                  <a:lnTo>
                    <a:pt x="5061" y="445870"/>
                  </a:lnTo>
                  <a:lnTo>
                    <a:pt x="8067" y="456777"/>
                  </a:lnTo>
                  <a:lnTo>
                    <a:pt x="12295" y="466512"/>
                  </a:lnTo>
                  <a:lnTo>
                    <a:pt x="17915" y="474864"/>
                  </a:lnTo>
                  <a:lnTo>
                    <a:pt x="24639" y="481457"/>
                  </a:lnTo>
                  <a:lnTo>
                    <a:pt x="31915" y="485606"/>
                  </a:lnTo>
                  <a:lnTo>
                    <a:pt x="39364" y="487165"/>
                  </a:lnTo>
                  <a:lnTo>
                    <a:pt x="46805" y="486279"/>
                  </a:lnTo>
                  <a:lnTo>
                    <a:pt x="54174" y="483109"/>
                  </a:lnTo>
                  <a:lnTo>
                    <a:pt x="61460" y="477975"/>
                  </a:lnTo>
                  <a:lnTo>
                    <a:pt x="68674" y="471125"/>
                  </a:lnTo>
                  <a:lnTo>
                    <a:pt x="75831" y="462642"/>
                  </a:lnTo>
                  <a:lnTo>
                    <a:pt x="82946" y="452714"/>
                  </a:lnTo>
                  <a:lnTo>
                    <a:pt x="90031" y="441456"/>
                  </a:lnTo>
                  <a:lnTo>
                    <a:pt x="97096" y="428844"/>
                  </a:lnTo>
                  <a:lnTo>
                    <a:pt x="104141" y="414988"/>
                  </a:lnTo>
                  <a:lnTo>
                    <a:pt x="111008" y="400107"/>
                  </a:lnTo>
                  <a:lnTo>
                    <a:pt x="117393" y="384440"/>
                  </a:lnTo>
                  <a:lnTo>
                    <a:pt x="123163" y="368193"/>
                  </a:lnTo>
                  <a:lnTo>
                    <a:pt x="128189" y="351368"/>
                  </a:lnTo>
                  <a:lnTo>
                    <a:pt x="132268" y="333782"/>
                  </a:lnTo>
                  <a:lnTo>
                    <a:pt x="135379" y="315402"/>
                  </a:lnTo>
                  <a:lnTo>
                    <a:pt x="137656" y="296653"/>
                  </a:lnTo>
                  <a:lnTo>
                    <a:pt x="139277" y="278292"/>
                  </a:lnTo>
                  <a:lnTo>
                    <a:pt x="140406" y="260707"/>
                  </a:lnTo>
                  <a:lnTo>
                    <a:pt x="141184" y="243457"/>
                  </a:lnTo>
                  <a:lnTo>
                    <a:pt x="141714" y="225509"/>
                  </a:lnTo>
                  <a:lnTo>
                    <a:pt x="142075" y="206322"/>
                  </a:lnTo>
                  <a:lnTo>
                    <a:pt x="142317" y="186009"/>
                  </a:lnTo>
                  <a:lnTo>
                    <a:pt x="142481" y="165062"/>
                  </a:lnTo>
                  <a:lnTo>
                    <a:pt x="142586" y="143859"/>
                  </a:lnTo>
                  <a:lnTo>
                    <a:pt x="142486" y="122755"/>
                  </a:lnTo>
                  <a:lnTo>
                    <a:pt x="141887" y="102141"/>
                  </a:lnTo>
                  <a:lnTo>
                    <a:pt x="140667" y="82174"/>
                  </a:lnTo>
                  <a:lnTo>
                    <a:pt x="138864" y="62989"/>
                  </a:lnTo>
                  <a:lnTo>
                    <a:pt x="136582" y="44786"/>
                  </a:lnTo>
                  <a:lnTo>
                    <a:pt x="133936" y="27610"/>
                  </a:lnTo>
                  <a:lnTo>
                    <a:pt x="131010" y="12655"/>
                  </a:lnTo>
                  <a:lnTo>
                    <a:pt x="127433" y="2921"/>
                  </a:lnTo>
                  <a:lnTo>
                    <a:pt x="123309" y="0"/>
                  </a:lnTo>
                  <a:lnTo>
                    <a:pt x="119782" y="2913"/>
                  </a:lnTo>
                  <a:lnTo>
                    <a:pt x="117143" y="10241"/>
                  </a:lnTo>
                  <a:lnTo>
                    <a:pt x="115268" y="21085"/>
                  </a:lnTo>
                  <a:lnTo>
                    <a:pt x="113967" y="35118"/>
                  </a:lnTo>
                  <a:lnTo>
                    <a:pt x="113075" y="51908"/>
                  </a:lnTo>
                  <a:lnTo>
                    <a:pt x="112470" y="70904"/>
                  </a:lnTo>
                  <a:lnTo>
                    <a:pt x="112061" y="91563"/>
                  </a:lnTo>
                  <a:lnTo>
                    <a:pt x="111786" y="113415"/>
                  </a:lnTo>
                  <a:lnTo>
                    <a:pt x="111601" y="135614"/>
                  </a:lnTo>
                  <a:lnTo>
                    <a:pt x="111477" y="156980"/>
                  </a:lnTo>
                  <a:lnTo>
                    <a:pt x="111398" y="176933"/>
                  </a:lnTo>
                  <a:lnTo>
                    <a:pt x="111515" y="195279"/>
                  </a:lnTo>
                  <a:lnTo>
                    <a:pt x="112127" y="211924"/>
                  </a:lnTo>
                  <a:lnTo>
                    <a:pt x="113351" y="227016"/>
                  </a:lnTo>
                  <a:lnTo>
                    <a:pt x="114987" y="241003"/>
                  </a:lnTo>
                  <a:lnTo>
                    <a:pt x="116624" y="254493"/>
                  </a:lnTo>
                  <a:lnTo>
                    <a:pt x="118024" y="267873"/>
                  </a:lnTo>
                  <a:lnTo>
                    <a:pt x="119285" y="281153"/>
                  </a:lnTo>
                  <a:lnTo>
                    <a:pt x="120738" y="294076"/>
                  </a:lnTo>
                  <a:lnTo>
                    <a:pt x="122567" y="306527"/>
                  </a:lnTo>
                  <a:lnTo>
                    <a:pt x="124796" y="319007"/>
                  </a:lnTo>
                  <a:lnTo>
                    <a:pt x="127372" y="332517"/>
                  </a:lnTo>
                  <a:lnTo>
                    <a:pt x="130214" y="347528"/>
                  </a:lnTo>
                  <a:lnTo>
                    <a:pt x="133088" y="363695"/>
                  </a:lnTo>
                  <a:lnTo>
                    <a:pt x="135632" y="380165"/>
                  </a:lnTo>
                  <a:lnTo>
                    <a:pt x="137683" y="396307"/>
                  </a:lnTo>
                  <a:lnTo>
                    <a:pt x="139694" y="408963"/>
                  </a:lnTo>
                  <a:lnTo>
                    <a:pt x="142342" y="414573"/>
                  </a:lnTo>
                  <a:lnTo>
                    <a:pt x="145741" y="414727"/>
                  </a:lnTo>
                  <a:lnTo>
                    <a:pt x="150085" y="411806"/>
                  </a:lnTo>
                  <a:lnTo>
                    <a:pt x="155624" y="407577"/>
                  </a:lnTo>
                  <a:lnTo>
                    <a:pt x="162358" y="402993"/>
                  </a:lnTo>
                  <a:lnTo>
                    <a:pt x="170118" y="398464"/>
                  </a:lnTo>
                  <a:lnTo>
                    <a:pt x="178681" y="394123"/>
                  </a:lnTo>
                  <a:lnTo>
                    <a:pt x="187839" y="389984"/>
                  </a:lnTo>
                  <a:lnTo>
                    <a:pt x="197424" y="386017"/>
                  </a:lnTo>
                  <a:lnTo>
                    <a:pt x="207310" y="382185"/>
                  </a:lnTo>
                  <a:lnTo>
                    <a:pt x="217399" y="378446"/>
                  </a:lnTo>
                  <a:lnTo>
                    <a:pt x="227460" y="374610"/>
                  </a:lnTo>
                  <a:lnTo>
                    <a:pt x="237143" y="370347"/>
                  </a:lnTo>
                  <a:lnTo>
                    <a:pt x="246285" y="365509"/>
                  </a:lnTo>
                  <a:lnTo>
                    <a:pt x="254900" y="359953"/>
                  </a:lnTo>
                  <a:lnTo>
                    <a:pt x="263073" y="353467"/>
                  </a:lnTo>
                  <a:lnTo>
                    <a:pt x="270892" y="346027"/>
                  </a:lnTo>
                  <a:lnTo>
                    <a:pt x="277956" y="337759"/>
                  </a:lnTo>
                  <a:lnTo>
                    <a:pt x="283418" y="328839"/>
                  </a:lnTo>
                  <a:lnTo>
                    <a:pt x="286927" y="319442"/>
                  </a:lnTo>
                  <a:lnTo>
                    <a:pt x="288129" y="310032"/>
                  </a:lnTo>
                  <a:lnTo>
                    <a:pt x="286435" y="301328"/>
                  </a:lnTo>
                  <a:lnTo>
                    <a:pt x="281807" y="293672"/>
                  </a:lnTo>
                  <a:lnTo>
                    <a:pt x="274648" y="287382"/>
                  </a:lnTo>
                  <a:lnTo>
                    <a:pt x="265501" y="282906"/>
                  </a:lnTo>
                  <a:lnTo>
                    <a:pt x="254882" y="280309"/>
                  </a:lnTo>
                  <a:lnTo>
                    <a:pt x="243538" y="279514"/>
                  </a:lnTo>
                  <a:lnTo>
                    <a:pt x="232400" y="280485"/>
                  </a:lnTo>
                  <a:lnTo>
                    <a:pt x="221954" y="283027"/>
                  </a:lnTo>
                  <a:lnTo>
                    <a:pt x="212301" y="287002"/>
                  </a:lnTo>
                  <a:lnTo>
                    <a:pt x="203349" y="292410"/>
                  </a:lnTo>
                  <a:lnTo>
                    <a:pt x="194958" y="299124"/>
                  </a:lnTo>
                  <a:lnTo>
                    <a:pt x="187152" y="307071"/>
                  </a:lnTo>
                  <a:lnTo>
                    <a:pt x="180119" y="316307"/>
                  </a:lnTo>
                  <a:lnTo>
                    <a:pt x="173906" y="326749"/>
                  </a:lnTo>
                  <a:lnTo>
                    <a:pt x="168579" y="338353"/>
                  </a:lnTo>
                  <a:lnTo>
                    <a:pt x="164298" y="351199"/>
                  </a:lnTo>
                  <a:lnTo>
                    <a:pt x="161059" y="365199"/>
                  </a:lnTo>
                  <a:lnTo>
                    <a:pt x="159035" y="379667"/>
                  </a:lnTo>
                  <a:lnTo>
                    <a:pt x="158651" y="393459"/>
                  </a:lnTo>
                  <a:lnTo>
                    <a:pt x="159987" y="405993"/>
                  </a:lnTo>
                  <a:lnTo>
                    <a:pt x="162832" y="417374"/>
                  </a:lnTo>
                  <a:lnTo>
                    <a:pt x="166876" y="428092"/>
                  </a:lnTo>
                  <a:lnTo>
                    <a:pt x="171820" y="438517"/>
                  </a:lnTo>
                  <a:lnTo>
                    <a:pt x="177580" y="448521"/>
                  </a:lnTo>
                  <a:lnTo>
                    <a:pt x="184268" y="457574"/>
                  </a:lnTo>
                  <a:lnTo>
                    <a:pt x="191876" y="465439"/>
                  </a:lnTo>
                  <a:lnTo>
                    <a:pt x="200273" y="471857"/>
                  </a:lnTo>
                  <a:lnTo>
                    <a:pt x="209287" y="476413"/>
                  </a:lnTo>
                  <a:lnTo>
                    <a:pt x="218759" y="479060"/>
                  </a:lnTo>
                  <a:lnTo>
                    <a:pt x="228560" y="479887"/>
                  </a:lnTo>
                  <a:lnTo>
                    <a:pt x="238593" y="478937"/>
                  </a:lnTo>
                  <a:lnTo>
                    <a:pt x="248771" y="476422"/>
                  </a:lnTo>
                  <a:lnTo>
                    <a:pt x="258590" y="472956"/>
                  </a:lnTo>
                  <a:lnTo>
                    <a:pt x="268088" y="469127"/>
                  </a:lnTo>
                  <a:lnTo>
                    <a:pt x="278097" y="464601"/>
                  </a:lnTo>
                  <a:lnTo>
                    <a:pt x="290212" y="45869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594483" y="778582"/>
              <a:ext cx="171413" cy="193286"/>
            </a:xfrm>
            <a:custGeom>
              <a:avLst/>
              <a:gdLst/>
              <a:ahLst/>
              <a:cxnLst/>
              <a:rect l="0" t="0" r="0" b="0"/>
              <a:pathLst>
                <a:path w="171413" h="193286">
                  <a:moveTo>
                    <a:pt x="24013" y="115813"/>
                  </a:moveTo>
                  <a:lnTo>
                    <a:pt x="21214" y="124749"/>
                  </a:lnTo>
                  <a:lnTo>
                    <a:pt x="19711" y="134376"/>
                  </a:lnTo>
                  <a:lnTo>
                    <a:pt x="19405" y="145659"/>
                  </a:lnTo>
                  <a:lnTo>
                    <a:pt x="20084" y="158153"/>
                  </a:lnTo>
                  <a:lnTo>
                    <a:pt x="21553" y="170985"/>
                  </a:lnTo>
                  <a:lnTo>
                    <a:pt x="23595" y="183506"/>
                  </a:lnTo>
                  <a:lnTo>
                    <a:pt x="25124" y="192113"/>
                  </a:lnTo>
                  <a:lnTo>
                    <a:pt x="24980" y="193285"/>
                  </a:lnTo>
                  <a:lnTo>
                    <a:pt x="23599" y="189515"/>
                  </a:lnTo>
                  <a:lnTo>
                    <a:pt x="21450" y="182806"/>
                  </a:lnTo>
                  <a:lnTo>
                    <a:pt x="18820" y="174042"/>
                  </a:lnTo>
                  <a:lnTo>
                    <a:pt x="15884" y="163753"/>
                  </a:lnTo>
                  <a:lnTo>
                    <a:pt x="12751" y="152505"/>
                  </a:lnTo>
                  <a:lnTo>
                    <a:pt x="9489" y="140921"/>
                  </a:lnTo>
                  <a:lnTo>
                    <a:pt x="6153" y="129367"/>
                  </a:lnTo>
                  <a:lnTo>
                    <a:pt x="3097" y="117820"/>
                  </a:lnTo>
                  <a:lnTo>
                    <a:pt x="955" y="105996"/>
                  </a:lnTo>
                  <a:lnTo>
                    <a:pt x="0" y="93747"/>
                  </a:lnTo>
                  <a:lnTo>
                    <a:pt x="173" y="81231"/>
                  </a:lnTo>
                  <a:lnTo>
                    <a:pt x="1278" y="68820"/>
                  </a:lnTo>
                  <a:lnTo>
                    <a:pt x="3113" y="56742"/>
                  </a:lnTo>
                  <a:lnTo>
                    <a:pt x="6141" y="45530"/>
                  </a:lnTo>
                  <a:lnTo>
                    <a:pt x="11440" y="36064"/>
                  </a:lnTo>
                  <a:lnTo>
                    <a:pt x="19412" y="28667"/>
                  </a:lnTo>
                  <a:lnTo>
                    <a:pt x="29680" y="23177"/>
                  </a:lnTo>
                  <a:lnTo>
                    <a:pt x="41478" y="19236"/>
                  </a:lnTo>
                  <a:lnTo>
                    <a:pt x="54191" y="16464"/>
                  </a:lnTo>
                  <a:lnTo>
                    <a:pt x="67436" y="14378"/>
                  </a:lnTo>
                  <a:lnTo>
                    <a:pt x="80992" y="12420"/>
                  </a:lnTo>
                  <a:lnTo>
                    <a:pt x="94723" y="10282"/>
                  </a:lnTo>
                  <a:lnTo>
                    <a:pt x="108334" y="8018"/>
                  </a:lnTo>
                  <a:lnTo>
                    <a:pt x="122896" y="5720"/>
                  </a:lnTo>
                  <a:lnTo>
                    <a:pt x="141924" y="3182"/>
                  </a:lnTo>
                  <a:lnTo>
                    <a:pt x="171412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9134392" y="841753"/>
              <a:ext cx="21059" cy="200042"/>
            </a:xfrm>
            <a:custGeom>
              <a:avLst/>
              <a:gdLst/>
              <a:ahLst/>
              <a:cxnLst/>
              <a:rect l="0" t="0" r="0" b="0"/>
              <a:pathLst>
                <a:path w="21059" h="200042">
                  <a:moveTo>
                    <a:pt x="0" y="0"/>
                  </a:moveTo>
                  <a:lnTo>
                    <a:pt x="1" y="14669"/>
                  </a:lnTo>
                  <a:lnTo>
                    <a:pt x="1" y="28580"/>
                  </a:lnTo>
                  <a:lnTo>
                    <a:pt x="1" y="43073"/>
                  </a:lnTo>
                  <a:lnTo>
                    <a:pt x="1" y="58102"/>
                  </a:lnTo>
                  <a:lnTo>
                    <a:pt x="1" y="73279"/>
                  </a:lnTo>
                  <a:lnTo>
                    <a:pt x="5" y="88346"/>
                  </a:lnTo>
                  <a:lnTo>
                    <a:pt x="177" y="103210"/>
                  </a:lnTo>
                  <a:lnTo>
                    <a:pt x="827" y="117870"/>
                  </a:lnTo>
                  <a:lnTo>
                    <a:pt x="2079" y="132344"/>
                  </a:lnTo>
                  <a:lnTo>
                    <a:pt x="3943" y="146259"/>
                  </a:lnTo>
                  <a:lnTo>
                    <a:pt x="6670" y="160316"/>
                  </a:lnTo>
                  <a:lnTo>
                    <a:pt x="11624" y="176867"/>
                  </a:lnTo>
                  <a:lnTo>
                    <a:pt x="21058" y="20004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9134392" y="694354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0"/>
                  </a:moveTo>
                  <a:lnTo>
                    <a:pt x="10529" y="105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9295232" y="590225"/>
              <a:ext cx="155016" cy="426243"/>
            </a:xfrm>
            <a:custGeom>
              <a:avLst/>
              <a:gdLst/>
              <a:ahLst/>
              <a:cxnLst/>
              <a:rect l="0" t="0" r="0" b="0"/>
              <a:pathLst>
                <a:path w="155016" h="426243">
                  <a:moveTo>
                    <a:pt x="7617" y="419984"/>
                  </a:moveTo>
                  <a:lnTo>
                    <a:pt x="13627" y="425322"/>
                  </a:lnTo>
                  <a:lnTo>
                    <a:pt x="19774" y="426242"/>
                  </a:lnTo>
                  <a:lnTo>
                    <a:pt x="25192" y="423419"/>
                  </a:lnTo>
                  <a:lnTo>
                    <a:pt x="29376" y="417733"/>
                  </a:lnTo>
                  <a:lnTo>
                    <a:pt x="32415" y="409769"/>
                  </a:lnTo>
                  <a:lnTo>
                    <a:pt x="34392" y="400215"/>
                  </a:lnTo>
                  <a:lnTo>
                    <a:pt x="35233" y="389833"/>
                  </a:lnTo>
                  <a:lnTo>
                    <a:pt x="35005" y="379106"/>
                  </a:lnTo>
                  <a:lnTo>
                    <a:pt x="34047" y="367789"/>
                  </a:lnTo>
                  <a:lnTo>
                    <a:pt x="32869" y="355062"/>
                  </a:lnTo>
                  <a:lnTo>
                    <a:pt x="31778" y="340581"/>
                  </a:lnTo>
                  <a:lnTo>
                    <a:pt x="30725" y="324939"/>
                  </a:lnTo>
                  <a:lnTo>
                    <a:pt x="29411" y="309353"/>
                  </a:lnTo>
                  <a:lnTo>
                    <a:pt x="27674" y="294523"/>
                  </a:lnTo>
                  <a:lnTo>
                    <a:pt x="25508" y="280142"/>
                  </a:lnTo>
                  <a:lnTo>
                    <a:pt x="22974" y="265207"/>
                  </a:lnTo>
                  <a:lnTo>
                    <a:pt x="20160" y="249164"/>
                  </a:lnTo>
                  <a:lnTo>
                    <a:pt x="17304" y="232099"/>
                  </a:lnTo>
                  <a:lnTo>
                    <a:pt x="14773" y="214479"/>
                  </a:lnTo>
                  <a:lnTo>
                    <a:pt x="12737" y="196654"/>
                  </a:lnTo>
                  <a:lnTo>
                    <a:pt x="11032" y="178802"/>
                  </a:lnTo>
                  <a:lnTo>
                    <a:pt x="9273" y="160990"/>
                  </a:lnTo>
                  <a:lnTo>
                    <a:pt x="7240" y="143240"/>
                  </a:lnTo>
                  <a:lnTo>
                    <a:pt x="5042" y="125713"/>
                  </a:lnTo>
                  <a:lnTo>
                    <a:pt x="3021" y="108704"/>
                  </a:lnTo>
                  <a:lnTo>
                    <a:pt x="1368" y="92334"/>
                  </a:lnTo>
                  <a:lnTo>
                    <a:pt x="276" y="76559"/>
                  </a:lnTo>
                  <a:lnTo>
                    <a:pt x="0" y="61272"/>
                  </a:lnTo>
                  <a:lnTo>
                    <a:pt x="611" y="46374"/>
                  </a:lnTo>
                  <a:lnTo>
                    <a:pt x="2496" y="32420"/>
                  </a:lnTo>
                  <a:lnTo>
                    <a:pt x="6424" y="20559"/>
                  </a:lnTo>
                  <a:lnTo>
                    <a:pt x="12624" y="11260"/>
                  </a:lnTo>
                  <a:lnTo>
                    <a:pt x="20874" y="4678"/>
                  </a:lnTo>
                  <a:lnTo>
                    <a:pt x="30770" y="994"/>
                  </a:lnTo>
                  <a:lnTo>
                    <a:pt x="41901" y="0"/>
                  </a:lnTo>
                  <a:lnTo>
                    <a:pt x="53764" y="1229"/>
                  </a:lnTo>
                  <a:lnTo>
                    <a:pt x="65784" y="4163"/>
                  </a:lnTo>
                  <a:lnTo>
                    <a:pt x="77637" y="8347"/>
                  </a:lnTo>
                  <a:lnTo>
                    <a:pt x="89221" y="13422"/>
                  </a:lnTo>
                  <a:lnTo>
                    <a:pt x="100539" y="19117"/>
                  </a:lnTo>
                  <a:lnTo>
                    <a:pt x="111624" y="25231"/>
                  </a:lnTo>
                  <a:lnTo>
                    <a:pt x="122071" y="31324"/>
                  </a:lnTo>
                  <a:lnTo>
                    <a:pt x="132069" y="37302"/>
                  </a:lnTo>
                  <a:lnTo>
                    <a:pt x="142493" y="43686"/>
                  </a:lnTo>
                  <a:lnTo>
                    <a:pt x="155015" y="5148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9218621" y="799639"/>
              <a:ext cx="221099" cy="31586"/>
            </a:xfrm>
            <a:custGeom>
              <a:avLst/>
              <a:gdLst/>
              <a:ahLst/>
              <a:cxnLst/>
              <a:rect l="0" t="0" r="0" b="0"/>
              <a:pathLst>
                <a:path w="221099" h="31586">
                  <a:moveTo>
                    <a:pt x="221098" y="0"/>
                  </a:moveTo>
                  <a:lnTo>
                    <a:pt x="212297" y="2934"/>
                  </a:lnTo>
                  <a:lnTo>
                    <a:pt x="203950" y="5716"/>
                  </a:lnTo>
                  <a:lnTo>
                    <a:pt x="195247" y="8611"/>
                  </a:lnTo>
                  <a:lnTo>
                    <a:pt x="185953" y="11478"/>
                  </a:lnTo>
                  <a:lnTo>
                    <a:pt x="175810" y="13995"/>
                  </a:lnTo>
                  <a:lnTo>
                    <a:pt x="164765" y="16006"/>
                  </a:lnTo>
                  <a:lnTo>
                    <a:pt x="152926" y="17518"/>
                  </a:lnTo>
                  <a:lnTo>
                    <a:pt x="140455" y="18613"/>
                  </a:lnTo>
                  <a:lnTo>
                    <a:pt x="127508" y="19391"/>
                  </a:lnTo>
                  <a:lnTo>
                    <a:pt x="114052" y="20100"/>
                  </a:lnTo>
                  <a:lnTo>
                    <a:pt x="99882" y="21116"/>
                  </a:lnTo>
                  <a:lnTo>
                    <a:pt x="84954" y="22615"/>
                  </a:lnTo>
                  <a:lnTo>
                    <a:pt x="69731" y="24446"/>
                  </a:lnTo>
                  <a:lnTo>
                    <a:pt x="53387" y="26406"/>
                  </a:lnTo>
                  <a:lnTo>
                    <a:pt x="32249" y="2866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849916" y="1189193"/>
              <a:ext cx="84229" cy="136872"/>
            </a:xfrm>
            <a:custGeom>
              <a:avLst/>
              <a:gdLst/>
              <a:ahLst/>
              <a:cxnLst/>
              <a:rect l="0" t="0" r="0" b="0"/>
              <a:pathLst>
                <a:path w="84229" h="136872">
                  <a:moveTo>
                    <a:pt x="0" y="0"/>
                  </a:moveTo>
                  <a:lnTo>
                    <a:pt x="3001" y="8802"/>
                  </a:lnTo>
                  <a:lnTo>
                    <a:pt x="6424" y="17148"/>
                  </a:lnTo>
                  <a:lnTo>
                    <a:pt x="10619" y="25847"/>
                  </a:lnTo>
                  <a:lnTo>
                    <a:pt x="15520" y="34968"/>
                  </a:lnTo>
                  <a:lnTo>
                    <a:pt x="21001" y="44463"/>
                  </a:lnTo>
                  <a:lnTo>
                    <a:pt x="26931" y="54255"/>
                  </a:lnTo>
                  <a:lnTo>
                    <a:pt x="33193" y="64269"/>
                  </a:lnTo>
                  <a:lnTo>
                    <a:pt x="39690" y="74443"/>
                  </a:lnTo>
                  <a:lnTo>
                    <a:pt x="46351" y="84720"/>
                  </a:lnTo>
                  <a:lnTo>
                    <a:pt x="53010" y="94804"/>
                  </a:lnTo>
                  <a:lnTo>
                    <a:pt x="60172" y="105251"/>
                  </a:lnTo>
                  <a:lnTo>
                    <a:pt x="69585" y="118097"/>
                  </a:lnTo>
                  <a:lnTo>
                    <a:pt x="84228" y="13687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818330" y="1189193"/>
              <a:ext cx="221100" cy="368499"/>
            </a:xfrm>
            <a:custGeom>
              <a:avLst/>
              <a:gdLst/>
              <a:ahLst/>
              <a:cxnLst/>
              <a:rect l="0" t="0" r="0" b="0"/>
              <a:pathLst>
                <a:path w="221100" h="368499">
                  <a:moveTo>
                    <a:pt x="221099" y="0"/>
                  </a:moveTo>
                  <a:lnTo>
                    <a:pt x="212298" y="5935"/>
                  </a:lnTo>
                  <a:lnTo>
                    <a:pt x="203950" y="12140"/>
                  </a:lnTo>
                  <a:lnTo>
                    <a:pt x="195252" y="19240"/>
                  </a:lnTo>
                  <a:lnTo>
                    <a:pt x="186131" y="27353"/>
                  </a:lnTo>
                  <a:lnTo>
                    <a:pt x="176636" y="36648"/>
                  </a:lnTo>
                  <a:lnTo>
                    <a:pt x="166843" y="47096"/>
                  </a:lnTo>
                  <a:lnTo>
                    <a:pt x="156830" y="58521"/>
                  </a:lnTo>
                  <a:lnTo>
                    <a:pt x="146656" y="70707"/>
                  </a:lnTo>
                  <a:lnTo>
                    <a:pt x="136374" y="83461"/>
                  </a:lnTo>
                  <a:lnTo>
                    <a:pt x="126183" y="96785"/>
                  </a:lnTo>
                  <a:lnTo>
                    <a:pt x="116414" y="110867"/>
                  </a:lnTo>
                  <a:lnTo>
                    <a:pt x="107208" y="125749"/>
                  </a:lnTo>
                  <a:lnTo>
                    <a:pt x="98383" y="141337"/>
                  </a:lnTo>
                  <a:lnTo>
                    <a:pt x="89536" y="157486"/>
                  </a:lnTo>
                  <a:lnTo>
                    <a:pt x="80442" y="174046"/>
                  </a:lnTo>
                  <a:lnTo>
                    <a:pt x="71367" y="190573"/>
                  </a:lnTo>
                  <a:lnTo>
                    <a:pt x="62954" y="206363"/>
                  </a:lnTo>
                  <a:lnTo>
                    <a:pt x="55511" y="221096"/>
                  </a:lnTo>
                  <a:lnTo>
                    <a:pt x="48871" y="234954"/>
                  </a:lnTo>
                  <a:lnTo>
                    <a:pt x="42569" y="248415"/>
                  </a:lnTo>
                  <a:lnTo>
                    <a:pt x="36297" y="261808"/>
                  </a:lnTo>
                  <a:lnTo>
                    <a:pt x="30083" y="275281"/>
                  </a:lnTo>
                  <a:lnTo>
                    <a:pt x="24205" y="288873"/>
                  </a:lnTo>
                  <a:lnTo>
                    <a:pt x="18805" y="302566"/>
                  </a:lnTo>
                  <a:lnTo>
                    <a:pt x="14028" y="315925"/>
                  </a:lnTo>
                  <a:lnTo>
                    <a:pt x="9614" y="329533"/>
                  </a:lnTo>
                  <a:lnTo>
                    <a:pt x="5179" y="345704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975434" y="1231307"/>
              <a:ext cx="132220" cy="168312"/>
            </a:xfrm>
            <a:custGeom>
              <a:avLst/>
              <a:gdLst/>
              <a:ahLst/>
              <a:cxnLst/>
              <a:rect l="0" t="0" r="0" b="0"/>
              <a:pathLst>
                <a:path w="132220" h="168312">
                  <a:moveTo>
                    <a:pt x="116637" y="31586"/>
                  </a:moveTo>
                  <a:lnTo>
                    <a:pt x="105037" y="31720"/>
                  </a:lnTo>
                  <a:lnTo>
                    <a:pt x="95188" y="33000"/>
                  </a:lnTo>
                  <a:lnTo>
                    <a:pt x="86178" y="35589"/>
                  </a:lnTo>
                  <a:lnTo>
                    <a:pt x="77563" y="39135"/>
                  </a:lnTo>
                  <a:lnTo>
                    <a:pt x="68888" y="43120"/>
                  </a:lnTo>
                  <a:lnTo>
                    <a:pt x="59916" y="47213"/>
                  </a:lnTo>
                  <a:lnTo>
                    <a:pt x="50759" y="51754"/>
                  </a:lnTo>
                  <a:lnTo>
                    <a:pt x="41759" y="57617"/>
                  </a:lnTo>
                  <a:lnTo>
                    <a:pt x="33117" y="65187"/>
                  </a:lnTo>
                  <a:lnTo>
                    <a:pt x="25026" y="74220"/>
                  </a:lnTo>
                  <a:lnTo>
                    <a:pt x="17745" y="84125"/>
                  </a:lnTo>
                  <a:lnTo>
                    <a:pt x="11341" y="94456"/>
                  </a:lnTo>
                  <a:lnTo>
                    <a:pt x="6042" y="104969"/>
                  </a:lnTo>
                  <a:lnTo>
                    <a:pt x="2306" y="115545"/>
                  </a:lnTo>
                  <a:lnTo>
                    <a:pt x="248" y="126126"/>
                  </a:lnTo>
                  <a:lnTo>
                    <a:pt x="0" y="136364"/>
                  </a:lnTo>
                  <a:lnTo>
                    <a:pt x="1878" y="145639"/>
                  </a:lnTo>
                  <a:lnTo>
                    <a:pt x="5851" y="153685"/>
                  </a:lnTo>
                  <a:lnTo>
                    <a:pt x="11772" y="160240"/>
                  </a:lnTo>
                  <a:lnTo>
                    <a:pt x="19557" y="164896"/>
                  </a:lnTo>
                  <a:lnTo>
                    <a:pt x="28974" y="167608"/>
                  </a:lnTo>
                  <a:lnTo>
                    <a:pt x="39531" y="168311"/>
                  </a:lnTo>
                  <a:lnTo>
                    <a:pt x="50600" y="166746"/>
                  </a:lnTo>
                  <a:lnTo>
                    <a:pt x="61776" y="162996"/>
                  </a:lnTo>
                  <a:lnTo>
                    <a:pt x="72718" y="157566"/>
                  </a:lnTo>
                  <a:lnTo>
                    <a:pt x="83066" y="151174"/>
                  </a:lnTo>
                  <a:lnTo>
                    <a:pt x="92687" y="144322"/>
                  </a:lnTo>
                  <a:lnTo>
                    <a:pt x="101468" y="137115"/>
                  </a:lnTo>
                  <a:lnTo>
                    <a:pt x="109229" y="129371"/>
                  </a:lnTo>
                  <a:lnTo>
                    <a:pt x="115967" y="121011"/>
                  </a:lnTo>
                  <a:lnTo>
                    <a:pt x="121663" y="111922"/>
                  </a:lnTo>
                  <a:lnTo>
                    <a:pt x="126198" y="101903"/>
                  </a:lnTo>
                  <a:lnTo>
                    <a:pt x="129613" y="90938"/>
                  </a:lnTo>
                  <a:lnTo>
                    <a:pt x="131754" y="79319"/>
                  </a:lnTo>
                  <a:lnTo>
                    <a:pt x="132219" y="67526"/>
                  </a:lnTo>
                  <a:lnTo>
                    <a:pt x="130937" y="55866"/>
                  </a:lnTo>
                  <a:lnTo>
                    <a:pt x="128055" y="44699"/>
                  </a:lnTo>
                  <a:lnTo>
                    <a:pt x="123264" y="33333"/>
                  </a:lnTo>
                  <a:lnTo>
                    <a:pt x="113911" y="19656"/>
                  </a:lnTo>
                  <a:lnTo>
                    <a:pt x="95581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159389" y="1241836"/>
              <a:ext cx="137456" cy="199567"/>
            </a:xfrm>
            <a:custGeom>
              <a:avLst/>
              <a:gdLst/>
              <a:ahLst/>
              <a:cxnLst/>
              <a:rect l="0" t="0" r="0" b="0"/>
              <a:pathLst>
                <a:path w="137456" h="199567">
                  <a:moveTo>
                    <a:pt x="27439" y="21057"/>
                  </a:moveTo>
                  <a:lnTo>
                    <a:pt x="24505" y="29858"/>
                  </a:lnTo>
                  <a:lnTo>
                    <a:pt x="21724" y="38205"/>
                  </a:lnTo>
                  <a:lnTo>
                    <a:pt x="18824" y="46904"/>
                  </a:lnTo>
                  <a:lnTo>
                    <a:pt x="15784" y="56024"/>
                  </a:lnTo>
                  <a:lnTo>
                    <a:pt x="12619" y="65519"/>
                  </a:lnTo>
                  <a:lnTo>
                    <a:pt x="9358" y="75321"/>
                  </a:lnTo>
                  <a:lnTo>
                    <a:pt x="6193" y="85680"/>
                  </a:lnTo>
                  <a:lnTo>
                    <a:pt x="3450" y="97151"/>
                  </a:lnTo>
                  <a:lnTo>
                    <a:pt x="1284" y="109935"/>
                  </a:lnTo>
                  <a:lnTo>
                    <a:pt x="0" y="123604"/>
                  </a:lnTo>
                  <a:lnTo>
                    <a:pt x="121" y="137318"/>
                  </a:lnTo>
                  <a:lnTo>
                    <a:pt x="1804" y="150568"/>
                  </a:lnTo>
                  <a:lnTo>
                    <a:pt x="5053" y="162887"/>
                  </a:lnTo>
                  <a:lnTo>
                    <a:pt x="9900" y="173701"/>
                  </a:lnTo>
                  <a:lnTo>
                    <a:pt x="16198" y="182848"/>
                  </a:lnTo>
                  <a:lnTo>
                    <a:pt x="23678" y="190174"/>
                  </a:lnTo>
                  <a:lnTo>
                    <a:pt x="32062" y="195362"/>
                  </a:lnTo>
                  <a:lnTo>
                    <a:pt x="41100" y="198443"/>
                  </a:lnTo>
                  <a:lnTo>
                    <a:pt x="50436" y="199566"/>
                  </a:lnTo>
                  <a:lnTo>
                    <a:pt x="59623" y="198817"/>
                  </a:lnTo>
                  <a:lnTo>
                    <a:pt x="68431" y="196419"/>
                  </a:lnTo>
                  <a:lnTo>
                    <a:pt x="76818" y="192371"/>
                  </a:lnTo>
                  <a:lnTo>
                    <a:pt x="84838" y="186381"/>
                  </a:lnTo>
                  <a:lnTo>
                    <a:pt x="92568" y="178468"/>
                  </a:lnTo>
                  <a:lnTo>
                    <a:pt x="100083" y="169071"/>
                  </a:lnTo>
                  <a:lnTo>
                    <a:pt x="107444" y="158854"/>
                  </a:lnTo>
                  <a:lnTo>
                    <a:pt x="114686" y="148277"/>
                  </a:lnTo>
                  <a:lnTo>
                    <a:pt x="121517" y="137414"/>
                  </a:lnTo>
                  <a:lnTo>
                    <a:pt x="127347" y="126063"/>
                  </a:lnTo>
                  <a:lnTo>
                    <a:pt x="131926" y="114126"/>
                  </a:lnTo>
                  <a:lnTo>
                    <a:pt x="135169" y="101483"/>
                  </a:lnTo>
                  <a:lnTo>
                    <a:pt x="136979" y="87924"/>
                  </a:lnTo>
                  <a:lnTo>
                    <a:pt x="137455" y="73444"/>
                  </a:lnTo>
                  <a:lnTo>
                    <a:pt x="136790" y="58735"/>
                  </a:lnTo>
                  <a:lnTo>
                    <a:pt x="135013" y="43543"/>
                  </a:lnTo>
                  <a:lnTo>
                    <a:pt x="130853" y="25416"/>
                  </a:lnTo>
                  <a:lnTo>
                    <a:pt x="122195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8544797" y="1315535"/>
              <a:ext cx="311734" cy="175594"/>
            </a:xfrm>
            <a:custGeom>
              <a:avLst/>
              <a:gdLst/>
              <a:ahLst/>
              <a:cxnLst/>
              <a:rect l="0" t="0" r="0" b="0"/>
              <a:pathLst>
                <a:path w="311734" h="175594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4" y="41070"/>
                  </a:lnTo>
                  <a:lnTo>
                    <a:pt x="176" y="54239"/>
                  </a:lnTo>
                  <a:lnTo>
                    <a:pt x="825" y="67099"/>
                  </a:lnTo>
                  <a:lnTo>
                    <a:pt x="2083" y="79499"/>
                  </a:lnTo>
                  <a:lnTo>
                    <a:pt x="4081" y="91440"/>
                  </a:lnTo>
                  <a:lnTo>
                    <a:pt x="7025" y="102993"/>
                  </a:lnTo>
                  <a:lnTo>
                    <a:pt x="10935" y="114241"/>
                  </a:lnTo>
                  <a:lnTo>
                    <a:pt x="15680" y="125100"/>
                  </a:lnTo>
                  <a:lnTo>
                    <a:pt x="21080" y="135325"/>
                  </a:lnTo>
                  <a:lnTo>
                    <a:pt x="26975" y="144831"/>
                  </a:lnTo>
                  <a:lnTo>
                    <a:pt x="33390" y="153520"/>
                  </a:lnTo>
                  <a:lnTo>
                    <a:pt x="40527" y="161211"/>
                  </a:lnTo>
                  <a:lnTo>
                    <a:pt x="48435" y="167884"/>
                  </a:lnTo>
                  <a:lnTo>
                    <a:pt x="56863" y="173026"/>
                  </a:lnTo>
                  <a:lnTo>
                    <a:pt x="65368" y="175593"/>
                  </a:lnTo>
                  <a:lnTo>
                    <a:pt x="73675" y="175240"/>
                  </a:lnTo>
                  <a:lnTo>
                    <a:pt x="81540" y="172239"/>
                  </a:lnTo>
                  <a:lnTo>
                    <a:pt x="88669" y="167103"/>
                  </a:lnTo>
                  <a:lnTo>
                    <a:pt x="94981" y="160350"/>
                  </a:lnTo>
                  <a:lnTo>
                    <a:pt x="100557" y="152260"/>
                  </a:lnTo>
                  <a:lnTo>
                    <a:pt x="105544" y="142870"/>
                  </a:lnTo>
                  <a:lnTo>
                    <a:pt x="110094" y="132329"/>
                  </a:lnTo>
                  <a:lnTo>
                    <a:pt x="114515" y="121836"/>
                  </a:lnTo>
                  <a:lnTo>
                    <a:pt x="120022" y="113640"/>
                  </a:lnTo>
                  <a:lnTo>
                    <a:pt x="127051" y="109344"/>
                  </a:lnTo>
                  <a:lnTo>
                    <a:pt x="134235" y="109480"/>
                  </a:lnTo>
                  <a:lnTo>
                    <a:pt x="141231" y="113466"/>
                  </a:lnTo>
                  <a:lnTo>
                    <a:pt x="148116" y="120096"/>
                  </a:lnTo>
                  <a:lnTo>
                    <a:pt x="154974" y="127952"/>
                  </a:lnTo>
                  <a:lnTo>
                    <a:pt x="161851" y="136135"/>
                  </a:lnTo>
                  <a:lnTo>
                    <a:pt x="168926" y="144078"/>
                  </a:lnTo>
                  <a:lnTo>
                    <a:pt x="176505" y="151340"/>
                  </a:lnTo>
                  <a:lnTo>
                    <a:pt x="184718" y="157770"/>
                  </a:lnTo>
                  <a:lnTo>
                    <a:pt x="193691" y="163106"/>
                  </a:lnTo>
                  <a:lnTo>
                    <a:pt x="203624" y="166877"/>
                  </a:lnTo>
                  <a:lnTo>
                    <a:pt x="214526" y="168968"/>
                  </a:lnTo>
                  <a:lnTo>
                    <a:pt x="226101" y="169409"/>
                  </a:lnTo>
                  <a:lnTo>
                    <a:pt x="237863" y="168194"/>
                  </a:lnTo>
                  <a:lnTo>
                    <a:pt x="249504" y="165485"/>
                  </a:lnTo>
                  <a:lnTo>
                    <a:pt x="260589" y="161397"/>
                  </a:lnTo>
                  <a:lnTo>
                    <a:pt x="270501" y="155912"/>
                  </a:lnTo>
                  <a:lnTo>
                    <a:pt x="279015" y="149147"/>
                  </a:lnTo>
                  <a:lnTo>
                    <a:pt x="286239" y="141165"/>
                  </a:lnTo>
                  <a:lnTo>
                    <a:pt x="292415" y="131905"/>
                  </a:lnTo>
                  <a:lnTo>
                    <a:pt x="297792" y="121453"/>
                  </a:lnTo>
                  <a:lnTo>
                    <a:pt x="302423" y="110011"/>
                  </a:lnTo>
                  <a:lnTo>
                    <a:pt x="306171" y="97807"/>
                  </a:lnTo>
                  <a:lnTo>
                    <a:pt x="309024" y="85051"/>
                  </a:lnTo>
                  <a:lnTo>
                    <a:pt x="310918" y="72128"/>
                  </a:lnTo>
                  <a:lnTo>
                    <a:pt x="311733" y="58117"/>
                  </a:lnTo>
                  <a:lnTo>
                    <a:pt x="310425" y="39554"/>
                  </a:lnTo>
                  <a:lnTo>
                    <a:pt x="305326" y="1052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8933205" y="1342259"/>
              <a:ext cx="401230" cy="215433"/>
            </a:xfrm>
            <a:custGeom>
              <a:avLst/>
              <a:gdLst/>
              <a:ahLst/>
              <a:cxnLst/>
              <a:rect l="0" t="0" r="0" b="0"/>
              <a:pathLst>
                <a:path w="401230" h="215433">
                  <a:moveTo>
                    <a:pt x="106431" y="78561"/>
                  </a:moveTo>
                  <a:lnTo>
                    <a:pt x="106297" y="64094"/>
                  </a:lnTo>
                  <a:lnTo>
                    <a:pt x="105017" y="52103"/>
                  </a:lnTo>
                  <a:lnTo>
                    <a:pt x="102419" y="41495"/>
                  </a:lnTo>
                  <a:lnTo>
                    <a:pt x="98527" y="31873"/>
                  </a:lnTo>
                  <a:lnTo>
                    <a:pt x="93245" y="22997"/>
                  </a:lnTo>
                  <a:lnTo>
                    <a:pt x="86659" y="14694"/>
                  </a:lnTo>
                  <a:lnTo>
                    <a:pt x="78986" y="7467"/>
                  </a:lnTo>
                  <a:lnTo>
                    <a:pt x="70476" y="2425"/>
                  </a:lnTo>
                  <a:lnTo>
                    <a:pt x="61353" y="0"/>
                  </a:lnTo>
                  <a:lnTo>
                    <a:pt x="51959" y="0"/>
                  </a:lnTo>
                  <a:lnTo>
                    <a:pt x="42735" y="1977"/>
                  </a:lnTo>
                  <a:lnTo>
                    <a:pt x="33908" y="5458"/>
                  </a:lnTo>
                  <a:lnTo>
                    <a:pt x="25676" y="10200"/>
                  </a:lnTo>
                  <a:lnTo>
                    <a:pt x="18294" y="16189"/>
                  </a:lnTo>
                  <a:lnTo>
                    <a:pt x="11820" y="23331"/>
                  </a:lnTo>
                  <a:lnTo>
                    <a:pt x="6471" y="31750"/>
                  </a:lnTo>
                  <a:lnTo>
                    <a:pt x="2700" y="41844"/>
                  </a:lnTo>
                  <a:lnTo>
                    <a:pt x="609" y="53667"/>
                  </a:lnTo>
                  <a:lnTo>
                    <a:pt x="0" y="66676"/>
                  </a:lnTo>
                  <a:lnTo>
                    <a:pt x="572" y="79940"/>
                  </a:lnTo>
                  <a:lnTo>
                    <a:pt x="2030" y="92889"/>
                  </a:lnTo>
                  <a:lnTo>
                    <a:pt x="4295" y="105174"/>
                  </a:lnTo>
                  <a:lnTo>
                    <a:pt x="7486" y="116498"/>
                  </a:lnTo>
                  <a:lnTo>
                    <a:pt x="11600" y="126801"/>
                  </a:lnTo>
                  <a:lnTo>
                    <a:pt x="16838" y="135718"/>
                  </a:lnTo>
                  <a:lnTo>
                    <a:pt x="23642" y="142512"/>
                  </a:lnTo>
                  <a:lnTo>
                    <a:pt x="32105" y="146968"/>
                  </a:lnTo>
                  <a:lnTo>
                    <a:pt x="41702" y="149165"/>
                  </a:lnTo>
                  <a:lnTo>
                    <a:pt x="51524" y="149211"/>
                  </a:lnTo>
                  <a:lnTo>
                    <a:pt x="61014" y="147383"/>
                  </a:lnTo>
                  <a:lnTo>
                    <a:pt x="69991" y="143735"/>
                  </a:lnTo>
                  <a:lnTo>
                    <a:pt x="78472" y="138021"/>
                  </a:lnTo>
                  <a:lnTo>
                    <a:pt x="86537" y="130292"/>
                  </a:lnTo>
                  <a:lnTo>
                    <a:pt x="93952" y="120850"/>
                  </a:lnTo>
                  <a:lnTo>
                    <a:pt x="100188" y="110072"/>
                  </a:lnTo>
                  <a:lnTo>
                    <a:pt x="105068" y="98336"/>
                  </a:lnTo>
                  <a:lnTo>
                    <a:pt x="109274" y="87101"/>
                  </a:lnTo>
                  <a:lnTo>
                    <a:pt x="113907" y="79991"/>
                  </a:lnTo>
                  <a:lnTo>
                    <a:pt x="118797" y="78907"/>
                  </a:lnTo>
                  <a:lnTo>
                    <a:pt x="123241" y="82017"/>
                  </a:lnTo>
                  <a:lnTo>
                    <a:pt x="127402" y="87581"/>
                  </a:lnTo>
                  <a:lnTo>
                    <a:pt x="131773" y="94334"/>
                  </a:lnTo>
                  <a:lnTo>
                    <a:pt x="136617" y="101557"/>
                  </a:lnTo>
                  <a:lnTo>
                    <a:pt x="141973" y="108906"/>
                  </a:lnTo>
                  <a:lnTo>
                    <a:pt x="147778" y="116243"/>
                  </a:lnTo>
                  <a:lnTo>
                    <a:pt x="153934" y="123523"/>
                  </a:lnTo>
                  <a:lnTo>
                    <a:pt x="160353" y="130739"/>
                  </a:lnTo>
                  <a:lnTo>
                    <a:pt x="166958" y="137902"/>
                  </a:lnTo>
                  <a:lnTo>
                    <a:pt x="173705" y="145008"/>
                  </a:lnTo>
                  <a:lnTo>
                    <a:pt x="180877" y="151579"/>
                  </a:lnTo>
                  <a:lnTo>
                    <a:pt x="189063" y="156702"/>
                  </a:lnTo>
                  <a:lnTo>
                    <a:pt x="198489" y="159985"/>
                  </a:lnTo>
                  <a:lnTo>
                    <a:pt x="208582" y="161204"/>
                  </a:lnTo>
                  <a:lnTo>
                    <a:pt x="218210" y="160052"/>
                  </a:lnTo>
                  <a:lnTo>
                    <a:pt x="226755" y="156602"/>
                  </a:lnTo>
                  <a:lnTo>
                    <a:pt x="234117" y="151049"/>
                  </a:lnTo>
                  <a:lnTo>
                    <a:pt x="240443" y="143517"/>
                  </a:lnTo>
                  <a:lnTo>
                    <a:pt x="245970" y="134318"/>
                  </a:lnTo>
                  <a:lnTo>
                    <a:pt x="251416" y="125446"/>
                  </a:lnTo>
                  <a:lnTo>
                    <a:pt x="257064" y="120308"/>
                  </a:lnTo>
                  <a:lnTo>
                    <a:pt x="262128" y="120297"/>
                  </a:lnTo>
                  <a:lnTo>
                    <a:pt x="266579" y="124997"/>
                  </a:lnTo>
                  <a:lnTo>
                    <a:pt x="270617" y="133399"/>
                  </a:lnTo>
                  <a:lnTo>
                    <a:pt x="274026" y="143256"/>
                  </a:lnTo>
                  <a:lnTo>
                    <a:pt x="275852" y="150077"/>
                  </a:lnTo>
                  <a:lnTo>
                    <a:pt x="275719" y="151270"/>
                  </a:lnTo>
                  <a:lnTo>
                    <a:pt x="274339" y="148321"/>
                  </a:lnTo>
                  <a:lnTo>
                    <a:pt x="272379" y="142554"/>
                  </a:lnTo>
                  <a:lnTo>
                    <a:pt x="270422" y="134609"/>
                  </a:lnTo>
                  <a:lnTo>
                    <a:pt x="268768" y="124958"/>
                  </a:lnTo>
                  <a:lnTo>
                    <a:pt x="267653" y="114180"/>
                  </a:lnTo>
                  <a:lnTo>
                    <a:pt x="267353" y="102933"/>
                  </a:lnTo>
                  <a:lnTo>
                    <a:pt x="267932" y="91622"/>
                  </a:lnTo>
                  <a:lnTo>
                    <a:pt x="269456" y="80583"/>
                  </a:lnTo>
                  <a:lnTo>
                    <a:pt x="272073" y="70167"/>
                  </a:lnTo>
                  <a:lnTo>
                    <a:pt x="275763" y="60508"/>
                  </a:lnTo>
                  <a:lnTo>
                    <a:pt x="280527" y="52039"/>
                  </a:lnTo>
                  <a:lnTo>
                    <a:pt x="286474" y="45552"/>
                  </a:lnTo>
                  <a:lnTo>
                    <a:pt x="293544" y="41307"/>
                  </a:lnTo>
                  <a:lnTo>
                    <a:pt x="301391" y="39252"/>
                  </a:lnTo>
                  <a:lnTo>
                    <a:pt x="309497" y="39302"/>
                  </a:lnTo>
                  <a:lnTo>
                    <a:pt x="317538" y="41190"/>
                  </a:lnTo>
                  <a:lnTo>
                    <a:pt x="325394" y="44709"/>
                  </a:lnTo>
                  <a:lnTo>
                    <a:pt x="333048" y="49803"/>
                  </a:lnTo>
                  <a:lnTo>
                    <a:pt x="340530" y="56303"/>
                  </a:lnTo>
                  <a:lnTo>
                    <a:pt x="347877" y="64105"/>
                  </a:lnTo>
                  <a:lnTo>
                    <a:pt x="355123" y="73244"/>
                  </a:lnTo>
                  <a:lnTo>
                    <a:pt x="362294" y="83610"/>
                  </a:lnTo>
                  <a:lnTo>
                    <a:pt x="369247" y="94825"/>
                  </a:lnTo>
                  <a:lnTo>
                    <a:pt x="375690" y="106345"/>
                  </a:lnTo>
                  <a:lnTo>
                    <a:pt x="381500" y="117836"/>
                  </a:lnTo>
                  <a:lnTo>
                    <a:pt x="386554" y="129331"/>
                  </a:lnTo>
                  <a:lnTo>
                    <a:pt x="390650" y="141115"/>
                  </a:lnTo>
                  <a:lnTo>
                    <a:pt x="393775" y="153326"/>
                  </a:lnTo>
                  <a:lnTo>
                    <a:pt x="396064" y="165551"/>
                  </a:lnTo>
                  <a:lnTo>
                    <a:pt x="397940" y="178208"/>
                  </a:lnTo>
                  <a:lnTo>
                    <a:pt x="399567" y="193529"/>
                  </a:lnTo>
                  <a:lnTo>
                    <a:pt x="401229" y="21543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9450247" y="1283950"/>
              <a:ext cx="42115" cy="305327"/>
            </a:xfrm>
            <a:custGeom>
              <a:avLst/>
              <a:gdLst/>
              <a:ahLst/>
              <a:cxnLst/>
              <a:rect l="0" t="0" r="0" b="0"/>
              <a:pathLst>
                <a:path w="42115" h="305327">
                  <a:moveTo>
                    <a:pt x="0" y="0"/>
                  </a:moveTo>
                  <a:lnTo>
                    <a:pt x="2867" y="11869"/>
                  </a:lnTo>
                  <a:lnTo>
                    <a:pt x="5009" y="24278"/>
                  </a:lnTo>
                  <a:lnTo>
                    <a:pt x="6617" y="38456"/>
                  </a:lnTo>
                  <a:lnTo>
                    <a:pt x="7971" y="53818"/>
                  </a:lnTo>
                  <a:lnTo>
                    <a:pt x="9468" y="69166"/>
                  </a:lnTo>
                  <a:lnTo>
                    <a:pt x="11314" y="83809"/>
                  </a:lnTo>
                  <a:lnTo>
                    <a:pt x="13380" y="98050"/>
                  </a:lnTo>
                  <a:lnTo>
                    <a:pt x="15312" y="112885"/>
                  </a:lnTo>
                  <a:lnTo>
                    <a:pt x="16913" y="128849"/>
                  </a:lnTo>
                  <a:lnTo>
                    <a:pt x="18309" y="145519"/>
                  </a:lnTo>
                  <a:lnTo>
                    <a:pt x="19854" y="161809"/>
                  </a:lnTo>
                  <a:lnTo>
                    <a:pt x="21739" y="177109"/>
                  </a:lnTo>
                  <a:lnTo>
                    <a:pt x="23837" y="191468"/>
                  </a:lnTo>
                  <a:lnTo>
                    <a:pt x="25792" y="205325"/>
                  </a:lnTo>
                  <a:lnTo>
                    <a:pt x="27409" y="219008"/>
                  </a:lnTo>
                  <a:lnTo>
                    <a:pt x="28817" y="232520"/>
                  </a:lnTo>
                  <a:lnTo>
                    <a:pt x="30368" y="245613"/>
                  </a:lnTo>
                  <a:lnTo>
                    <a:pt x="32258" y="258156"/>
                  </a:lnTo>
                  <a:lnTo>
                    <a:pt x="34368" y="269722"/>
                  </a:lnTo>
                  <a:lnTo>
                    <a:pt x="36553" y="280658"/>
                  </a:lnTo>
                  <a:lnTo>
                    <a:pt x="39007" y="291922"/>
                  </a:lnTo>
                  <a:lnTo>
                    <a:pt x="42114" y="30532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9323906" y="1378706"/>
              <a:ext cx="231628" cy="52644"/>
            </a:xfrm>
            <a:custGeom>
              <a:avLst/>
              <a:gdLst/>
              <a:ahLst/>
              <a:cxnLst/>
              <a:rect l="0" t="0" r="0" b="0"/>
              <a:pathLst>
                <a:path w="231628" h="52644">
                  <a:moveTo>
                    <a:pt x="231627" y="52643"/>
                  </a:moveTo>
                  <a:lnTo>
                    <a:pt x="225692" y="46842"/>
                  </a:lnTo>
                  <a:lnTo>
                    <a:pt x="219488" y="41918"/>
                  </a:lnTo>
                  <a:lnTo>
                    <a:pt x="212388" y="37415"/>
                  </a:lnTo>
                  <a:lnTo>
                    <a:pt x="204274" y="33195"/>
                  </a:lnTo>
                  <a:lnTo>
                    <a:pt x="194978" y="29181"/>
                  </a:lnTo>
                  <a:lnTo>
                    <a:pt x="184532" y="25324"/>
                  </a:lnTo>
                  <a:lnTo>
                    <a:pt x="173106" y="21745"/>
                  </a:lnTo>
                  <a:lnTo>
                    <a:pt x="160920" y="18718"/>
                  </a:lnTo>
                  <a:lnTo>
                    <a:pt x="148171" y="16344"/>
                  </a:lnTo>
                  <a:lnTo>
                    <a:pt x="135019" y="14411"/>
                  </a:lnTo>
                  <a:lnTo>
                    <a:pt x="121585" y="12499"/>
                  </a:lnTo>
                  <a:lnTo>
                    <a:pt x="107957" y="10362"/>
                  </a:lnTo>
                  <a:lnTo>
                    <a:pt x="94195" y="8095"/>
                  </a:lnTo>
                  <a:lnTo>
                    <a:pt x="80342" y="6026"/>
                  </a:lnTo>
                  <a:lnTo>
                    <a:pt x="66442" y="4338"/>
                  </a:lnTo>
                  <a:lnTo>
                    <a:pt x="52929" y="3049"/>
                  </a:lnTo>
                  <a:lnTo>
                    <a:pt x="39193" y="1970"/>
                  </a:lnTo>
                  <a:lnTo>
                    <a:pt x="22910" y="100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862136" y="483784"/>
              <a:ext cx="145915" cy="621182"/>
            </a:xfrm>
            <a:custGeom>
              <a:avLst/>
              <a:gdLst/>
              <a:ahLst/>
              <a:cxnLst/>
              <a:rect l="0" t="0" r="0" b="0"/>
              <a:pathLst>
                <a:path w="145915" h="621182">
                  <a:moveTo>
                    <a:pt x="145914" y="0"/>
                  </a:moveTo>
                  <a:lnTo>
                    <a:pt x="137113" y="5935"/>
                  </a:lnTo>
                  <a:lnTo>
                    <a:pt x="128767" y="12139"/>
                  </a:lnTo>
                  <a:lnTo>
                    <a:pt x="120072" y="19235"/>
                  </a:lnTo>
                  <a:lnTo>
                    <a:pt x="111125" y="27175"/>
                  </a:lnTo>
                  <a:lnTo>
                    <a:pt x="102278" y="35822"/>
                  </a:lnTo>
                  <a:lnTo>
                    <a:pt x="93735" y="45021"/>
                  </a:lnTo>
                  <a:lnTo>
                    <a:pt x="85373" y="54793"/>
                  </a:lnTo>
                  <a:lnTo>
                    <a:pt x="76847" y="65331"/>
                  </a:lnTo>
                  <a:lnTo>
                    <a:pt x="67973" y="76673"/>
                  </a:lnTo>
                  <a:lnTo>
                    <a:pt x="59048" y="88559"/>
                  </a:lnTo>
                  <a:lnTo>
                    <a:pt x="50734" y="100537"/>
                  </a:lnTo>
                  <a:lnTo>
                    <a:pt x="43365" y="112334"/>
                  </a:lnTo>
                  <a:lnTo>
                    <a:pt x="36942" y="123866"/>
                  </a:lnTo>
                  <a:lnTo>
                    <a:pt x="31320" y="135142"/>
                  </a:lnTo>
                  <a:lnTo>
                    <a:pt x="26317" y="146222"/>
                  </a:lnTo>
                  <a:lnTo>
                    <a:pt x="21770" y="157647"/>
                  </a:lnTo>
                  <a:lnTo>
                    <a:pt x="17548" y="170382"/>
                  </a:lnTo>
                  <a:lnTo>
                    <a:pt x="13558" y="184849"/>
                  </a:lnTo>
                  <a:lnTo>
                    <a:pt x="9894" y="200976"/>
                  </a:lnTo>
                  <a:lnTo>
                    <a:pt x="6811" y="218477"/>
                  </a:lnTo>
                  <a:lnTo>
                    <a:pt x="4405" y="237019"/>
                  </a:lnTo>
                  <a:lnTo>
                    <a:pt x="2622" y="255994"/>
                  </a:lnTo>
                  <a:lnTo>
                    <a:pt x="1342" y="274565"/>
                  </a:lnTo>
                  <a:lnTo>
                    <a:pt x="448" y="292315"/>
                  </a:lnTo>
                  <a:lnTo>
                    <a:pt x="0" y="309519"/>
                  </a:lnTo>
                  <a:lnTo>
                    <a:pt x="223" y="326911"/>
                  </a:lnTo>
                  <a:lnTo>
                    <a:pt x="1188" y="344905"/>
                  </a:lnTo>
                  <a:lnTo>
                    <a:pt x="2818" y="363265"/>
                  </a:lnTo>
                  <a:lnTo>
                    <a:pt x="4982" y="381298"/>
                  </a:lnTo>
                  <a:lnTo>
                    <a:pt x="7551" y="398613"/>
                  </a:lnTo>
                  <a:lnTo>
                    <a:pt x="10410" y="414987"/>
                  </a:lnTo>
                  <a:lnTo>
                    <a:pt x="13475" y="430210"/>
                  </a:lnTo>
                  <a:lnTo>
                    <a:pt x="16687" y="444302"/>
                  </a:lnTo>
                  <a:lnTo>
                    <a:pt x="20166" y="457595"/>
                  </a:lnTo>
                  <a:lnTo>
                    <a:pt x="24186" y="470610"/>
                  </a:lnTo>
                  <a:lnTo>
                    <a:pt x="28856" y="483662"/>
                  </a:lnTo>
                  <a:lnTo>
                    <a:pt x="34130" y="496551"/>
                  </a:lnTo>
                  <a:lnTo>
                    <a:pt x="39894" y="508679"/>
                  </a:lnTo>
                  <a:lnTo>
                    <a:pt x="46036" y="519773"/>
                  </a:lnTo>
                  <a:lnTo>
                    <a:pt x="52619" y="530188"/>
                  </a:lnTo>
                  <a:lnTo>
                    <a:pt x="59869" y="540709"/>
                  </a:lnTo>
                  <a:lnTo>
                    <a:pt x="67853" y="551781"/>
                  </a:lnTo>
                  <a:lnTo>
                    <a:pt x="76333" y="563184"/>
                  </a:lnTo>
                  <a:lnTo>
                    <a:pt x="84872" y="574240"/>
                  </a:lnTo>
                  <a:lnTo>
                    <a:pt x="93197" y="584558"/>
                  </a:lnTo>
                  <a:lnTo>
                    <a:pt x="100933" y="593788"/>
                  </a:lnTo>
                  <a:lnTo>
                    <a:pt x="108265" y="602361"/>
                  </a:lnTo>
                  <a:lnTo>
                    <a:pt x="115835" y="611025"/>
                  </a:lnTo>
                  <a:lnTo>
                    <a:pt x="124858" y="62118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9566061" y="1115494"/>
              <a:ext cx="177535" cy="684353"/>
            </a:xfrm>
            <a:custGeom>
              <a:avLst/>
              <a:gdLst/>
              <a:ahLst/>
              <a:cxnLst/>
              <a:rect l="0" t="0" r="0" b="0"/>
              <a:pathLst>
                <a:path w="177535" h="684353">
                  <a:moveTo>
                    <a:pt x="0" y="0"/>
                  </a:moveTo>
                  <a:lnTo>
                    <a:pt x="2934" y="8801"/>
                  </a:lnTo>
                  <a:lnTo>
                    <a:pt x="5717" y="17148"/>
                  </a:lnTo>
                  <a:lnTo>
                    <a:pt x="8615" y="25847"/>
                  </a:lnTo>
                  <a:lnTo>
                    <a:pt x="11655" y="34967"/>
                  </a:lnTo>
                  <a:lnTo>
                    <a:pt x="14822" y="44463"/>
                  </a:lnTo>
                  <a:lnTo>
                    <a:pt x="18090" y="54255"/>
                  </a:lnTo>
                  <a:lnTo>
                    <a:pt x="21600" y="64269"/>
                  </a:lnTo>
                  <a:lnTo>
                    <a:pt x="25640" y="74442"/>
                  </a:lnTo>
                  <a:lnTo>
                    <a:pt x="30323" y="84729"/>
                  </a:lnTo>
                  <a:lnTo>
                    <a:pt x="35602" y="95093"/>
                  </a:lnTo>
                  <a:lnTo>
                    <a:pt x="41372" y="105511"/>
                  </a:lnTo>
                  <a:lnTo>
                    <a:pt x="47512" y="115965"/>
                  </a:lnTo>
                  <a:lnTo>
                    <a:pt x="53923" y="126443"/>
                  </a:lnTo>
                  <a:lnTo>
                    <a:pt x="60527" y="136938"/>
                  </a:lnTo>
                  <a:lnTo>
                    <a:pt x="67263" y="147444"/>
                  </a:lnTo>
                  <a:lnTo>
                    <a:pt x="74090" y="157958"/>
                  </a:lnTo>
                  <a:lnTo>
                    <a:pt x="80980" y="168476"/>
                  </a:lnTo>
                  <a:lnTo>
                    <a:pt x="87907" y="178998"/>
                  </a:lnTo>
                  <a:lnTo>
                    <a:pt x="94696" y="189522"/>
                  </a:lnTo>
                  <a:lnTo>
                    <a:pt x="101028" y="200047"/>
                  </a:lnTo>
                  <a:lnTo>
                    <a:pt x="106772" y="210578"/>
                  </a:lnTo>
                  <a:lnTo>
                    <a:pt x="112122" y="221278"/>
                  </a:lnTo>
                  <a:lnTo>
                    <a:pt x="117481" y="232454"/>
                  </a:lnTo>
                  <a:lnTo>
                    <a:pt x="123085" y="244231"/>
                  </a:lnTo>
                  <a:lnTo>
                    <a:pt x="128832" y="256412"/>
                  </a:lnTo>
                  <a:lnTo>
                    <a:pt x="134392" y="268588"/>
                  </a:lnTo>
                  <a:lnTo>
                    <a:pt x="139578" y="280524"/>
                  </a:lnTo>
                  <a:lnTo>
                    <a:pt x="144365" y="292318"/>
                  </a:lnTo>
                  <a:lnTo>
                    <a:pt x="148806" y="304303"/>
                  </a:lnTo>
                  <a:lnTo>
                    <a:pt x="152978" y="316658"/>
                  </a:lnTo>
                  <a:lnTo>
                    <a:pt x="156948" y="329244"/>
                  </a:lnTo>
                  <a:lnTo>
                    <a:pt x="160775" y="341700"/>
                  </a:lnTo>
                  <a:lnTo>
                    <a:pt x="164497" y="353827"/>
                  </a:lnTo>
                  <a:lnTo>
                    <a:pt x="167979" y="365751"/>
                  </a:lnTo>
                  <a:lnTo>
                    <a:pt x="170939" y="377823"/>
                  </a:lnTo>
                  <a:lnTo>
                    <a:pt x="173262" y="390247"/>
                  </a:lnTo>
                  <a:lnTo>
                    <a:pt x="174990" y="403218"/>
                  </a:lnTo>
                  <a:lnTo>
                    <a:pt x="176233" y="416997"/>
                  </a:lnTo>
                  <a:lnTo>
                    <a:pt x="177103" y="431635"/>
                  </a:lnTo>
                  <a:lnTo>
                    <a:pt x="177534" y="446703"/>
                  </a:lnTo>
                  <a:lnTo>
                    <a:pt x="177300" y="461432"/>
                  </a:lnTo>
                  <a:lnTo>
                    <a:pt x="176322" y="475413"/>
                  </a:lnTo>
                  <a:lnTo>
                    <a:pt x="174514" y="488748"/>
                  </a:lnTo>
                  <a:lnTo>
                    <a:pt x="171698" y="501849"/>
                  </a:lnTo>
                  <a:lnTo>
                    <a:pt x="167865" y="514993"/>
                  </a:lnTo>
                  <a:lnTo>
                    <a:pt x="162834" y="528126"/>
                  </a:lnTo>
                  <a:lnTo>
                    <a:pt x="156175" y="540958"/>
                  </a:lnTo>
                  <a:lnTo>
                    <a:pt x="147813" y="553332"/>
                  </a:lnTo>
                  <a:lnTo>
                    <a:pt x="138284" y="565084"/>
                  </a:lnTo>
                  <a:lnTo>
                    <a:pt x="128512" y="575976"/>
                  </a:lnTo>
                  <a:lnTo>
                    <a:pt x="119045" y="585967"/>
                  </a:lnTo>
                  <a:lnTo>
                    <a:pt x="109742" y="595167"/>
                  </a:lnTo>
                  <a:lnTo>
                    <a:pt x="99976" y="603740"/>
                  </a:lnTo>
                  <a:lnTo>
                    <a:pt x="89410" y="611850"/>
                  </a:lnTo>
                  <a:lnTo>
                    <a:pt x="78179" y="619790"/>
                  </a:lnTo>
                  <a:lnTo>
                    <a:pt x="66706" y="627968"/>
                  </a:lnTo>
                  <a:lnTo>
                    <a:pt x="55293" y="636578"/>
                  </a:lnTo>
                  <a:lnTo>
                    <a:pt x="44506" y="645374"/>
                  </a:lnTo>
                  <a:lnTo>
                    <a:pt x="34187" y="654735"/>
                  </a:lnTo>
                  <a:lnTo>
                    <a:pt x="23434" y="666606"/>
                  </a:lnTo>
                  <a:lnTo>
                    <a:pt x="10528" y="68435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9871388" y="1557691"/>
              <a:ext cx="21058" cy="21058"/>
            </a:xfrm>
            <a:custGeom>
              <a:avLst/>
              <a:gdLst/>
              <a:ahLst/>
              <a:cxnLst/>
              <a:rect l="0" t="0" r="0" b="0"/>
              <a:pathLst>
                <a:path w="21058" h="21058">
                  <a:moveTo>
                    <a:pt x="21057" y="0"/>
                  </a:moveTo>
                  <a:lnTo>
                    <a:pt x="14817" y="6239"/>
                  </a:lnTo>
                  <a:lnTo>
                    <a:pt x="9878" y="1117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1642445" y="205966"/>
            <a:ext cx="326385" cy="583672"/>
            <a:chOff x="1642445" y="205966"/>
            <a:chExt cx="326385" cy="583672"/>
          </a:xfrm>
        </p:grpSpPr>
        <p:sp>
          <p:nvSpPr>
            <p:cNvPr id="70" name="Freeform 69"/>
            <p:cNvSpPr/>
            <p:nvPr/>
          </p:nvSpPr>
          <p:spPr>
            <a:xfrm>
              <a:off x="1688974" y="205966"/>
              <a:ext cx="212288" cy="241316"/>
            </a:xfrm>
            <a:custGeom>
              <a:avLst/>
              <a:gdLst/>
              <a:ahLst/>
              <a:cxnLst/>
              <a:rect l="0" t="0" r="0" b="0"/>
              <a:pathLst>
                <a:path w="212288" h="241316">
                  <a:moveTo>
                    <a:pt x="111399" y="4603"/>
                  </a:moveTo>
                  <a:lnTo>
                    <a:pt x="102597" y="1804"/>
                  </a:lnTo>
                  <a:lnTo>
                    <a:pt x="94251" y="302"/>
                  </a:lnTo>
                  <a:lnTo>
                    <a:pt x="85557" y="0"/>
                  </a:lnTo>
                  <a:lnTo>
                    <a:pt x="76608" y="852"/>
                  </a:lnTo>
                  <a:lnTo>
                    <a:pt x="67762" y="2968"/>
                  </a:lnTo>
                  <a:lnTo>
                    <a:pt x="59223" y="6290"/>
                  </a:lnTo>
                  <a:lnTo>
                    <a:pt x="51034" y="10625"/>
                  </a:lnTo>
                  <a:lnTo>
                    <a:pt x="43157" y="15745"/>
                  </a:lnTo>
                  <a:lnTo>
                    <a:pt x="35531" y="21447"/>
                  </a:lnTo>
                  <a:lnTo>
                    <a:pt x="28258" y="27732"/>
                  </a:lnTo>
                  <a:lnTo>
                    <a:pt x="21594" y="34781"/>
                  </a:lnTo>
                  <a:lnTo>
                    <a:pt x="15632" y="42639"/>
                  </a:lnTo>
                  <a:lnTo>
                    <a:pt x="10474" y="51373"/>
                  </a:lnTo>
                  <a:lnTo>
                    <a:pt x="6308" y="61148"/>
                  </a:lnTo>
                  <a:lnTo>
                    <a:pt x="3141" y="71944"/>
                  </a:lnTo>
                  <a:lnTo>
                    <a:pt x="998" y="83449"/>
                  </a:lnTo>
                  <a:lnTo>
                    <a:pt x="0" y="95163"/>
                  </a:lnTo>
                  <a:lnTo>
                    <a:pt x="110" y="106781"/>
                  </a:lnTo>
                  <a:lnTo>
                    <a:pt x="1319" y="118191"/>
                  </a:lnTo>
                  <a:lnTo>
                    <a:pt x="3725" y="129385"/>
                  </a:lnTo>
                  <a:lnTo>
                    <a:pt x="7265" y="140395"/>
                  </a:lnTo>
                  <a:lnTo>
                    <a:pt x="11589" y="151265"/>
                  </a:lnTo>
                  <a:lnTo>
                    <a:pt x="16176" y="162030"/>
                  </a:lnTo>
                  <a:lnTo>
                    <a:pt x="20711" y="172716"/>
                  </a:lnTo>
                  <a:lnTo>
                    <a:pt x="25398" y="183183"/>
                  </a:lnTo>
                  <a:lnTo>
                    <a:pt x="30837" y="193138"/>
                  </a:lnTo>
                  <a:lnTo>
                    <a:pt x="37313" y="202459"/>
                  </a:lnTo>
                  <a:lnTo>
                    <a:pt x="44800" y="211023"/>
                  </a:lnTo>
                  <a:lnTo>
                    <a:pt x="53129" y="218629"/>
                  </a:lnTo>
                  <a:lnTo>
                    <a:pt x="62111" y="225259"/>
                  </a:lnTo>
                  <a:lnTo>
                    <a:pt x="71737" y="230881"/>
                  </a:lnTo>
                  <a:lnTo>
                    <a:pt x="82175" y="235367"/>
                  </a:lnTo>
                  <a:lnTo>
                    <a:pt x="93445" y="238748"/>
                  </a:lnTo>
                  <a:lnTo>
                    <a:pt x="105114" y="240867"/>
                  </a:lnTo>
                  <a:lnTo>
                    <a:pt x="116413" y="241315"/>
                  </a:lnTo>
                  <a:lnTo>
                    <a:pt x="126938" y="240023"/>
                  </a:lnTo>
                  <a:lnTo>
                    <a:pt x="136630" y="237207"/>
                  </a:lnTo>
                  <a:lnTo>
                    <a:pt x="145601" y="233183"/>
                  </a:lnTo>
                  <a:lnTo>
                    <a:pt x="154005" y="228252"/>
                  </a:lnTo>
                  <a:lnTo>
                    <a:pt x="161989" y="222502"/>
                  </a:lnTo>
                  <a:lnTo>
                    <a:pt x="169673" y="215820"/>
                  </a:lnTo>
                  <a:lnTo>
                    <a:pt x="177140" y="208216"/>
                  </a:lnTo>
                  <a:lnTo>
                    <a:pt x="184293" y="199822"/>
                  </a:lnTo>
                  <a:lnTo>
                    <a:pt x="190870" y="190810"/>
                  </a:lnTo>
                  <a:lnTo>
                    <a:pt x="196771" y="181334"/>
                  </a:lnTo>
                  <a:lnTo>
                    <a:pt x="201885" y="171360"/>
                  </a:lnTo>
                  <a:lnTo>
                    <a:pt x="206021" y="160680"/>
                  </a:lnTo>
                  <a:lnTo>
                    <a:pt x="209169" y="149239"/>
                  </a:lnTo>
                  <a:lnTo>
                    <a:pt x="211299" y="137285"/>
                  </a:lnTo>
                  <a:lnTo>
                    <a:pt x="212287" y="125261"/>
                  </a:lnTo>
                  <a:lnTo>
                    <a:pt x="212171" y="113432"/>
                  </a:lnTo>
                  <a:lnTo>
                    <a:pt x="210958" y="101879"/>
                  </a:lnTo>
                  <a:lnTo>
                    <a:pt x="208549" y="90589"/>
                  </a:lnTo>
                  <a:lnTo>
                    <a:pt x="205003" y="79518"/>
                  </a:lnTo>
                  <a:lnTo>
                    <a:pt x="200505" y="68777"/>
                  </a:lnTo>
                  <a:lnTo>
                    <a:pt x="195269" y="58631"/>
                  </a:lnTo>
                  <a:lnTo>
                    <a:pt x="189485" y="49179"/>
                  </a:lnTo>
                  <a:lnTo>
                    <a:pt x="183144" y="40525"/>
                  </a:lnTo>
                  <a:lnTo>
                    <a:pt x="176057" y="32858"/>
                  </a:lnTo>
                  <a:lnTo>
                    <a:pt x="168178" y="26196"/>
                  </a:lnTo>
                  <a:lnTo>
                    <a:pt x="159598" y="20892"/>
                  </a:lnTo>
                  <a:lnTo>
                    <a:pt x="150461" y="17684"/>
                  </a:lnTo>
                  <a:lnTo>
                    <a:pt x="140905" y="16784"/>
                  </a:lnTo>
                  <a:lnTo>
                    <a:pt x="131048" y="17789"/>
                  </a:lnTo>
                  <a:lnTo>
                    <a:pt x="120978" y="19983"/>
                  </a:lnTo>
                  <a:lnTo>
                    <a:pt x="110770" y="22819"/>
                  </a:lnTo>
                  <a:lnTo>
                    <a:pt x="100732" y="25832"/>
                  </a:lnTo>
                  <a:lnTo>
                    <a:pt x="90320" y="28852"/>
                  </a:lnTo>
                  <a:lnTo>
                    <a:pt x="77503" y="32135"/>
                  </a:lnTo>
                  <a:lnTo>
                    <a:pt x="58756" y="3618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642445" y="494839"/>
              <a:ext cx="326385" cy="31586"/>
            </a:xfrm>
            <a:custGeom>
              <a:avLst/>
              <a:gdLst/>
              <a:ahLst/>
              <a:cxnLst/>
              <a:rect l="0" t="0" r="0" b="0"/>
              <a:pathLst>
                <a:path w="326385" h="31586">
                  <a:moveTo>
                    <a:pt x="326384" y="31585"/>
                  </a:moveTo>
                  <a:lnTo>
                    <a:pt x="317515" y="28652"/>
                  </a:lnTo>
                  <a:lnTo>
                    <a:pt x="308528" y="25869"/>
                  </a:lnTo>
                  <a:lnTo>
                    <a:pt x="298529" y="22974"/>
                  </a:lnTo>
                  <a:lnTo>
                    <a:pt x="287375" y="20107"/>
                  </a:lnTo>
                  <a:lnTo>
                    <a:pt x="274915" y="17590"/>
                  </a:lnTo>
                  <a:lnTo>
                    <a:pt x="261203" y="15580"/>
                  </a:lnTo>
                  <a:lnTo>
                    <a:pt x="246440" y="14067"/>
                  </a:lnTo>
                  <a:lnTo>
                    <a:pt x="230863" y="12972"/>
                  </a:lnTo>
                  <a:lnTo>
                    <a:pt x="214690" y="12195"/>
                  </a:lnTo>
                  <a:lnTo>
                    <a:pt x="198256" y="11486"/>
                  </a:lnTo>
                  <a:lnTo>
                    <a:pt x="181998" y="10469"/>
                  </a:lnTo>
                  <a:lnTo>
                    <a:pt x="166138" y="8970"/>
                  </a:lnTo>
                  <a:lnTo>
                    <a:pt x="150708" y="7148"/>
                  </a:lnTo>
                  <a:lnTo>
                    <a:pt x="135654" y="5385"/>
                  </a:lnTo>
                  <a:lnTo>
                    <a:pt x="120895" y="3906"/>
                  </a:lnTo>
                  <a:lnTo>
                    <a:pt x="106354" y="2761"/>
                  </a:lnTo>
                  <a:lnTo>
                    <a:pt x="91970" y="1919"/>
                  </a:lnTo>
                  <a:lnTo>
                    <a:pt x="77705" y="1318"/>
                  </a:lnTo>
                  <a:lnTo>
                    <a:pt x="63746" y="897"/>
                  </a:lnTo>
                  <a:lnTo>
                    <a:pt x="48918" y="561"/>
                  </a:lnTo>
                  <a:lnTo>
                    <a:pt x="29682" y="27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695088" y="546325"/>
              <a:ext cx="156855" cy="243313"/>
            </a:xfrm>
            <a:custGeom>
              <a:avLst/>
              <a:gdLst/>
              <a:ahLst/>
              <a:cxnLst/>
              <a:rect l="0" t="0" r="0" b="0"/>
              <a:pathLst>
                <a:path w="156855" h="243313">
                  <a:moveTo>
                    <a:pt x="42114" y="32742"/>
                  </a:moveTo>
                  <a:lnTo>
                    <a:pt x="45181" y="24075"/>
                  </a:lnTo>
                  <a:lnTo>
                    <a:pt x="49244" y="17008"/>
                  </a:lnTo>
                  <a:lnTo>
                    <a:pt x="54737" y="10912"/>
                  </a:lnTo>
                  <a:lnTo>
                    <a:pt x="61497" y="5856"/>
                  </a:lnTo>
                  <a:lnTo>
                    <a:pt x="69295" y="2291"/>
                  </a:lnTo>
                  <a:lnTo>
                    <a:pt x="77887" y="343"/>
                  </a:lnTo>
                  <a:lnTo>
                    <a:pt x="86899" y="0"/>
                  </a:lnTo>
                  <a:lnTo>
                    <a:pt x="95856" y="1282"/>
                  </a:lnTo>
                  <a:lnTo>
                    <a:pt x="104489" y="4036"/>
                  </a:lnTo>
                  <a:lnTo>
                    <a:pt x="112248" y="8154"/>
                  </a:lnTo>
                  <a:lnTo>
                    <a:pt x="118248" y="13659"/>
                  </a:lnTo>
                  <a:lnTo>
                    <a:pt x="122163" y="20429"/>
                  </a:lnTo>
                  <a:lnTo>
                    <a:pt x="123994" y="28074"/>
                  </a:lnTo>
                  <a:lnTo>
                    <a:pt x="123793" y="36044"/>
                  </a:lnTo>
                  <a:lnTo>
                    <a:pt x="121804" y="43989"/>
                  </a:lnTo>
                  <a:lnTo>
                    <a:pt x="118217" y="51610"/>
                  </a:lnTo>
                  <a:lnTo>
                    <a:pt x="113077" y="58575"/>
                  </a:lnTo>
                  <a:lnTo>
                    <a:pt x="106599" y="64791"/>
                  </a:lnTo>
                  <a:lnTo>
                    <a:pt x="100716" y="70864"/>
                  </a:lnTo>
                  <a:lnTo>
                    <a:pt x="98425" y="77038"/>
                  </a:lnTo>
                  <a:lnTo>
                    <a:pt x="100053" y="82646"/>
                  </a:lnTo>
                  <a:lnTo>
                    <a:pt x="104280" y="87988"/>
                  </a:lnTo>
                  <a:lnTo>
                    <a:pt x="109929" y="93450"/>
                  </a:lnTo>
                  <a:lnTo>
                    <a:pt x="116300" y="99365"/>
                  </a:lnTo>
                  <a:lnTo>
                    <a:pt x="123022" y="106060"/>
                  </a:lnTo>
                  <a:lnTo>
                    <a:pt x="129907" y="113624"/>
                  </a:lnTo>
                  <a:lnTo>
                    <a:pt x="136700" y="121966"/>
                  </a:lnTo>
                  <a:lnTo>
                    <a:pt x="143052" y="130932"/>
                  </a:lnTo>
                  <a:lnTo>
                    <a:pt x="148800" y="140367"/>
                  </a:lnTo>
                  <a:lnTo>
                    <a:pt x="153476" y="150140"/>
                  </a:lnTo>
                  <a:lnTo>
                    <a:pt x="156257" y="160153"/>
                  </a:lnTo>
                  <a:lnTo>
                    <a:pt x="156854" y="170326"/>
                  </a:lnTo>
                  <a:lnTo>
                    <a:pt x="155135" y="180445"/>
                  </a:lnTo>
                  <a:lnTo>
                    <a:pt x="150865" y="190166"/>
                  </a:lnTo>
                  <a:lnTo>
                    <a:pt x="144172" y="199326"/>
                  </a:lnTo>
                  <a:lnTo>
                    <a:pt x="135290" y="207611"/>
                  </a:lnTo>
                  <a:lnTo>
                    <a:pt x="124370" y="214499"/>
                  </a:lnTo>
                  <a:lnTo>
                    <a:pt x="111706" y="219837"/>
                  </a:lnTo>
                  <a:lnTo>
                    <a:pt x="97986" y="223948"/>
                  </a:lnTo>
                  <a:lnTo>
                    <a:pt x="84173" y="227413"/>
                  </a:lnTo>
                  <a:lnTo>
                    <a:pt x="70819" y="230634"/>
                  </a:lnTo>
                  <a:lnTo>
                    <a:pt x="58146" y="233660"/>
                  </a:lnTo>
                  <a:lnTo>
                    <a:pt x="44779" y="236568"/>
                  </a:lnTo>
                  <a:lnTo>
                    <a:pt x="27317" y="239621"/>
                  </a:lnTo>
                  <a:lnTo>
                    <a:pt x="0" y="24331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2137285" y="230470"/>
            <a:ext cx="821223" cy="580225"/>
            <a:chOff x="2137285" y="230470"/>
            <a:chExt cx="821223" cy="580225"/>
          </a:xfrm>
        </p:grpSpPr>
        <p:sp>
          <p:nvSpPr>
            <p:cNvPr id="74" name="Freeform 73"/>
            <p:cNvSpPr/>
            <p:nvPr/>
          </p:nvSpPr>
          <p:spPr>
            <a:xfrm>
              <a:off x="2227428" y="494839"/>
              <a:ext cx="15143" cy="189514"/>
            </a:xfrm>
            <a:custGeom>
              <a:avLst/>
              <a:gdLst/>
              <a:ahLst/>
              <a:cxnLst/>
              <a:rect l="0" t="0" r="0" b="0"/>
              <a:pathLst>
                <a:path w="15143" h="189514">
                  <a:moveTo>
                    <a:pt x="4613" y="0"/>
                  </a:moveTo>
                  <a:lnTo>
                    <a:pt x="1813" y="8935"/>
                  </a:lnTo>
                  <a:lnTo>
                    <a:pt x="311" y="18562"/>
                  </a:lnTo>
                  <a:lnTo>
                    <a:pt x="0" y="29850"/>
                  </a:lnTo>
                  <a:lnTo>
                    <a:pt x="507" y="42517"/>
                  </a:lnTo>
                  <a:lnTo>
                    <a:pt x="1326" y="55997"/>
                  </a:lnTo>
                  <a:lnTo>
                    <a:pt x="2146" y="69864"/>
                  </a:lnTo>
                  <a:lnTo>
                    <a:pt x="3003" y="83727"/>
                  </a:lnTo>
                  <a:lnTo>
                    <a:pt x="4178" y="97170"/>
                  </a:lnTo>
                  <a:lnTo>
                    <a:pt x="5813" y="110018"/>
                  </a:lnTo>
                  <a:lnTo>
                    <a:pt x="7749" y="122414"/>
                  </a:lnTo>
                  <a:lnTo>
                    <a:pt x="9798" y="136241"/>
                  </a:lnTo>
                  <a:lnTo>
                    <a:pt x="12141" y="156067"/>
                  </a:lnTo>
                  <a:lnTo>
                    <a:pt x="15142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137285" y="589595"/>
              <a:ext cx="168457" cy="1"/>
            </a:xfrm>
            <a:custGeom>
              <a:avLst/>
              <a:gdLst/>
              <a:ahLst/>
              <a:cxnLst/>
              <a:rect l="0" t="0" r="0" b="0"/>
              <a:pathLst>
                <a:path w="168457" h="1">
                  <a:moveTo>
                    <a:pt x="168456" y="0"/>
                  </a:moveTo>
                  <a:lnTo>
                    <a:pt x="156720" y="0"/>
                  </a:lnTo>
                  <a:lnTo>
                    <a:pt x="145591" y="0"/>
                  </a:lnTo>
                  <a:lnTo>
                    <a:pt x="133988" y="0"/>
                  </a:lnTo>
                  <a:lnTo>
                    <a:pt x="121655" y="0"/>
                  </a:lnTo>
                  <a:lnTo>
                    <a:pt x="108346" y="0"/>
                  </a:lnTo>
                  <a:lnTo>
                    <a:pt x="94046" y="0"/>
                  </a:lnTo>
                  <a:lnTo>
                    <a:pt x="79071" y="0"/>
                  </a:lnTo>
                  <a:lnTo>
                    <a:pt x="62189" y="0"/>
                  </a:lnTo>
                  <a:lnTo>
                    <a:pt x="3856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453139" y="547481"/>
              <a:ext cx="505369" cy="18895"/>
            </a:xfrm>
            <a:custGeom>
              <a:avLst/>
              <a:gdLst/>
              <a:ahLst/>
              <a:cxnLst/>
              <a:rect l="0" t="0" r="0" b="0"/>
              <a:pathLst>
                <a:path w="505369" h="18895">
                  <a:moveTo>
                    <a:pt x="0" y="0"/>
                  </a:moveTo>
                  <a:lnTo>
                    <a:pt x="11669" y="2934"/>
                  </a:lnTo>
                  <a:lnTo>
                    <a:pt x="22157" y="5716"/>
                  </a:lnTo>
                  <a:lnTo>
                    <a:pt x="32468" y="8611"/>
                  </a:lnTo>
                  <a:lnTo>
                    <a:pt x="43115" y="11479"/>
                  </a:lnTo>
                  <a:lnTo>
                    <a:pt x="54756" y="13996"/>
                  </a:lnTo>
                  <a:lnTo>
                    <a:pt x="67652" y="16002"/>
                  </a:lnTo>
                  <a:lnTo>
                    <a:pt x="81731" y="17341"/>
                  </a:lnTo>
                  <a:lnTo>
                    <a:pt x="96782" y="17788"/>
                  </a:lnTo>
                  <a:lnTo>
                    <a:pt x="112569" y="17316"/>
                  </a:lnTo>
                  <a:lnTo>
                    <a:pt x="128728" y="16373"/>
                  </a:lnTo>
                  <a:lnTo>
                    <a:pt x="144794" y="15741"/>
                  </a:lnTo>
                  <a:lnTo>
                    <a:pt x="160522" y="15833"/>
                  </a:lnTo>
                  <a:lnTo>
                    <a:pt x="175862" y="16390"/>
                  </a:lnTo>
                  <a:lnTo>
                    <a:pt x="190855" y="16696"/>
                  </a:lnTo>
                  <a:lnTo>
                    <a:pt x="205578" y="16353"/>
                  </a:lnTo>
                  <a:lnTo>
                    <a:pt x="220263" y="15613"/>
                  </a:lnTo>
                  <a:lnTo>
                    <a:pt x="235277" y="15176"/>
                  </a:lnTo>
                  <a:lnTo>
                    <a:pt x="250792" y="15432"/>
                  </a:lnTo>
                  <a:lnTo>
                    <a:pt x="266807" y="16282"/>
                  </a:lnTo>
                  <a:lnTo>
                    <a:pt x="283244" y="17325"/>
                  </a:lnTo>
                  <a:lnTo>
                    <a:pt x="300002" y="18284"/>
                  </a:lnTo>
                  <a:lnTo>
                    <a:pt x="316832" y="18894"/>
                  </a:lnTo>
                  <a:lnTo>
                    <a:pt x="333357" y="18838"/>
                  </a:lnTo>
                  <a:lnTo>
                    <a:pt x="349401" y="18019"/>
                  </a:lnTo>
                  <a:lnTo>
                    <a:pt x="365123" y="16671"/>
                  </a:lnTo>
                  <a:lnTo>
                    <a:pt x="380906" y="15234"/>
                  </a:lnTo>
                  <a:lnTo>
                    <a:pt x="396968" y="13977"/>
                  </a:lnTo>
                  <a:lnTo>
                    <a:pt x="413198" y="12983"/>
                  </a:lnTo>
                  <a:lnTo>
                    <a:pt x="429254" y="12242"/>
                  </a:lnTo>
                  <a:lnTo>
                    <a:pt x="444928" y="11709"/>
                  </a:lnTo>
                  <a:lnTo>
                    <a:pt x="459590" y="11333"/>
                  </a:lnTo>
                  <a:lnTo>
                    <a:pt x="473551" y="11033"/>
                  </a:lnTo>
                  <a:lnTo>
                    <a:pt x="488036" y="10780"/>
                  </a:lnTo>
                  <a:lnTo>
                    <a:pt x="505368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590010" y="628495"/>
              <a:ext cx="144977" cy="182200"/>
            </a:xfrm>
            <a:custGeom>
              <a:avLst/>
              <a:gdLst/>
              <a:ahLst/>
              <a:cxnLst/>
              <a:rect l="0" t="0" r="0" b="0"/>
              <a:pathLst>
                <a:path w="144977" h="182200">
                  <a:moveTo>
                    <a:pt x="10528" y="24271"/>
                  </a:moveTo>
                  <a:lnTo>
                    <a:pt x="13664" y="15671"/>
                  </a:lnTo>
                  <a:lnTo>
                    <a:pt x="18366" y="9245"/>
                  </a:lnTo>
                  <a:lnTo>
                    <a:pt x="25151" y="4445"/>
                  </a:lnTo>
                  <a:lnTo>
                    <a:pt x="33597" y="1249"/>
                  </a:lnTo>
                  <a:lnTo>
                    <a:pt x="43064" y="0"/>
                  </a:lnTo>
                  <a:lnTo>
                    <a:pt x="53060" y="723"/>
                  </a:lnTo>
                  <a:lnTo>
                    <a:pt x="62825" y="3477"/>
                  </a:lnTo>
                  <a:lnTo>
                    <a:pt x="71296" y="8514"/>
                  </a:lnTo>
                  <a:lnTo>
                    <a:pt x="78006" y="15743"/>
                  </a:lnTo>
                  <a:lnTo>
                    <a:pt x="82692" y="24493"/>
                  </a:lnTo>
                  <a:lnTo>
                    <a:pt x="85027" y="33734"/>
                  </a:lnTo>
                  <a:lnTo>
                    <a:pt x="85075" y="42825"/>
                  </a:lnTo>
                  <a:lnTo>
                    <a:pt x="83024" y="51365"/>
                  </a:lnTo>
                  <a:lnTo>
                    <a:pt x="78999" y="59021"/>
                  </a:lnTo>
                  <a:lnTo>
                    <a:pt x="73342" y="65711"/>
                  </a:lnTo>
                  <a:lnTo>
                    <a:pt x="69226" y="71184"/>
                  </a:lnTo>
                  <a:lnTo>
                    <a:pt x="70084" y="75171"/>
                  </a:lnTo>
                  <a:lnTo>
                    <a:pt x="74521" y="78133"/>
                  </a:lnTo>
                  <a:lnTo>
                    <a:pt x="81143" y="80707"/>
                  </a:lnTo>
                  <a:lnTo>
                    <a:pt x="89133" y="83278"/>
                  </a:lnTo>
                  <a:lnTo>
                    <a:pt x="97995" y="86003"/>
                  </a:lnTo>
                  <a:lnTo>
                    <a:pt x="107256" y="89077"/>
                  </a:lnTo>
                  <a:lnTo>
                    <a:pt x="116414" y="92789"/>
                  </a:lnTo>
                  <a:lnTo>
                    <a:pt x="125197" y="97239"/>
                  </a:lnTo>
                  <a:lnTo>
                    <a:pt x="133064" y="102525"/>
                  </a:lnTo>
                  <a:lnTo>
                    <a:pt x="139140" y="108827"/>
                  </a:lnTo>
                  <a:lnTo>
                    <a:pt x="143108" y="116137"/>
                  </a:lnTo>
                  <a:lnTo>
                    <a:pt x="144976" y="124147"/>
                  </a:lnTo>
                  <a:lnTo>
                    <a:pt x="144800" y="132361"/>
                  </a:lnTo>
                  <a:lnTo>
                    <a:pt x="142822" y="140471"/>
                  </a:lnTo>
                  <a:lnTo>
                    <a:pt x="139074" y="148202"/>
                  </a:lnTo>
                  <a:lnTo>
                    <a:pt x="133293" y="155241"/>
                  </a:lnTo>
                  <a:lnTo>
                    <a:pt x="125515" y="161486"/>
                  </a:lnTo>
                  <a:lnTo>
                    <a:pt x="115871" y="166849"/>
                  </a:lnTo>
                  <a:lnTo>
                    <a:pt x="104424" y="171160"/>
                  </a:lnTo>
                  <a:lnTo>
                    <a:pt x="91399" y="174433"/>
                  </a:lnTo>
                  <a:lnTo>
                    <a:pt x="77292" y="176824"/>
                  </a:lnTo>
                  <a:lnTo>
                    <a:pt x="61091" y="178779"/>
                  </a:lnTo>
                  <a:lnTo>
                    <a:pt x="38023" y="180473"/>
                  </a:lnTo>
                  <a:lnTo>
                    <a:pt x="0" y="1821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600538" y="230470"/>
              <a:ext cx="179546" cy="201579"/>
            </a:xfrm>
            <a:custGeom>
              <a:avLst/>
              <a:gdLst/>
              <a:ahLst/>
              <a:cxnLst/>
              <a:rect l="0" t="0" r="0" b="0"/>
              <a:pathLst>
                <a:path w="179546" h="201579">
                  <a:moveTo>
                    <a:pt x="31586" y="32742"/>
                  </a:moveTo>
                  <a:lnTo>
                    <a:pt x="34654" y="24075"/>
                  </a:lnTo>
                  <a:lnTo>
                    <a:pt x="38716" y="17008"/>
                  </a:lnTo>
                  <a:lnTo>
                    <a:pt x="44209" y="10912"/>
                  </a:lnTo>
                  <a:lnTo>
                    <a:pt x="50969" y="5856"/>
                  </a:lnTo>
                  <a:lnTo>
                    <a:pt x="58767" y="2291"/>
                  </a:lnTo>
                  <a:lnTo>
                    <a:pt x="67364" y="343"/>
                  </a:lnTo>
                  <a:lnTo>
                    <a:pt x="76549" y="0"/>
                  </a:lnTo>
                  <a:lnTo>
                    <a:pt x="86154" y="1282"/>
                  </a:lnTo>
                  <a:lnTo>
                    <a:pt x="96036" y="4036"/>
                  </a:lnTo>
                  <a:lnTo>
                    <a:pt x="105447" y="8154"/>
                  </a:lnTo>
                  <a:lnTo>
                    <a:pt x="113095" y="13659"/>
                  </a:lnTo>
                  <a:lnTo>
                    <a:pt x="118418" y="20434"/>
                  </a:lnTo>
                  <a:lnTo>
                    <a:pt x="121515" y="28252"/>
                  </a:lnTo>
                  <a:lnTo>
                    <a:pt x="122770" y="36869"/>
                  </a:lnTo>
                  <a:lnTo>
                    <a:pt x="122612" y="46068"/>
                  </a:lnTo>
                  <a:lnTo>
                    <a:pt x="121256" y="55514"/>
                  </a:lnTo>
                  <a:lnTo>
                    <a:pt x="118692" y="64776"/>
                  </a:lnTo>
                  <a:lnTo>
                    <a:pt x="115009" y="73628"/>
                  </a:lnTo>
                  <a:lnTo>
                    <a:pt x="110234" y="81876"/>
                  </a:lnTo>
                  <a:lnTo>
                    <a:pt x="104274" y="89270"/>
                  </a:lnTo>
                  <a:lnTo>
                    <a:pt x="97243" y="95723"/>
                  </a:lnTo>
                  <a:lnTo>
                    <a:pt x="91283" y="100003"/>
                  </a:lnTo>
                  <a:lnTo>
                    <a:pt x="89634" y="101450"/>
                  </a:lnTo>
                  <a:lnTo>
                    <a:pt x="92614" y="102096"/>
                  </a:lnTo>
                  <a:lnTo>
                    <a:pt x="98998" y="103006"/>
                  </a:lnTo>
                  <a:lnTo>
                    <a:pt x="107390" y="104457"/>
                  </a:lnTo>
                  <a:lnTo>
                    <a:pt x="116844" y="106442"/>
                  </a:lnTo>
                  <a:lnTo>
                    <a:pt x="126670" y="109029"/>
                  </a:lnTo>
                  <a:lnTo>
                    <a:pt x="136290" y="112419"/>
                  </a:lnTo>
                  <a:lnTo>
                    <a:pt x="145434" y="116657"/>
                  </a:lnTo>
                  <a:lnTo>
                    <a:pt x="153903" y="121802"/>
                  </a:lnTo>
                  <a:lnTo>
                    <a:pt x="161456" y="128011"/>
                  </a:lnTo>
                  <a:lnTo>
                    <a:pt x="168052" y="135263"/>
                  </a:lnTo>
                  <a:lnTo>
                    <a:pt x="173484" y="143405"/>
                  </a:lnTo>
                  <a:lnTo>
                    <a:pt x="177312" y="152240"/>
                  </a:lnTo>
                  <a:lnTo>
                    <a:pt x="179429" y="161581"/>
                  </a:lnTo>
                  <a:lnTo>
                    <a:pt x="179545" y="170952"/>
                  </a:lnTo>
                  <a:lnTo>
                    <a:pt x="177047" y="179631"/>
                  </a:lnTo>
                  <a:lnTo>
                    <a:pt x="171845" y="187269"/>
                  </a:lnTo>
                  <a:lnTo>
                    <a:pt x="164284" y="193548"/>
                  </a:lnTo>
                  <a:lnTo>
                    <a:pt x="154858" y="198017"/>
                  </a:lnTo>
                  <a:lnTo>
                    <a:pt x="144036" y="200613"/>
                  </a:lnTo>
                  <a:lnTo>
                    <a:pt x="132045" y="201578"/>
                  </a:lnTo>
                  <a:lnTo>
                    <a:pt x="118873" y="201253"/>
                  </a:lnTo>
                  <a:lnTo>
                    <a:pt x="104614" y="199972"/>
                  </a:lnTo>
                  <a:lnTo>
                    <a:pt x="89617" y="198167"/>
                  </a:lnTo>
                  <a:lnTo>
                    <a:pt x="74398" y="196352"/>
                  </a:lnTo>
                  <a:lnTo>
                    <a:pt x="59289" y="194805"/>
                  </a:lnTo>
                  <a:lnTo>
                    <a:pt x="45008" y="193596"/>
                  </a:lnTo>
                  <a:lnTo>
                    <a:pt x="31344" y="192573"/>
                  </a:lnTo>
                  <a:lnTo>
                    <a:pt x="17101" y="191649"/>
                  </a:lnTo>
                  <a:lnTo>
                    <a:pt x="0" y="1906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574665" y="166232"/>
            <a:ext cx="741398" cy="686577"/>
            <a:chOff x="574665" y="166232"/>
            <a:chExt cx="741398" cy="686577"/>
          </a:xfrm>
        </p:grpSpPr>
        <p:sp>
          <p:nvSpPr>
            <p:cNvPr id="80" name="Freeform 79"/>
            <p:cNvSpPr/>
            <p:nvPr/>
          </p:nvSpPr>
          <p:spPr>
            <a:xfrm>
              <a:off x="821222" y="421139"/>
              <a:ext cx="494841" cy="431670"/>
            </a:xfrm>
            <a:custGeom>
              <a:avLst/>
              <a:gdLst/>
              <a:ahLst/>
              <a:cxnLst/>
              <a:rect l="0" t="0" r="0" b="0"/>
              <a:pathLst>
                <a:path w="494841" h="431670">
                  <a:moveTo>
                    <a:pt x="494840" y="0"/>
                  </a:moveTo>
                  <a:lnTo>
                    <a:pt x="488838" y="5935"/>
                  </a:lnTo>
                  <a:lnTo>
                    <a:pt x="481993" y="12140"/>
                  </a:lnTo>
                  <a:lnTo>
                    <a:pt x="473605" y="19235"/>
                  </a:lnTo>
                  <a:lnTo>
                    <a:pt x="463978" y="27176"/>
                  </a:lnTo>
                  <a:lnTo>
                    <a:pt x="453664" y="35822"/>
                  </a:lnTo>
                  <a:lnTo>
                    <a:pt x="443056" y="45012"/>
                  </a:lnTo>
                  <a:lnTo>
                    <a:pt x="432358" y="54439"/>
                  </a:lnTo>
                  <a:lnTo>
                    <a:pt x="421658" y="63680"/>
                  </a:lnTo>
                  <a:lnTo>
                    <a:pt x="410985" y="72525"/>
                  </a:lnTo>
                  <a:lnTo>
                    <a:pt x="400347" y="81105"/>
                  </a:lnTo>
                  <a:lnTo>
                    <a:pt x="389737" y="89787"/>
                  </a:lnTo>
                  <a:lnTo>
                    <a:pt x="379151" y="98778"/>
                  </a:lnTo>
                  <a:lnTo>
                    <a:pt x="368583" y="108124"/>
                  </a:lnTo>
                  <a:lnTo>
                    <a:pt x="358027" y="117785"/>
                  </a:lnTo>
                  <a:lnTo>
                    <a:pt x="347475" y="127699"/>
                  </a:lnTo>
                  <a:lnTo>
                    <a:pt x="336761" y="137969"/>
                  </a:lnTo>
                  <a:lnTo>
                    <a:pt x="325575" y="148848"/>
                  </a:lnTo>
                  <a:lnTo>
                    <a:pt x="313792" y="160422"/>
                  </a:lnTo>
                  <a:lnTo>
                    <a:pt x="301607" y="172466"/>
                  </a:lnTo>
                  <a:lnTo>
                    <a:pt x="289428" y="184549"/>
                  </a:lnTo>
                  <a:lnTo>
                    <a:pt x="277491" y="196418"/>
                  </a:lnTo>
                  <a:lnTo>
                    <a:pt x="265695" y="207997"/>
                  </a:lnTo>
                  <a:lnTo>
                    <a:pt x="253710" y="219306"/>
                  </a:lnTo>
                  <a:lnTo>
                    <a:pt x="241354" y="230394"/>
                  </a:lnTo>
                  <a:lnTo>
                    <a:pt x="228768" y="241314"/>
                  </a:lnTo>
                  <a:lnTo>
                    <a:pt x="216311" y="252114"/>
                  </a:lnTo>
                  <a:lnTo>
                    <a:pt x="204184" y="262828"/>
                  </a:lnTo>
                  <a:lnTo>
                    <a:pt x="192260" y="273483"/>
                  </a:lnTo>
                  <a:lnTo>
                    <a:pt x="180187" y="284096"/>
                  </a:lnTo>
                  <a:lnTo>
                    <a:pt x="167773" y="294677"/>
                  </a:lnTo>
                  <a:lnTo>
                    <a:pt x="155147" y="305072"/>
                  </a:lnTo>
                  <a:lnTo>
                    <a:pt x="142665" y="314978"/>
                  </a:lnTo>
                  <a:lnTo>
                    <a:pt x="130529" y="324270"/>
                  </a:lnTo>
                  <a:lnTo>
                    <a:pt x="118939" y="332985"/>
                  </a:lnTo>
                  <a:lnTo>
                    <a:pt x="108155" y="341224"/>
                  </a:lnTo>
                  <a:lnTo>
                    <a:pt x="98233" y="349107"/>
                  </a:lnTo>
                  <a:lnTo>
                    <a:pt x="88909" y="356893"/>
                  </a:lnTo>
                  <a:lnTo>
                    <a:pt x="79720" y="364968"/>
                  </a:lnTo>
                  <a:lnTo>
                    <a:pt x="70384" y="373512"/>
                  </a:lnTo>
                  <a:lnTo>
                    <a:pt x="60806" y="382371"/>
                  </a:lnTo>
                  <a:lnTo>
                    <a:pt x="50989" y="391165"/>
                  </a:lnTo>
                  <a:lnTo>
                    <a:pt x="40988" y="399662"/>
                  </a:lnTo>
                  <a:lnTo>
                    <a:pt x="31303" y="407512"/>
                  </a:lnTo>
                  <a:lnTo>
                    <a:pt x="21919" y="414934"/>
                  </a:lnTo>
                  <a:lnTo>
                    <a:pt x="12011" y="422577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74665" y="166232"/>
              <a:ext cx="330786" cy="337340"/>
            </a:xfrm>
            <a:custGeom>
              <a:avLst/>
              <a:gdLst/>
              <a:ahLst/>
              <a:cxnLst/>
              <a:rect l="0" t="0" r="0" b="0"/>
              <a:pathLst>
                <a:path w="330786" h="337340">
                  <a:moveTo>
                    <a:pt x="14930" y="54866"/>
                  </a:moveTo>
                  <a:lnTo>
                    <a:pt x="9088" y="60036"/>
                  </a:lnTo>
                  <a:lnTo>
                    <a:pt x="4252" y="59663"/>
                  </a:lnTo>
                  <a:lnTo>
                    <a:pt x="1067" y="55298"/>
                  </a:lnTo>
                  <a:lnTo>
                    <a:pt x="0" y="49090"/>
                  </a:lnTo>
                  <a:lnTo>
                    <a:pt x="967" y="42133"/>
                  </a:lnTo>
                  <a:lnTo>
                    <a:pt x="3785" y="35086"/>
                  </a:lnTo>
                  <a:lnTo>
                    <a:pt x="8370" y="28463"/>
                  </a:lnTo>
                  <a:lnTo>
                    <a:pt x="14505" y="22471"/>
                  </a:lnTo>
                  <a:lnTo>
                    <a:pt x="21884" y="17098"/>
                  </a:lnTo>
                  <a:lnTo>
                    <a:pt x="30203" y="12242"/>
                  </a:lnTo>
                  <a:lnTo>
                    <a:pt x="39208" y="7792"/>
                  </a:lnTo>
                  <a:lnTo>
                    <a:pt x="48863" y="3970"/>
                  </a:lnTo>
                  <a:lnTo>
                    <a:pt x="59330" y="1305"/>
                  </a:lnTo>
                  <a:lnTo>
                    <a:pt x="70622" y="0"/>
                  </a:lnTo>
                  <a:lnTo>
                    <a:pt x="82307" y="106"/>
                  </a:lnTo>
                  <a:lnTo>
                    <a:pt x="93618" y="1698"/>
                  </a:lnTo>
                  <a:lnTo>
                    <a:pt x="104151" y="4664"/>
                  </a:lnTo>
                  <a:lnTo>
                    <a:pt x="113849" y="8926"/>
                  </a:lnTo>
                  <a:lnTo>
                    <a:pt x="122824" y="14528"/>
                  </a:lnTo>
                  <a:lnTo>
                    <a:pt x="131226" y="21368"/>
                  </a:lnTo>
                  <a:lnTo>
                    <a:pt x="139040" y="29230"/>
                  </a:lnTo>
                  <a:lnTo>
                    <a:pt x="146076" y="37877"/>
                  </a:lnTo>
                  <a:lnTo>
                    <a:pt x="152295" y="47100"/>
                  </a:lnTo>
                  <a:lnTo>
                    <a:pt x="157796" y="56732"/>
                  </a:lnTo>
                  <a:lnTo>
                    <a:pt x="162726" y="66651"/>
                  </a:lnTo>
                  <a:lnTo>
                    <a:pt x="167223" y="76771"/>
                  </a:lnTo>
                  <a:lnTo>
                    <a:pt x="171245" y="87194"/>
                  </a:lnTo>
                  <a:lnTo>
                    <a:pt x="174574" y="98184"/>
                  </a:lnTo>
                  <a:lnTo>
                    <a:pt x="177147" y="109840"/>
                  </a:lnTo>
                  <a:lnTo>
                    <a:pt x="179045" y="122110"/>
                  </a:lnTo>
                  <a:lnTo>
                    <a:pt x="180403" y="134879"/>
                  </a:lnTo>
                  <a:lnTo>
                    <a:pt x="181353" y="148026"/>
                  </a:lnTo>
                  <a:lnTo>
                    <a:pt x="182009" y="161448"/>
                  </a:lnTo>
                  <a:lnTo>
                    <a:pt x="182457" y="175064"/>
                  </a:lnTo>
                  <a:lnTo>
                    <a:pt x="182753" y="188816"/>
                  </a:lnTo>
                  <a:lnTo>
                    <a:pt x="182613" y="202660"/>
                  </a:lnTo>
                  <a:lnTo>
                    <a:pt x="181454" y="216568"/>
                  </a:lnTo>
                  <a:lnTo>
                    <a:pt x="179041" y="230513"/>
                  </a:lnTo>
                  <a:lnTo>
                    <a:pt x="175452" y="244320"/>
                  </a:lnTo>
                  <a:lnTo>
                    <a:pt x="170901" y="257670"/>
                  </a:lnTo>
                  <a:lnTo>
                    <a:pt x="165612" y="270424"/>
                  </a:lnTo>
                  <a:lnTo>
                    <a:pt x="159621" y="282446"/>
                  </a:lnTo>
                  <a:lnTo>
                    <a:pt x="152776" y="293528"/>
                  </a:lnTo>
                  <a:lnTo>
                    <a:pt x="145063" y="303644"/>
                  </a:lnTo>
                  <a:lnTo>
                    <a:pt x="136596" y="312760"/>
                  </a:lnTo>
                  <a:lnTo>
                    <a:pt x="127536" y="320745"/>
                  </a:lnTo>
                  <a:lnTo>
                    <a:pt x="118036" y="327624"/>
                  </a:lnTo>
                  <a:lnTo>
                    <a:pt x="108386" y="333075"/>
                  </a:lnTo>
                  <a:lnTo>
                    <a:pt x="98988" y="336382"/>
                  </a:lnTo>
                  <a:lnTo>
                    <a:pt x="90044" y="337339"/>
                  </a:lnTo>
                  <a:lnTo>
                    <a:pt x="81734" y="336033"/>
                  </a:lnTo>
                  <a:lnTo>
                    <a:pt x="74299" y="332573"/>
                  </a:lnTo>
                  <a:lnTo>
                    <a:pt x="67784" y="327241"/>
                  </a:lnTo>
                  <a:lnTo>
                    <a:pt x="62239" y="320257"/>
                  </a:lnTo>
                  <a:lnTo>
                    <a:pt x="57804" y="311683"/>
                  </a:lnTo>
                  <a:lnTo>
                    <a:pt x="54453" y="301702"/>
                  </a:lnTo>
                  <a:lnTo>
                    <a:pt x="52185" y="290749"/>
                  </a:lnTo>
                  <a:lnTo>
                    <a:pt x="51103" y="279406"/>
                  </a:lnTo>
                  <a:lnTo>
                    <a:pt x="51156" y="268043"/>
                  </a:lnTo>
                  <a:lnTo>
                    <a:pt x="52327" y="256974"/>
                  </a:lnTo>
                  <a:lnTo>
                    <a:pt x="54707" y="246540"/>
                  </a:lnTo>
                  <a:lnTo>
                    <a:pt x="58243" y="236862"/>
                  </a:lnTo>
                  <a:lnTo>
                    <a:pt x="63075" y="228041"/>
                  </a:lnTo>
                  <a:lnTo>
                    <a:pt x="69599" y="220254"/>
                  </a:lnTo>
                  <a:lnTo>
                    <a:pt x="77875" y="213504"/>
                  </a:lnTo>
                  <a:lnTo>
                    <a:pt x="87517" y="207969"/>
                  </a:lnTo>
                  <a:lnTo>
                    <a:pt x="97898" y="204073"/>
                  </a:lnTo>
                  <a:lnTo>
                    <a:pt x="108581" y="201898"/>
                  </a:lnTo>
                  <a:lnTo>
                    <a:pt x="119345" y="201232"/>
                  </a:lnTo>
                  <a:lnTo>
                    <a:pt x="130098" y="201765"/>
                  </a:lnTo>
                  <a:lnTo>
                    <a:pt x="140814" y="203195"/>
                  </a:lnTo>
                  <a:lnTo>
                    <a:pt x="151653" y="205271"/>
                  </a:lnTo>
                  <a:lnTo>
                    <a:pt x="162931" y="207801"/>
                  </a:lnTo>
                  <a:lnTo>
                    <a:pt x="174779" y="210646"/>
                  </a:lnTo>
                  <a:lnTo>
                    <a:pt x="187009" y="213707"/>
                  </a:lnTo>
                  <a:lnTo>
                    <a:pt x="199220" y="216915"/>
                  </a:lnTo>
                  <a:lnTo>
                    <a:pt x="211178" y="220217"/>
                  </a:lnTo>
                  <a:lnTo>
                    <a:pt x="222988" y="223418"/>
                  </a:lnTo>
                  <a:lnTo>
                    <a:pt x="234984" y="226188"/>
                  </a:lnTo>
                  <a:lnTo>
                    <a:pt x="247346" y="228388"/>
                  </a:lnTo>
                  <a:lnTo>
                    <a:pt x="259937" y="230205"/>
                  </a:lnTo>
                  <a:lnTo>
                    <a:pt x="272396" y="232039"/>
                  </a:lnTo>
                  <a:lnTo>
                    <a:pt x="284507" y="234123"/>
                  </a:lnTo>
                  <a:lnTo>
                    <a:pt x="295780" y="236364"/>
                  </a:lnTo>
                  <a:lnTo>
                    <a:pt x="306486" y="238652"/>
                  </a:lnTo>
                  <a:lnTo>
                    <a:pt x="317562" y="241190"/>
                  </a:lnTo>
                  <a:lnTo>
                    <a:pt x="330785" y="2443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1022805" y="1937243"/>
            <a:ext cx="999462" cy="884395"/>
            <a:chOff x="1022805" y="1937243"/>
            <a:chExt cx="999462" cy="884395"/>
          </a:xfrm>
        </p:grpSpPr>
        <p:sp>
          <p:nvSpPr>
            <p:cNvPr id="83" name="Freeform 82"/>
            <p:cNvSpPr/>
            <p:nvPr/>
          </p:nvSpPr>
          <p:spPr>
            <a:xfrm>
              <a:off x="1869460" y="1937243"/>
              <a:ext cx="15142" cy="263213"/>
            </a:xfrm>
            <a:custGeom>
              <a:avLst/>
              <a:gdLst/>
              <a:ahLst/>
              <a:cxnLst/>
              <a:rect l="0" t="0" r="0" b="0"/>
              <a:pathLst>
                <a:path w="15142" h="263213">
                  <a:moveTo>
                    <a:pt x="4612" y="0"/>
                  </a:moveTo>
                  <a:lnTo>
                    <a:pt x="1812" y="14602"/>
                  </a:lnTo>
                  <a:lnTo>
                    <a:pt x="311" y="27873"/>
                  </a:lnTo>
                  <a:lnTo>
                    <a:pt x="0" y="41074"/>
                  </a:lnTo>
                  <a:lnTo>
                    <a:pt x="506" y="54416"/>
                  </a:lnTo>
                  <a:lnTo>
                    <a:pt x="1326" y="67925"/>
                  </a:lnTo>
                  <a:lnTo>
                    <a:pt x="2141" y="81583"/>
                  </a:lnTo>
                  <a:lnTo>
                    <a:pt x="2825" y="95522"/>
                  </a:lnTo>
                  <a:lnTo>
                    <a:pt x="3351" y="110019"/>
                  </a:lnTo>
                  <a:lnTo>
                    <a:pt x="3742" y="125177"/>
                  </a:lnTo>
                  <a:lnTo>
                    <a:pt x="4190" y="140779"/>
                  </a:lnTo>
                  <a:lnTo>
                    <a:pt x="5030" y="156406"/>
                  </a:lnTo>
                  <a:lnTo>
                    <a:pt x="6410" y="171802"/>
                  </a:lnTo>
                  <a:lnTo>
                    <a:pt x="8162" y="186871"/>
                  </a:lnTo>
                  <a:lnTo>
                    <a:pt x="10060" y="203382"/>
                  </a:lnTo>
                  <a:lnTo>
                    <a:pt x="12272" y="226136"/>
                  </a:lnTo>
                  <a:lnTo>
                    <a:pt x="15141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737202" y="2263626"/>
              <a:ext cx="273742" cy="105286"/>
            </a:xfrm>
            <a:custGeom>
              <a:avLst/>
              <a:gdLst/>
              <a:ahLst/>
              <a:cxnLst/>
              <a:rect l="0" t="0" r="0" b="0"/>
              <a:pathLst>
                <a:path w="273742" h="105286">
                  <a:moveTo>
                    <a:pt x="273741" y="0"/>
                  </a:moveTo>
                  <a:lnTo>
                    <a:pt x="267739" y="5734"/>
                  </a:lnTo>
                  <a:lnTo>
                    <a:pt x="260894" y="10018"/>
                  </a:lnTo>
                  <a:lnTo>
                    <a:pt x="252502" y="13233"/>
                  </a:lnTo>
                  <a:lnTo>
                    <a:pt x="242702" y="15940"/>
                  </a:lnTo>
                  <a:lnTo>
                    <a:pt x="231739" y="18934"/>
                  </a:lnTo>
                  <a:lnTo>
                    <a:pt x="219878" y="22630"/>
                  </a:lnTo>
                  <a:lnTo>
                    <a:pt x="207355" y="26938"/>
                  </a:lnTo>
                  <a:lnTo>
                    <a:pt x="194358" y="31451"/>
                  </a:lnTo>
                  <a:lnTo>
                    <a:pt x="181029" y="35901"/>
                  </a:lnTo>
                  <a:lnTo>
                    <a:pt x="167472" y="40346"/>
                  </a:lnTo>
                  <a:lnTo>
                    <a:pt x="153758" y="45084"/>
                  </a:lnTo>
                  <a:lnTo>
                    <a:pt x="139938" y="50263"/>
                  </a:lnTo>
                  <a:lnTo>
                    <a:pt x="126046" y="55723"/>
                  </a:lnTo>
                  <a:lnTo>
                    <a:pt x="112107" y="61088"/>
                  </a:lnTo>
                  <a:lnTo>
                    <a:pt x="98139" y="66143"/>
                  </a:lnTo>
                  <a:lnTo>
                    <a:pt x="84317" y="70842"/>
                  </a:lnTo>
                  <a:lnTo>
                    <a:pt x="70957" y="75225"/>
                  </a:lnTo>
                  <a:lnTo>
                    <a:pt x="58201" y="79357"/>
                  </a:lnTo>
                  <a:lnTo>
                    <a:pt x="46278" y="83343"/>
                  </a:lnTo>
                  <a:lnTo>
                    <a:pt x="34314" y="87817"/>
                  </a:lnTo>
                  <a:lnTo>
                    <a:pt x="20140" y="94291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1726673" y="2435943"/>
              <a:ext cx="295594" cy="385695"/>
            </a:xfrm>
            <a:custGeom>
              <a:avLst/>
              <a:gdLst/>
              <a:ahLst/>
              <a:cxnLst/>
              <a:rect l="0" t="0" r="0" b="0"/>
              <a:pathLst>
                <a:path w="295594" h="385695">
                  <a:moveTo>
                    <a:pt x="94757" y="27725"/>
                  </a:moveTo>
                  <a:lnTo>
                    <a:pt x="103558" y="21924"/>
                  </a:lnTo>
                  <a:lnTo>
                    <a:pt x="111905" y="17000"/>
                  </a:lnTo>
                  <a:lnTo>
                    <a:pt x="120608" y="12502"/>
                  </a:lnTo>
                  <a:lnTo>
                    <a:pt x="129901" y="8454"/>
                  </a:lnTo>
                  <a:lnTo>
                    <a:pt x="140045" y="5089"/>
                  </a:lnTo>
                  <a:lnTo>
                    <a:pt x="151086" y="2485"/>
                  </a:lnTo>
                  <a:lnTo>
                    <a:pt x="162752" y="731"/>
                  </a:lnTo>
                  <a:lnTo>
                    <a:pt x="174574" y="0"/>
                  </a:lnTo>
                  <a:lnTo>
                    <a:pt x="186259" y="292"/>
                  </a:lnTo>
                  <a:lnTo>
                    <a:pt x="197543" y="1623"/>
                  </a:lnTo>
                  <a:lnTo>
                    <a:pt x="208120" y="4112"/>
                  </a:lnTo>
                  <a:lnTo>
                    <a:pt x="217895" y="7716"/>
                  </a:lnTo>
                  <a:lnTo>
                    <a:pt x="226780" y="12423"/>
                  </a:lnTo>
                  <a:lnTo>
                    <a:pt x="234609" y="18332"/>
                  </a:lnTo>
                  <a:lnTo>
                    <a:pt x="241388" y="25385"/>
                  </a:lnTo>
                  <a:lnTo>
                    <a:pt x="246942" y="33562"/>
                  </a:lnTo>
                  <a:lnTo>
                    <a:pt x="250851" y="42952"/>
                  </a:lnTo>
                  <a:lnTo>
                    <a:pt x="253030" y="53488"/>
                  </a:lnTo>
                  <a:lnTo>
                    <a:pt x="253528" y="64817"/>
                  </a:lnTo>
                  <a:lnTo>
                    <a:pt x="252350" y="76412"/>
                  </a:lnTo>
                  <a:lnTo>
                    <a:pt x="249670" y="87945"/>
                  </a:lnTo>
                  <a:lnTo>
                    <a:pt x="245771" y="99129"/>
                  </a:lnTo>
                  <a:lnTo>
                    <a:pt x="240945" y="109639"/>
                  </a:lnTo>
                  <a:lnTo>
                    <a:pt x="235440" y="119372"/>
                  </a:lnTo>
                  <a:lnTo>
                    <a:pt x="229288" y="128400"/>
                  </a:lnTo>
                  <a:lnTo>
                    <a:pt x="222328" y="136858"/>
                  </a:lnTo>
                  <a:lnTo>
                    <a:pt x="214561" y="144881"/>
                  </a:lnTo>
                  <a:lnTo>
                    <a:pt x="207094" y="152443"/>
                  </a:lnTo>
                  <a:lnTo>
                    <a:pt x="202548" y="159946"/>
                  </a:lnTo>
                  <a:lnTo>
                    <a:pt x="202262" y="167426"/>
                  </a:lnTo>
                  <a:lnTo>
                    <a:pt x="205315" y="173830"/>
                  </a:lnTo>
                  <a:lnTo>
                    <a:pt x="210721" y="179179"/>
                  </a:lnTo>
                  <a:lnTo>
                    <a:pt x="217762" y="183983"/>
                  </a:lnTo>
                  <a:lnTo>
                    <a:pt x="225929" y="188825"/>
                  </a:lnTo>
                  <a:lnTo>
                    <a:pt x="234861" y="194010"/>
                  </a:lnTo>
                  <a:lnTo>
                    <a:pt x="244146" y="199609"/>
                  </a:lnTo>
                  <a:lnTo>
                    <a:pt x="253308" y="205582"/>
                  </a:lnTo>
                  <a:lnTo>
                    <a:pt x="262098" y="211860"/>
                  </a:lnTo>
                  <a:lnTo>
                    <a:pt x="270306" y="218530"/>
                  </a:lnTo>
                  <a:lnTo>
                    <a:pt x="277675" y="225837"/>
                  </a:lnTo>
                  <a:lnTo>
                    <a:pt x="284141" y="233864"/>
                  </a:lnTo>
                  <a:lnTo>
                    <a:pt x="289484" y="242541"/>
                  </a:lnTo>
                  <a:lnTo>
                    <a:pt x="293251" y="251744"/>
                  </a:lnTo>
                  <a:lnTo>
                    <a:pt x="295331" y="261339"/>
                  </a:lnTo>
                  <a:lnTo>
                    <a:pt x="295593" y="271053"/>
                  </a:lnTo>
                  <a:lnTo>
                    <a:pt x="293724" y="280494"/>
                  </a:lnTo>
                  <a:lnTo>
                    <a:pt x="289753" y="289466"/>
                  </a:lnTo>
                  <a:lnTo>
                    <a:pt x="283663" y="297795"/>
                  </a:lnTo>
                  <a:lnTo>
                    <a:pt x="275232" y="305243"/>
                  </a:lnTo>
                  <a:lnTo>
                    <a:pt x="264556" y="311771"/>
                  </a:lnTo>
                  <a:lnTo>
                    <a:pt x="251830" y="317495"/>
                  </a:lnTo>
                  <a:lnTo>
                    <a:pt x="237168" y="322581"/>
                  </a:lnTo>
                  <a:lnTo>
                    <a:pt x="220839" y="327192"/>
                  </a:lnTo>
                  <a:lnTo>
                    <a:pt x="203674" y="331461"/>
                  </a:lnTo>
                  <a:lnTo>
                    <a:pt x="186925" y="335489"/>
                  </a:lnTo>
                  <a:lnTo>
                    <a:pt x="171256" y="339345"/>
                  </a:lnTo>
                  <a:lnTo>
                    <a:pt x="156620" y="342919"/>
                  </a:lnTo>
                  <a:lnTo>
                    <a:pt x="142563" y="345940"/>
                  </a:lnTo>
                  <a:lnTo>
                    <a:pt x="128737" y="348308"/>
                  </a:lnTo>
                  <a:lnTo>
                    <a:pt x="115127" y="350237"/>
                  </a:lnTo>
                  <a:lnTo>
                    <a:pt x="101967" y="352146"/>
                  </a:lnTo>
                  <a:lnTo>
                    <a:pt x="89370" y="354289"/>
                  </a:lnTo>
                  <a:lnTo>
                    <a:pt x="77466" y="356900"/>
                  </a:lnTo>
                  <a:lnTo>
                    <a:pt x="66471" y="360265"/>
                  </a:lnTo>
                  <a:lnTo>
                    <a:pt x="56411" y="364450"/>
                  </a:lnTo>
                  <a:lnTo>
                    <a:pt x="47078" y="369060"/>
                  </a:lnTo>
                  <a:lnTo>
                    <a:pt x="36995" y="373793"/>
                  </a:lnTo>
                  <a:lnTo>
                    <a:pt x="23039" y="379063"/>
                  </a:lnTo>
                  <a:lnTo>
                    <a:pt x="0" y="3856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022805" y="2168870"/>
              <a:ext cx="468480" cy="608061"/>
            </a:xfrm>
            <a:custGeom>
              <a:avLst/>
              <a:gdLst/>
              <a:ahLst/>
              <a:cxnLst/>
              <a:rect l="0" t="0" r="0" b="0"/>
              <a:pathLst>
                <a:path w="468480" h="608061">
                  <a:moveTo>
                    <a:pt x="251143" y="0"/>
                  </a:moveTo>
                  <a:lnTo>
                    <a:pt x="239475" y="67"/>
                  </a:lnTo>
                  <a:lnTo>
                    <a:pt x="228986" y="707"/>
                  </a:lnTo>
                  <a:lnTo>
                    <a:pt x="218684" y="2013"/>
                  </a:lnTo>
                  <a:lnTo>
                    <a:pt x="208383" y="4219"/>
                  </a:lnTo>
                  <a:lnTo>
                    <a:pt x="198039" y="7832"/>
                  </a:lnTo>
                  <a:lnTo>
                    <a:pt x="187650" y="13004"/>
                  </a:lnTo>
                  <a:lnTo>
                    <a:pt x="177221" y="19579"/>
                  </a:lnTo>
                  <a:lnTo>
                    <a:pt x="166763" y="27279"/>
                  </a:lnTo>
                  <a:lnTo>
                    <a:pt x="156284" y="35831"/>
                  </a:lnTo>
                  <a:lnTo>
                    <a:pt x="145789" y="45165"/>
                  </a:lnTo>
                  <a:lnTo>
                    <a:pt x="135283" y="55406"/>
                  </a:lnTo>
                  <a:lnTo>
                    <a:pt x="124774" y="66558"/>
                  </a:lnTo>
                  <a:lnTo>
                    <a:pt x="114429" y="78656"/>
                  </a:lnTo>
                  <a:lnTo>
                    <a:pt x="104556" y="91840"/>
                  </a:lnTo>
                  <a:lnTo>
                    <a:pt x="95285" y="106070"/>
                  </a:lnTo>
                  <a:lnTo>
                    <a:pt x="86585" y="120695"/>
                  </a:lnTo>
                  <a:lnTo>
                    <a:pt x="78355" y="134592"/>
                  </a:lnTo>
                  <a:lnTo>
                    <a:pt x="70484" y="147207"/>
                  </a:lnTo>
                  <a:lnTo>
                    <a:pt x="62875" y="158980"/>
                  </a:lnTo>
                  <a:lnTo>
                    <a:pt x="55451" y="171026"/>
                  </a:lnTo>
                  <a:lnTo>
                    <a:pt x="48162" y="183988"/>
                  </a:lnTo>
                  <a:lnTo>
                    <a:pt x="41130" y="198003"/>
                  </a:lnTo>
                  <a:lnTo>
                    <a:pt x="34634" y="212956"/>
                  </a:lnTo>
                  <a:lnTo>
                    <a:pt x="28784" y="228645"/>
                  </a:lnTo>
                  <a:lnTo>
                    <a:pt x="23534" y="244556"/>
                  </a:lnTo>
                  <a:lnTo>
                    <a:pt x="18774" y="259916"/>
                  </a:lnTo>
                  <a:lnTo>
                    <a:pt x="14390" y="274359"/>
                  </a:lnTo>
                  <a:lnTo>
                    <a:pt x="10445" y="288189"/>
                  </a:lnTo>
                  <a:lnTo>
                    <a:pt x="7168" y="302161"/>
                  </a:lnTo>
                  <a:lnTo>
                    <a:pt x="4629" y="316712"/>
                  </a:lnTo>
                  <a:lnTo>
                    <a:pt x="2754" y="331775"/>
                  </a:lnTo>
                  <a:lnTo>
                    <a:pt x="1412" y="346974"/>
                  </a:lnTo>
                  <a:lnTo>
                    <a:pt x="476" y="362056"/>
                  </a:lnTo>
                  <a:lnTo>
                    <a:pt x="0" y="376931"/>
                  </a:lnTo>
                  <a:lnTo>
                    <a:pt x="204" y="391597"/>
                  </a:lnTo>
                  <a:lnTo>
                    <a:pt x="1156" y="406090"/>
                  </a:lnTo>
                  <a:lnTo>
                    <a:pt x="2778" y="420448"/>
                  </a:lnTo>
                  <a:lnTo>
                    <a:pt x="4938" y="434709"/>
                  </a:lnTo>
                  <a:lnTo>
                    <a:pt x="7506" y="448894"/>
                  </a:lnTo>
                  <a:lnTo>
                    <a:pt x="10536" y="462863"/>
                  </a:lnTo>
                  <a:lnTo>
                    <a:pt x="14247" y="476323"/>
                  </a:lnTo>
                  <a:lnTo>
                    <a:pt x="18707" y="489155"/>
                  </a:lnTo>
                  <a:lnTo>
                    <a:pt x="23837" y="501399"/>
                  </a:lnTo>
                  <a:lnTo>
                    <a:pt x="29506" y="513162"/>
                  </a:lnTo>
                  <a:lnTo>
                    <a:pt x="35583" y="524554"/>
                  </a:lnTo>
                  <a:lnTo>
                    <a:pt x="42122" y="535510"/>
                  </a:lnTo>
                  <a:lnTo>
                    <a:pt x="49343" y="545802"/>
                  </a:lnTo>
                  <a:lnTo>
                    <a:pt x="57312" y="555357"/>
                  </a:lnTo>
                  <a:lnTo>
                    <a:pt x="65951" y="564249"/>
                  </a:lnTo>
                  <a:lnTo>
                    <a:pt x="75129" y="572608"/>
                  </a:lnTo>
                  <a:lnTo>
                    <a:pt x="84716" y="580557"/>
                  </a:lnTo>
                  <a:lnTo>
                    <a:pt x="94764" y="587878"/>
                  </a:lnTo>
                  <a:lnTo>
                    <a:pt x="105495" y="594044"/>
                  </a:lnTo>
                  <a:lnTo>
                    <a:pt x="116973" y="598858"/>
                  </a:lnTo>
                  <a:lnTo>
                    <a:pt x="129123" y="602429"/>
                  </a:lnTo>
                  <a:lnTo>
                    <a:pt x="141810" y="604992"/>
                  </a:lnTo>
                  <a:lnTo>
                    <a:pt x="154902" y="606786"/>
                  </a:lnTo>
                  <a:lnTo>
                    <a:pt x="168287" y="607857"/>
                  </a:lnTo>
                  <a:lnTo>
                    <a:pt x="181878" y="608060"/>
                  </a:lnTo>
                  <a:lnTo>
                    <a:pt x="195608" y="607381"/>
                  </a:lnTo>
                  <a:lnTo>
                    <a:pt x="209269" y="605774"/>
                  </a:lnTo>
                  <a:lnTo>
                    <a:pt x="222521" y="603092"/>
                  </a:lnTo>
                  <a:lnTo>
                    <a:pt x="235208" y="599360"/>
                  </a:lnTo>
                  <a:lnTo>
                    <a:pt x="247186" y="594734"/>
                  </a:lnTo>
                  <a:lnTo>
                    <a:pt x="258238" y="589412"/>
                  </a:lnTo>
                  <a:lnTo>
                    <a:pt x="268343" y="583571"/>
                  </a:lnTo>
                  <a:lnTo>
                    <a:pt x="277791" y="577192"/>
                  </a:lnTo>
                  <a:lnTo>
                    <a:pt x="287064" y="570079"/>
                  </a:lnTo>
                  <a:lnTo>
                    <a:pt x="296457" y="562182"/>
                  </a:lnTo>
                  <a:lnTo>
                    <a:pt x="306074" y="553591"/>
                  </a:lnTo>
                  <a:lnTo>
                    <a:pt x="315916" y="544445"/>
                  </a:lnTo>
                  <a:lnTo>
                    <a:pt x="325948" y="534880"/>
                  </a:lnTo>
                  <a:lnTo>
                    <a:pt x="336127" y="524847"/>
                  </a:lnTo>
                  <a:lnTo>
                    <a:pt x="346412" y="514126"/>
                  </a:lnTo>
                  <a:lnTo>
                    <a:pt x="356765" y="502659"/>
                  </a:lnTo>
                  <a:lnTo>
                    <a:pt x="366835" y="490687"/>
                  </a:lnTo>
                  <a:lnTo>
                    <a:pt x="375990" y="478650"/>
                  </a:lnTo>
                  <a:lnTo>
                    <a:pt x="383965" y="466804"/>
                  </a:lnTo>
                  <a:lnTo>
                    <a:pt x="390980" y="454901"/>
                  </a:lnTo>
                  <a:lnTo>
                    <a:pt x="397541" y="442310"/>
                  </a:lnTo>
                  <a:lnTo>
                    <a:pt x="403995" y="428725"/>
                  </a:lnTo>
                  <a:lnTo>
                    <a:pt x="410502" y="414160"/>
                  </a:lnTo>
                  <a:lnTo>
                    <a:pt x="417111" y="398771"/>
                  </a:lnTo>
                  <a:lnTo>
                    <a:pt x="423818" y="382748"/>
                  </a:lnTo>
                  <a:lnTo>
                    <a:pt x="430443" y="366259"/>
                  </a:lnTo>
                  <a:lnTo>
                    <a:pt x="436657" y="349437"/>
                  </a:lnTo>
                  <a:lnTo>
                    <a:pt x="442315" y="332384"/>
                  </a:lnTo>
                  <a:lnTo>
                    <a:pt x="447434" y="315171"/>
                  </a:lnTo>
                  <a:lnTo>
                    <a:pt x="452106" y="297849"/>
                  </a:lnTo>
                  <a:lnTo>
                    <a:pt x="456430" y="280453"/>
                  </a:lnTo>
                  <a:lnTo>
                    <a:pt x="460335" y="263007"/>
                  </a:lnTo>
                  <a:lnTo>
                    <a:pt x="463586" y="245528"/>
                  </a:lnTo>
                  <a:lnTo>
                    <a:pt x="466103" y="228031"/>
                  </a:lnTo>
                  <a:lnTo>
                    <a:pt x="467793" y="210686"/>
                  </a:lnTo>
                  <a:lnTo>
                    <a:pt x="468479" y="193808"/>
                  </a:lnTo>
                  <a:lnTo>
                    <a:pt x="468156" y="177527"/>
                  </a:lnTo>
                  <a:lnTo>
                    <a:pt x="466803" y="161814"/>
                  </a:lnTo>
                  <a:lnTo>
                    <a:pt x="464299" y="146569"/>
                  </a:lnTo>
                  <a:lnTo>
                    <a:pt x="460690" y="131681"/>
                  </a:lnTo>
                  <a:lnTo>
                    <a:pt x="456149" y="117055"/>
                  </a:lnTo>
                  <a:lnTo>
                    <a:pt x="450884" y="102614"/>
                  </a:lnTo>
                  <a:lnTo>
                    <a:pt x="445081" y="88306"/>
                  </a:lnTo>
                  <a:lnTo>
                    <a:pt x="438728" y="74256"/>
                  </a:lnTo>
                  <a:lnTo>
                    <a:pt x="431632" y="60741"/>
                  </a:lnTo>
                  <a:lnTo>
                    <a:pt x="423738" y="47886"/>
                  </a:lnTo>
                  <a:lnTo>
                    <a:pt x="414809" y="36136"/>
                  </a:lnTo>
                  <a:lnTo>
                    <a:pt x="404372" y="26302"/>
                  </a:lnTo>
                  <a:lnTo>
                    <a:pt x="392308" y="18659"/>
                  </a:lnTo>
                  <a:lnTo>
                    <a:pt x="378799" y="13172"/>
                  </a:lnTo>
                  <a:lnTo>
                    <a:pt x="364135" y="9765"/>
                  </a:lnTo>
                  <a:lnTo>
                    <a:pt x="348605" y="8179"/>
                  </a:lnTo>
                  <a:lnTo>
                    <a:pt x="332450" y="8213"/>
                  </a:lnTo>
                  <a:lnTo>
                    <a:pt x="315853" y="9813"/>
                  </a:lnTo>
                  <a:lnTo>
                    <a:pt x="298951" y="12815"/>
                  </a:lnTo>
                  <a:lnTo>
                    <a:pt x="281840" y="17115"/>
                  </a:lnTo>
                  <a:lnTo>
                    <a:pt x="264586" y="22749"/>
                  </a:lnTo>
                  <a:lnTo>
                    <a:pt x="247249" y="29609"/>
                  </a:lnTo>
                  <a:lnTo>
                    <a:pt x="230352" y="37316"/>
                  </a:lnTo>
                  <a:lnTo>
                    <a:pt x="214838" y="45328"/>
                  </a:lnTo>
                  <a:lnTo>
                    <a:pt x="201104" y="53306"/>
                  </a:lnTo>
                  <a:lnTo>
                    <a:pt x="188900" y="61119"/>
                  </a:lnTo>
                  <a:lnTo>
                    <a:pt x="177620" y="68746"/>
                  </a:lnTo>
                  <a:lnTo>
                    <a:pt x="166819" y="76199"/>
                  </a:lnTo>
                  <a:lnTo>
                    <a:pt x="156695" y="83213"/>
                  </a:lnTo>
                  <a:lnTo>
                    <a:pt x="147017" y="89916"/>
                  </a:lnTo>
                  <a:lnTo>
                    <a:pt x="136927" y="96901"/>
                  </a:lnTo>
                  <a:lnTo>
                    <a:pt x="124801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1271618" y="3373506"/>
            <a:ext cx="790597" cy="1054625"/>
            <a:chOff x="1271618" y="3373506"/>
            <a:chExt cx="790597" cy="1054625"/>
          </a:xfrm>
        </p:grpSpPr>
        <p:sp>
          <p:nvSpPr>
            <p:cNvPr id="88" name="Freeform 87"/>
            <p:cNvSpPr/>
            <p:nvPr/>
          </p:nvSpPr>
          <p:spPr>
            <a:xfrm>
              <a:off x="1658890" y="3558632"/>
              <a:ext cx="25670" cy="210571"/>
            </a:xfrm>
            <a:custGeom>
              <a:avLst/>
              <a:gdLst/>
              <a:ahLst/>
              <a:cxnLst/>
              <a:rect l="0" t="0" r="0" b="0"/>
              <a:pathLst>
                <a:path w="25670" h="210571">
                  <a:moveTo>
                    <a:pt x="4612" y="0"/>
                  </a:moveTo>
                  <a:lnTo>
                    <a:pt x="1812" y="8868"/>
                  </a:lnTo>
                  <a:lnTo>
                    <a:pt x="311" y="17855"/>
                  </a:lnTo>
                  <a:lnTo>
                    <a:pt x="0" y="27855"/>
                  </a:lnTo>
                  <a:lnTo>
                    <a:pt x="506" y="39008"/>
                  </a:lnTo>
                  <a:lnTo>
                    <a:pt x="1325" y="51468"/>
                  </a:lnTo>
                  <a:lnTo>
                    <a:pt x="2146" y="65171"/>
                  </a:lnTo>
                  <a:lnTo>
                    <a:pt x="3003" y="79588"/>
                  </a:lnTo>
                  <a:lnTo>
                    <a:pt x="4177" y="93869"/>
                  </a:lnTo>
                  <a:lnTo>
                    <a:pt x="5816" y="107544"/>
                  </a:lnTo>
                  <a:lnTo>
                    <a:pt x="7917" y="120673"/>
                  </a:lnTo>
                  <a:lnTo>
                    <a:pt x="10405" y="133635"/>
                  </a:lnTo>
                  <a:lnTo>
                    <a:pt x="13188" y="146676"/>
                  </a:lnTo>
                  <a:lnTo>
                    <a:pt x="16035" y="159477"/>
                  </a:lnTo>
                  <a:lnTo>
                    <a:pt x="18861" y="172591"/>
                  </a:lnTo>
                  <a:lnTo>
                    <a:pt x="21912" y="188293"/>
                  </a:lnTo>
                  <a:lnTo>
                    <a:pt x="25669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589803" y="3874487"/>
              <a:ext cx="242156" cy="52643"/>
            </a:xfrm>
            <a:custGeom>
              <a:avLst/>
              <a:gdLst/>
              <a:ahLst/>
              <a:cxnLst/>
              <a:rect l="0" t="0" r="0" b="0"/>
              <a:pathLst>
                <a:path w="242156" h="52643">
                  <a:moveTo>
                    <a:pt x="242155" y="0"/>
                  </a:moveTo>
                  <a:lnTo>
                    <a:pt x="230420" y="2933"/>
                  </a:lnTo>
                  <a:lnTo>
                    <a:pt x="219291" y="5716"/>
                  </a:lnTo>
                  <a:lnTo>
                    <a:pt x="207697" y="8615"/>
                  </a:lnTo>
                  <a:lnTo>
                    <a:pt x="195709" y="11655"/>
                  </a:lnTo>
                  <a:lnTo>
                    <a:pt x="183697" y="14820"/>
                  </a:lnTo>
                  <a:lnTo>
                    <a:pt x="171885" y="18080"/>
                  </a:lnTo>
                  <a:lnTo>
                    <a:pt x="160013" y="21245"/>
                  </a:lnTo>
                  <a:lnTo>
                    <a:pt x="147448" y="23988"/>
                  </a:lnTo>
                  <a:lnTo>
                    <a:pt x="133887" y="26168"/>
                  </a:lnTo>
                  <a:lnTo>
                    <a:pt x="119508" y="27970"/>
                  </a:lnTo>
                  <a:lnTo>
                    <a:pt x="104778" y="29795"/>
                  </a:lnTo>
                  <a:lnTo>
                    <a:pt x="90019" y="31877"/>
                  </a:lnTo>
                  <a:lnTo>
                    <a:pt x="75533" y="34277"/>
                  </a:lnTo>
                  <a:lnTo>
                    <a:pt x="61659" y="36967"/>
                  </a:lnTo>
                  <a:lnTo>
                    <a:pt x="48531" y="39886"/>
                  </a:lnTo>
                  <a:lnTo>
                    <a:pt x="36541" y="42825"/>
                  </a:lnTo>
                  <a:lnTo>
                    <a:pt x="25262" y="45721"/>
                  </a:lnTo>
                  <a:lnTo>
                    <a:pt x="13703" y="4883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589803" y="4063055"/>
              <a:ext cx="163287" cy="222044"/>
            </a:xfrm>
            <a:custGeom>
              <a:avLst/>
              <a:gdLst/>
              <a:ahLst/>
              <a:cxnLst/>
              <a:rect l="0" t="0" r="0" b="0"/>
              <a:pathLst>
                <a:path w="163287" h="222044">
                  <a:moveTo>
                    <a:pt x="21057" y="53587"/>
                  </a:moveTo>
                  <a:lnTo>
                    <a:pt x="24057" y="44853"/>
                  </a:lnTo>
                  <a:lnTo>
                    <a:pt x="27480" y="37147"/>
                  </a:lnTo>
                  <a:lnTo>
                    <a:pt x="31681" y="29749"/>
                  </a:lnTo>
                  <a:lnTo>
                    <a:pt x="36753" y="22660"/>
                  </a:lnTo>
                  <a:lnTo>
                    <a:pt x="42883" y="16130"/>
                  </a:lnTo>
                  <a:lnTo>
                    <a:pt x="50067" y="10267"/>
                  </a:lnTo>
                  <a:lnTo>
                    <a:pt x="58154" y="5347"/>
                  </a:lnTo>
                  <a:lnTo>
                    <a:pt x="66949" y="1874"/>
                  </a:lnTo>
                  <a:lnTo>
                    <a:pt x="76255" y="0"/>
                  </a:lnTo>
                  <a:lnTo>
                    <a:pt x="85434" y="47"/>
                  </a:lnTo>
                  <a:lnTo>
                    <a:pt x="93451" y="2656"/>
                  </a:lnTo>
                  <a:lnTo>
                    <a:pt x="99826" y="7929"/>
                  </a:lnTo>
                  <a:lnTo>
                    <a:pt x="104273" y="15367"/>
                  </a:lnTo>
                  <a:lnTo>
                    <a:pt x="106440" y="24178"/>
                  </a:lnTo>
                  <a:lnTo>
                    <a:pt x="106377" y="33770"/>
                  </a:lnTo>
                  <a:lnTo>
                    <a:pt x="104421" y="43950"/>
                  </a:lnTo>
                  <a:lnTo>
                    <a:pt x="100991" y="54835"/>
                  </a:lnTo>
                  <a:lnTo>
                    <a:pt x="96498" y="66431"/>
                  </a:lnTo>
                  <a:lnTo>
                    <a:pt x="92233" y="77996"/>
                  </a:lnTo>
                  <a:lnTo>
                    <a:pt x="90275" y="88169"/>
                  </a:lnTo>
                  <a:lnTo>
                    <a:pt x="91564" y="96308"/>
                  </a:lnTo>
                  <a:lnTo>
                    <a:pt x="95860" y="102604"/>
                  </a:lnTo>
                  <a:lnTo>
                    <a:pt x="102332" y="107685"/>
                  </a:lnTo>
                  <a:lnTo>
                    <a:pt x="110237" y="112073"/>
                  </a:lnTo>
                  <a:lnTo>
                    <a:pt x="119064" y="116244"/>
                  </a:lnTo>
                  <a:lnTo>
                    <a:pt x="128484" y="120679"/>
                  </a:lnTo>
                  <a:lnTo>
                    <a:pt x="138268" y="125608"/>
                  </a:lnTo>
                  <a:lnTo>
                    <a:pt x="147627" y="131212"/>
                  </a:lnTo>
                  <a:lnTo>
                    <a:pt x="155246" y="137724"/>
                  </a:lnTo>
                  <a:lnTo>
                    <a:pt x="160544" y="145174"/>
                  </a:lnTo>
                  <a:lnTo>
                    <a:pt x="163286" y="153277"/>
                  </a:lnTo>
                  <a:lnTo>
                    <a:pt x="163240" y="161554"/>
                  </a:lnTo>
                  <a:lnTo>
                    <a:pt x="160563" y="169704"/>
                  </a:lnTo>
                  <a:lnTo>
                    <a:pt x="155208" y="177463"/>
                  </a:lnTo>
                  <a:lnTo>
                    <a:pt x="146754" y="184520"/>
                  </a:lnTo>
                  <a:lnTo>
                    <a:pt x="135270" y="190782"/>
                  </a:lnTo>
                  <a:lnTo>
                    <a:pt x="121698" y="196325"/>
                  </a:lnTo>
                  <a:lnTo>
                    <a:pt x="107529" y="201290"/>
                  </a:lnTo>
                  <a:lnTo>
                    <a:pt x="93670" y="205816"/>
                  </a:lnTo>
                  <a:lnTo>
                    <a:pt x="80286" y="209857"/>
                  </a:lnTo>
                  <a:lnTo>
                    <a:pt x="67085" y="213200"/>
                  </a:lnTo>
                  <a:lnTo>
                    <a:pt x="53855" y="215783"/>
                  </a:lnTo>
                  <a:lnTo>
                    <a:pt x="41110" y="217692"/>
                  </a:lnTo>
                  <a:lnTo>
                    <a:pt x="28776" y="219263"/>
                  </a:lnTo>
                  <a:lnTo>
                    <a:pt x="15766" y="220635"/>
                  </a:lnTo>
                  <a:lnTo>
                    <a:pt x="0" y="2220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271618" y="3373506"/>
              <a:ext cx="790597" cy="1054625"/>
            </a:xfrm>
            <a:custGeom>
              <a:avLst/>
              <a:gdLst/>
              <a:ahLst/>
              <a:cxnLst/>
              <a:rect l="0" t="0" r="0" b="0"/>
              <a:pathLst>
                <a:path w="790597" h="1054625">
                  <a:moveTo>
                    <a:pt x="402413" y="27198"/>
                  </a:moveTo>
                  <a:lnTo>
                    <a:pt x="393748" y="28649"/>
                  </a:lnTo>
                  <a:lnTo>
                    <a:pt x="381746" y="30909"/>
                  </a:lnTo>
                  <a:lnTo>
                    <a:pt x="368865" y="34028"/>
                  </a:lnTo>
                  <a:lnTo>
                    <a:pt x="356112" y="38034"/>
                  </a:lnTo>
                  <a:lnTo>
                    <a:pt x="343951" y="42828"/>
                  </a:lnTo>
                  <a:lnTo>
                    <a:pt x="332711" y="48254"/>
                  </a:lnTo>
                  <a:lnTo>
                    <a:pt x="322448" y="54157"/>
                  </a:lnTo>
                  <a:lnTo>
                    <a:pt x="312879" y="60404"/>
                  </a:lnTo>
                  <a:lnTo>
                    <a:pt x="303518" y="66897"/>
                  </a:lnTo>
                  <a:lnTo>
                    <a:pt x="294063" y="73562"/>
                  </a:lnTo>
                  <a:lnTo>
                    <a:pt x="284403" y="80511"/>
                  </a:lnTo>
                  <a:lnTo>
                    <a:pt x="274531" y="88016"/>
                  </a:lnTo>
                  <a:lnTo>
                    <a:pt x="264478" y="96183"/>
                  </a:lnTo>
                  <a:lnTo>
                    <a:pt x="254286" y="105127"/>
                  </a:lnTo>
                  <a:lnTo>
                    <a:pt x="243991" y="115042"/>
                  </a:lnTo>
                  <a:lnTo>
                    <a:pt x="233627" y="125938"/>
                  </a:lnTo>
                  <a:lnTo>
                    <a:pt x="223381" y="137679"/>
                  </a:lnTo>
                  <a:lnTo>
                    <a:pt x="213574" y="150084"/>
                  </a:lnTo>
                  <a:lnTo>
                    <a:pt x="204344" y="162983"/>
                  </a:lnTo>
                  <a:lnTo>
                    <a:pt x="195502" y="176237"/>
                  </a:lnTo>
                  <a:lnTo>
                    <a:pt x="186644" y="189740"/>
                  </a:lnTo>
                  <a:lnTo>
                    <a:pt x="177534" y="203420"/>
                  </a:lnTo>
                  <a:lnTo>
                    <a:pt x="168108" y="217386"/>
                  </a:lnTo>
                  <a:lnTo>
                    <a:pt x="158394" y="231908"/>
                  </a:lnTo>
                  <a:lnTo>
                    <a:pt x="148448" y="247089"/>
                  </a:lnTo>
                  <a:lnTo>
                    <a:pt x="138328" y="262879"/>
                  </a:lnTo>
                  <a:lnTo>
                    <a:pt x="128081" y="279164"/>
                  </a:lnTo>
                  <a:lnTo>
                    <a:pt x="117749" y="295825"/>
                  </a:lnTo>
                  <a:lnTo>
                    <a:pt x="107524" y="312759"/>
                  </a:lnTo>
                  <a:lnTo>
                    <a:pt x="97732" y="329887"/>
                  </a:lnTo>
                  <a:lnTo>
                    <a:pt x="88516" y="347154"/>
                  </a:lnTo>
                  <a:lnTo>
                    <a:pt x="79853" y="364681"/>
                  </a:lnTo>
                  <a:lnTo>
                    <a:pt x="71648" y="382747"/>
                  </a:lnTo>
                  <a:lnTo>
                    <a:pt x="63793" y="401461"/>
                  </a:lnTo>
                  <a:lnTo>
                    <a:pt x="56195" y="420775"/>
                  </a:lnTo>
                  <a:lnTo>
                    <a:pt x="48779" y="440580"/>
                  </a:lnTo>
                  <a:lnTo>
                    <a:pt x="41495" y="460757"/>
                  </a:lnTo>
                  <a:lnTo>
                    <a:pt x="34466" y="481205"/>
                  </a:lnTo>
                  <a:lnTo>
                    <a:pt x="27972" y="501846"/>
                  </a:lnTo>
                  <a:lnTo>
                    <a:pt x="22123" y="522615"/>
                  </a:lnTo>
                  <a:lnTo>
                    <a:pt x="16875" y="543308"/>
                  </a:lnTo>
                  <a:lnTo>
                    <a:pt x="12115" y="563588"/>
                  </a:lnTo>
                  <a:lnTo>
                    <a:pt x="7736" y="583310"/>
                  </a:lnTo>
                  <a:lnTo>
                    <a:pt x="3965" y="602656"/>
                  </a:lnTo>
                  <a:lnTo>
                    <a:pt x="1336" y="622026"/>
                  </a:lnTo>
                  <a:lnTo>
                    <a:pt x="50" y="641645"/>
                  </a:lnTo>
                  <a:lnTo>
                    <a:pt x="0" y="661246"/>
                  </a:lnTo>
                  <a:lnTo>
                    <a:pt x="955" y="680186"/>
                  </a:lnTo>
                  <a:lnTo>
                    <a:pt x="2671" y="698156"/>
                  </a:lnTo>
                  <a:lnTo>
                    <a:pt x="4940" y="715325"/>
                  </a:lnTo>
                  <a:lnTo>
                    <a:pt x="7601" y="732154"/>
                  </a:lnTo>
                  <a:lnTo>
                    <a:pt x="10538" y="748954"/>
                  </a:lnTo>
                  <a:lnTo>
                    <a:pt x="13831" y="765696"/>
                  </a:lnTo>
                  <a:lnTo>
                    <a:pt x="17726" y="782103"/>
                  </a:lnTo>
                  <a:lnTo>
                    <a:pt x="22317" y="798031"/>
                  </a:lnTo>
                  <a:lnTo>
                    <a:pt x="27707" y="813321"/>
                  </a:lnTo>
                  <a:lnTo>
                    <a:pt x="34082" y="827743"/>
                  </a:lnTo>
                  <a:lnTo>
                    <a:pt x="41443" y="841261"/>
                  </a:lnTo>
                  <a:lnTo>
                    <a:pt x="49489" y="854153"/>
                  </a:lnTo>
                  <a:lnTo>
                    <a:pt x="57727" y="866889"/>
                  </a:lnTo>
                  <a:lnTo>
                    <a:pt x="65862" y="879756"/>
                  </a:lnTo>
                  <a:lnTo>
                    <a:pt x="73950" y="892689"/>
                  </a:lnTo>
                  <a:lnTo>
                    <a:pt x="82293" y="905378"/>
                  </a:lnTo>
                  <a:lnTo>
                    <a:pt x="91054" y="917653"/>
                  </a:lnTo>
                  <a:lnTo>
                    <a:pt x="100244" y="929336"/>
                  </a:lnTo>
                  <a:lnTo>
                    <a:pt x="109799" y="940182"/>
                  </a:lnTo>
                  <a:lnTo>
                    <a:pt x="119639" y="950141"/>
                  </a:lnTo>
                  <a:lnTo>
                    <a:pt x="129688" y="959320"/>
                  </a:lnTo>
                  <a:lnTo>
                    <a:pt x="139887" y="967879"/>
                  </a:lnTo>
                  <a:lnTo>
                    <a:pt x="150191" y="975975"/>
                  </a:lnTo>
                  <a:lnTo>
                    <a:pt x="160568" y="983736"/>
                  </a:lnTo>
                  <a:lnTo>
                    <a:pt x="170994" y="991262"/>
                  </a:lnTo>
                  <a:lnTo>
                    <a:pt x="181458" y="998625"/>
                  </a:lnTo>
                  <a:lnTo>
                    <a:pt x="192113" y="1005876"/>
                  </a:lnTo>
                  <a:lnTo>
                    <a:pt x="203259" y="1013051"/>
                  </a:lnTo>
                  <a:lnTo>
                    <a:pt x="215034" y="1020171"/>
                  </a:lnTo>
                  <a:lnTo>
                    <a:pt x="227892" y="1027087"/>
                  </a:lnTo>
                  <a:lnTo>
                    <a:pt x="242653" y="1033505"/>
                  </a:lnTo>
                  <a:lnTo>
                    <a:pt x="259578" y="1039297"/>
                  </a:lnTo>
                  <a:lnTo>
                    <a:pt x="277978" y="1044339"/>
                  </a:lnTo>
                  <a:lnTo>
                    <a:pt x="296553" y="1048427"/>
                  </a:lnTo>
                  <a:lnTo>
                    <a:pt x="314518" y="1051541"/>
                  </a:lnTo>
                  <a:lnTo>
                    <a:pt x="331474" y="1053650"/>
                  </a:lnTo>
                  <a:lnTo>
                    <a:pt x="347161" y="1054624"/>
                  </a:lnTo>
                  <a:lnTo>
                    <a:pt x="361600" y="1054502"/>
                  </a:lnTo>
                  <a:lnTo>
                    <a:pt x="375143" y="1053456"/>
                  </a:lnTo>
                  <a:lnTo>
                    <a:pt x="388334" y="1051691"/>
                  </a:lnTo>
                  <a:lnTo>
                    <a:pt x="401517" y="1049400"/>
                  </a:lnTo>
                  <a:lnTo>
                    <a:pt x="414834" y="1046898"/>
                  </a:lnTo>
                  <a:lnTo>
                    <a:pt x="428316" y="1044605"/>
                  </a:lnTo>
                  <a:lnTo>
                    <a:pt x="441940" y="1042725"/>
                  </a:lnTo>
                  <a:lnTo>
                    <a:pt x="455514" y="1040955"/>
                  </a:lnTo>
                  <a:lnTo>
                    <a:pt x="468701" y="1038620"/>
                  </a:lnTo>
                  <a:lnTo>
                    <a:pt x="481346" y="1035377"/>
                  </a:lnTo>
                  <a:lnTo>
                    <a:pt x="493462" y="1031214"/>
                  </a:lnTo>
                  <a:lnTo>
                    <a:pt x="505139" y="1026268"/>
                  </a:lnTo>
                  <a:lnTo>
                    <a:pt x="516477" y="1020716"/>
                  </a:lnTo>
                  <a:lnTo>
                    <a:pt x="527567" y="1014717"/>
                  </a:lnTo>
                  <a:lnTo>
                    <a:pt x="538481" y="1008398"/>
                  </a:lnTo>
                  <a:lnTo>
                    <a:pt x="549272" y="1001851"/>
                  </a:lnTo>
                  <a:lnTo>
                    <a:pt x="559978" y="994982"/>
                  </a:lnTo>
                  <a:lnTo>
                    <a:pt x="570626" y="987533"/>
                  </a:lnTo>
                  <a:lnTo>
                    <a:pt x="581230" y="979407"/>
                  </a:lnTo>
                  <a:lnTo>
                    <a:pt x="591640" y="970661"/>
                  </a:lnTo>
                  <a:lnTo>
                    <a:pt x="601556" y="961411"/>
                  </a:lnTo>
                  <a:lnTo>
                    <a:pt x="610860" y="951780"/>
                  </a:lnTo>
                  <a:lnTo>
                    <a:pt x="619752" y="941872"/>
                  </a:lnTo>
                  <a:lnTo>
                    <a:pt x="628643" y="931768"/>
                  </a:lnTo>
                  <a:lnTo>
                    <a:pt x="637771" y="921523"/>
                  </a:lnTo>
                  <a:lnTo>
                    <a:pt x="647039" y="911017"/>
                  </a:lnTo>
                  <a:lnTo>
                    <a:pt x="656114" y="899972"/>
                  </a:lnTo>
                  <a:lnTo>
                    <a:pt x="664813" y="888278"/>
                  </a:lnTo>
                  <a:lnTo>
                    <a:pt x="673113" y="875983"/>
                  </a:lnTo>
                  <a:lnTo>
                    <a:pt x="681066" y="863197"/>
                  </a:lnTo>
                  <a:lnTo>
                    <a:pt x="688748" y="850039"/>
                  </a:lnTo>
                  <a:lnTo>
                    <a:pt x="696229" y="836610"/>
                  </a:lnTo>
                  <a:lnTo>
                    <a:pt x="703566" y="822989"/>
                  </a:lnTo>
                  <a:lnTo>
                    <a:pt x="710797" y="809230"/>
                  </a:lnTo>
                  <a:lnTo>
                    <a:pt x="717790" y="795210"/>
                  </a:lnTo>
                  <a:lnTo>
                    <a:pt x="724259" y="780653"/>
                  </a:lnTo>
                  <a:lnTo>
                    <a:pt x="730096" y="765449"/>
                  </a:lnTo>
                  <a:lnTo>
                    <a:pt x="735507" y="749643"/>
                  </a:lnTo>
                  <a:lnTo>
                    <a:pt x="740908" y="733348"/>
                  </a:lnTo>
                  <a:lnTo>
                    <a:pt x="746535" y="716680"/>
                  </a:lnTo>
                  <a:lnTo>
                    <a:pt x="752129" y="699741"/>
                  </a:lnTo>
                  <a:lnTo>
                    <a:pt x="757052" y="682610"/>
                  </a:lnTo>
                  <a:lnTo>
                    <a:pt x="760998" y="665346"/>
                  </a:lnTo>
                  <a:lnTo>
                    <a:pt x="764137" y="647989"/>
                  </a:lnTo>
                  <a:lnTo>
                    <a:pt x="766935" y="630571"/>
                  </a:lnTo>
                  <a:lnTo>
                    <a:pt x="769705" y="613110"/>
                  </a:lnTo>
                  <a:lnTo>
                    <a:pt x="772585" y="595621"/>
                  </a:lnTo>
                  <a:lnTo>
                    <a:pt x="775604" y="578112"/>
                  </a:lnTo>
                  <a:lnTo>
                    <a:pt x="778748" y="560590"/>
                  </a:lnTo>
                  <a:lnTo>
                    <a:pt x="781827" y="543060"/>
                  </a:lnTo>
                  <a:lnTo>
                    <a:pt x="784508" y="525524"/>
                  </a:lnTo>
                  <a:lnTo>
                    <a:pt x="786640" y="507979"/>
                  </a:lnTo>
                  <a:lnTo>
                    <a:pt x="788239" y="490265"/>
                  </a:lnTo>
                  <a:lnTo>
                    <a:pt x="789394" y="472072"/>
                  </a:lnTo>
                  <a:lnTo>
                    <a:pt x="790204" y="453279"/>
                  </a:lnTo>
                  <a:lnTo>
                    <a:pt x="790596" y="434080"/>
                  </a:lnTo>
                  <a:lnTo>
                    <a:pt x="790335" y="414885"/>
                  </a:lnTo>
                  <a:lnTo>
                    <a:pt x="789350" y="395936"/>
                  </a:lnTo>
                  <a:lnTo>
                    <a:pt x="787876" y="377296"/>
                  </a:lnTo>
                  <a:lnTo>
                    <a:pt x="786348" y="358940"/>
                  </a:lnTo>
                  <a:lnTo>
                    <a:pt x="785021" y="340814"/>
                  </a:lnTo>
                  <a:lnTo>
                    <a:pt x="783810" y="322862"/>
                  </a:lnTo>
                  <a:lnTo>
                    <a:pt x="782390" y="305036"/>
                  </a:lnTo>
                  <a:lnTo>
                    <a:pt x="780583" y="287302"/>
                  </a:lnTo>
                  <a:lnTo>
                    <a:pt x="778368" y="269797"/>
                  </a:lnTo>
                  <a:lnTo>
                    <a:pt x="775803" y="252811"/>
                  </a:lnTo>
                  <a:lnTo>
                    <a:pt x="772958" y="236462"/>
                  </a:lnTo>
                  <a:lnTo>
                    <a:pt x="769742" y="220873"/>
                  </a:lnTo>
                  <a:lnTo>
                    <a:pt x="765905" y="206244"/>
                  </a:lnTo>
                  <a:lnTo>
                    <a:pt x="761356" y="192583"/>
                  </a:lnTo>
                  <a:lnTo>
                    <a:pt x="755997" y="179594"/>
                  </a:lnTo>
                  <a:lnTo>
                    <a:pt x="749642" y="166792"/>
                  </a:lnTo>
                  <a:lnTo>
                    <a:pt x="742295" y="153881"/>
                  </a:lnTo>
                  <a:lnTo>
                    <a:pt x="734260" y="140919"/>
                  </a:lnTo>
                  <a:lnTo>
                    <a:pt x="726028" y="128209"/>
                  </a:lnTo>
                  <a:lnTo>
                    <a:pt x="717897" y="115922"/>
                  </a:lnTo>
                  <a:lnTo>
                    <a:pt x="709812" y="104229"/>
                  </a:lnTo>
                  <a:lnTo>
                    <a:pt x="701471" y="93377"/>
                  </a:lnTo>
                  <a:lnTo>
                    <a:pt x="692711" y="83414"/>
                  </a:lnTo>
                  <a:lnTo>
                    <a:pt x="683522" y="74232"/>
                  </a:lnTo>
                  <a:lnTo>
                    <a:pt x="673968" y="65671"/>
                  </a:lnTo>
                  <a:lnTo>
                    <a:pt x="664124" y="57574"/>
                  </a:lnTo>
                  <a:lnTo>
                    <a:pt x="653902" y="49812"/>
                  </a:lnTo>
                  <a:lnTo>
                    <a:pt x="643055" y="42286"/>
                  </a:lnTo>
                  <a:lnTo>
                    <a:pt x="631498" y="34927"/>
                  </a:lnTo>
                  <a:lnTo>
                    <a:pt x="619296" y="27849"/>
                  </a:lnTo>
                  <a:lnTo>
                    <a:pt x="606573" y="21322"/>
                  </a:lnTo>
                  <a:lnTo>
                    <a:pt x="593439" y="15456"/>
                  </a:lnTo>
                  <a:lnTo>
                    <a:pt x="579347" y="10365"/>
                  </a:lnTo>
                  <a:lnTo>
                    <a:pt x="563152" y="6243"/>
                  </a:lnTo>
                  <a:lnTo>
                    <a:pt x="544420" y="3107"/>
                  </a:lnTo>
                  <a:lnTo>
                    <a:pt x="524144" y="984"/>
                  </a:lnTo>
                  <a:lnTo>
                    <a:pt x="504297" y="0"/>
                  </a:lnTo>
                  <a:lnTo>
                    <a:pt x="485982" y="119"/>
                  </a:lnTo>
                  <a:lnTo>
                    <a:pt x="469113" y="1334"/>
                  </a:lnTo>
                  <a:lnTo>
                    <a:pt x="452884" y="3744"/>
                  </a:lnTo>
                  <a:lnTo>
                    <a:pt x="436710" y="7296"/>
                  </a:lnTo>
                  <a:lnTo>
                    <a:pt x="420338" y="11968"/>
                  </a:lnTo>
                  <a:lnTo>
                    <a:pt x="403705" y="17853"/>
                  </a:lnTo>
                  <a:lnTo>
                    <a:pt x="386837" y="24886"/>
                  </a:lnTo>
                  <a:lnTo>
                    <a:pt x="369945" y="32879"/>
                  </a:lnTo>
                  <a:lnTo>
                    <a:pt x="353384" y="41614"/>
                  </a:lnTo>
                  <a:lnTo>
                    <a:pt x="337318" y="50901"/>
                  </a:lnTo>
                  <a:lnTo>
                    <a:pt x="321582" y="60746"/>
                  </a:lnTo>
                  <a:lnTo>
                    <a:pt x="305791" y="71340"/>
                  </a:lnTo>
                  <a:lnTo>
                    <a:pt x="289728" y="82727"/>
                  </a:lnTo>
                  <a:lnTo>
                    <a:pt x="273668" y="94815"/>
                  </a:lnTo>
                  <a:lnTo>
                    <a:pt x="258258" y="107461"/>
                  </a:lnTo>
                  <a:lnTo>
                    <a:pt x="243817" y="120516"/>
                  </a:lnTo>
                  <a:lnTo>
                    <a:pt x="230341" y="133537"/>
                  </a:lnTo>
                  <a:lnTo>
                    <a:pt x="217676" y="145820"/>
                  </a:lnTo>
                  <a:lnTo>
                    <a:pt x="205652" y="157031"/>
                  </a:lnTo>
                  <a:lnTo>
                    <a:pt x="194555" y="166893"/>
                  </a:lnTo>
                  <a:lnTo>
                    <a:pt x="184045" y="175975"/>
                  </a:lnTo>
                  <a:lnTo>
                    <a:pt x="173196" y="185069"/>
                  </a:lnTo>
                  <a:lnTo>
                    <a:pt x="160257" y="1956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8" name="Group 97"/>
          <p:cNvGrpSpPr/>
          <p:nvPr/>
        </p:nvGrpSpPr>
        <p:grpSpPr>
          <a:xfrm>
            <a:off x="3074321" y="210569"/>
            <a:ext cx="389555" cy="494841"/>
            <a:chOff x="3074321" y="210569"/>
            <a:chExt cx="389555" cy="494841"/>
          </a:xfrm>
        </p:grpSpPr>
        <p:sp>
          <p:nvSpPr>
            <p:cNvPr id="93" name="Freeform 92"/>
            <p:cNvSpPr/>
            <p:nvPr/>
          </p:nvSpPr>
          <p:spPr>
            <a:xfrm>
              <a:off x="3074321" y="494839"/>
              <a:ext cx="84229" cy="1"/>
            </a:xfrm>
            <a:custGeom>
              <a:avLst/>
              <a:gdLst/>
              <a:ahLst/>
              <a:cxnLst/>
              <a:rect l="0" t="0" r="0" b="0"/>
              <a:pathLst>
                <a:path w="84229" h="1">
                  <a:moveTo>
                    <a:pt x="84228" y="0"/>
                  </a:moveTo>
                  <a:lnTo>
                    <a:pt x="69563" y="0"/>
                  </a:lnTo>
                  <a:lnTo>
                    <a:pt x="54663" y="0"/>
                  </a:lnTo>
                  <a:lnTo>
                    <a:pt x="3420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084849" y="553397"/>
              <a:ext cx="105286" cy="4614"/>
            </a:xfrm>
            <a:custGeom>
              <a:avLst/>
              <a:gdLst/>
              <a:ahLst/>
              <a:cxnLst/>
              <a:rect l="0" t="0" r="0" b="0"/>
              <a:pathLst>
                <a:path w="105286" h="4614">
                  <a:moveTo>
                    <a:pt x="105285" y="4613"/>
                  </a:moveTo>
                  <a:lnTo>
                    <a:pt x="96417" y="1813"/>
                  </a:lnTo>
                  <a:lnTo>
                    <a:pt x="87430" y="311"/>
                  </a:lnTo>
                  <a:lnTo>
                    <a:pt x="77439" y="0"/>
                  </a:lnTo>
                  <a:lnTo>
                    <a:pt x="66503" y="513"/>
                  </a:lnTo>
                  <a:lnTo>
                    <a:pt x="53461" y="1385"/>
                  </a:lnTo>
                  <a:lnTo>
                    <a:pt x="33812" y="2691"/>
                  </a:lnTo>
                  <a:lnTo>
                    <a:pt x="0" y="46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284891" y="210569"/>
              <a:ext cx="132175" cy="189514"/>
            </a:xfrm>
            <a:custGeom>
              <a:avLst/>
              <a:gdLst/>
              <a:ahLst/>
              <a:cxnLst/>
              <a:rect l="0" t="0" r="0" b="0"/>
              <a:pathLst>
                <a:path w="132175" h="189514">
                  <a:moveTo>
                    <a:pt x="0" y="0"/>
                  </a:moveTo>
                  <a:lnTo>
                    <a:pt x="11735" y="0"/>
                  </a:lnTo>
                  <a:lnTo>
                    <a:pt x="22864" y="0"/>
                  </a:lnTo>
                  <a:lnTo>
                    <a:pt x="34458" y="5"/>
                  </a:lnTo>
                  <a:lnTo>
                    <a:pt x="46446" y="178"/>
                  </a:lnTo>
                  <a:lnTo>
                    <a:pt x="58458" y="826"/>
                  </a:lnTo>
                  <a:lnTo>
                    <a:pt x="70242" y="2093"/>
                  </a:lnTo>
                  <a:lnTo>
                    <a:pt x="81077" y="4437"/>
                  </a:lnTo>
                  <a:lnTo>
                    <a:pt x="89753" y="8679"/>
                  </a:lnTo>
                  <a:lnTo>
                    <a:pt x="95790" y="15081"/>
                  </a:lnTo>
                  <a:lnTo>
                    <a:pt x="99043" y="22957"/>
                  </a:lnTo>
                  <a:lnTo>
                    <a:pt x="99346" y="31006"/>
                  </a:lnTo>
                  <a:lnTo>
                    <a:pt x="96920" y="38453"/>
                  </a:lnTo>
                  <a:lnTo>
                    <a:pt x="92243" y="45228"/>
                  </a:lnTo>
                  <a:lnTo>
                    <a:pt x="85842" y="51684"/>
                  </a:lnTo>
                  <a:lnTo>
                    <a:pt x="78203" y="58097"/>
                  </a:lnTo>
                  <a:lnTo>
                    <a:pt x="70676" y="64590"/>
                  </a:lnTo>
                  <a:lnTo>
                    <a:pt x="65374" y="71197"/>
                  </a:lnTo>
                  <a:lnTo>
                    <a:pt x="63269" y="77906"/>
                  </a:lnTo>
                  <a:lnTo>
                    <a:pt x="64303" y="84533"/>
                  </a:lnTo>
                  <a:lnTo>
                    <a:pt x="67963" y="90750"/>
                  </a:lnTo>
                  <a:lnTo>
                    <a:pt x="73645" y="96410"/>
                  </a:lnTo>
                  <a:lnTo>
                    <a:pt x="80810" y="101531"/>
                  </a:lnTo>
                  <a:lnTo>
                    <a:pt x="89032" y="106204"/>
                  </a:lnTo>
                  <a:lnTo>
                    <a:pt x="97981" y="110543"/>
                  </a:lnTo>
                  <a:lnTo>
                    <a:pt x="107101" y="114967"/>
                  </a:lnTo>
                  <a:lnTo>
                    <a:pt x="115617" y="120163"/>
                  </a:lnTo>
                  <a:lnTo>
                    <a:pt x="123139" y="126440"/>
                  </a:lnTo>
                  <a:lnTo>
                    <a:pt x="129003" y="133607"/>
                  </a:lnTo>
                  <a:lnTo>
                    <a:pt x="132129" y="141183"/>
                  </a:lnTo>
                  <a:lnTo>
                    <a:pt x="132174" y="148823"/>
                  </a:lnTo>
                  <a:lnTo>
                    <a:pt x="128949" y="156052"/>
                  </a:lnTo>
                  <a:lnTo>
                    <a:pt x="122073" y="162214"/>
                  </a:lnTo>
                  <a:lnTo>
                    <a:pt x="111715" y="167054"/>
                  </a:lnTo>
                  <a:lnTo>
                    <a:pt x="98764" y="170657"/>
                  </a:lnTo>
                  <a:lnTo>
                    <a:pt x="84495" y="173248"/>
                  </a:lnTo>
                  <a:lnTo>
                    <a:pt x="69776" y="175073"/>
                  </a:lnTo>
                  <a:lnTo>
                    <a:pt x="55431" y="176538"/>
                  </a:lnTo>
                  <a:lnTo>
                    <a:pt x="40910" y="178441"/>
                  </a:lnTo>
                  <a:lnTo>
                    <a:pt x="23832" y="182074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263834" y="463253"/>
              <a:ext cx="200042" cy="1"/>
            </a:xfrm>
            <a:custGeom>
              <a:avLst/>
              <a:gdLst/>
              <a:ahLst/>
              <a:cxnLst/>
              <a:rect l="0" t="0" r="0" b="0"/>
              <a:pathLst>
                <a:path w="200042" h="1">
                  <a:moveTo>
                    <a:pt x="200041" y="0"/>
                  </a:moveTo>
                  <a:lnTo>
                    <a:pt x="188306" y="0"/>
                  </a:lnTo>
                  <a:lnTo>
                    <a:pt x="177177" y="0"/>
                  </a:lnTo>
                  <a:lnTo>
                    <a:pt x="165579" y="0"/>
                  </a:lnTo>
                  <a:lnTo>
                    <a:pt x="153418" y="0"/>
                  </a:lnTo>
                  <a:lnTo>
                    <a:pt x="140758" y="0"/>
                  </a:lnTo>
                  <a:lnTo>
                    <a:pt x="127697" y="0"/>
                  </a:lnTo>
                  <a:lnTo>
                    <a:pt x="114172" y="0"/>
                  </a:lnTo>
                  <a:lnTo>
                    <a:pt x="99959" y="0"/>
                  </a:lnTo>
                  <a:lnTo>
                    <a:pt x="85004" y="0"/>
                  </a:lnTo>
                  <a:lnTo>
                    <a:pt x="69763" y="0"/>
                  </a:lnTo>
                  <a:lnTo>
                    <a:pt x="53406" y="0"/>
                  </a:lnTo>
                  <a:lnTo>
                    <a:pt x="3225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327005" y="532273"/>
              <a:ext cx="101663" cy="173137"/>
            </a:xfrm>
            <a:custGeom>
              <a:avLst/>
              <a:gdLst/>
              <a:ahLst/>
              <a:cxnLst/>
              <a:rect l="0" t="0" r="0" b="0"/>
              <a:pathLst>
                <a:path w="101663" h="173137">
                  <a:moveTo>
                    <a:pt x="0" y="4680"/>
                  </a:moveTo>
                  <a:lnTo>
                    <a:pt x="11668" y="4613"/>
                  </a:lnTo>
                  <a:lnTo>
                    <a:pt x="22157" y="3973"/>
                  </a:lnTo>
                  <a:lnTo>
                    <a:pt x="32458" y="2685"/>
                  </a:lnTo>
                  <a:lnTo>
                    <a:pt x="42760" y="1171"/>
                  </a:lnTo>
                  <a:lnTo>
                    <a:pt x="53104" y="151"/>
                  </a:lnTo>
                  <a:lnTo>
                    <a:pt x="63470" y="0"/>
                  </a:lnTo>
                  <a:lnTo>
                    <a:pt x="73034" y="1073"/>
                  </a:lnTo>
                  <a:lnTo>
                    <a:pt x="80250" y="3856"/>
                  </a:lnTo>
                  <a:lnTo>
                    <a:pt x="84459" y="8435"/>
                  </a:lnTo>
                  <a:lnTo>
                    <a:pt x="85654" y="14425"/>
                  </a:lnTo>
                  <a:lnTo>
                    <a:pt x="84029" y="21195"/>
                  </a:lnTo>
                  <a:lnTo>
                    <a:pt x="80037" y="28296"/>
                  </a:lnTo>
                  <a:lnTo>
                    <a:pt x="75174" y="35501"/>
                  </a:lnTo>
                  <a:lnTo>
                    <a:pt x="71767" y="42710"/>
                  </a:lnTo>
                  <a:lnTo>
                    <a:pt x="70984" y="49884"/>
                  </a:lnTo>
                  <a:lnTo>
                    <a:pt x="72928" y="56852"/>
                  </a:lnTo>
                  <a:lnTo>
                    <a:pt x="77209" y="63313"/>
                  </a:lnTo>
                  <a:lnTo>
                    <a:pt x="83293" y="69156"/>
                  </a:lnTo>
                  <a:lnTo>
                    <a:pt x="90051" y="74913"/>
                  </a:lnTo>
                  <a:lnTo>
                    <a:pt x="95871" y="81611"/>
                  </a:lnTo>
                  <a:lnTo>
                    <a:pt x="99930" y="89745"/>
                  </a:lnTo>
                  <a:lnTo>
                    <a:pt x="101662" y="98991"/>
                  </a:lnTo>
                  <a:lnTo>
                    <a:pt x="100401" y="108508"/>
                  </a:lnTo>
                  <a:lnTo>
                    <a:pt x="96103" y="117756"/>
                  </a:lnTo>
                  <a:lnTo>
                    <a:pt x="89184" y="126387"/>
                  </a:lnTo>
                  <a:lnTo>
                    <a:pt x="80206" y="134097"/>
                  </a:lnTo>
                  <a:lnTo>
                    <a:pt x="69706" y="140830"/>
                  </a:lnTo>
                  <a:lnTo>
                    <a:pt x="58341" y="146751"/>
                  </a:lnTo>
                  <a:lnTo>
                    <a:pt x="45563" y="152823"/>
                  </a:lnTo>
                  <a:lnTo>
                    <a:pt x="28025" y="160697"/>
                  </a:lnTo>
                  <a:lnTo>
                    <a:pt x="0" y="1731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736994" y="221232"/>
            <a:ext cx="1073908" cy="842438"/>
            <a:chOff x="736994" y="221232"/>
            <a:chExt cx="1073908" cy="842438"/>
          </a:xfrm>
        </p:grpSpPr>
        <p:sp>
          <p:nvSpPr>
            <p:cNvPr id="2" name="Freeform 1"/>
            <p:cNvSpPr/>
            <p:nvPr/>
          </p:nvSpPr>
          <p:spPr>
            <a:xfrm>
              <a:off x="736994" y="357968"/>
              <a:ext cx="20647" cy="642240"/>
            </a:xfrm>
            <a:custGeom>
              <a:avLst/>
              <a:gdLst/>
              <a:ahLst/>
              <a:cxnLst/>
              <a:rect l="0" t="0" r="0" b="0"/>
              <a:pathLst>
                <a:path w="20647" h="642240">
                  <a:moveTo>
                    <a:pt x="0" y="0"/>
                  </a:moveTo>
                  <a:lnTo>
                    <a:pt x="0" y="12004"/>
                  </a:lnTo>
                  <a:lnTo>
                    <a:pt x="0" y="25693"/>
                  </a:lnTo>
                  <a:lnTo>
                    <a:pt x="5" y="42469"/>
                  </a:lnTo>
                  <a:lnTo>
                    <a:pt x="178" y="61723"/>
                  </a:lnTo>
                  <a:lnTo>
                    <a:pt x="826" y="82352"/>
                  </a:lnTo>
                  <a:lnTo>
                    <a:pt x="2075" y="103577"/>
                  </a:lnTo>
                  <a:lnTo>
                    <a:pt x="3727" y="125318"/>
                  </a:lnTo>
                  <a:lnTo>
                    <a:pt x="5376" y="148015"/>
                  </a:lnTo>
                  <a:lnTo>
                    <a:pt x="6778" y="171867"/>
                  </a:lnTo>
                  <a:lnTo>
                    <a:pt x="7871" y="196796"/>
                  </a:lnTo>
                  <a:lnTo>
                    <a:pt x="8679" y="222607"/>
                  </a:lnTo>
                  <a:lnTo>
                    <a:pt x="9262" y="249087"/>
                  </a:lnTo>
                  <a:lnTo>
                    <a:pt x="9840" y="275887"/>
                  </a:lnTo>
                  <a:lnTo>
                    <a:pt x="10767" y="302560"/>
                  </a:lnTo>
                  <a:lnTo>
                    <a:pt x="12207" y="328870"/>
                  </a:lnTo>
                  <a:lnTo>
                    <a:pt x="13990" y="354773"/>
                  </a:lnTo>
                  <a:lnTo>
                    <a:pt x="15726" y="380319"/>
                  </a:lnTo>
                  <a:lnTo>
                    <a:pt x="17187" y="405568"/>
                  </a:lnTo>
                  <a:lnTo>
                    <a:pt x="18320" y="430102"/>
                  </a:lnTo>
                  <a:lnTo>
                    <a:pt x="19154" y="453058"/>
                  </a:lnTo>
                  <a:lnTo>
                    <a:pt x="19750" y="474098"/>
                  </a:lnTo>
                  <a:lnTo>
                    <a:pt x="20167" y="493515"/>
                  </a:lnTo>
                  <a:lnTo>
                    <a:pt x="20454" y="511945"/>
                  </a:lnTo>
                  <a:lnTo>
                    <a:pt x="20646" y="529858"/>
                  </a:lnTo>
                  <a:lnTo>
                    <a:pt x="20607" y="547196"/>
                  </a:lnTo>
                  <a:lnTo>
                    <a:pt x="20048" y="563481"/>
                  </a:lnTo>
                  <a:lnTo>
                    <a:pt x="18860" y="578507"/>
                  </a:lnTo>
                  <a:lnTo>
                    <a:pt x="17240" y="592111"/>
                  </a:lnTo>
                  <a:lnTo>
                    <a:pt x="15445" y="605463"/>
                  </a:lnTo>
                  <a:lnTo>
                    <a:pt x="13316" y="620849"/>
                  </a:lnTo>
                  <a:lnTo>
                    <a:pt x="10529" y="6422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15979" y="400082"/>
              <a:ext cx="341989" cy="631711"/>
            </a:xfrm>
            <a:custGeom>
              <a:avLst/>
              <a:gdLst/>
              <a:ahLst/>
              <a:cxnLst/>
              <a:rect l="0" t="0" r="0" b="0"/>
              <a:pathLst>
                <a:path w="341989" h="631711">
                  <a:moveTo>
                    <a:pt x="0" y="0"/>
                  </a:moveTo>
                  <a:lnTo>
                    <a:pt x="6068" y="5801"/>
                  </a:lnTo>
                  <a:lnTo>
                    <a:pt x="13553" y="10725"/>
                  </a:lnTo>
                  <a:lnTo>
                    <a:pt x="23238" y="15223"/>
                  </a:lnTo>
                  <a:lnTo>
                    <a:pt x="34725" y="19271"/>
                  </a:lnTo>
                  <a:lnTo>
                    <a:pt x="47356" y="22636"/>
                  </a:lnTo>
                  <a:lnTo>
                    <a:pt x="60630" y="25249"/>
                  </a:lnTo>
                  <a:lnTo>
                    <a:pt x="74251" y="27349"/>
                  </a:lnTo>
                  <a:lnTo>
                    <a:pt x="88059" y="29376"/>
                  </a:lnTo>
                  <a:lnTo>
                    <a:pt x="101962" y="31586"/>
                  </a:lnTo>
                  <a:lnTo>
                    <a:pt x="115752" y="33734"/>
                  </a:lnTo>
                  <a:lnTo>
                    <a:pt x="129097" y="35190"/>
                  </a:lnTo>
                  <a:lnTo>
                    <a:pt x="141865" y="35654"/>
                  </a:lnTo>
                  <a:lnTo>
                    <a:pt x="154406" y="35303"/>
                  </a:lnTo>
                  <a:lnTo>
                    <a:pt x="167434" y="34604"/>
                  </a:lnTo>
                  <a:lnTo>
                    <a:pt x="181312" y="33874"/>
                  </a:lnTo>
                  <a:lnTo>
                    <a:pt x="195905" y="33249"/>
                  </a:lnTo>
                  <a:lnTo>
                    <a:pt x="210781" y="32763"/>
                  </a:lnTo>
                  <a:lnTo>
                    <a:pt x="225642" y="32405"/>
                  </a:lnTo>
                  <a:lnTo>
                    <a:pt x="240366" y="32148"/>
                  </a:lnTo>
                  <a:lnTo>
                    <a:pt x="254932" y="31969"/>
                  </a:lnTo>
                  <a:lnTo>
                    <a:pt x="269352" y="31841"/>
                  </a:lnTo>
                  <a:lnTo>
                    <a:pt x="283492" y="31583"/>
                  </a:lnTo>
                  <a:lnTo>
                    <a:pt x="297073" y="30878"/>
                  </a:lnTo>
                  <a:lnTo>
                    <a:pt x="309972" y="29613"/>
                  </a:lnTo>
                  <a:lnTo>
                    <a:pt x="321583" y="28798"/>
                  </a:lnTo>
                  <a:lnTo>
                    <a:pt x="330792" y="30374"/>
                  </a:lnTo>
                  <a:lnTo>
                    <a:pt x="337198" y="35222"/>
                  </a:lnTo>
                  <a:lnTo>
                    <a:pt x="340870" y="43076"/>
                  </a:lnTo>
                  <a:lnTo>
                    <a:pt x="341988" y="53097"/>
                  </a:lnTo>
                  <a:lnTo>
                    <a:pt x="340932" y="64537"/>
                  </a:lnTo>
                  <a:lnTo>
                    <a:pt x="338329" y="76724"/>
                  </a:lnTo>
                  <a:lnTo>
                    <a:pt x="334922" y="89020"/>
                  </a:lnTo>
                  <a:lnTo>
                    <a:pt x="331195" y="101098"/>
                  </a:lnTo>
                  <a:lnTo>
                    <a:pt x="327224" y="113186"/>
                  </a:lnTo>
                  <a:lnTo>
                    <a:pt x="322799" y="125914"/>
                  </a:lnTo>
                  <a:lnTo>
                    <a:pt x="317822" y="139588"/>
                  </a:lnTo>
                  <a:lnTo>
                    <a:pt x="312326" y="153877"/>
                  </a:lnTo>
                  <a:lnTo>
                    <a:pt x="306403" y="168016"/>
                  </a:lnTo>
                  <a:lnTo>
                    <a:pt x="300160" y="181566"/>
                  </a:lnTo>
                  <a:lnTo>
                    <a:pt x="293848" y="194426"/>
                  </a:lnTo>
                  <a:lnTo>
                    <a:pt x="287844" y="206669"/>
                  </a:lnTo>
                  <a:lnTo>
                    <a:pt x="282327" y="218425"/>
                  </a:lnTo>
                  <a:lnTo>
                    <a:pt x="277302" y="229981"/>
                  </a:lnTo>
                  <a:lnTo>
                    <a:pt x="272693" y="241747"/>
                  </a:lnTo>
                  <a:lnTo>
                    <a:pt x="268401" y="253926"/>
                  </a:lnTo>
                  <a:lnTo>
                    <a:pt x="264179" y="266380"/>
                  </a:lnTo>
                  <a:lnTo>
                    <a:pt x="259650" y="278741"/>
                  </a:lnTo>
                  <a:lnTo>
                    <a:pt x="254639" y="290801"/>
                  </a:lnTo>
                  <a:lnTo>
                    <a:pt x="249306" y="302678"/>
                  </a:lnTo>
                  <a:lnTo>
                    <a:pt x="244033" y="314719"/>
                  </a:lnTo>
                  <a:lnTo>
                    <a:pt x="239044" y="327112"/>
                  </a:lnTo>
                  <a:lnTo>
                    <a:pt x="234389" y="339723"/>
                  </a:lnTo>
                  <a:lnTo>
                    <a:pt x="230037" y="352196"/>
                  </a:lnTo>
                  <a:lnTo>
                    <a:pt x="225926" y="364329"/>
                  </a:lnTo>
                  <a:lnTo>
                    <a:pt x="221996" y="376088"/>
                  </a:lnTo>
                  <a:lnTo>
                    <a:pt x="218197" y="387517"/>
                  </a:lnTo>
                  <a:lnTo>
                    <a:pt x="214489" y="398686"/>
                  </a:lnTo>
                  <a:lnTo>
                    <a:pt x="210845" y="409661"/>
                  </a:lnTo>
                  <a:lnTo>
                    <a:pt x="207245" y="420497"/>
                  </a:lnTo>
                  <a:lnTo>
                    <a:pt x="203674" y="431240"/>
                  </a:lnTo>
                  <a:lnTo>
                    <a:pt x="200124" y="442083"/>
                  </a:lnTo>
                  <a:lnTo>
                    <a:pt x="196587" y="453356"/>
                  </a:lnTo>
                  <a:lnTo>
                    <a:pt x="193059" y="465207"/>
                  </a:lnTo>
                  <a:lnTo>
                    <a:pt x="189538" y="477777"/>
                  </a:lnTo>
                  <a:lnTo>
                    <a:pt x="186020" y="491279"/>
                  </a:lnTo>
                  <a:lnTo>
                    <a:pt x="182505" y="505732"/>
                  </a:lnTo>
                  <a:lnTo>
                    <a:pt x="178992" y="520845"/>
                  </a:lnTo>
                  <a:lnTo>
                    <a:pt x="175480" y="536134"/>
                  </a:lnTo>
                  <a:lnTo>
                    <a:pt x="171969" y="551296"/>
                  </a:lnTo>
                  <a:lnTo>
                    <a:pt x="168417" y="566008"/>
                  </a:lnTo>
                  <a:lnTo>
                    <a:pt x="164290" y="581496"/>
                  </a:lnTo>
                  <a:lnTo>
                    <a:pt x="158106" y="601352"/>
                  </a:lnTo>
                  <a:lnTo>
                    <a:pt x="147399" y="6317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547689" y="221232"/>
              <a:ext cx="195938" cy="273608"/>
            </a:xfrm>
            <a:custGeom>
              <a:avLst/>
              <a:gdLst/>
              <a:ahLst/>
              <a:cxnLst/>
              <a:rect l="0" t="0" r="0" b="0"/>
              <a:pathLst>
                <a:path w="195938" h="273608">
                  <a:moveTo>
                    <a:pt x="0" y="10394"/>
                  </a:moveTo>
                  <a:lnTo>
                    <a:pt x="11802" y="7528"/>
                  </a:lnTo>
                  <a:lnTo>
                    <a:pt x="23571" y="5386"/>
                  </a:lnTo>
                  <a:lnTo>
                    <a:pt x="36461" y="3783"/>
                  </a:lnTo>
                  <a:lnTo>
                    <a:pt x="50309" y="2602"/>
                  </a:lnTo>
                  <a:lnTo>
                    <a:pt x="64637" y="1754"/>
                  </a:lnTo>
                  <a:lnTo>
                    <a:pt x="79107" y="1156"/>
                  </a:lnTo>
                  <a:lnTo>
                    <a:pt x="93557" y="742"/>
                  </a:lnTo>
                  <a:lnTo>
                    <a:pt x="107932" y="458"/>
                  </a:lnTo>
                  <a:lnTo>
                    <a:pt x="122227" y="264"/>
                  </a:lnTo>
                  <a:lnTo>
                    <a:pt x="136452" y="133"/>
                  </a:lnTo>
                  <a:lnTo>
                    <a:pt x="150622" y="45"/>
                  </a:lnTo>
                  <a:lnTo>
                    <a:pt x="164724" y="0"/>
                  </a:lnTo>
                  <a:lnTo>
                    <a:pt x="177785" y="507"/>
                  </a:lnTo>
                  <a:lnTo>
                    <a:pt x="187859" y="3475"/>
                  </a:lnTo>
                  <a:lnTo>
                    <a:pt x="193868" y="9666"/>
                  </a:lnTo>
                  <a:lnTo>
                    <a:pt x="195937" y="17376"/>
                  </a:lnTo>
                  <a:lnTo>
                    <a:pt x="195025" y="25871"/>
                  </a:lnTo>
                  <a:lnTo>
                    <a:pt x="192230" y="35082"/>
                  </a:lnTo>
                  <a:lnTo>
                    <a:pt x="188544" y="45189"/>
                  </a:lnTo>
                  <a:lnTo>
                    <a:pt x="184553" y="56217"/>
                  </a:lnTo>
                  <a:lnTo>
                    <a:pt x="180367" y="68048"/>
                  </a:lnTo>
                  <a:lnTo>
                    <a:pt x="175780" y="80514"/>
                  </a:lnTo>
                  <a:lnTo>
                    <a:pt x="170685" y="93445"/>
                  </a:lnTo>
                  <a:lnTo>
                    <a:pt x="165106" y="106381"/>
                  </a:lnTo>
                  <a:lnTo>
                    <a:pt x="159126" y="118606"/>
                  </a:lnTo>
                  <a:lnTo>
                    <a:pt x="152839" y="129796"/>
                  </a:lnTo>
                  <a:lnTo>
                    <a:pt x="146328" y="140292"/>
                  </a:lnTo>
                  <a:lnTo>
                    <a:pt x="139656" y="150875"/>
                  </a:lnTo>
                  <a:lnTo>
                    <a:pt x="132878" y="161996"/>
                  </a:lnTo>
                  <a:lnTo>
                    <a:pt x="126192" y="173604"/>
                  </a:lnTo>
                  <a:lnTo>
                    <a:pt x="119929" y="185330"/>
                  </a:lnTo>
                  <a:lnTo>
                    <a:pt x="114232" y="196926"/>
                  </a:lnTo>
                  <a:lnTo>
                    <a:pt x="108914" y="208308"/>
                  </a:lnTo>
                  <a:lnTo>
                    <a:pt x="103575" y="219476"/>
                  </a:lnTo>
                  <a:lnTo>
                    <a:pt x="97990" y="230452"/>
                  </a:lnTo>
                  <a:lnTo>
                    <a:pt x="92402" y="240825"/>
                  </a:lnTo>
                  <a:lnTo>
                    <a:pt x="86892" y="250761"/>
                  </a:lnTo>
                  <a:lnTo>
                    <a:pt x="80971" y="261134"/>
                  </a:lnTo>
                  <a:lnTo>
                    <a:pt x="73699" y="2736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431875" y="579067"/>
              <a:ext cx="379027" cy="52643"/>
            </a:xfrm>
            <a:custGeom>
              <a:avLst/>
              <a:gdLst/>
              <a:ahLst/>
              <a:cxnLst/>
              <a:rect l="0" t="0" r="0" b="0"/>
              <a:pathLst>
                <a:path w="379027" h="52643">
                  <a:moveTo>
                    <a:pt x="379026" y="0"/>
                  </a:moveTo>
                  <a:lnTo>
                    <a:pt x="367358" y="67"/>
                  </a:lnTo>
                  <a:lnTo>
                    <a:pt x="356869" y="707"/>
                  </a:lnTo>
                  <a:lnTo>
                    <a:pt x="346559" y="1999"/>
                  </a:lnTo>
                  <a:lnTo>
                    <a:pt x="335911" y="3686"/>
                  </a:lnTo>
                  <a:lnTo>
                    <a:pt x="324271" y="5354"/>
                  </a:lnTo>
                  <a:lnTo>
                    <a:pt x="311375" y="6767"/>
                  </a:lnTo>
                  <a:lnTo>
                    <a:pt x="297296" y="7866"/>
                  </a:lnTo>
                  <a:lnTo>
                    <a:pt x="282244" y="8676"/>
                  </a:lnTo>
                  <a:lnTo>
                    <a:pt x="266457" y="9260"/>
                  </a:lnTo>
                  <a:lnTo>
                    <a:pt x="250299" y="9838"/>
                  </a:lnTo>
                  <a:lnTo>
                    <a:pt x="234232" y="10767"/>
                  </a:lnTo>
                  <a:lnTo>
                    <a:pt x="218499" y="12207"/>
                  </a:lnTo>
                  <a:lnTo>
                    <a:pt x="202988" y="13989"/>
                  </a:lnTo>
                  <a:lnTo>
                    <a:pt x="187346" y="15725"/>
                  </a:lnTo>
                  <a:lnTo>
                    <a:pt x="171374" y="17191"/>
                  </a:lnTo>
                  <a:lnTo>
                    <a:pt x="155036" y="18497"/>
                  </a:lnTo>
                  <a:lnTo>
                    <a:pt x="138374" y="19979"/>
                  </a:lnTo>
                  <a:lnTo>
                    <a:pt x="121466" y="21829"/>
                  </a:lnTo>
                  <a:lnTo>
                    <a:pt x="104703" y="24071"/>
                  </a:lnTo>
                  <a:lnTo>
                    <a:pt x="88755" y="26655"/>
                  </a:lnTo>
                  <a:lnTo>
                    <a:pt x="73926" y="29507"/>
                  </a:lnTo>
                  <a:lnTo>
                    <a:pt x="60241" y="32599"/>
                  </a:lnTo>
                  <a:lnTo>
                    <a:pt x="46077" y="36360"/>
                  </a:lnTo>
                  <a:lnTo>
                    <a:pt x="27957" y="42237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567762" y="657358"/>
              <a:ext cx="179969" cy="406312"/>
            </a:xfrm>
            <a:custGeom>
              <a:avLst/>
              <a:gdLst/>
              <a:ahLst/>
              <a:cxnLst/>
              <a:rect l="0" t="0" r="0" b="0"/>
              <a:pathLst>
                <a:path w="179969" h="406312">
                  <a:moveTo>
                    <a:pt x="158911" y="100693"/>
                  </a:moveTo>
                  <a:lnTo>
                    <a:pt x="153111" y="106628"/>
                  </a:lnTo>
                  <a:lnTo>
                    <a:pt x="148186" y="112833"/>
                  </a:lnTo>
                  <a:lnTo>
                    <a:pt x="143675" y="119928"/>
                  </a:lnTo>
                  <a:lnTo>
                    <a:pt x="139109" y="127869"/>
                  </a:lnTo>
                  <a:lnTo>
                    <a:pt x="133798" y="136515"/>
                  </a:lnTo>
                  <a:lnTo>
                    <a:pt x="127435" y="145714"/>
                  </a:lnTo>
                  <a:lnTo>
                    <a:pt x="120204" y="155487"/>
                  </a:lnTo>
                  <a:lnTo>
                    <a:pt x="112584" y="166025"/>
                  </a:lnTo>
                  <a:lnTo>
                    <a:pt x="104903" y="177371"/>
                  </a:lnTo>
                  <a:lnTo>
                    <a:pt x="97306" y="189430"/>
                  </a:lnTo>
                  <a:lnTo>
                    <a:pt x="89833" y="202056"/>
                  </a:lnTo>
                  <a:lnTo>
                    <a:pt x="82482" y="215106"/>
                  </a:lnTo>
                  <a:lnTo>
                    <a:pt x="75394" y="228463"/>
                  </a:lnTo>
                  <a:lnTo>
                    <a:pt x="68853" y="242036"/>
                  </a:lnTo>
                  <a:lnTo>
                    <a:pt x="62971" y="255758"/>
                  </a:lnTo>
                  <a:lnTo>
                    <a:pt x="57697" y="269583"/>
                  </a:lnTo>
                  <a:lnTo>
                    <a:pt x="52920" y="283478"/>
                  </a:lnTo>
                  <a:lnTo>
                    <a:pt x="48525" y="297420"/>
                  </a:lnTo>
                  <a:lnTo>
                    <a:pt x="44572" y="311393"/>
                  </a:lnTo>
                  <a:lnTo>
                    <a:pt x="41290" y="325388"/>
                  </a:lnTo>
                  <a:lnTo>
                    <a:pt x="38756" y="339393"/>
                  </a:lnTo>
                  <a:lnTo>
                    <a:pt x="37224" y="353239"/>
                  </a:lnTo>
                  <a:lnTo>
                    <a:pt x="37177" y="366615"/>
                  </a:lnTo>
                  <a:lnTo>
                    <a:pt x="38747" y="379369"/>
                  </a:lnTo>
                  <a:lnTo>
                    <a:pt x="41921" y="390711"/>
                  </a:lnTo>
                  <a:lnTo>
                    <a:pt x="46718" y="399207"/>
                  </a:lnTo>
                  <a:lnTo>
                    <a:pt x="52981" y="404321"/>
                  </a:lnTo>
                  <a:lnTo>
                    <a:pt x="60440" y="406311"/>
                  </a:lnTo>
                  <a:lnTo>
                    <a:pt x="68808" y="405761"/>
                  </a:lnTo>
                  <a:lnTo>
                    <a:pt x="77831" y="403279"/>
                  </a:lnTo>
                  <a:lnTo>
                    <a:pt x="86988" y="399229"/>
                  </a:lnTo>
                  <a:lnTo>
                    <a:pt x="95523" y="393712"/>
                  </a:lnTo>
                  <a:lnTo>
                    <a:pt x="103078" y="386901"/>
                  </a:lnTo>
                  <a:lnTo>
                    <a:pt x="109811" y="379044"/>
                  </a:lnTo>
                  <a:lnTo>
                    <a:pt x="116181" y="370393"/>
                  </a:lnTo>
                  <a:lnTo>
                    <a:pt x="122503" y="361165"/>
                  </a:lnTo>
                  <a:lnTo>
                    <a:pt x="128752" y="351527"/>
                  </a:lnTo>
                  <a:lnTo>
                    <a:pt x="134656" y="341604"/>
                  </a:lnTo>
                  <a:lnTo>
                    <a:pt x="140071" y="331480"/>
                  </a:lnTo>
                  <a:lnTo>
                    <a:pt x="144845" y="321055"/>
                  </a:lnTo>
                  <a:lnTo>
                    <a:pt x="148746" y="310063"/>
                  </a:lnTo>
                  <a:lnTo>
                    <a:pt x="151726" y="298410"/>
                  </a:lnTo>
                  <a:lnTo>
                    <a:pt x="153574" y="286312"/>
                  </a:lnTo>
                  <a:lnTo>
                    <a:pt x="153840" y="274191"/>
                  </a:lnTo>
                  <a:lnTo>
                    <a:pt x="152425" y="262292"/>
                  </a:lnTo>
                  <a:lnTo>
                    <a:pt x="149526" y="250523"/>
                  </a:lnTo>
                  <a:lnTo>
                    <a:pt x="145447" y="238555"/>
                  </a:lnTo>
                  <a:lnTo>
                    <a:pt x="140474" y="226215"/>
                  </a:lnTo>
                  <a:lnTo>
                    <a:pt x="134527" y="213809"/>
                  </a:lnTo>
                  <a:lnTo>
                    <a:pt x="127179" y="202006"/>
                  </a:lnTo>
                  <a:lnTo>
                    <a:pt x="118320" y="191140"/>
                  </a:lnTo>
                  <a:lnTo>
                    <a:pt x="108439" y="181217"/>
                  </a:lnTo>
                  <a:lnTo>
                    <a:pt x="98422" y="172091"/>
                  </a:lnTo>
                  <a:lnTo>
                    <a:pt x="88794" y="163582"/>
                  </a:lnTo>
                  <a:lnTo>
                    <a:pt x="79551" y="155528"/>
                  </a:lnTo>
                  <a:lnTo>
                    <a:pt x="70357" y="147798"/>
                  </a:lnTo>
                  <a:lnTo>
                    <a:pt x="60994" y="140295"/>
                  </a:lnTo>
                  <a:lnTo>
                    <a:pt x="51552" y="132949"/>
                  </a:lnTo>
                  <a:lnTo>
                    <a:pt x="42353" y="125709"/>
                  </a:lnTo>
                  <a:lnTo>
                    <a:pt x="33571" y="118537"/>
                  </a:lnTo>
                  <a:lnTo>
                    <a:pt x="25385" y="111245"/>
                  </a:lnTo>
                  <a:lnTo>
                    <a:pt x="18039" y="103511"/>
                  </a:lnTo>
                  <a:lnTo>
                    <a:pt x="11591" y="95195"/>
                  </a:lnTo>
                  <a:lnTo>
                    <a:pt x="6263" y="86320"/>
                  </a:lnTo>
                  <a:lnTo>
                    <a:pt x="2507" y="76985"/>
                  </a:lnTo>
                  <a:lnTo>
                    <a:pt x="430" y="67301"/>
                  </a:lnTo>
                  <a:lnTo>
                    <a:pt x="0" y="57528"/>
                  </a:lnTo>
                  <a:lnTo>
                    <a:pt x="1224" y="48047"/>
                  </a:lnTo>
                  <a:lnTo>
                    <a:pt x="3940" y="39047"/>
                  </a:lnTo>
                  <a:lnTo>
                    <a:pt x="8033" y="30701"/>
                  </a:lnTo>
                  <a:lnTo>
                    <a:pt x="13521" y="23241"/>
                  </a:lnTo>
                  <a:lnTo>
                    <a:pt x="20288" y="16709"/>
                  </a:lnTo>
                  <a:lnTo>
                    <a:pt x="28272" y="11153"/>
                  </a:lnTo>
                  <a:lnTo>
                    <a:pt x="37532" y="6711"/>
                  </a:lnTo>
                  <a:lnTo>
                    <a:pt x="47981" y="3356"/>
                  </a:lnTo>
                  <a:lnTo>
                    <a:pt x="59251" y="1084"/>
                  </a:lnTo>
                  <a:lnTo>
                    <a:pt x="70807" y="0"/>
                  </a:lnTo>
                  <a:lnTo>
                    <a:pt x="82314" y="52"/>
                  </a:lnTo>
                  <a:lnTo>
                    <a:pt x="93480" y="1221"/>
                  </a:lnTo>
                  <a:lnTo>
                    <a:pt x="103978" y="3601"/>
                  </a:lnTo>
                  <a:lnTo>
                    <a:pt x="113704" y="7128"/>
                  </a:lnTo>
                  <a:lnTo>
                    <a:pt x="122726" y="11613"/>
                  </a:lnTo>
                  <a:lnTo>
                    <a:pt x="131181" y="16841"/>
                  </a:lnTo>
                  <a:lnTo>
                    <a:pt x="139202" y="22610"/>
                  </a:lnTo>
                  <a:lnTo>
                    <a:pt x="146798" y="28652"/>
                  </a:lnTo>
                  <a:lnTo>
                    <a:pt x="154701" y="35327"/>
                  </a:lnTo>
                  <a:lnTo>
                    <a:pt x="164727" y="44334"/>
                  </a:lnTo>
                  <a:lnTo>
                    <a:pt x="179968" y="585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78984" y="1502152"/>
            <a:ext cx="1874074" cy="940460"/>
            <a:chOff x="178984" y="1502152"/>
            <a:chExt cx="1874074" cy="940460"/>
          </a:xfrm>
        </p:grpSpPr>
        <p:sp>
          <p:nvSpPr>
            <p:cNvPr id="8" name="Freeform 7"/>
            <p:cNvSpPr/>
            <p:nvPr/>
          </p:nvSpPr>
          <p:spPr>
            <a:xfrm>
              <a:off x="273740" y="1885003"/>
              <a:ext cx="242157" cy="10127"/>
            </a:xfrm>
            <a:custGeom>
              <a:avLst/>
              <a:gdLst/>
              <a:ahLst/>
              <a:cxnLst/>
              <a:rect l="0" t="0" r="0" b="0"/>
              <a:pathLst>
                <a:path w="242157" h="10127">
                  <a:moveTo>
                    <a:pt x="242156" y="10126"/>
                  </a:moveTo>
                  <a:lnTo>
                    <a:pt x="230421" y="7259"/>
                  </a:lnTo>
                  <a:lnTo>
                    <a:pt x="219292" y="5117"/>
                  </a:lnTo>
                  <a:lnTo>
                    <a:pt x="207689" y="3514"/>
                  </a:lnTo>
                  <a:lnTo>
                    <a:pt x="195355" y="2334"/>
                  </a:lnTo>
                  <a:lnTo>
                    <a:pt x="182047" y="1485"/>
                  </a:lnTo>
                  <a:lnTo>
                    <a:pt x="167742" y="888"/>
                  </a:lnTo>
                  <a:lnTo>
                    <a:pt x="152737" y="473"/>
                  </a:lnTo>
                  <a:lnTo>
                    <a:pt x="137524" y="189"/>
                  </a:lnTo>
                  <a:lnTo>
                    <a:pt x="122401" y="0"/>
                  </a:lnTo>
                  <a:lnTo>
                    <a:pt x="107317" y="42"/>
                  </a:lnTo>
                  <a:lnTo>
                    <a:pt x="91970" y="602"/>
                  </a:lnTo>
                  <a:lnTo>
                    <a:pt x="76219" y="1792"/>
                  </a:lnTo>
                  <a:lnTo>
                    <a:pt x="60621" y="3413"/>
                  </a:lnTo>
                  <a:lnTo>
                    <a:pt x="44722" y="5209"/>
                  </a:lnTo>
                  <a:lnTo>
                    <a:pt x="26002" y="7338"/>
                  </a:lnTo>
                  <a:lnTo>
                    <a:pt x="0" y="101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831751" y="1663502"/>
              <a:ext cx="21058" cy="536954"/>
            </a:xfrm>
            <a:custGeom>
              <a:avLst/>
              <a:gdLst/>
              <a:ahLst/>
              <a:cxnLst/>
              <a:rect l="0" t="0" r="0" b="0"/>
              <a:pathLst>
                <a:path w="21058" h="536954">
                  <a:moveTo>
                    <a:pt x="21057" y="0"/>
                  </a:moveTo>
                  <a:lnTo>
                    <a:pt x="18190" y="8936"/>
                  </a:lnTo>
                  <a:lnTo>
                    <a:pt x="16048" y="18563"/>
                  </a:lnTo>
                  <a:lnTo>
                    <a:pt x="14445" y="29850"/>
                  </a:lnTo>
                  <a:lnTo>
                    <a:pt x="13265" y="42518"/>
                  </a:lnTo>
                  <a:lnTo>
                    <a:pt x="12416" y="55997"/>
                  </a:lnTo>
                  <a:lnTo>
                    <a:pt x="11818" y="69873"/>
                  </a:lnTo>
                  <a:lnTo>
                    <a:pt x="11404" y="84082"/>
                  </a:lnTo>
                  <a:lnTo>
                    <a:pt x="11120" y="98822"/>
                  </a:lnTo>
                  <a:lnTo>
                    <a:pt x="10926" y="114181"/>
                  </a:lnTo>
                  <a:lnTo>
                    <a:pt x="10796" y="130273"/>
                  </a:lnTo>
                  <a:lnTo>
                    <a:pt x="10707" y="147300"/>
                  </a:lnTo>
                  <a:lnTo>
                    <a:pt x="10648" y="165275"/>
                  </a:lnTo>
                  <a:lnTo>
                    <a:pt x="10608" y="183907"/>
                  </a:lnTo>
                  <a:lnTo>
                    <a:pt x="10582" y="202714"/>
                  </a:lnTo>
                  <a:lnTo>
                    <a:pt x="10564" y="221400"/>
                  </a:lnTo>
                  <a:lnTo>
                    <a:pt x="10552" y="239862"/>
                  </a:lnTo>
                  <a:lnTo>
                    <a:pt x="10544" y="258097"/>
                  </a:lnTo>
                  <a:lnTo>
                    <a:pt x="10539" y="276138"/>
                  </a:lnTo>
                  <a:lnTo>
                    <a:pt x="10535" y="293863"/>
                  </a:lnTo>
                  <a:lnTo>
                    <a:pt x="10533" y="311006"/>
                  </a:lnTo>
                  <a:lnTo>
                    <a:pt x="10527" y="327467"/>
                  </a:lnTo>
                  <a:lnTo>
                    <a:pt x="10353" y="343302"/>
                  </a:lnTo>
                  <a:lnTo>
                    <a:pt x="9704" y="358630"/>
                  </a:lnTo>
                  <a:lnTo>
                    <a:pt x="8455" y="373578"/>
                  </a:lnTo>
                  <a:lnTo>
                    <a:pt x="6802" y="388415"/>
                  </a:lnTo>
                  <a:lnTo>
                    <a:pt x="5153" y="403529"/>
                  </a:lnTo>
                  <a:lnTo>
                    <a:pt x="3751" y="419107"/>
                  </a:lnTo>
                  <a:lnTo>
                    <a:pt x="2658" y="434995"/>
                  </a:lnTo>
                  <a:lnTo>
                    <a:pt x="1850" y="450813"/>
                  </a:lnTo>
                  <a:lnTo>
                    <a:pt x="1272" y="466329"/>
                  </a:lnTo>
                  <a:lnTo>
                    <a:pt x="866" y="481081"/>
                  </a:lnTo>
                  <a:lnTo>
                    <a:pt x="542" y="495857"/>
                  </a:lnTo>
                  <a:lnTo>
                    <a:pt x="269" y="513069"/>
                  </a:lnTo>
                  <a:lnTo>
                    <a:pt x="0" y="5369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016648" y="1676052"/>
              <a:ext cx="299415" cy="521096"/>
            </a:xfrm>
            <a:custGeom>
              <a:avLst/>
              <a:gdLst/>
              <a:ahLst/>
              <a:cxnLst/>
              <a:rect l="0" t="0" r="0" b="0"/>
              <a:pathLst>
                <a:path w="299415" h="521096">
                  <a:moveTo>
                    <a:pt x="15144" y="113792"/>
                  </a:moveTo>
                  <a:lnTo>
                    <a:pt x="12223" y="121715"/>
                  </a:lnTo>
                  <a:lnTo>
                    <a:pt x="9805" y="122457"/>
                  </a:lnTo>
                  <a:lnTo>
                    <a:pt x="8213" y="117798"/>
                  </a:lnTo>
                  <a:lnTo>
                    <a:pt x="7679" y="110305"/>
                  </a:lnTo>
                  <a:lnTo>
                    <a:pt x="8160" y="101358"/>
                  </a:lnTo>
                  <a:lnTo>
                    <a:pt x="9483" y="91499"/>
                  </a:lnTo>
                  <a:lnTo>
                    <a:pt x="11451" y="80777"/>
                  </a:lnTo>
                  <a:lnTo>
                    <a:pt x="13897" y="69256"/>
                  </a:lnTo>
                  <a:lnTo>
                    <a:pt x="16846" y="57390"/>
                  </a:lnTo>
                  <a:lnTo>
                    <a:pt x="20506" y="45944"/>
                  </a:lnTo>
                  <a:lnTo>
                    <a:pt x="24936" y="35319"/>
                  </a:lnTo>
                  <a:lnTo>
                    <a:pt x="30216" y="25726"/>
                  </a:lnTo>
                  <a:lnTo>
                    <a:pt x="36518" y="17352"/>
                  </a:lnTo>
                  <a:lnTo>
                    <a:pt x="43834" y="10179"/>
                  </a:lnTo>
                  <a:lnTo>
                    <a:pt x="52019" y="4516"/>
                  </a:lnTo>
                  <a:lnTo>
                    <a:pt x="60884" y="1058"/>
                  </a:lnTo>
                  <a:lnTo>
                    <a:pt x="70243" y="0"/>
                  </a:lnTo>
                  <a:lnTo>
                    <a:pt x="79629" y="1408"/>
                  </a:lnTo>
                  <a:lnTo>
                    <a:pt x="88316" y="5468"/>
                  </a:lnTo>
                  <a:lnTo>
                    <a:pt x="95969" y="12015"/>
                  </a:lnTo>
                  <a:lnTo>
                    <a:pt x="102598" y="20630"/>
                  </a:lnTo>
                  <a:lnTo>
                    <a:pt x="108366" y="30837"/>
                  </a:lnTo>
                  <a:lnTo>
                    <a:pt x="113466" y="42215"/>
                  </a:lnTo>
                  <a:lnTo>
                    <a:pt x="117910" y="54427"/>
                  </a:lnTo>
                  <a:lnTo>
                    <a:pt x="121531" y="67221"/>
                  </a:lnTo>
                  <a:lnTo>
                    <a:pt x="124309" y="80413"/>
                  </a:lnTo>
                  <a:lnTo>
                    <a:pt x="126516" y="93711"/>
                  </a:lnTo>
                  <a:lnTo>
                    <a:pt x="128613" y="106719"/>
                  </a:lnTo>
                  <a:lnTo>
                    <a:pt x="130878" y="119266"/>
                  </a:lnTo>
                  <a:lnTo>
                    <a:pt x="133401" y="131999"/>
                  </a:lnTo>
                  <a:lnTo>
                    <a:pt x="136174" y="146219"/>
                  </a:lnTo>
                  <a:lnTo>
                    <a:pt x="139148" y="162533"/>
                  </a:lnTo>
                  <a:lnTo>
                    <a:pt x="142112" y="180731"/>
                  </a:lnTo>
                  <a:lnTo>
                    <a:pt x="144715" y="200168"/>
                  </a:lnTo>
                  <a:lnTo>
                    <a:pt x="146794" y="220311"/>
                  </a:lnTo>
                  <a:lnTo>
                    <a:pt x="148358" y="240513"/>
                  </a:lnTo>
                  <a:lnTo>
                    <a:pt x="149489" y="259981"/>
                  </a:lnTo>
                  <a:lnTo>
                    <a:pt x="150283" y="278356"/>
                  </a:lnTo>
                  <a:lnTo>
                    <a:pt x="150665" y="295488"/>
                  </a:lnTo>
                  <a:lnTo>
                    <a:pt x="150397" y="311241"/>
                  </a:lnTo>
                  <a:lnTo>
                    <a:pt x="149407" y="325708"/>
                  </a:lnTo>
                  <a:lnTo>
                    <a:pt x="147930" y="339598"/>
                  </a:lnTo>
                  <a:lnTo>
                    <a:pt x="146400" y="354078"/>
                  </a:lnTo>
                  <a:lnTo>
                    <a:pt x="145067" y="369752"/>
                  </a:lnTo>
                  <a:lnTo>
                    <a:pt x="143682" y="386369"/>
                  </a:lnTo>
                  <a:lnTo>
                    <a:pt x="141613" y="403142"/>
                  </a:lnTo>
                  <a:lnTo>
                    <a:pt x="138552" y="419568"/>
                  </a:lnTo>
                  <a:lnTo>
                    <a:pt x="134512" y="435325"/>
                  </a:lnTo>
                  <a:lnTo>
                    <a:pt x="129650" y="450126"/>
                  </a:lnTo>
                  <a:lnTo>
                    <a:pt x="124149" y="463921"/>
                  </a:lnTo>
                  <a:lnTo>
                    <a:pt x="118015" y="476674"/>
                  </a:lnTo>
                  <a:lnTo>
                    <a:pt x="111073" y="488261"/>
                  </a:lnTo>
                  <a:lnTo>
                    <a:pt x="103295" y="498714"/>
                  </a:lnTo>
                  <a:lnTo>
                    <a:pt x="94785" y="507719"/>
                  </a:lnTo>
                  <a:lnTo>
                    <a:pt x="85694" y="514567"/>
                  </a:lnTo>
                  <a:lnTo>
                    <a:pt x="76175" y="519051"/>
                  </a:lnTo>
                  <a:lnTo>
                    <a:pt x="66512" y="521095"/>
                  </a:lnTo>
                  <a:lnTo>
                    <a:pt x="57105" y="520505"/>
                  </a:lnTo>
                  <a:lnTo>
                    <a:pt x="48151" y="517446"/>
                  </a:lnTo>
                  <a:lnTo>
                    <a:pt x="39665" y="512495"/>
                  </a:lnTo>
                  <a:lnTo>
                    <a:pt x="31578" y="506433"/>
                  </a:lnTo>
                  <a:lnTo>
                    <a:pt x="23813" y="499801"/>
                  </a:lnTo>
                  <a:lnTo>
                    <a:pt x="16614" y="492573"/>
                  </a:lnTo>
                  <a:lnTo>
                    <a:pt x="10530" y="484284"/>
                  </a:lnTo>
                  <a:lnTo>
                    <a:pt x="5776" y="474749"/>
                  </a:lnTo>
                  <a:lnTo>
                    <a:pt x="2415" y="464227"/>
                  </a:lnTo>
                  <a:lnTo>
                    <a:pt x="525" y="453238"/>
                  </a:lnTo>
                  <a:lnTo>
                    <a:pt x="0" y="442145"/>
                  </a:lnTo>
                  <a:lnTo>
                    <a:pt x="765" y="431272"/>
                  </a:lnTo>
                  <a:lnTo>
                    <a:pt x="2866" y="420978"/>
                  </a:lnTo>
                  <a:lnTo>
                    <a:pt x="6211" y="411401"/>
                  </a:lnTo>
                  <a:lnTo>
                    <a:pt x="10913" y="402819"/>
                  </a:lnTo>
                  <a:lnTo>
                    <a:pt x="17349" y="395726"/>
                  </a:lnTo>
                  <a:lnTo>
                    <a:pt x="25570" y="390255"/>
                  </a:lnTo>
                  <a:lnTo>
                    <a:pt x="35346" y="386394"/>
                  </a:lnTo>
                  <a:lnTo>
                    <a:pt x="46348" y="384160"/>
                  </a:lnTo>
                  <a:lnTo>
                    <a:pt x="58258" y="383401"/>
                  </a:lnTo>
                  <a:lnTo>
                    <a:pt x="70490" y="384007"/>
                  </a:lnTo>
                  <a:lnTo>
                    <a:pt x="82235" y="386001"/>
                  </a:lnTo>
                  <a:lnTo>
                    <a:pt x="93090" y="389269"/>
                  </a:lnTo>
                  <a:lnTo>
                    <a:pt x="103021" y="393750"/>
                  </a:lnTo>
                  <a:lnTo>
                    <a:pt x="112159" y="399506"/>
                  </a:lnTo>
                  <a:lnTo>
                    <a:pt x="120683" y="406448"/>
                  </a:lnTo>
                  <a:lnTo>
                    <a:pt x="128920" y="414210"/>
                  </a:lnTo>
                  <a:lnTo>
                    <a:pt x="137305" y="422258"/>
                  </a:lnTo>
                  <a:lnTo>
                    <a:pt x="146061" y="430261"/>
                  </a:lnTo>
                  <a:lnTo>
                    <a:pt x="155064" y="438091"/>
                  </a:lnTo>
                  <a:lnTo>
                    <a:pt x="163955" y="445729"/>
                  </a:lnTo>
                  <a:lnTo>
                    <a:pt x="172536" y="453189"/>
                  </a:lnTo>
                  <a:lnTo>
                    <a:pt x="181094" y="460182"/>
                  </a:lnTo>
                  <a:lnTo>
                    <a:pt x="190285" y="466128"/>
                  </a:lnTo>
                  <a:lnTo>
                    <a:pt x="200429" y="470789"/>
                  </a:lnTo>
                  <a:lnTo>
                    <a:pt x="211362" y="474088"/>
                  </a:lnTo>
                  <a:lnTo>
                    <a:pt x="222625" y="475936"/>
                  </a:lnTo>
                  <a:lnTo>
                    <a:pt x="233903" y="476438"/>
                  </a:lnTo>
                  <a:lnTo>
                    <a:pt x="244995" y="475791"/>
                  </a:lnTo>
                  <a:lnTo>
                    <a:pt x="257040" y="474028"/>
                  </a:lnTo>
                  <a:lnTo>
                    <a:pt x="273325" y="469879"/>
                  </a:lnTo>
                  <a:lnTo>
                    <a:pt x="299414" y="4612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526632" y="1502152"/>
              <a:ext cx="211365" cy="266636"/>
            </a:xfrm>
            <a:custGeom>
              <a:avLst/>
              <a:gdLst/>
              <a:ahLst/>
              <a:cxnLst/>
              <a:rect l="0" t="0" r="0" b="0"/>
              <a:pathLst>
                <a:path w="211365" h="266636">
                  <a:moveTo>
                    <a:pt x="0" y="66594"/>
                  </a:moveTo>
                  <a:lnTo>
                    <a:pt x="3001" y="54993"/>
                  </a:lnTo>
                  <a:lnTo>
                    <a:pt x="6423" y="45144"/>
                  </a:lnTo>
                  <a:lnTo>
                    <a:pt x="10628" y="36148"/>
                  </a:lnTo>
                  <a:lnTo>
                    <a:pt x="15874" y="28052"/>
                  </a:lnTo>
                  <a:lnTo>
                    <a:pt x="22652" y="21321"/>
                  </a:lnTo>
                  <a:lnTo>
                    <a:pt x="31084" y="16100"/>
                  </a:lnTo>
                  <a:lnTo>
                    <a:pt x="40824" y="12074"/>
                  </a:lnTo>
                  <a:lnTo>
                    <a:pt x="51268" y="8668"/>
                  </a:lnTo>
                  <a:lnTo>
                    <a:pt x="61990" y="5491"/>
                  </a:lnTo>
                  <a:lnTo>
                    <a:pt x="72780" y="2677"/>
                  </a:lnTo>
                  <a:lnTo>
                    <a:pt x="83550" y="765"/>
                  </a:lnTo>
                  <a:lnTo>
                    <a:pt x="94267" y="0"/>
                  </a:lnTo>
                  <a:lnTo>
                    <a:pt x="104769" y="487"/>
                  </a:lnTo>
                  <a:lnTo>
                    <a:pt x="114754" y="2342"/>
                  </a:lnTo>
                  <a:lnTo>
                    <a:pt x="124099" y="5493"/>
                  </a:lnTo>
                  <a:lnTo>
                    <a:pt x="132680" y="10051"/>
                  </a:lnTo>
                  <a:lnTo>
                    <a:pt x="140299" y="16384"/>
                  </a:lnTo>
                  <a:lnTo>
                    <a:pt x="146928" y="24524"/>
                  </a:lnTo>
                  <a:lnTo>
                    <a:pt x="152211" y="33903"/>
                  </a:lnTo>
                  <a:lnTo>
                    <a:pt x="155404" y="43575"/>
                  </a:lnTo>
                  <a:lnTo>
                    <a:pt x="156290" y="52969"/>
                  </a:lnTo>
                  <a:lnTo>
                    <a:pt x="155105" y="62053"/>
                  </a:lnTo>
                  <a:lnTo>
                    <a:pt x="152259" y="71138"/>
                  </a:lnTo>
                  <a:lnTo>
                    <a:pt x="148158" y="80426"/>
                  </a:lnTo>
                  <a:lnTo>
                    <a:pt x="142984" y="89646"/>
                  </a:lnTo>
                  <a:lnTo>
                    <a:pt x="136696" y="98164"/>
                  </a:lnTo>
                  <a:lnTo>
                    <a:pt x="129439" y="105658"/>
                  </a:lnTo>
                  <a:lnTo>
                    <a:pt x="124137" y="111514"/>
                  </a:lnTo>
                  <a:lnTo>
                    <a:pt x="124090" y="114830"/>
                  </a:lnTo>
                  <a:lnTo>
                    <a:pt x="127949" y="115713"/>
                  </a:lnTo>
                  <a:lnTo>
                    <a:pt x="134235" y="115231"/>
                  </a:lnTo>
                  <a:lnTo>
                    <a:pt x="142036" y="114647"/>
                  </a:lnTo>
                  <a:lnTo>
                    <a:pt x="150790" y="114648"/>
                  </a:lnTo>
                  <a:lnTo>
                    <a:pt x="159991" y="115584"/>
                  </a:lnTo>
                  <a:lnTo>
                    <a:pt x="169112" y="117708"/>
                  </a:lnTo>
                  <a:lnTo>
                    <a:pt x="177883" y="121019"/>
                  </a:lnTo>
                  <a:lnTo>
                    <a:pt x="186083" y="125505"/>
                  </a:lnTo>
                  <a:lnTo>
                    <a:pt x="193448" y="131254"/>
                  </a:lnTo>
                  <a:lnTo>
                    <a:pt x="199913" y="138191"/>
                  </a:lnTo>
                  <a:lnTo>
                    <a:pt x="205256" y="146117"/>
                  </a:lnTo>
                  <a:lnTo>
                    <a:pt x="209022" y="154806"/>
                  </a:lnTo>
                  <a:lnTo>
                    <a:pt x="211102" y="164048"/>
                  </a:lnTo>
                  <a:lnTo>
                    <a:pt x="211364" y="173353"/>
                  </a:lnTo>
                  <a:lnTo>
                    <a:pt x="209495" y="181987"/>
                  </a:lnTo>
                  <a:lnTo>
                    <a:pt x="205534" y="189605"/>
                  </a:lnTo>
                  <a:lnTo>
                    <a:pt x="199790" y="196209"/>
                  </a:lnTo>
                  <a:lnTo>
                    <a:pt x="192655" y="201962"/>
                  </a:lnTo>
                  <a:lnTo>
                    <a:pt x="184490" y="207055"/>
                  </a:lnTo>
                  <a:lnTo>
                    <a:pt x="175587" y="211665"/>
                  </a:lnTo>
                  <a:lnTo>
                    <a:pt x="166167" y="215929"/>
                  </a:lnTo>
                  <a:lnTo>
                    <a:pt x="156385" y="219953"/>
                  </a:lnTo>
                  <a:lnTo>
                    <a:pt x="146190" y="223810"/>
                  </a:lnTo>
                  <a:lnTo>
                    <a:pt x="135354" y="227554"/>
                  </a:lnTo>
                  <a:lnTo>
                    <a:pt x="123806" y="231221"/>
                  </a:lnTo>
                  <a:lnTo>
                    <a:pt x="111778" y="234837"/>
                  </a:lnTo>
                  <a:lnTo>
                    <a:pt x="99704" y="238417"/>
                  </a:lnTo>
                  <a:lnTo>
                    <a:pt x="87845" y="241974"/>
                  </a:lnTo>
                  <a:lnTo>
                    <a:pt x="76346" y="245556"/>
                  </a:lnTo>
                  <a:lnTo>
                    <a:pt x="63975" y="249707"/>
                  </a:lnTo>
                  <a:lnTo>
                    <a:pt x="47416" y="255909"/>
                  </a:lnTo>
                  <a:lnTo>
                    <a:pt x="21057" y="2666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452932" y="1789844"/>
              <a:ext cx="400084" cy="52644"/>
            </a:xfrm>
            <a:custGeom>
              <a:avLst/>
              <a:gdLst/>
              <a:ahLst/>
              <a:cxnLst/>
              <a:rect l="0" t="0" r="0" b="0"/>
              <a:pathLst>
                <a:path w="400084" h="52644">
                  <a:moveTo>
                    <a:pt x="400083" y="0"/>
                  </a:moveTo>
                  <a:lnTo>
                    <a:pt x="391148" y="2934"/>
                  </a:lnTo>
                  <a:lnTo>
                    <a:pt x="381521" y="5716"/>
                  </a:lnTo>
                  <a:lnTo>
                    <a:pt x="370229" y="8611"/>
                  </a:lnTo>
                  <a:lnTo>
                    <a:pt x="357388" y="11479"/>
                  </a:lnTo>
                  <a:lnTo>
                    <a:pt x="343261" y="13995"/>
                  </a:lnTo>
                  <a:lnTo>
                    <a:pt x="328136" y="16006"/>
                  </a:lnTo>
                  <a:lnTo>
                    <a:pt x="312274" y="17519"/>
                  </a:lnTo>
                  <a:lnTo>
                    <a:pt x="295886" y="18614"/>
                  </a:lnTo>
                  <a:lnTo>
                    <a:pt x="279138" y="19391"/>
                  </a:lnTo>
                  <a:lnTo>
                    <a:pt x="262472" y="20100"/>
                  </a:lnTo>
                  <a:lnTo>
                    <a:pt x="246582" y="21116"/>
                  </a:lnTo>
                  <a:lnTo>
                    <a:pt x="231775" y="22616"/>
                  </a:lnTo>
                  <a:lnTo>
                    <a:pt x="217696" y="24438"/>
                  </a:lnTo>
                  <a:lnTo>
                    <a:pt x="203554" y="26200"/>
                  </a:lnTo>
                  <a:lnTo>
                    <a:pt x="188894" y="27684"/>
                  </a:lnTo>
                  <a:lnTo>
                    <a:pt x="173926" y="29001"/>
                  </a:lnTo>
                  <a:lnTo>
                    <a:pt x="159324" y="30492"/>
                  </a:lnTo>
                  <a:lnTo>
                    <a:pt x="145447" y="32342"/>
                  </a:lnTo>
                  <a:lnTo>
                    <a:pt x="131856" y="34415"/>
                  </a:lnTo>
                  <a:lnTo>
                    <a:pt x="117526" y="36353"/>
                  </a:lnTo>
                  <a:lnTo>
                    <a:pt x="101933" y="37958"/>
                  </a:lnTo>
                  <a:lnTo>
                    <a:pt x="85528" y="39359"/>
                  </a:lnTo>
                  <a:lnTo>
                    <a:pt x="69423" y="40905"/>
                  </a:lnTo>
                  <a:lnTo>
                    <a:pt x="54269" y="42793"/>
                  </a:lnTo>
                  <a:lnTo>
                    <a:pt x="40644" y="44901"/>
                  </a:lnTo>
                  <a:lnTo>
                    <a:pt x="27956" y="47084"/>
                  </a:lnTo>
                  <a:lnTo>
                    <a:pt x="15100" y="49537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579274" y="1979357"/>
              <a:ext cx="10530" cy="263214"/>
            </a:xfrm>
            <a:custGeom>
              <a:avLst/>
              <a:gdLst/>
              <a:ahLst/>
              <a:cxnLst/>
              <a:rect l="0" t="0" r="0" b="0"/>
              <a:pathLst>
                <a:path w="10530" h="263214">
                  <a:moveTo>
                    <a:pt x="10529" y="0"/>
                  </a:moveTo>
                  <a:lnTo>
                    <a:pt x="10529" y="11735"/>
                  </a:lnTo>
                  <a:lnTo>
                    <a:pt x="10529" y="22864"/>
                  </a:lnTo>
                  <a:lnTo>
                    <a:pt x="10529" y="34467"/>
                  </a:lnTo>
                  <a:lnTo>
                    <a:pt x="10529" y="46801"/>
                  </a:lnTo>
                  <a:lnTo>
                    <a:pt x="10529" y="60109"/>
                  </a:lnTo>
                  <a:lnTo>
                    <a:pt x="10529" y="74418"/>
                  </a:lnTo>
                  <a:lnTo>
                    <a:pt x="10529" y="89596"/>
                  </a:lnTo>
                  <a:lnTo>
                    <a:pt x="10529" y="105458"/>
                  </a:lnTo>
                  <a:lnTo>
                    <a:pt x="10524" y="121829"/>
                  </a:lnTo>
                  <a:lnTo>
                    <a:pt x="10351" y="138566"/>
                  </a:lnTo>
                  <a:lnTo>
                    <a:pt x="9703" y="155561"/>
                  </a:lnTo>
                  <a:lnTo>
                    <a:pt x="8454" y="172720"/>
                  </a:lnTo>
                  <a:lnTo>
                    <a:pt x="6793" y="189614"/>
                  </a:lnTo>
                  <a:lnTo>
                    <a:pt x="4966" y="207344"/>
                  </a:lnTo>
                  <a:lnTo>
                    <a:pt x="2812" y="229700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674031" y="1946519"/>
              <a:ext cx="231628" cy="306580"/>
            </a:xfrm>
            <a:custGeom>
              <a:avLst/>
              <a:gdLst/>
              <a:ahLst/>
              <a:cxnLst/>
              <a:rect l="0" t="0" r="0" b="0"/>
              <a:pathLst>
                <a:path w="231628" h="306580">
                  <a:moveTo>
                    <a:pt x="0" y="53895"/>
                  </a:moveTo>
                  <a:lnTo>
                    <a:pt x="3000" y="45161"/>
                  </a:lnTo>
                  <a:lnTo>
                    <a:pt x="6423" y="37454"/>
                  </a:lnTo>
                  <a:lnTo>
                    <a:pt x="10623" y="30057"/>
                  </a:lnTo>
                  <a:lnTo>
                    <a:pt x="15696" y="22968"/>
                  </a:lnTo>
                  <a:lnTo>
                    <a:pt x="21826" y="16438"/>
                  </a:lnTo>
                  <a:lnTo>
                    <a:pt x="29010" y="10575"/>
                  </a:lnTo>
                  <a:lnTo>
                    <a:pt x="37097" y="5656"/>
                  </a:lnTo>
                  <a:lnTo>
                    <a:pt x="45892" y="2182"/>
                  </a:lnTo>
                  <a:lnTo>
                    <a:pt x="55208" y="298"/>
                  </a:lnTo>
                  <a:lnTo>
                    <a:pt x="64732" y="0"/>
                  </a:lnTo>
                  <a:lnTo>
                    <a:pt x="74045" y="1313"/>
                  </a:lnTo>
                  <a:lnTo>
                    <a:pt x="82931" y="4093"/>
                  </a:lnTo>
                  <a:lnTo>
                    <a:pt x="91202" y="8398"/>
                  </a:lnTo>
                  <a:lnTo>
                    <a:pt x="98611" y="14561"/>
                  </a:lnTo>
                  <a:lnTo>
                    <a:pt x="105113" y="22591"/>
                  </a:lnTo>
                  <a:lnTo>
                    <a:pt x="110820" y="32066"/>
                  </a:lnTo>
                  <a:lnTo>
                    <a:pt x="115895" y="42335"/>
                  </a:lnTo>
                  <a:lnTo>
                    <a:pt x="120489" y="52943"/>
                  </a:lnTo>
                  <a:lnTo>
                    <a:pt x="124407" y="63656"/>
                  </a:lnTo>
                  <a:lnTo>
                    <a:pt x="127135" y="74375"/>
                  </a:lnTo>
                  <a:lnTo>
                    <a:pt x="128491" y="85068"/>
                  </a:lnTo>
                  <a:lnTo>
                    <a:pt x="128759" y="95892"/>
                  </a:lnTo>
                  <a:lnTo>
                    <a:pt x="128482" y="107159"/>
                  </a:lnTo>
                  <a:lnTo>
                    <a:pt x="128030" y="119005"/>
                  </a:lnTo>
                  <a:lnTo>
                    <a:pt x="127254" y="131404"/>
                  </a:lnTo>
                  <a:lnTo>
                    <a:pt x="125602" y="144260"/>
                  </a:lnTo>
                  <a:lnTo>
                    <a:pt x="122830" y="157465"/>
                  </a:lnTo>
                  <a:lnTo>
                    <a:pt x="119154" y="170926"/>
                  </a:lnTo>
                  <a:lnTo>
                    <a:pt x="115069" y="184569"/>
                  </a:lnTo>
                  <a:lnTo>
                    <a:pt x="110909" y="198329"/>
                  </a:lnTo>
                  <a:lnTo>
                    <a:pt x="106658" y="211839"/>
                  </a:lnTo>
                  <a:lnTo>
                    <a:pt x="102051" y="224458"/>
                  </a:lnTo>
                  <a:lnTo>
                    <a:pt x="96950" y="235907"/>
                  </a:lnTo>
                  <a:lnTo>
                    <a:pt x="91203" y="246239"/>
                  </a:lnTo>
                  <a:lnTo>
                    <a:pt x="84581" y="255647"/>
                  </a:lnTo>
                  <a:lnTo>
                    <a:pt x="77041" y="264335"/>
                  </a:lnTo>
                  <a:lnTo>
                    <a:pt x="68536" y="272001"/>
                  </a:lnTo>
                  <a:lnTo>
                    <a:pt x="58923" y="277874"/>
                  </a:lnTo>
                  <a:lnTo>
                    <a:pt x="48247" y="281668"/>
                  </a:lnTo>
                  <a:lnTo>
                    <a:pt x="37164" y="283232"/>
                  </a:lnTo>
                  <a:lnTo>
                    <a:pt x="26798" y="282312"/>
                  </a:lnTo>
                  <a:lnTo>
                    <a:pt x="17731" y="279018"/>
                  </a:lnTo>
                  <a:lnTo>
                    <a:pt x="10342" y="273570"/>
                  </a:lnTo>
                  <a:lnTo>
                    <a:pt x="5053" y="266109"/>
                  </a:lnTo>
                  <a:lnTo>
                    <a:pt x="1872" y="256915"/>
                  </a:lnTo>
                  <a:lnTo>
                    <a:pt x="497" y="246508"/>
                  </a:lnTo>
                  <a:lnTo>
                    <a:pt x="538" y="235540"/>
                  </a:lnTo>
                  <a:lnTo>
                    <a:pt x="1635" y="224432"/>
                  </a:lnTo>
                  <a:lnTo>
                    <a:pt x="3655" y="213536"/>
                  </a:lnTo>
                  <a:lnTo>
                    <a:pt x="6678" y="203219"/>
                  </a:lnTo>
                  <a:lnTo>
                    <a:pt x="10677" y="193628"/>
                  </a:lnTo>
                  <a:lnTo>
                    <a:pt x="15666" y="185205"/>
                  </a:lnTo>
                  <a:lnTo>
                    <a:pt x="21771" y="178750"/>
                  </a:lnTo>
                  <a:lnTo>
                    <a:pt x="28951" y="174525"/>
                  </a:lnTo>
                  <a:lnTo>
                    <a:pt x="36875" y="172484"/>
                  </a:lnTo>
                  <a:lnTo>
                    <a:pt x="45032" y="172544"/>
                  </a:lnTo>
                  <a:lnTo>
                    <a:pt x="53108" y="174438"/>
                  </a:lnTo>
                  <a:lnTo>
                    <a:pt x="60987" y="177961"/>
                  </a:lnTo>
                  <a:lnTo>
                    <a:pt x="68657" y="183058"/>
                  </a:lnTo>
                  <a:lnTo>
                    <a:pt x="76149" y="189551"/>
                  </a:lnTo>
                  <a:lnTo>
                    <a:pt x="83503" y="197009"/>
                  </a:lnTo>
                  <a:lnTo>
                    <a:pt x="90754" y="204852"/>
                  </a:lnTo>
                  <a:lnTo>
                    <a:pt x="97933" y="212721"/>
                  </a:lnTo>
                  <a:lnTo>
                    <a:pt x="105061" y="220631"/>
                  </a:lnTo>
                  <a:lnTo>
                    <a:pt x="112153" y="228855"/>
                  </a:lnTo>
                  <a:lnTo>
                    <a:pt x="119222" y="237532"/>
                  </a:lnTo>
                  <a:lnTo>
                    <a:pt x="126274" y="246495"/>
                  </a:lnTo>
                  <a:lnTo>
                    <a:pt x="133316" y="255367"/>
                  </a:lnTo>
                  <a:lnTo>
                    <a:pt x="140354" y="263925"/>
                  </a:lnTo>
                  <a:lnTo>
                    <a:pt x="147556" y="271960"/>
                  </a:lnTo>
                  <a:lnTo>
                    <a:pt x="155230" y="279204"/>
                  </a:lnTo>
                  <a:lnTo>
                    <a:pt x="163507" y="285587"/>
                  </a:lnTo>
                  <a:lnTo>
                    <a:pt x="172474" y="291059"/>
                  </a:lnTo>
                  <a:lnTo>
                    <a:pt x="183457" y="296029"/>
                  </a:lnTo>
                  <a:lnTo>
                    <a:pt x="200778" y="300934"/>
                  </a:lnTo>
                  <a:lnTo>
                    <a:pt x="231627" y="3065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78984" y="2316269"/>
              <a:ext cx="1874074" cy="126343"/>
            </a:xfrm>
            <a:custGeom>
              <a:avLst/>
              <a:gdLst/>
              <a:ahLst/>
              <a:cxnLst/>
              <a:rect l="0" t="0" r="0" b="0"/>
              <a:pathLst>
                <a:path w="1874074" h="126343">
                  <a:moveTo>
                    <a:pt x="1874073" y="0"/>
                  </a:moveTo>
                  <a:lnTo>
                    <a:pt x="1865204" y="2867"/>
                  </a:lnTo>
                  <a:lnTo>
                    <a:pt x="1856217" y="5009"/>
                  </a:lnTo>
                  <a:lnTo>
                    <a:pt x="1846217" y="6612"/>
                  </a:lnTo>
                  <a:lnTo>
                    <a:pt x="1835064" y="7793"/>
                  </a:lnTo>
                  <a:lnTo>
                    <a:pt x="1822604" y="8641"/>
                  </a:lnTo>
                  <a:lnTo>
                    <a:pt x="1808892" y="9239"/>
                  </a:lnTo>
                  <a:lnTo>
                    <a:pt x="1794129" y="9653"/>
                  </a:lnTo>
                  <a:lnTo>
                    <a:pt x="1778552" y="9937"/>
                  </a:lnTo>
                  <a:lnTo>
                    <a:pt x="1762374" y="10131"/>
                  </a:lnTo>
                  <a:lnTo>
                    <a:pt x="1745768" y="10261"/>
                  </a:lnTo>
                  <a:lnTo>
                    <a:pt x="1728861" y="10350"/>
                  </a:lnTo>
                  <a:lnTo>
                    <a:pt x="1711752" y="10413"/>
                  </a:lnTo>
                  <a:lnTo>
                    <a:pt x="1694671" y="10626"/>
                  </a:lnTo>
                  <a:lnTo>
                    <a:pt x="1677968" y="11301"/>
                  </a:lnTo>
                  <a:lnTo>
                    <a:pt x="1661801" y="12567"/>
                  </a:lnTo>
                  <a:lnTo>
                    <a:pt x="1645995" y="14232"/>
                  </a:lnTo>
                  <a:lnTo>
                    <a:pt x="1630154" y="15888"/>
                  </a:lnTo>
                  <a:lnTo>
                    <a:pt x="1614049" y="17300"/>
                  </a:lnTo>
                  <a:lnTo>
                    <a:pt x="1597621" y="18570"/>
                  </a:lnTo>
                  <a:lnTo>
                    <a:pt x="1580899" y="20029"/>
                  </a:lnTo>
                  <a:lnTo>
                    <a:pt x="1563941" y="21861"/>
                  </a:lnTo>
                  <a:lnTo>
                    <a:pt x="1546807" y="24093"/>
                  </a:lnTo>
                  <a:lnTo>
                    <a:pt x="1529544" y="26670"/>
                  </a:lnTo>
                  <a:lnTo>
                    <a:pt x="1512186" y="29513"/>
                  </a:lnTo>
                  <a:lnTo>
                    <a:pt x="1494598" y="32388"/>
                  </a:lnTo>
                  <a:lnTo>
                    <a:pt x="1476492" y="34932"/>
                  </a:lnTo>
                  <a:lnTo>
                    <a:pt x="1457756" y="36977"/>
                  </a:lnTo>
                  <a:lnTo>
                    <a:pt x="1438596" y="38687"/>
                  </a:lnTo>
                  <a:lnTo>
                    <a:pt x="1419427" y="40449"/>
                  </a:lnTo>
                  <a:lnTo>
                    <a:pt x="1400495" y="42485"/>
                  </a:lnTo>
                  <a:lnTo>
                    <a:pt x="1381867" y="44684"/>
                  </a:lnTo>
                  <a:lnTo>
                    <a:pt x="1363519" y="46708"/>
                  </a:lnTo>
                  <a:lnTo>
                    <a:pt x="1345394" y="48370"/>
                  </a:lnTo>
                  <a:lnTo>
                    <a:pt x="1327273" y="49809"/>
                  </a:lnTo>
                  <a:lnTo>
                    <a:pt x="1308800" y="51382"/>
                  </a:lnTo>
                  <a:lnTo>
                    <a:pt x="1289814" y="53287"/>
                  </a:lnTo>
                  <a:lnTo>
                    <a:pt x="1270485" y="55397"/>
                  </a:lnTo>
                  <a:lnTo>
                    <a:pt x="1251203" y="57360"/>
                  </a:lnTo>
                  <a:lnTo>
                    <a:pt x="1232189" y="58977"/>
                  </a:lnTo>
                  <a:lnTo>
                    <a:pt x="1213337" y="60215"/>
                  </a:lnTo>
                  <a:lnTo>
                    <a:pt x="1194307" y="61121"/>
                  </a:lnTo>
                  <a:lnTo>
                    <a:pt x="1174924" y="61770"/>
                  </a:lnTo>
                  <a:lnTo>
                    <a:pt x="1155653" y="62392"/>
                  </a:lnTo>
                  <a:lnTo>
                    <a:pt x="1137466" y="63350"/>
                  </a:lnTo>
                  <a:lnTo>
                    <a:pt x="1120817" y="64809"/>
                  </a:lnTo>
                  <a:lnTo>
                    <a:pt x="1105349" y="66605"/>
                  </a:lnTo>
                  <a:lnTo>
                    <a:pt x="1090200" y="68350"/>
                  </a:lnTo>
                  <a:lnTo>
                    <a:pt x="1074815" y="69822"/>
                  </a:lnTo>
                  <a:lnTo>
                    <a:pt x="1058834" y="71131"/>
                  </a:lnTo>
                  <a:lnTo>
                    <a:pt x="1041948" y="72617"/>
                  </a:lnTo>
                  <a:lnTo>
                    <a:pt x="1024094" y="74463"/>
                  </a:lnTo>
                  <a:lnTo>
                    <a:pt x="1005389" y="76534"/>
                  </a:lnTo>
                  <a:lnTo>
                    <a:pt x="986008" y="78470"/>
                  </a:lnTo>
                  <a:lnTo>
                    <a:pt x="966122" y="80070"/>
                  </a:lnTo>
                  <a:lnTo>
                    <a:pt x="945873" y="81296"/>
                  </a:lnTo>
                  <a:lnTo>
                    <a:pt x="925367" y="82194"/>
                  </a:lnTo>
                  <a:lnTo>
                    <a:pt x="904684" y="82833"/>
                  </a:lnTo>
                  <a:lnTo>
                    <a:pt x="883879" y="83279"/>
                  </a:lnTo>
                  <a:lnTo>
                    <a:pt x="862992" y="83586"/>
                  </a:lnTo>
                  <a:lnTo>
                    <a:pt x="842050" y="83800"/>
                  </a:lnTo>
                  <a:lnTo>
                    <a:pt x="821069" y="84115"/>
                  </a:lnTo>
                  <a:lnTo>
                    <a:pt x="800063" y="84859"/>
                  </a:lnTo>
                  <a:lnTo>
                    <a:pt x="779040" y="86172"/>
                  </a:lnTo>
                  <a:lnTo>
                    <a:pt x="758006" y="87868"/>
                  </a:lnTo>
                  <a:lnTo>
                    <a:pt x="736964" y="89545"/>
                  </a:lnTo>
                  <a:lnTo>
                    <a:pt x="715917" y="90967"/>
                  </a:lnTo>
                  <a:lnTo>
                    <a:pt x="694867" y="92073"/>
                  </a:lnTo>
                  <a:lnTo>
                    <a:pt x="673815" y="92889"/>
                  </a:lnTo>
                  <a:lnTo>
                    <a:pt x="652761" y="93473"/>
                  </a:lnTo>
                  <a:lnTo>
                    <a:pt x="631706" y="93882"/>
                  </a:lnTo>
                  <a:lnTo>
                    <a:pt x="610650" y="94165"/>
                  </a:lnTo>
                  <a:lnTo>
                    <a:pt x="589594" y="94357"/>
                  </a:lnTo>
                  <a:lnTo>
                    <a:pt x="568538" y="94488"/>
                  </a:lnTo>
                  <a:lnTo>
                    <a:pt x="547481" y="94577"/>
                  </a:lnTo>
                  <a:lnTo>
                    <a:pt x="526424" y="94636"/>
                  </a:lnTo>
                  <a:lnTo>
                    <a:pt x="505367" y="94676"/>
                  </a:lnTo>
                  <a:lnTo>
                    <a:pt x="484311" y="94703"/>
                  </a:lnTo>
                  <a:lnTo>
                    <a:pt x="463267" y="94725"/>
                  </a:lnTo>
                  <a:lnTo>
                    <a:pt x="442729" y="94910"/>
                  </a:lnTo>
                  <a:lnTo>
                    <a:pt x="423617" y="95566"/>
                  </a:lnTo>
                  <a:lnTo>
                    <a:pt x="406306" y="96825"/>
                  </a:lnTo>
                  <a:lnTo>
                    <a:pt x="390207" y="98654"/>
                  </a:lnTo>
                  <a:lnTo>
                    <a:pt x="374095" y="100953"/>
                  </a:lnTo>
                  <a:lnTo>
                    <a:pt x="357246" y="103606"/>
                  </a:lnTo>
                  <a:lnTo>
                    <a:pt x="339467" y="106352"/>
                  </a:lnTo>
                  <a:lnTo>
                    <a:pt x="320834" y="108809"/>
                  </a:lnTo>
                  <a:lnTo>
                    <a:pt x="301512" y="110795"/>
                  </a:lnTo>
                  <a:lnTo>
                    <a:pt x="281669" y="112466"/>
                  </a:lnTo>
                  <a:lnTo>
                    <a:pt x="261451" y="114202"/>
                  </a:lnTo>
                  <a:lnTo>
                    <a:pt x="240967" y="116220"/>
                  </a:lnTo>
                  <a:lnTo>
                    <a:pt x="220300" y="118407"/>
                  </a:lnTo>
                  <a:lnTo>
                    <a:pt x="199506" y="120423"/>
                  </a:lnTo>
                  <a:lnTo>
                    <a:pt x="178630" y="122076"/>
                  </a:lnTo>
                  <a:lnTo>
                    <a:pt x="157865" y="123338"/>
                  </a:lnTo>
                  <a:lnTo>
                    <a:pt x="137536" y="124260"/>
                  </a:lnTo>
                  <a:lnTo>
                    <a:pt x="117790" y="124915"/>
                  </a:lnTo>
                  <a:lnTo>
                    <a:pt x="98767" y="125372"/>
                  </a:lnTo>
                  <a:lnTo>
                    <a:pt x="80678" y="125686"/>
                  </a:lnTo>
                  <a:lnTo>
                    <a:pt x="63565" y="125900"/>
                  </a:lnTo>
                  <a:lnTo>
                    <a:pt x="47900" y="126045"/>
                  </a:lnTo>
                  <a:lnTo>
                    <a:pt x="33141" y="126159"/>
                  </a:lnTo>
                  <a:lnTo>
                    <a:pt x="17989" y="126252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4697313" y="92256"/>
            <a:ext cx="2881034" cy="505368"/>
            <a:chOff x="4697313" y="92256"/>
            <a:chExt cx="2881034" cy="505368"/>
          </a:xfrm>
        </p:grpSpPr>
        <p:sp>
          <p:nvSpPr>
            <p:cNvPr id="17" name="Freeform 16"/>
            <p:cNvSpPr/>
            <p:nvPr/>
          </p:nvSpPr>
          <p:spPr>
            <a:xfrm>
              <a:off x="4851465" y="218597"/>
              <a:ext cx="21059" cy="221100"/>
            </a:xfrm>
            <a:custGeom>
              <a:avLst/>
              <a:gdLst/>
              <a:ahLst/>
              <a:cxnLst/>
              <a:rect l="0" t="0" r="0" b="0"/>
              <a:pathLst>
                <a:path w="21059" h="221100">
                  <a:moveTo>
                    <a:pt x="0" y="0"/>
                  </a:moveTo>
                  <a:lnTo>
                    <a:pt x="0" y="11803"/>
                  </a:lnTo>
                  <a:lnTo>
                    <a:pt x="1" y="23572"/>
                  </a:lnTo>
                  <a:lnTo>
                    <a:pt x="5" y="36462"/>
                  </a:lnTo>
                  <a:lnTo>
                    <a:pt x="178" y="50310"/>
                  </a:lnTo>
                  <a:lnTo>
                    <a:pt x="826" y="64638"/>
                  </a:lnTo>
                  <a:lnTo>
                    <a:pt x="2079" y="79112"/>
                  </a:lnTo>
                  <a:lnTo>
                    <a:pt x="3905" y="93735"/>
                  </a:lnTo>
                  <a:lnTo>
                    <a:pt x="6202" y="108759"/>
                  </a:lnTo>
                  <a:lnTo>
                    <a:pt x="8853" y="124298"/>
                  </a:lnTo>
                  <a:lnTo>
                    <a:pt x="11609" y="140147"/>
                  </a:lnTo>
                  <a:lnTo>
                    <a:pt x="14364" y="157730"/>
                  </a:lnTo>
                  <a:lnTo>
                    <a:pt x="17357" y="181949"/>
                  </a:lnTo>
                  <a:lnTo>
                    <a:pt x="21058" y="221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697313" y="92256"/>
              <a:ext cx="362190" cy="453770"/>
            </a:xfrm>
            <a:custGeom>
              <a:avLst/>
              <a:gdLst/>
              <a:ahLst/>
              <a:cxnLst/>
              <a:rect l="0" t="0" r="0" b="0"/>
              <a:pathLst>
                <a:path w="362190" h="453770">
                  <a:moveTo>
                    <a:pt x="227852" y="0"/>
                  </a:moveTo>
                  <a:lnTo>
                    <a:pt x="216050" y="3000"/>
                  </a:lnTo>
                  <a:lnTo>
                    <a:pt x="204281" y="6423"/>
                  </a:lnTo>
                  <a:lnTo>
                    <a:pt x="191395" y="10619"/>
                  </a:lnTo>
                  <a:lnTo>
                    <a:pt x="177720" y="15519"/>
                  </a:lnTo>
                  <a:lnTo>
                    <a:pt x="164040" y="21000"/>
                  </a:lnTo>
                  <a:lnTo>
                    <a:pt x="150829" y="26931"/>
                  </a:lnTo>
                  <a:lnTo>
                    <a:pt x="138377" y="33192"/>
                  </a:lnTo>
                  <a:lnTo>
                    <a:pt x="126946" y="39691"/>
                  </a:lnTo>
                  <a:lnTo>
                    <a:pt x="116560" y="46355"/>
                  </a:lnTo>
                  <a:lnTo>
                    <a:pt x="107080" y="53134"/>
                  </a:lnTo>
                  <a:lnTo>
                    <a:pt x="98311" y="59991"/>
                  </a:lnTo>
                  <a:lnTo>
                    <a:pt x="90071" y="66901"/>
                  </a:lnTo>
                  <a:lnTo>
                    <a:pt x="82212" y="73847"/>
                  </a:lnTo>
                  <a:lnTo>
                    <a:pt x="74619" y="80817"/>
                  </a:lnTo>
                  <a:lnTo>
                    <a:pt x="67211" y="87817"/>
                  </a:lnTo>
                  <a:lnTo>
                    <a:pt x="59930" y="95332"/>
                  </a:lnTo>
                  <a:lnTo>
                    <a:pt x="52734" y="104281"/>
                  </a:lnTo>
                  <a:lnTo>
                    <a:pt x="45602" y="115050"/>
                  </a:lnTo>
                  <a:lnTo>
                    <a:pt x="38676" y="127539"/>
                  </a:lnTo>
                  <a:lnTo>
                    <a:pt x="32253" y="141444"/>
                  </a:lnTo>
                  <a:lnTo>
                    <a:pt x="26452" y="156423"/>
                  </a:lnTo>
                  <a:lnTo>
                    <a:pt x="21234" y="172022"/>
                  </a:lnTo>
                  <a:lnTo>
                    <a:pt x="16496" y="187705"/>
                  </a:lnTo>
                  <a:lnTo>
                    <a:pt x="12127" y="203182"/>
                  </a:lnTo>
                  <a:lnTo>
                    <a:pt x="8192" y="218690"/>
                  </a:lnTo>
                  <a:lnTo>
                    <a:pt x="4921" y="234861"/>
                  </a:lnTo>
                  <a:lnTo>
                    <a:pt x="2391" y="251997"/>
                  </a:lnTo>
                  <a:lnTo>
                    <a:pt x="692" y="269761"/>
                  </a:lnTo>
                  <a:lnTo>
                    <a:pt x="0" y="287387"/>
                  </a:lnTo>
                  <a:lnTo>
                    <a:pt x="320" y="304426"/>
                  </a:lnTo>
                  <a:lnTo>
                    <a:pt x="1670" y="320612"/>
                  </a:lnTo>
                  <a:lnTo>
                    <a:pt x="4171" y="335709"/>
                  </a:lnTo>
                  <a:lnTo>
                    <a:pt x="7784" y="349712"/>
                  </a:lnTo>
                  <a:lnTo>
                    <a:pt x="12497" y="362775"/>
                  </a:lnTo>
                  <a:lnTo>
                    <a:pt x="18409" y="375104"/>
                  </a:lnTo>
                  <a:lnTo>
                    <a:pt x="25460" y="386882"/>
                  </a:lnTo>
                  <a:lnTo>
                    <a:pt x="33466" y="398101"/>
                  </a:lnTo>
                  <a:lnTo>
                    <a:pt x="42210" y="408570"/>
                  </a:lnTo>
                  <a:lnTo>
                    <a:pt x="51498" y="418239"/>
                  </a:lnTo>
                  <a:lnTo>
                    <a:pt x="61174" y="427038"/>
                  </a:lnTo>
                  <a:lnTo>
                    <a:pt x="71122" y="434803"/>
                  </a:lnTo>
                  <a:lnTo>
                    <a:pt x="81261" y="441535"/>
                  </a:lnTo>
                  <a:lnTo>
                    <a:pt x="91698" y="447055"/>
                  </a:lnTo>
                  <a:lnTo>
                    <a:pt x="102697" y="450940"/>
                  </a:lnTo>
                  <a:lnTo>
                    <a:pt x="114354" y="453109"/>
                  </a:lnTo>
                  <a:lnTo>
                    <a:pt x="126455" y="453769"/>
                  </a:lnTo>
                  <a:lnTo>
                    <a:pt x="138579" y="453232"/>
                  </a:lnTo>
                  <a:lnTo>
                    <a:pt x="150478" y="451795"/>
                  </a:lnTo>
                  <a:lnTo>
                    <a:pt x="162249" y="449545"/>
                  </a:lnTo>
                  <a:lnTo>
                    <a:pt x="174218" y="446366"/>
                  </a:lnTo>
                  <a:lnTo>
                    <a:pt x="186562" y="442257"/>
                  </a:lnTo>
                  <a:lnTo>
                    <a:pt x="199142" y="437025"/>
                  </a:lnTo>
                  <a:lnTo>
                    <a:pt x="211593" y="430224"/>
                  </a:lnTo>
                  <a:lnTo>
                    <a:pt x="223712" y="421758"/>
                  </a:lnTo>
                  <a:lnTo>
                    <a:pt x="235461" y="411988"/>
                  </a:lnTo>
                  <a:lnTo>
                    <a:pt x="246884" y="401520"/>
                  </a:lnTo>
                  <a:lnTo>
                    <a:pt x="258043" y="390778"/>
                  </a:lnTo>
                  <a:lnTo>
                    <a:pt x="268843" y="379975"/>
                  </a:lnTo>
                  <a:lnTo>
                    <a:pt x="279029" y="369196"/>
                  </a:lnTo>
                  <a:lnTo>
                    <a:pt x="288513" y="358463"/>
                  </a:lnTo>
                  <a:lnTo>
                    <a:pt x="297358" y="347611"/>
                  </a:lnTo>
                  <a:lnTo>
                    <a:pt x="305685" y="336326"/>
                  </a:lnTo>
                  <a:lnTo>
                    <a:pt x="313622" y="324468"/>
                  </a:lnTo>
                  <a:lnTo>
                    <a:pt x="321275" y="312061"/>
                  </a:lnTo>
                  <a:lnTo>
                    <a:pt x="328727" y="299200"/>
                  </a:lnTo>
                  <a:lnTo>
                    <a:pt x="336032" y="285991"/>
                  </a:lnTo>
                  <a:lnTo>
                    <a:pt x="342905" y="272528"/>
                  </a:lnTo>
                  <a:lnTo>
                    <a:pt x="348761" y="258883"/>
                  </a:lnTo>
                  <a:lnTo>
                    <a:pt x="353363" y="245113"/>
                  </a:lnTo>
                  <a:lnTo>
                    <a:pt x="356792" y="231256"/>
                  </a:lnTo>
                  <a:lnTo>
                    <a:pt x="359258" y="217340"/>
                  </a:lnTo>
                  <a:lnTo>
                    <a:pt x="360988" y="203385"/>
                  </a:lnTo>
                  <a:lnTo>
                    <a:pt x="362015" y="189402"/>
                  </a:lnTo>
                  <a:lnTo>
                    <a:pt x="362189" y="175400"/>
                  </a:lnTo>
                  <a:lnTo>
                    <a:pt x="361490" y="161392"/>
                  </a:lnTo>
                  <a:lnTo>
                    <a:pt x="359869" y="147543"/>
                  </a:lnTo>
                  <a:lnTo>
                    <a:pt x="357179" y="134164"/>
                  </a:lnTo>
                  <a:lnTo>
                    <a:pt x="353441" y="121391"/>
                  </a:lnTo>
                  <a:lnTo>
                    <a:pt x="348812" y="109357"/>
                  </a:lnTo>
                  <a:lnTo>
                    <a:pt x="343487" y="98267"/>
                  </a:lnTo>
                  <a:lnTo>
                    <a:pt x="337644" y="88140"/>
                  </a:lnTo>
                  <a:lnTo>
                    <a:pt x="331264" y="78847"/>
                  </a:lnTo>
                  <a:lnTo>
                    <a:pt x="324149" y="70211"/>
                  </a:lnTo>
                  <a:lnTo>
                    <a:pt x="316248" y="62069"/>
                  </a:lnTo>
                  <a:lnTo>
                    <a:pt x="307483" y="54446"/>
                  </a:lnTo>
                  <a:lnTo>
                    <a:pt x="297690" y="47545"/>
                  </a:lnTo>
                  <a:lnTo>
                    <a:pt x="286880" y="41419"/>
                  </a:lnTo>
                  <a:lnTo>
                    <a:pt x="275367" y="35983"/>
                  </a:lnTo>
                  <a:lnTo>
                    <a:pt x="263646" y="31098"/>
                  </a:lnTo>
                  <a:lnTo>
                    <a:pt x="252015" y="26634"/>
                  </a:lnTo>
                  <a:lnTo>
                    <a:pt x="240258" y="22806"/>
                  </a:lnTo>
                  <a:lnTo>
                    <a:pt x="227765" y="20139"/>
                  </a:lnTo>
                  <a:lnTo>
                    <a:pt x="214260" y="18828"/>
                  </a:lnTo>
                  <a:lnTo>
                    <a:pt x="200145" y="18795"/>
                  </a:lnTo>
                  <a:lnTo>
                    <a:pt x="184739" y="19962"/>
                  </a:lnTo>
                  <a:lnTo>
                    <a:pt x="164448" y="23551"/>
                  </a:lnTo>
                  <a:lnTo>
                    <a:pt x="133096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147838" y="102784"/>
              <a:ext cx="198468" cy="473783"/>
            </a:xfrm>
            <a:custGeom>
              <a:avLst/>
              <a:gdLst/>
              <a:ahLst/>
              <a:cxnLst/>
              <a:rect l="0" t="0" r="0" b="0"/>
              <a:pathLst>
                <a:path w="198468" h="473783">
                  <a:moveTo>
                    <a:pt x="40539" y="473782"/>
                  </a:moveTo>
                  <a:lnTo>
                    <a:pt x="40472" y="461980"/>
                  </a:lnTo>
                  <a:lnTo>
                    <a:pt x="39832" y="450211"/>
                  </a:lnTo>
                  <a:lnTo>
                    <a:pt x="38541" y="437316"/>
                  </a:lnTo>
                  <a:lnTo>
                    <a:pt x="36853" y="423295"/>
                  </a:lnTo>
                  <a:lnTo>
                    <a:pt x="35185" y="408319"/>
                  </a:lnTo>
                  <a:lnTo>
                    <a:pt x="33767" y="392601"/>
                  </a:lnTo>
                  <a:lnTo>
                    <a:pt x="32496" y="376498"/>
                  </a:lnTo>
                  <a:lnTo>
                    <a:pt x="31037" y="360474"/>
                  </a:lnTo>
                  <a:lnTo>
                    <a:pt x="29204" y="344772"/>
                  </a:lnTo>
                  <a:lnTo>
                    <a:pt x="26974" y="329282"/>
                  </a:lnTo>
                  <a:lnTo>
                    <a:pt x="24398" y="313656"/>
                  </a:lnTo>
                  <a:lnTo>
                    <a:pt x="21550" y="297695"/>
                  </a:lnTo>
                  <a:lnTo>
                    <a:pt x="18502" y="281363"/>
                  </a:lnTo>
                  <a:lnTo>
                    <a:pt x="15310" y="264706"/>
                  </a:lnTo>
                  <a:lnTo>
                    <a:pt x="12021" y="247792"/>
                  </a:lnTo>
                  <a:lnTo>
                    <a:pt x="8832" y="230686"/>
                  </a:lnTo>
                  <a:lnTo>
                    <a:pt x="6069" y="213443"/>
                  </a:lnTo>
                  <a:lnTo>
                    <a:pt x="3880" y="196103"/>
                  </a:lnTo>
                  <a:lnTo>
                    <a:pt x="2239" y="178696"/>
                  </a:lnTo>
                  <a:lnTo>
                    <a:pt x="1057" y="161244"/>
                  </a:lnTo>
                  <a:lnTo>
                    <a:pt x="232" y="143769"/>
                  </a:lnTo>
                  <a:lnTo>
                    <a:pt x="0" y="126610"/>
                  </a:lnTo>
                  <a:lnTo>
                    <a:pt x="901" y="110388"/>
                  </a:lnTo>
                  <a:lnTo>
                    <a:pt x="3142" y="95375"/>
                  </a:lnTo>
                  <a:lnTo>
                    <a:pt x="6784" y="81837"/>
                  </a:lnTo>
                  <a:lnTo>
                    <a:pt x="11902" y="70188"/>
                  </a:lnTo>
                  <a:lnTo>
                    <a:pt x="18385" y="60465"/>
                  </a:lnTo>
                  <a:lnTo>
                    <a:pt x="25992" y="52409"/>
                  </a:lnTo>
                  <a:lnTo>
                    <a:pt x="34461" y="45666"/>
                  </a:lnTo>
                  <a:lnTo>
                    <a:pt x="43569" y="39900"/>
                  </a:lnTo>
                  <a:lnTo>
                    <a:pt x="53463" y="34837"/>
                  </a:lnTo>
                  <a:lnTo>
                    <a:pt x="64621" y="30268"/>
                  </a:lnTo>
                  <a:lnTo>
                    <a:pt x="77196" y="26039"/>
                  </a:lnTo>
                  <a:lnTo>
                    <a:pt x="90725" y="22045"/>
                  </a:lnTo>
                  <a:lnTo>
                    <a:pt x="104346" y="18209"/>
                  </a:lnTo>
                  <a:lnTo>
                    <a:pt x="117543" y="14485"/>
                  </a:lnTo>
                  <a:lnTo>
                    <a:pt x="130294" y="10989"/>
                  </a:lnTo>
                  <a:lnTo>
                    <a:pt x="144457" y="7650"/>
                  </a:lnTo>
                  <a:lnTo>
                    <a:pt x="164625" y="4173"/>
                  </a:lnTo>
                  <a:lnTo>
                    <a:pt x="19846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167321" y="365996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104078" y="2867"/>
                  </a:lnTo>
                  <a:lnTo>
                    <a:pt x="92949" y="5009"/>
                  </a:lnTo>
                  <a:lnTo>
                    <a:pt x="81355" y="6617"/>
                  </a:lnTo>
                  <a:lnTo>
                    <a:pt x="69367" y="7970"/>
                  </a:lnTo>
                  <a:lnTo>
                    <a:pt x="57355" y="9467"/>
                  </a:lnTo>
                  <a:lnTo>
                    <a:pt x="45567" y="11313"/>
                  </a:lnTo>
                  <a:lnTo>
                    <a:pt x="34520" y="13390"/>
                  </a:lnTo>
                  <a:lnTo>
                    <a:pt x="23995" y="15546"/>
                  </a:lnTo>
                  <a:lnTo>
                    <a:pt x="13072" y="179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356833" y="460753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1999" y="32463"/>
                  </a:lnTo>
                  <a:lnTo>
                    <a:pt x="3687" y="42937"/>
                  </a:lnTo>
                  <a:lnTo>
                    <a:pt x="5355" y="53929"/>
                  </a:lnTo>
                  <a:lnTo>
                    <a:pt x="6767" y="65554"/>
                  </a:lnTo>
                  <a:lnTo>
                    <a:pt x="7869" y="77161"/>
                  </a:lnTo>
                  <a:lnTo>
                    <a:pt x="8800" y="88581"/>
                  </a:lnTo>
                  <a:lnTo>
                    <a:pt x="9640" y="100818"/>
                  </a:lnTo>
                  <a:lnTo>
                    <a:pt x="10529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325248" y="30282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430533" y="408110"/>
              <a:ext cx="157928" cy="168457"/>
            </a:xfrm>
            <a:custGeom>
              <a:avLst/>
              <a:gdLst/>
              <a:ahLst/>
              <a:cxnLst/>
              <a:rect l="0" t="0" r="0" b="0"/>
              <a:pathLst>
                <a:path w="157928" h="168457">
                  <a:moveTo>
                    <a:pt x="0" y="0"/>
                  </a:moveTo>
                  <a:lnTo>
                    <a:pt x="2933" y="8869"/>
                  </a:lnTo>
                  <a:lnTo>
                    <a:pt x="5716" y="17856"/>
                  </a:lnTo>
                  <a:lnTo>
                    <a:pt x="8616" y="27846"/>
                  </a:lnTo>
                  <a:lnTo>
                    <a:pt x="11656" y="38654"/>
                  </a:lnTo>
                  <a:lnTo>
                    <a:pt x="14821" y="49817"/>
                  </a:lnTo>
                  <a:lnTo>
                    <a:pt x="18085" y="61032"/>
                  </a:lnTo>
                  <a:lnTo>
                    <a:pt x="21423" y="72489"/>
                  </a:lnTo>
                  <a:lnTo>
                    <a:pt x="24814" y="84771"/>
                  </a:lnTo>
                  <a:lnTo>
                    <a:pt x="28234" y="98134"/>
                  </a:lnTo>
                  <a:lnTo>
                    <a:pt x="31343" y="112209"/>
                  </a:lnTo>
                  <a:lnTo>
                    <a:pt x="33519" y="126203"/>
                  </a:lnTo>
                  <a:lnTo>
                    <a:pt x="34491" y="139557"/>
                  </a:lnTo>
                  <a:lnTo>
                    <a:pt x="34145" y="148789"/>
                  </a:lnTo>
                  <a:lnTo>
                    <a:pt x="32695" y="150442"/>
                  </a:lnTo>
                  <a:lnTo>
                    <a:pt x="30741" y="146976"/>
                  </a:lnTo>
                  <a:lnTo>
                    <a:pt x="28619" y="140274"/>
                  </a:lnTo>
                  <a:lnTo>
                    <a:pt x="26682" y="130963"/>
                  </a:lnTo>
                  <a:lnTo>
                    <a:pt x="25102" y="119473"/>
                  </a:lnTo>
                  <a:lnTo>
                    <a:pt x="23902" y="106260"/>
                  </a:lnTo>
                  <a:lnTo>
                    <a:pt x="23027" y="91751"/>
                  </a:lnTo>
                  <a:lnTo>
                    <a:pt x="22415" y="76316"/>
                  </a:lnTo>
                  <a:lnTo>
                    <a:pt x="22329" y="60724"/>
                  </a:lnTo>
                  <a:lnTo>
                    <a:pt x="23328" y="46097"/>
                  </a:lnTo>
                  <a:lnTo>
                    <a:pt x="25637" y="32982"/>
                  </a:lnTo>
                  <a:lnTo>
                    <a:pt x="29324" y="21874"/>
                  </a:lnTo>
                  <a:lnTo>
                    <a:pt x="34472" y="13459"/>
                  </a:lnTo>
                  <a:lnTo>
                    <a:pt x="40976" y="7848"/>
                  </a:lnTo>
                  <a:lnTo>
                    <a:pt x="48597" y="5012"/>
                  </a:lnTo>
                  <a:lnTo>
                    <a:pt x="57074" y="5053"/>
                  </a:lnTo>
                  <a:lnTo>
                    <a:pt x="66175" y="7742"/>
                  </a:lnTo>
                  <a:lnTo>
                    <a:pt x="75554" y="12611"/>
                  </a:lnTo>
                  <a:lnTo>
                    <a:pt x="84771" y="19148"/>
                  </a:lnTo>
                  <a:lnTo>
                    <a:pt x="93592" y="26908"/>
                  </a:lnTo>
                  <a:lnTo>
                    <a:pt x="101818" y="35538"/>
                  </a:lnTo>
                  <a:lnTo>
                    <a:pt x="109199" y="44775"/>
                  </a:lnTo>
                  <a:lnTo>
                    <a:pt x="115686" y="54434"/>
                  </a:lnTo>
                  <a:lnTo>
                    <a:pt x="121552" y="64546"/>
                  </a:lnTo>
                  <a:lnTo>
                    <a:pt x="127266" y="75327"/>
                  </a:lnTo>
                  <a:lnTo>
                    <a:pt x="133108" y="86838"/>
                  </a:lnTo>
                  <a:lnTo>
                    <a:pt x="138870" y="98973"/>
                  </a:lnTo>
                  <a:lnTo>
                    <a:pt x="144516" y="113041"/>
                  </a:lnTo>
                  <a:lnTo>
                    <a:pt x="150548" y="133631"/>
                  </a:lnTo>
                  <a:lnTo>
                    <a:pt x="157927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637086" y="225800"/>
              <a:ext cx="140888" cy="337226"/>
            </a:xfrm>
            <a:custGeom>
              <a:avLst/>
              <a:gdLst/>
              <a:ahLst/>
              <a:cxnLst/>
              <a:rect l="0" t="0" r="0" b="0"/>
              <a:pathLst>
                <a:path w="140888" h="337226">
                  <a:moveTo>
                    <a:pt x="67188" y="319181"/>
                  </a:moveTo>
                  <a:lnTo>
                    <a:pt x="75788" y="313179"/>
                  </a:lnTo>
                  <a:lnTo>
                    <a:pt x="82214" y="306334"/>
                  </a:lnTo>
                  <a:lnTo>
                    <a:pt x="87014" y="297947"/>
                  </a:lnTo>
                  <a:lnTo>
                    <a:pt x="90210" y="288319"/>
                  </a:lnTo>
                  <a:lnTo>
                    <a:pt x="91459" y="278005"/>
                  </a:lnTo>
                  <a:lnTo>
                    <a:pt x="90746" y="267402"/>
                  </a:lnTo>
                  <a:lnTo>
                    <a:pt x="88338" y="256877"/>
                  </a:lnTo>
                  <a:lnTo>
                    <a:pt x="84597" y="246825"/>
                  </a:lnTo>
                  <a:lnTo>
                    <a:pt x="79856" y="237419"/>
                  </a:lnTo>
                  <a:lnTo>
                    <a:pt x="74066" y="229124"/>
                  </a:lnTo>
                  <a:lnTo>
                    <a:pt x="66825" y="222757"/>
                  </a:lnTo>
                  <a:lnTo>
                    <a:pt x="58037" y="218596"/>
                  </a:lnTo>
                  <a:lnTo>
                    <a:pt x="48204" y="216768"/>
                  </a:lnTo>
                  <a:lnTo>
                    <a:pt x="38220" y="217502"/>
                  </a:lnTo>
                  <a:lnTo>
                    <a:pt x="28626" y="220673"/>
                  </a:lnTo>
                  <a:lnTo>
                    <a:pt x="19915" y="226206"/>
                  </a:lnTo>
                  <a:lnTo>
                    <a:pt x="12677" y="234256"/>
                  </a:lnTo>
                  <a:lnTo>
                    <a:pt x="7079" y="244659"/>
                  </a:lnTo>
                  <a:lnTo>
                    <a:pt x="3119" y="256692"/>
                  </a:lnTo>
                  <a:lnTo>
                    <a:pt x="811" y="269290"/>
                  </a:lnTo>
                  <a:lnTo>
                    <a:pt x="0" y="281788"/>
                  </a:lnTo>
                  <a:lnTo>
                    <a:pt x="570" y="293770"/>
                  </a:lnTo>
                  <a:lnTo>
                    <a:pt x="2539" y="304889"/>
                  </a:lnTo>
                  <a:lnTo>
                    <a:pt x="5793" y="315054"/>
                  </a:lnTo>
                  <a:lnTo>
                    <a:pt x="10435" y="323880"/>
                  </a:lnTo>
                  <a:lnTo>
                    <a:pt x="16831" y="330613"/>
                  </a:lnTo>
                  <a:lnTo>
                    <a:pt x="25016" y="335028"/>
                  </a:lnTo>
                  <a:lnTo>
                    <a:pt x="34428" y="337197"/>
                  </a:lnTo>
                  <a:lnTo>
                    <a:pt x="44123" y="337225"/>
                  </a:lnTo>
                  <a:lnTo>
                    <a:pt x="53527" y="335389"/>
                  </a:lnTo>
                  <a:lnTo>
                    <a:pt x="62448" y="331905"/>
                  </a:lnTo>
                  <a:lnTo>
                    <a:pt x="70892" y="326835"/>
                  </a:lnTo>
                  <a:lnTo>
                    <a:pt x="78931" y="320351"/>
                  </a:lnTo>
                  <a:lnTo>
                    <a:pt x="86328" y="312559"/>
                  </a:lnTo>
                  <a:lnTo>
                    <a:pt x="92553" y="303427"/>
                  </a:lnTo>
                  <a:lnTo>
                    <a:pt x="97414" y="293066"/>
                  </a:lnTo>
                  <a:lnTo>
                    <a:pt x="101189" y="281854"/>
                  </a:lnTo>
                  <a:lnTo>
                    <a:pt x="104422" y="270336"/>
                  </a:lnTo>
                  <a:lnTo>
                    <a:pt x="107484" y="258842"/>
                  </a:lnTo>
                  <a:lnTo>
                    <a:pt x="110391" y="247175"/>
                  </a:lnTo>
                  <a:lnTo>
                    <a:pt x="112897" y="234743"/>
                  </a:lnTo>
                  <a:lnTo>
                    <a:pt x="114882" y="221261"/>
                  </a:lnTo>
                  <a:lnTo>
                    <a:pt x="116369" y="206594"/>
                  </a:lnTo>
                  <a:lnTo>
                    <a:pt x="117442" y="190605"/>
                  </a:lnTo>
                  <a:lnTo>
                    <a:pt x="118194" y="173365"/>
                  </a:lnTo>
                  <a:lnTo>
                    <a:pt x="118546" y="155245"/>
                  </a:lnTo>
                  <a:lnTo>
                    <a:pt x="118258" y="136790"/>
                  </a:lnTo>
                  <a:lnTo>
                    <a:pt x="117253" y="118348"/>
                  </a:lnTo>
                  <a:lnTo>
                    <a:pt x="115765" y="100221"/>
                  </a:lnTo>
                  <a:lnTo>
                    <a:pt x="114229" y="82744"/>
                  </a:lnTo>
                  <a:lnTo>
                    <a:pt x="112896" y="66030"/>
                  </a:lnTo>
                  <a:lnTo>
                    <a:pt x="111681" y="50180"/>
                  </a:lnTo>
                  <a:lnTo>
                    <a:pt x="110258" y="35367"/>
                  </a:lnTo>
                  <a:lnTo>
                    <a:pt x="108424" y="21613"/>
                  </a:lnTo>
                  <a:lnTo>
                    <a:pt x="105315" y="9838"/>
                  </a:lnTo>
                  <a:lnTo>
                    <a:pt x="100436" y="2177"/>
                  </a:lnTo>
                  <a:lnTo>
                    <a:pt x="95174" y="0"/>
                  </a:lnTo>
                  <a:lnTo>
                    <a:pt x="90534" y="3361"/>
                  </a:lnTo>
                  <a:lnTo>
                    <a:pt x="86856" y="11476"/>
                  </a:lnTo>
                  <a:lnTo>
                    <a:pt x="84276" y="22829"/>
                  </a:lnTo>
                  <a:lnTo>
                    <a:pt x="82940" y="35536"/>
                  </a:lnTo>
                  <a:lnTo>
                    <a:pt x="82798" y="48434"/>
                  </a:lnTo>
                  <a:lnTo>
                    <a:pt x="83658" y="61352"/>
                  </a:lnTo>
                  <a:lnTo>
                    <a:pt x="85293" y="74778"/>
                  </a:lnTo>
                  <a:lnTo>
                    <a:pt x="87494" y="88998"/>
                  </a:lnTo>
                  <a:lnTo>
                    <a:pt x="89935" y="104025"/>
                  </a:lnTo>
                  <a:lnTo>
                    <a:pt x="92187" y="119741"/>
                  </a:lnTo>
                  <a:lnTo>
                    <a:pt x="94035" y="135983"/>
                  </a:lnTo>
                  <a:lnTo>
                    <a:pt x="95613" y="152283"/>
                  </a:lnTo>
                  <a:lnTo>
                    <a:pt x="97287" y="167914"/>
                  </a:lnTo>
                  <a:lnTo>
                    <a:pt x="99263" y="182537"/>
                  </a:lnTo>
                  <a:lnTo>
                    <a:pt x="101423" y="196321"/>
                  </a:lnTo>
                  <a:lnTo>
                    <a:pt x="103420" y="209731"/>
                  </a:lnTo>
                  <a:lnTo>
                    <a:pt x="105069" y="223085"/>
                  </a:lnTo>
                  <a:lnTo>
                    <a:pt x="106669" y="236362"/>
                  </a:lnTo>
                  <a:lnTo>
                    <a:pt x="108883" y="249290"/>
                  </a:lnTo>
                  <a:lnTo>
                    <a:pt x="112035" y="261729"/>
                  </a:lnTo>
                  <a:lnTo>
                    <a:pt x="116015" y="273621"/>
                  </a:lnTo>
                  <a:lnTo>
                    <a:pt x="120932" y="286299"/>
                  </a:lnTo>
                  <a:lnTo>
                    <a:pt x="128342" y="303109"/>
                  </a:lnTo>
                  <a:lnTo>
                    <a:pt x="140887" y="3297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126467" y="239654"/>
              <a:ext cx="20005" cy="336913"/>
            </a:xfrm>
            <a:custGeom>
              <a:avLst/>
              <a:gdLst/>
              <a:ahLst/>
              <a:cxnLst/>
              <a:rect l="0" t="0" r="0" b="0"/>
              <a:pathLst>
                <a:path w="20005" h="336913">
                  <a:moveTo>
                    <a:pt x="9475" y="0"/>
                  </a:moveTo>
                  <a:lnTo>
                    <a:pt x="6609" y="14736"/>
                  </a:lnTo>
                  <a:lnTo>
                    <a:pt x="4466" y="29288"/>
                  </a:lnTo>
                  <a:lnTo>
                    <a:pt x="2863" y="45082"/>
                  </a:lnTo>
                  <a:lnTo>
                    <a:pt x="1683" y="62143"/>
                  </a:lnTo>
                  <a:lnTo>
                    <a:pt x="834" y="80285"/>
                  </a:lnTo>
                  <a:lnTo>
                    <a:pt x="241" y="99258"/>
                  </a:lnTo>
                  <a:lnTo>
                    <a:pt x="0" y="118353"/>
                  </a:lnTo>
                  <a:lnTo>
                    <a:pt x="364" y="136471"/>
                  </a:lnTo>
                  <a:lnTo>
                    <a:pt x="1419" y="153105"/>
                  </a:lnTo>
                  <a:lnTo>
                    <a:pt x="2941" y="168744"/>
                  </a:lnTo>
                  <a:lnTo>
                    <a:pt x="4501" y="184547"/>
                  </a:lnTo>
                  <a:lnTo>
                    <a:pt x="5845" y="201178"/>
                  </a:lnTo>
                  <a:lnTo>
                    <a:pt x="6898" y="218471"/>
                  </a:lnTo>
                  <a:lnTo>
                    <a:pt x="7679" y="235714"/>
                  </a:lnTo>
                  <a:lnTo>
                    <a:pt x="8245" y="252463"/>
                  </a:lnTo>
                  <a:lnTo>
                    <a:pt x="8810" y="268439"/>
                  </a:lnTo>
                  <a:lnTo>
                    <a:pt x="9730" y="283388"/>
                  </a:lnTo>
                  <a:lnTo>
                    <a:pt x="11165" y="297270"/>
                  </a:lnTo>
                  <a:lnTo>
                    <a:pt x="12952" y="309584"/>
                  </a:lnTo>
                  <a:lnTo>
                    <a:pt x="14878" y="320380"/>
                  </a:lnTo>
                  <a:lnTo>
                    <a:pt x="17114" y="329489"/>
                  </a:lnTo>
                  <a:lnTo>
                    <a:pt x="20004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978015" y="408110"/>
              <a:ext cx="263213" cy="21058"/>
            </a:xfrm>
            <a:custGeom>
              <a:avLst/>
              <a:gdLst/>
              <a:ahLst/>
              <a:cxnLst/>
              <a:rect l="0" t="0" r="0" b="0"/>
              <a:pathLst>
                <a:path w="263213" h="21058">
                  <a:moveTo>
                    <a:pt x="263212" y="0"/>
                  </a:moveTo>
                  <a:lnTo>
                    <a:pt x="248610" y="67"/>
                  </a:lnTo>
                  <a:lnTo>
                    <a:pt x="235339" y="708"/>
                  </a:lnTo>
                  <a:lnTo>
                    <a:pt x="222137" y="2000"/>
                  </a:lnTo>
                  <a:lnTo>
                    <a:pt x="208796" y="3687"/>
                  </a:lnTo>
                  <a:lnTo>
                    <a:pt x="195287" y="5355"/>
                  </a:lnTo>
                  <a:lnTo>
                    <a:pt x="181634" y="6768"/>
                  </a:lnTo>
                  <a:lnTo>
                    <a:pt x="167868" y="7866"/>
                  </a:lnTo>
                  <a:lnTo>
                    <a:pt x="154019" y="8677"/>
                  </a:lnTo>
                  <a:lnTo>
                    <a:pt x="140110" y="9261"/>
                  </a:lnTo>
                  <a:lnTo>
                    <a:pt x="126160" y="9839"/>
                  </a:lnTo>
                  <a:lnTo>
                    <a:pt x="112182" y="10767"/>
                  </a:lnTo>
                  <a:lnTo>
                    <a:pt x="98184" y="12207"/>
                  </a:lnTo>
                  <a:lnTo>
                    <a:pt x="84173" y="13990"/>
                  </a:lnTo>
                  <a:lnTo>
                    <a:pt x="70153" y="15726"/>
                  </a:lnTo>
                  <a:lnTo>
                    <a:pt x="56146" y="17187"/>
                  </a:lnTo>
                  <a:lnTo>
                    <a:pt x="42758" y="18322"/>
                  </a:lnTo>
                  <a:lnTo>
                    <a:pt x="29865" y="19281"/>
                  </a:lnTo>
                  <a:lnTo>
                    <a:pt x="16333" y="2014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220170" y="208069"/>
              <a:ext cx="347442" cy="376724"/>
            </a:xfrm>
            <a:custGeom>
              <a:avLst/>
              <a:gdLst/>
              <a:ahLst/>
              <a:cxnLst/>
              <a:rect l="0" t="0" r="0" b="0"/>
              <a:pathLst>
                <a:path w="347442" h="376724">
                  <a:moveTo>
                    <a:pt x="0" y="0"/>
                  </a:moveTo>
                  <a:lnTo>
                    <a:pt x="2867" y="11802"/>
                  </a:lnTo>
                  <a:lnTo>
                    <a:pt x="5009" y="23571"/>
                  </a:lnTo>
                  <a:lnTo>
                    <a:pt x="6617" y="36457"/>
                  </a:lnTo>
                  <a:lnTo>
                    <a:pt x="7970" y="50132"/>
                  </a:lnTo>
                  <a:lnTo>
                    <a:pt x="9467" y="63812"/>
                  </a:lnTo>
                  <a:lnTo>
                    <a:pt x="11313" y="77037"/>
                  </a:lnTo>
                  <a:lnTo>
                    <a:pt x="13380" y="90007"/>
                  </a:lnTo>
                  <a:lnTo>
                    <a:pt x="15312" y="103383"/>
                  </a:lnTo>
                  <a:lnTo>
                    <a:pt x="16913" y="117519"/>
                  </a:lnTo>
                  <a:lnTo>
                    <a:pt x="18309" y="132131"/>
                  </a:lnTo>
                  <a:lnTo>
                    <a:pt x="19853" y="146493"/>
                  </a:lnTo>
                  <a:lnTo>
                    <a:pt x="21744" y="160194"/>
                  </a:lnTo>
                  <a:lnTo>
                    <a:pt x="24014" y="173157"/>
                  </a:lnTo>
                  <a:lnTo>
                    <a:pt x="26617" y="185470"/>
                  </a:lnTo>
                  <a:lnTo>
                    <a:pt x="29482" y="197277"/>
                  </a:lnTo>
                  <a:lnTo>
                    <a:pt x="32542" y="209038"/>
                  </a:lnTo>
                  <a:lnTo>
                    <a:pt x="35743" y="221473"/>
                  </a:lnTo>
                  <a:lnTo>
                    <a:pt x="39037" y="234920"/>
                  </a:lnTo>
                  <a:lnTo>
                    <a:pt x="42230" y="249209"/>
                  </a:lnTo>
                  <a:lnTo>
                    <a:pt x="44995" y="263872"/>
                  </a:lnTo>
                  <a:lnTo>
                    <a:pt x="47191" y="278583"/>
                  </a:lnTo>
                  <a:lnTo>
                    <a:pt x="49004" y="293036"/>
                  </a:lnTo>
                  <a:lnTo>
                    <a:pt x="50835" y="306886"/>
                  </a:lnTo>
                  <a:lnTo>
                    <a:pt x="52900" y="319934"/>
                  </a:lnTo>
                  <a:lnTo>
                    <a:pt x="54468" y="329467"/>
                  </a:lnTo>
                  <a:lnTo>
                    <a:pt x="54791" y="331862"/>
                  </a:lnTo>
                  <a:lnTo>
                    <a:pt x="54524" y="327875"/>
                  </a:lnTo>
                  <a:lnTo>
                    <a:pt x="54114" y="319499"/>
                  </a:lnTo>
                  <a:lnTo>
                    <a:pt x="53729" y="308542"/>
                  </a:lnTo>
                  <a:lnTo>
                    <a:pt x="53424" y="296176"/>
                  </a:lnTo>
                  <a:lnTo>
                    <a:pt x="53363" y="283222"/>
                  </a:lnTo>
                  <a:lnTo>
                    <a:pt x="53843" y="270340"/>
                  </a:lnTo>
                  <a:lnTo>
                    <a:pt x="54987" y="257852"/>
                  </a:lnTo>
                  <a:lnTo>
                    <a:pt x="57075" y="246152"/>
                  </a:lnTo>
                  <a:lnTo>
                    <a:pt x="60612" y="235807"/>
                  </a:lnTo>
                  <a:lnTo>
                    <a:pt x="65736" y="227005"/>
                  </a:lnTo>
                  <a:lnTo>
                    <a:pt x="72280" y="220092"/>
                  </a:lnTo>
                  <a:lnTo>
                    <a:pt x="79960" y="215720"/>
                  </a:lnTo>
                  <a:lnTo>
                    <a:pt x="88486" y="214007"/>
                  </a:lnTo>
                  <a:lnTo>
                    <a:pt x="97292" y="214788"/>
                  </a:lnTo>
                  <a:lnTo>
                    <a:pt x="105583" y="217887"/>
                  </a:lnTo>
                  <a:lnTo>
                    <a:pt x="112967" y="222968"/>
                  </a:lnTo>
                  <a:lnTo>
                    <a:pt x="119413" y="229613"/>
                  </a:lnTo>
                  <a:lnTo>
                    <a:pt x="125058" y="237426"/>
                  </a:lnTo>
                  <a:lnTo>
                    <a:pt x="130079" y="246082"/>
                  </a:lnTo>
                  <a:lnTo>
                    <a:pt x="134640" y="255331"/>
                  </a:lnTo>
                  <a:lnTo>
                    <a:pt x="138872" y="264992"/>
                  </a:lnTo>
                  <a:lnTo>
                    <a:pt x="142869" y="274939"/>
                  </a:lnTo>
                  <a:lnTo>
                    <a:pt x="146540" y="285246"/>
                  </a:lnTo>
                  <a:lnTo>
                    <a:pt x="149626" y="296158"/>
                  </a:lnTo>
                  <a:lnTo>
                    <a:pt x="152047" y="307730"/>
                  </a:lnTo>
                  <a:lnTo>
                    <a:pt x="154367" y="318710"/>
                  </a:lnTo>
                  <a:lnTo>
                    <a:pt x="157705" y="325722"/>
                  </a:lnTo>
                  <a:lnTo>
                    <a:pt x="162214" y="327239"/>
                  </a:lnTo>
                  <a:lnTo>
                    <a:pt x="167272" y="325240"/>
                  </a:lnTo>
                  <a:lnTo>
                    <a:pt x="173047" y="321413"/>
                  </a:lnTo>
                  <a:lnTo>
                    <a:pt x="180133" y="316902"/>
                  </a:lnTo>
                  <a:lnTo>
                    <a:pt x="188745" y="312303"/>
                  </a:lnTo>
                  <a:lnTo>
                    <a:pt x="198589" y="307851"/>
                  </a:lnTo>
                  <a:lnTo>
                    <a:pt x="209094" y="303605"/>
                  </a:lnTo>
                  <a:lnTo>
                    <a:pt x="219854" y="299552"/>
                  </a:lnTo>
                  <a:lnTo>
                    <a:pt x="230667" y="295653"/>
                  </a:lnTo>
                  <a:lnTo>
                    <a:pt x="241451" y="291871"/>
                  </a:lnTo>
                  <a:lnTo>
                    <a:pt x="252178" y="288169"/>
                  </a:lnTo>
                  <a:lnTo>
                    <a:pt x="262685" y="284358"/>
                  </a:lnTo>
                  <a:lnTo>
                    <a:pt x="272674" y="280113"/>
                  </a:lnTo>
                  <a:lnTo>
                    <a:pt x="282022" y="275287"/>
                  </a:lnTo>
                  <a:lnTo>
                    <a:pt x="290604" y="269739"/>
                  </a:lnTo>
                  <a:lnTo>
                    <a:pt x="298224" y="263259"/>
                  </a:lnTo>
                  <a:lnTo>
                    <a:pt x="304859" y="255817"/>
                  </a:lnTo>
                  <a:lnTo>
                    <a:pt x="310315" y="247379"/>
                  </a:lnTo>
                  <a:lnTo>
                    <a:pt x="314157" y="237812"/>
                  </a:lnTo>
                  <a:lnTo>
                    <a:pt x="316288" y="227163"/>
                  </a:lnTo>
                  <a:lnTo>
                    <a:pt x="316583" y="215929"/>
                  </a:lnTo>
                  <a:lnTo>
                    <a:pt x="314736" y="204929"/>
                  </a:lnTo>
                  <a:lnTo>
                    <a:pt x="310788" y="194613"/>
                  </a:lnTo>
                  <a:lnTo>
                    <a:pt x="305055" y="185232"/>
                  </a:lnTo>
                  <a:lnTo>
                    <a:pt x="297928" y="177003"/>
                  </a:lnTo>
                  <a:lnTo>
                    <a:pt x="289771" y="169928"/>
                  </a:lnTo>
                  <a:lnTo>
                    <a:pt x="281044" y="164330"/>
                  </a:lnTo>
                  <a:lnTo>
                    <a:pt x="272274" y="160917"/>
                  </a:lnTo>
                  <a:lnTo>
                    <a:pt x="263752" y="159880"/>
                  </a:lnTo>
                  <a:lnTo>
                    <a:pt x="255557" y="160962"/>
                  </a:lnTo>
                  <a:lnTo>
                    <a:pt x="247666" y="163738"/>
                  </a:lnTo>
                  <a:lnTo>
                    <a:pt x="240022" y="167792"/>
                  </a:lnTo>
                  <a:lnTo>
                    <a:pt x="232565" y="172935"/>
                  </a:lnTo>
                  <a:lnTo>
                    <a:pt x="225244" y="179202"/>
                  </a:lnTo>
                  <a:lnTo>
                    <a:pt x="218018" y="186519"/>
                  </a:lnTo>
                  <a:lnTo>
                    <a:pt x="210858" y="194548"/>
                  </a:lnTo>
                  <a:lnTo>
                    <a:pt x="203744" y="202783"/>
                  </a:lnTo>
                  <a:lnTo>
                    <a:pt x="196666" y="210920"/>
                  </a:lnTo>
                  <a:lnTo>
                    <a:pt x="189777" y="219010"/>
                  </a:lnTo>
                  <a:lnTo>
                    <a:pt x="183377" y="227355"/>
                  </a:lnTo>
                  <a:lnTo>
                    <a:pt x="177597" y="236123"/>
                  </a:lnTo>
                  <a:lnTo>
                    <a:pt x="172564" y="245487"/>
                  </a:lnTo>
                  <a:lnTo>
                    <a:pt x="168481" y="255692"/>
                  </a:lnTo>
                  <a:lnTo>
                    <a:pt x="165375" y="266776"/>
                  </a:lnTo>
                  <a:lnTo>
                    <a:pt x="163441" y="278306"/>
                  </a:lnTo>
                  <a:lnTo>
                    <a:pt x="163117" y="289505"/>
                  </a:lnTo>
                  <a:lnTo>
                    <a:pt x="164489" y="299964"/>
                  </a:lnTo>
                  <a:lnTo>
                    <a:pt x="167188" y="309781"/>
                  </a:lnTo>
                  <a:lnTo>
                    <a:pt x="170602" y="319367"/>
                  </a:lnTo>
                  <a:lnTo>
                    <a:pt x="174310" y="328992"/>
                  </a:lnTo>
                  <a:lnTo>
                    <a:pt x="178424" y="338441"/>
                  </a:lnTo>
                  <a:lnTo>
                    <a:pt x="183469" y="347114"/>
                  </a:lnTo>
                  <a:lnTo>
                    <a:pt x="189683" y="354724"/>
                  </a:lnTo>
                  <a:lnTo>
                    <a:pt x="197161" y="361139"/>
                  </a:lnTo>
                  <a:lnTo>
                    <a:pt x="206017" y="366225"/>
                  </a:lnTo>
                  <a:lnTo>
                    <a:pt x="216166" y="370050"/>
                  </a:lnTo>
                  <a:lnTo>
                    <a:pt x="227389" y="372822"/>
                  </a:lnTo>
                  <a:lnTo>
                    <a:pt x="239439" y="374781"/>
                  </a:lnTo>
                  <a:lnTo>
                    <a:pt x="252087" y="376134"/>
                  </a:lnTo>
                  <a:lnTo>
                    <a:pt x="264832" y="376723"/>
                  </a:lnTo>
                  <a:lnTo>
                    <a:pt x="276928" y="376062"/>
                  </a:lnTo>
                  <a:lnTo>
                    <a:pt x="288023" y="373991"/>
                  </a:lnTo>
                  <a:lnTo>
                    <a:pt x="298204" y="370758"/>
                  </a:lnTo>
                  <a:lnTo>
                    <a:pt x="309023" y="366430"/>
                  </a:lnTo>
                  <a:lnTo>
                    <a:pt x="323662" y="359509"/>
                  </a:lnTo>
                  <a:lnTo>
                    <a:pt x="347441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798045" y="260711"/>
              <a:ext cx="211763" cy="296354"/>
            </a:xfrm>
            <a:custGeom>
              <a:avLst/>
              <a:gdLst/>
              <a:ahLst/>
              <a:cxnLst/>
              <a:rect l="0" t="0" r="0" b="0"/>
              <a:pathLst>
                <a:path w="211763" h="296354">
                  <a:moveTo>
                    <a:pt x="11721" y="0"/>
                  </a:moveTo>
                  <a:lnTo>
                    <a:pt x="6055" y="8869"/>
                  </a:lnTo>
                  <a:lnTo>
                    <a:pt x="2412" y="17856"/>
                  </a:lnTo>
                  <a:lnTo>
                    <a:pt x="502" y="27851"/>
                  </a:lnTo>
                  <a:lnTo>
                    <a:pt x="0" y="38832"/>
                  </a:lnTo>
                  <a:lnTo>
                    <a:pt x="619" y="50643"/>
                  </a:lnTo>
                  <a:lnTo>
                    <a:pt x="2086" y="63102"/>
                  </a:lnTo>
                  <a:lnTo>
                    <a:pt x="4008" y="76039"/>
                  </a:lnTo>
                  <a:lnTo>
                    <a:pt x="5899" y="89320"/>
                  </a:lnTo>
                  <a:lnTo>
                    <a:pt x="7494" y="102847"/>
                  </a:lnTo>
                  <a:lnTo>
                    <a:pt x="8730" y="116708"/>
                  </a:lnTo>
                  <a:lnTo>
                    <a:pt x="9642" y="131158"/>
                  </a:lnTo>
                  <a:lnTo>
                    <a:pt x="10293" y="146290"/>
                  </a:lnTo>
                  <a:lnTo>
                    <a:pt x="10749" y="162047"/>
                  </a:lnTo>
                  <a:lnTo>
                    <a:pt x="11062" y="178311"/>
                  </a:lnTo>
                  <a:lnTo>
                    <a:pt x="11277" y="194952"/>
                  </a:lnTo>
                  <a:lnTo>
                    <a:pt x="11423" y="211704"/>
                  </a:lnTo>
                  <a:lnTo>
                    <a:pt x="11521" y="228177"/>
                  </a:lnTo>
                  <a:lnTo>
                    <a:pt x="11605" y="244163"/>
                  </a:lnTo>
                  <a:lnTo>
                    <a:pt x="12341" y="258998"/>
                  </a:lnTo>
                  <a:lnTo>
                    <a:pt x="14965" y="271524"/>
                  </a:lnTo>
                  <a:lnTo>
                    <a:pt x="19997" y="281309"/>
                  </a:lnTo>
                  <a:lnTo>
                    <a:pt x="27313" y="288404"/>
                  </a:lnTo>
                  <a:lnTo>
                    <a:pt x="36508" y="292973"/>
                  </a:lnTo>
                  <a:lnTo>
                    <a:pt x="47137" y="295387"/>
                  </a:lnTo>
                  <a:lnTo>
                    <a:pt x="58815" y="296268"/>
                  </a:lnTo>
                  <a:lnTo>
                    <a:pt x="71236" y="296353"/>
                  </a:lnTo>
                  <a:lnTo>
                    <a:pt x="84173" y="296129"/>
                  </a:lnTo>
                  <a:lnTo>
                    <a:pt x="97468" y="295832"/>
                  </a:lnTo>
                  <a:lnTo>
                    <a:pt x="111004" y="295560"/>
                  </a:lnTo>
                  <a:lnTo>
                    <a:pt x="124701" y="295342"/>
                  </a:lnTo>
                  <a:lnTo>
                    <a:pt x="138476" y="295178"/>
                  </a:lnTo>
                  <a:lnTo>
                    <a:pt x="153904" y="295042"/>
                  </a:lnTo>
                  <a:lnTo>
                    <a:pt x="175694" y="294922"/>
                  </a:lnTo>
                  <a:lnTo>
                    <a:pt x="211762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013644" y="300722"/>
              <a:ext cx="206734" cy="259493"/>
            </a:xfrm>
            <a:custGeom>
              <a:avLst/>
              <a:gdLst/>
              <a:ahLst/>
              <a:cxnLst/>
              <a:rect l="0" t="0" r="0" b="0"/>
              <a:pathLst>
                <a:path w="206734" h="259493">
                  <a:moveTo>
                    <a:pt x="122505" y="23160"/>
                  </a:moveTo>
                  <a:lnTo>
                    <a:pt x="116571" y="17360"/>
                  </a:lnTo>
                  <a:lnTo>
                    <a:pt x="110366" y="12436"/>
                  </a:lnTo>
                  <a:lnTo>
                    <a:pt x="103270" y="7942"/>
                  </a:lnTo>
                  <a:lnTo>
                    <a:pt x="95329" y="4067"/>
                  </a:lnTo>
                  <a:lnTo>
                    <a:pt x="86683" y="1350"/>
                  </a:lnTo>
                  <a:lnTo>
                    <a:pt x="77493" y="0"/>
                  </a:lnTo>
                  <a:lnTo>
                    <a:pt x="68067" y="71"/>
                  </a:lnTo>
                  <a:lnTo>
                    <a:pt x="58825" y="1637"/>
                  </a:lnTo>
                  <a:lnTo>
                    <a:pt x="49990" y="4585"/>
                  </a:lnTo>
                  <a:lnTo>
                    <a:pt x="41755" y="8834"/>
                  </a:lnTo>
                  <a:lnTo>
                    <a:pt x="34370" y="14427"/>
                  </a:lnTo>
                  <a:lnTo>
                    <a:pt x="27886" y="21261"/>
                  </a:lnTo>
                  <a:lnTo>
                    <a:pt x="22191" y="29119"/>
                  </a:lnTo>
                  <a:lnTo>
                    <a:pt x="17123" y="37763"/>
                  </a:lnTo>
                  <a:lnTo>
                    <a:pt x="12530" y="46988"/>
                  </a:lnTo>
                  <a:lnTo>
                    <a:pt x="8442" y="56792"/>
                  </a:lnTo>
                  <a:lnTo>
                    <a:pt x="5069" y="67358"/>
                  </a:lnTo>
                  <a:lnTo>
                    <a:pt x="2469" y="78726"/>
                  </a:lnTo>
                  <a:lnTo>
                    <a:pt x="723" y="90802"/>
                  </a:lnTo>
                  <a:lnTo>
                    <a:pt x="0" y="103440"/>
                  </a:lnTo>
                  <a:lnTo>
                    <a:pt x="299" y="116494"/>
                  </a:lnTo>
                  <a:lnTo>
                    <a:pt x="1635" y="129684"/>
                  </a:lnTo>
                  <a:lnTo>
                    <a:pt x="4127" y="142612"/>
                  </a:lnTo>
                  <a:lnTo>
                    <a:pt x="7730" y="155080"/>
                  </a:lnTo>
                  <a:lnTo>
                    <a:pt x="12267" y="166908"/>
                  </a:lnTo>
                  <a:lnTo>
                    <a:pt x="17528" y="177859"/>
                  </a:lnTo>
                  <a:lnTo>
                    <a:pt x="23324" y="187892"/>
                  </a:lnTo>
                  <a:lnTo>
                    <a:pt x="29503" y="197122"/>
                  </a:lnTo>
                  <a:lnTo>
                    <a:pt x="35950" y="205717"/>
                  </a:lnTo>
                  <a:lnTo>
                    <a:pt x="42584" y="213836"/>
                  </a:lnTo>
                  <a:lnTo>
                    <a:pt x="49516" y="221613"/>
                  </a:lnTo>
                  <a:lnTo>
                    <a:pt x="57006" y="229150"/>
                  </a:lnTo>
                  <a:lnTo>
                    <a:pt x="65165" y="236511"/>
                  </a:lnTo>
                  <a:lnTo>
                    <a:pt x="74103" y="243421"/>
                  </a:lnTo>
                  <a:lnTo>
                    <a:pt x="84015" y="249303"/>
                  </a:lnTo>
                  <a:lnTo>
                    <a:pt x="94903" y="253918"/>
                  </a:lnTo>
                  <a:lnTo>
                    <a:pt x="106470" y="257185"/>
                  </a:lnTo>
                  <a:lnTo>
                    <a:pt x="118226" y="259011"/>
                  </a:lnTo>
                  <a:lnTo>
                    <a:pt x="129867" y="259492"/>
                  </a:lnTo>
                  <a:lnTo>
                    <a:pt x="141122" y="258697"/>
                  </a:lnTo>
                  <a:lnTo>
                    <a:pt x="151680" y="256577"/>
                  </a:lnTo>
                  <a:lnTo>
                    <a:pt x="161442" y="253237"/>
                  </a:lnTo>
                  <a:lnTo>
                    <a:pt x="170375" y="249199"/>
                  </a:lnTo>
                  <a:lnTo>
                    <a:pt x="179403" y="244914"/>
                  </a:lnTo>
                  <a:lnTo>
                    <a:pt x="190435" y="240010"/>
                  </a:lnTo>
                  <a:lnTo>
                    <a:pt x="206733" y="2337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346719" y="344939"/>
              <a:ext cx="31587" cy="210571"/>
            </a:xfrm>
            <a:custGeom>
              <a:avLst/>
              <a:gdLst/>
              <a:ahLst/>
              <a:cxnLst/>
              <a:rect l="0" t="0" r="0" b="0"/>
              <a:pathLst>
                <a:path w="31587" h="210571">
                  <a:moveTo>
                    <a:pt x="31586" y="210570"/>
                  </a:moveTo>
                  <a:lnTo>
                    <a:pt x="28652" y="201635"/>
                  </a:lnTo>
                  <a:lnTo>
                    <a:pt x="25870" y="192008"/>
                  </a:lnTo>
                  <a:lnTo>
                    <a:pt x="22975" y="180716"/>
                  </a:lnTo>
                  <a:lnTo>
                    <a:pt x="20108" y="167876"/>
                  </a:lnTo>
                  <a:lnTo>
                    <a:pt x="17591" y="153748"/>
                  </a:lnTo>
                  <a:lnTo>
                    <a:pt x="15576" y="138627"/>
                  </a:lnTo>
                  <a:lnTo>
                    <a:pt x="13891" y="122939"/>
                  </a:lnTo>
                  <a:lnTo>
                    <a:pt x="12148" y="107199"/>
                  </a:lnTo>
                  <a:lnTo>
                    <a:pt x="10125" y="91700"/>
                  </a:lnTo>
                  <a:lnTo>
                    <a:pt x="7927" y="76548"/>
                  </a:lnTo>
                  <a:lnTo>
                    <a:pt x="5673" y="59966"/>
                  </a:lnTo>
                  <a:lnTo>
                    <a:pt x="3163" y="3714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251963" y="260711"/>
              <a:ext cx="243337" cy="336913"/>
            </a:xfrm>
            <a:custGeom>
              <a:avLst/>
              <a:gdLst/>
              <a:ahLst/>
              <a:cxnLst/>
              <a:rect l="0" t="0" r="0" b="0"/>
              <a:pathLst>
                <a:path w="243337" h="336913">
                  <a:moveTo>
                    <a:pt x="0" y="0"/>
                  </a:moveTo>
                  <a:lnTo>
                    <a:pt x="11668" y="2934"/>
                  </a:lnTo>
                  <a:lnTo>
                    <a:pt x="22157" y="5716"/>
                  </a:lnTo>
                  <a:lnTo>
                    <a:pt x="32459" y="8616"/>
                  </a:lnTo>
                  <a:lnTo>
                    <a:pt x="42760" y="11656"/>
                  </a:lnTo>
                  <a:lnTo>
                    <a:pt x="53102" y="14821"/>
                  </a:lnTo>
                  <a:lnTo>
                    <a:pt x="63492" y="18090"/>
                  </a:lnTo>
                  <a:lnTo>
                    <a:pt x="73921" y="21601"/>
                  </a:lnTo>
                  <a:lnTo>
                    <a:pt x="84379" y="25640"/>
                  </a:lnTo>
                  <a:lnTo>
                    <a:pt x="94859" y="30327"/>
                  </a:lnTo>
                  <a:lnTo>
                    <a:pt x="105354" y="35780"/>
                  </a:lnTo>
                  <a:lnTo>
                    <a:pt x="115860" y="42197"/>
                  </a:lnTo>
                  <a:lnTo>
                    <a:pt x="126373" y="49587"/>
                  </a:lnTo>
                  <a:lnTo>
                    <a:pt x="136891" y="57651"/>
                  </a:lnTo>
                  <a:lnTo>
                    <a:pt x="147413" y="65902"/>
                  </a:lnTo>
                  <a:lnTo>
                    <a:pt x="157932" y="74040"/>
                  </a:lnTo>
                  <a:lnTo>
                    <a:pt x="168286" y="81961"/>
                  </a:lnTo>
                  <a:lnTo>
                    <a:pt x="178163" y="89659"/>
                  </a:lnTo>
                  <a:lnTo>
                    <a:pt x="187437" y="97174"/>
                  </a:lnTo>
                  <a:lnTo>
                    <a:pt x="196140" y="104713"/>
                  </a:lnTo>
                  <a:lnTo>
                    <a:pt x="204371" y="112621"/>
                  </a:lnTo>
                  <a:lnTo>
                    <a:pt x="212238" y="121059"/>
                  </a:lnTo>
                  <a:lnTo>
                    <a:pt x="219676" y="130015"/>
                  </a:lnTo>
                  <a:lnTo>
                    <a:pt x="226450" y="139407"/>
                  </a:lnTo>
                  <a:lnTo>
                    <a:pt x="232482" y="149138"/>
                  </a:lnTo>
                  <a:lnTo>
                    <a:pt x="237516" y="159282"/>
                  </a:lnTo>
                  <a:lnTo>
                    <a:pt x="241067" y="170077"/>
                  </a:lnTo>
                  <a:lnTo>
                    <a:pt x="243003" y="181595"/>
                  </a:lnTo>
                  <a:lnTo>
                    <a:pt x="243336" y="193600"/>
                  </a:lnTo>
                  <a:lnTo>
                    <a:pt x="242048" y="205658"/>
                  </a:lnTo>
                  <a:lnTo>
                    <a:pt x="239289" y="217505"/>
                  </a:lnTo>
                  <a:lnTo>
                    <a:pt x="235166" y="228900"/>
                  </a:lnTo>
                  <a:lnTo>
                    <a:pt x="229658" y="239552"/>
                  </a:lnTo>
                  <a:lnTo>
                    <a:pt x="222883" y="249382"/>
                  </a:lnTo>
                  <a:lnTo>
                    <a:pt x="215063" y="258474"/>
                  </a:lnTo>
                  <a:lnTo>
                    <a:pt x="206445" y="266975"/>
                  </a:lnTo>
                  <a:lnTo>
                    <a:pt x="197241" y="275027"/>
                  </a:lnTo>
                  <a:lnTo>
                    <a:pt x="187622" y="282589"/>
                  </a:lnTo>
                  <a:lnTo>
                    <a:pt x="177712" y="289449"/>
                  </a:lnTo>
                  <a:lnTo>
                    <a:pt x="167601" y="295547"/>
                  </a:lnTo>
                  <a:lnTo>
                    <a:pt x="157354" y="300965"/>
                  </a:lnTo>
                  <a:lnTo>
                    <a:pt x="147016" y="305839"/>
                  </a:lnTo>
                  <a:lnTo>
                    <a:pt x="136615" y="310303"/>
                  </a:lnTo>
                  <a:lnTo>
                    <a:pt x="126171" y="314472"/>
                  </a:lnTo>
                  <a:lnTo>
                    <a:pt x="115700" y="318432"/>
                  </a:lnTo>
                  <a:lnTo>
                    <a:pt x="105209" y="322242"/>
                  </a:lnTo>
                  <a:lnTo>
                    <a:pt x="94582" y="325798"/>
                  </a:lnTo>
                  <a:lnTo>
                    <a:pt x="82222" y="329185"/>
                  </a:lnTo>
                  <a:lnTo>
                    <a:pt x="63691" y="332701"/>
                  </a:lnTo>
                  <a:lnTo>
                    <a:pt x="31586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557289" y="544981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0" y="0"/>
                  </a:move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4290540" y="1014786"/>
            <a:ext cx="1929631" cy="498818"/>
            <a:chOff x="4290540" y="1014786"/>
            <a:chExt cx="1929631" cy="498818"/>
          </a:xfrm>
        </p:grpSpPr>
        <p:sp>
          <p:nvSpPr>
            <p:cNvPr id="34" name="Freeform 33"/>
            <p:cNvSpPr/>
            <p:nvPr/>
          </p:nvSpPr>
          <p:spPr>
            <a:xfrm>
              <a:off x="4290540" y="1017483"/>
              <a:ext cx="139787" cy="359444"/>
            </a:xfrm>
            <a:custGeom>
              <a:avLst/>
              <a:gdLst/>
              <a:ahLst/>
              <a:cxnLst/>
              <a:rect l="0" t="0" r="0" b="0"/>
              <a:pathLst>
                <a:path w="139787" h="359444">
                  <a:moveTo>
                    <a:pt x="139786" y="32866"/>
                  </a:moveTo>
                  <a:lnTo>
                    <a:pt x="133986" y="38800"/>
                  </a:lnTo>
                  <a:lnTo>
                    <a:pt x="129061" y="45005"/>
                  </a:lnTo>
                  <a:lnTo>
                    <a:pt x="124554" y="52101"/>
                  </a:lnTo>
                  <a:lnTo>
                    <a:pt x="120160" y="60041"/>
                  </a:lnTo>
                  <a:lnTo>
                    <a:pt x="115498" y="68688"/>
                  </a:lnTo>
                  <a:lnTo>
                    <a:pt x="110383" y="77882"/>
                  </a:lnTo>
                  <a:lnTo>
                    <a:pt x="104805" y="87482"/>
                  </a:lnTo>
                  <a:lnTo>
                    <a:pt x="98833" y="97371"/>
                  </a:lnTo>
                  <a:lnTo>
                    <a:pt x="92560" y="107469"/>
                  </a:lnTo>
                  <a:lnTo>
                    <a:pt x="86228" y="117875"/>
                  </a:lnTo>
                  <a:lnTo>
                    <a:pt x="80212" y="128853"/>
                  </a:lnTo>
                  <a:lnTo>
                    <a:pt x="74683" y="140501"/>
                  </a:lnTo>
                  <a:lnTo>
                    <a:pt x="69479" y="152765"/>
                  </a:lnTo>
                  <a:lnTo>
                    <a:pt x="64219" y="165530"/>
                  </a:lnTo>
                  <a:lnTo>
                    <a:pt x="58681" y="178670"/>
                  </a:lnTo>
                  <a:lnTo>
                    <a:pt x="52977" y="191917"/>
                  </a:lnTo>
                  <a:lnTo>
                    <a:pt x="47448" y="204883"/>
                  </a:lnTo>
                  <a:lnTo>
                    <a:pt x="42283" y="217385"/>
                  </a:lnTo>
                  <a:lnTo>
                    <a:pt x="37508" y="229576"/>
                  </a:lnTo>
                  <a:lnTo>
                    <a:pt x="33075" y="241835"/>
                  </a:lnTo>
                  <a:lnTo>
                    <a:pt x="28919" y="254383"/>
                  </a:lnTo>
                  <a:lnTo>
                    <a:pt x="25299" y="267269"/>
                  </a:lnTo>
                  <a:lnTo>
                    <a:pt x="22771" y="280460"/>
                  </a:lnTo>
                  <a:lnTo>
                    <a:pt x="21559" y="293889"/>
                  </a:lnTo>
                  <a:lnTo>
                    <a:pt x="21728" y="307331"/>
                  </a:lnTo>
                  <a:lnTo>
                    <a:pt x="23362" y="320430"/>
                  </a:lnTo>
                  <a:lnTo>
                    <a:pt x="26356" y="332992"/>
                  </a:lnTo>
                  <a:lnTo>
                    <a:pt x="30637" y="344206"/>
                  </a:lnTo>
                  <a:lnTo>
                    <a:pt x="36252" y="352615"/>
                  </a:lnTo>
                  <a:lnTo>
                    <a:pt x="43095" y="357665"/>
                  </a:lnTo>
                  <a:lnTo>
                    <a:pt x="50790" y="359443"/>
                  </a:lnTo>
                  <a:lnTo>
                    <a:pt x="58792" y="358218"/>
                  </a:lnTo>
                  <a:lnTo>
                    <a:pt x="66764" y="354470"/>
                  </a:lnTo>
                  <a:lnTo>
                    <a:pt x="74573" y="348755"/>
                  </a:lnTo>
                  <a:lnTo>
                    <a:pt x="82196" y="341582"/>
                  </a:lnTo>
                  <a:lnTo>
                    <a:pt x="89652" y="333358"/>
                  </a:lnTo>
                  <a:lnTo>
                    <a:pt x="96812" y="324232"/>
                  </a:lnTo>
                  <a:lnTo>
                    <a:pt x="103401" y="314123"/>
                  </a:lnTo>
                  <a:lnTo>
                    <a:pt x="109308" y="303066"/>
                  </a:lnTo>
                  <a:lnTo>
                    <a:pt x="114258" y="291369"/>
                  </a:lnTo>
                  <a:lnTo>
                    <a:pt x="117753" y="279518"/>
                  </a:lnTo>
                  <a:lnTo>
                    <a:pt x="119656" y="267805"/>
                  </a:lnTo>
                  <a:lnTo>
                    <a:pt x="120137" y="256329"/>
                  </a:lnTo>
                  <a:lnTo>
                    <a:pt x="119480" y="245090"/>
                  </a:lnTo>
                  <a:lnTo>
                    <a:pt x="117963" y="234053"/>
                  </a:lnTo>
                  <a:lnTo>
                    <a:pt x="115658" y="223336"/>
                  </a:lnTo>
                  <a:lnTo>
                    <a:pt x="112442" y="213205"/>
                  </a:lnTo>
                  <a:lnTo>
                    <a:pt x="108319" y="203758"/>
                  </a:lnTo>
                  <a:lnTo>
                    <a:pt x="103415" y="194938"/>
                  </a:lnTo>
                  <a:lnTo>
                    <a:pt x="97900" y="186627"/>
                  </a:lnTo>
                  <a:lnTo>
                    <a:pt x="91930" y="178701"/>
                  </a:lnTo>
                  <a:lnTo>
                    <a:pt x="85633" y="171055"/>
                  </a:lnTo>
                  <a:lnTo>
                    <a:pt x="79106" y="163608"/>
                  </a:lnTo>
                  <a:lnTo>
                    <a:pt x="72417" y="156297"/>
                  </a:lnTo>
                  <a:lnTo>
                    <a:pt x="65450" y="149081"/>
                  </a:lnTo>
                  <a:lnTo>
                    <a:pt x="57934" y="141929"/>
                  </a:lnTo>
                  <a:lnTo>
                    <a:pt x="49768" y="134821"/>
                  </a:lnTo>
                  <a:lnTo>
                    <a:pt x="41165" y="127743"/>
                  </a:lnTo>
                  <a:lnTo>
                    <a:pt x="32544" y="120684"/>
                  </a:lnTo>
                  <a:lnTo>
                    <a:pt x="24162" y="113629"/>
                  </a:lnTo>
                  <a:lnTo>
                    <a:pt x="16415" y="106246"/>
                  </a:lnTo>
                  <a:lnTo>
                    <a:pt x="9899" y="97919"/>
                  </a:lnTo>
                  <a:lnTo>
                    <a:pt x="4826" y="88394"/>
                  </a:lnTo>
                  <a:lnTo>
                    <a:pt x="1405" y="78065"/>
                  </a:lnTo>
                  <a:lnTo>
                    <a:pt x="0" y="67746"/>
                  </a:lnTo>
                  <a:lnTo>
                    <a:pt x="611" y="57919"/>
                  </a:lnTo>
                  <a:lnTo>
                    <a:pt x="2952" y="48713"/>
                  </a:lnTo>
                  <a:lnTo>
                    <a:pt x="6648" y="40077"/>
                  </a:lnTo>
                  <a:lnTo>
                    <a:pt x="11356" y="31905"/>
                  </a:lnTo>
                  <a:lnTo>
                    <a:pt x="16954" y="24249"/>
                  </a:lnTo>
                  <a:lnTo>
                    <a:pt x="23534" y="17319"/>
                  </a:lnTo>
                  <a:lnTo>
                    <a:pt x="31070" y="11180"/>
                  </a:lnTo>
                  <a:lnTo>
                    <a:pt x="39417" y="6072"/>
                  </a:lnTo>
                  <a:lnTo>
                    <a:pt x="48399" y="2471"/>
                  </a:lnTo>
                  <a:lnTo>
                    <a:pt x="57840" y="497"/>
                  </a:lnTo>
                  <a:lnTo>
                    <a:pt x="67345" y="0"/>
                  </a:lnTo>
                  <a:lnTo>
                    <a:pt x="77334" y="799"/>
                  </a:lnTo>
                  <a:lnTo>
                    <a:pt x="89799" y="4079"/>
                  </a:lnTo>
                  <a:lnTo>
                    <a:pt x="108200" y="118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504025" y="116616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493497" y="1303033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784797" y="1014786"/>
              <a:ext cx="129840" cy="340436"/>
            </a:xfrm>
            <a:custGeom>
              <a:avLst/>
              <a:gdLst/>
              <a:ahLst/>
              <a:cxnLst/>
              <a:rect l="0" t="0" r="0" b="0"/>
              <a:pathLst>
                <a:path w="129840" h="340436">
                  <a:moveTo>
                    <a:pt x="129839" y="35563"/>
                  </a:moveTo>
                  <a:lnTo>
                    <a:pt x="123971" y="41497"/>
                  </a:lnTo>
                  <a:lnTo>
                    <a:pt x="118407" y="47702"/>
                  </a:lnTo>
                  <a:lnTo>
                    <a:pt x="112608" y="54802"/>
                  </a:lnTo>
                  <a:lnTo>
                    <a:pt x="106528" y="62915"/>
                  </a:lnTo>
                  <a:lnTo>
                    <a:pt x="100197" y="72210"/>
                  </a:lnTo>
                  <a:lnTo>
                    <a:pt x="93674" y="82658"/>
                  </a:lnTo>
                  <a:lnTo>
                    <a:pt x="87171" y="94083"/>
                  </a:lnTo>
                  <a:lnTo>
                    <a:pt x="81037" y="106269"/>
                  </a:lnTo>
                  <a:lnTo>
                    <a:pt x="75428" y="119014"/>
                  </a:lnTo>
                  <a:lnTo>
                    <a:pt x="70171" y="131993"/>
                  </a:lnTo>
                  <a:lnTo>
                    <a:pt x="64874" y="144778"/>
                  </a:lnTo>
                  <a:lnTo>
                    <a:pt x="59312" y="157158"/>
                  </a:lnTo>
                  <a:lnTo>
                    <a:pt x="53592" y="169267"/>
                  </a:lnTo>
                  <a:lnTo>
                    <a:pt x="48052" y="181472"/>
                  </a:lnTo>
                  <a:lnTo>
                    <a:pt x="42879" y="193978"/>
                  </a:lnTo>
                  <a:lnTo>
                    <a:pt x="38101" y="206667"/>
                  </a:lnTo>
                  <a:lnTo>
                    <a:pt x="33665" y="219193"/>
                  </a:lnTo>
                  <a:lnTo>
                    <a:pt x="29497" y="231362"/>
                  </a:lnTo>
                  <a:lnTo>
                    <a:pt x="25529" y="243145"/>
                  </a:lnTo>
                  <a:lnTo>
                    <a:pt x="21704" y="254590"/>
                  </a:lnTo>
                  <a:lnTo>
                    <a:pt x="17985" y="265774"/>
                  </a:lnTo>
                  <a:lnTo>
                    <a:pt x="14502" y="276930"/>
                  </a:lnTo>
                  <a:lnTo>
                    <a:pt x="11542" y="288419"/>
                  </a:lnTo>
                  <a:lnTo>
                    <a:pt x="9238" y="300396"/>
                  </a:lnTo>
                  <a:lnTo>
                    <a:pt x="8201" y="312203"/>
                  </a:lnTo>
                  <a:lnTo>
                    <a:pt x="9552" y="322532"/>
                  </a:lnTo>
                  <a:lnTo>
                    <a:pt x="13682" y="330760"/>
                  </a:lnTo>
                  <a:lnTo>
                    <a:pt x="20034" y="336603"/>
                  </a:lnTo>
                  <a:lnTo>
                    <a:pt x="27510" y="339783"/>
                  </a:lnTo>
                  <a:lnTo>
                    <a:pt x="35351" y="340435"/>
                  </a:lnTo>
                  <a:lnTo>
                    <a:pt x="43355" y="338975"/>
                  </a:lnTo>
                  <a:lnTo>
                    <a:pt x="51700" y="335886"/>
                  </a:lnTo>
                  <a:lnTo>
                    <a:pt x="60483" y="331592"/>
                  </a:lnTo>
                  <a:lnTo>
                    <a:pt x="69361" y="326275"/>
                  </a:lnTo>
                  <a:lnTo>
                    <a:pt x="77650" y="319884"/>
                  </a:lnTo>
                  <a:lnTo>
                    <a:pt x="85006" y="312477"/>
                  </a:lnTo>
                  <a:lnTo>
                    <a:pt x="91422" y="304215"/>
                  </a:lnTo>
                  <a:lnTo>
                    <a:pt x="97041" y="295291"/>
                  </a:lnTo>
                  <a:lnTo>
                    <a:pt x="102041" y="285879"/>
                  </a:lnTo>
                  <a:lnTo>
                    <a:pt x="106587" y="276117"/>
                  </a:lnTo>
                  <a:lnTo>
                    <a:pt x="110808" y="266111"/>
                  </a:lnTo>
                  <a:lnTo>
                    <a:pt x="114793" y="255937"/>
                  </a:lnTo>
                  <a:lnTo>
                    <a:pt x="118285" y="245647"/>
                  </a:lnTo>
                  <a:lnTo>
                    <a:pt x="120719" y="235279"/>
                  </a:lnTo>
                  <a:lnTo>
                    <a:pt x="121866" y="224863"/>
                  </a:lnTo>
                  <a:lnTo>
                    <a:pt x="121652" y="214579"/>
                  </a:lnTo>
                  <a:lnTo>
                    <a:pt x="119987" y="204747"/>
                  </a:lnTo>
                  <a:lnTo>
                    <a:pt x="116976" y="195505"/>
                  </a:lnTo>
                  <a:lnTo>
                    <a:pt x="112853" y="186823"/>
                  </a:lnTo>
                  <a:lnTo>
                    <a:pt x="107877" y="178605"/>
                  </a:lnTo>
                  <a:lnTo>
                    <a:pt x="102276" y="170743"/>
                  </a:lnTo>
                  <a:lnTo>
                    <a:pt x="96229" y="163139"/>
                  </a:lnTo>
                  <a:lnTo>
                    <a:pt x="89872" y="155719"/>
                  </a:lnTo>
                  <a:lnTo>
                    <a:pt x="83300" y="148427"/>
                  </a:lnTo>
                  <a:lnTo>
                    <a:pt x="76583" y="141224"/>
                  </a:lnTo>
                  <a:lnTo>
                    <a:pt x="69767" y="134081"/>
                  </a:lnTo>
                  <a:lnTo>
                    <a:pt x="62885" y="126978"/>
                  </a:lnTo>
                  <a:lnTo>
                    <a:pt x="55957" y="119904"/>
                  </a:lnTo>
                  <a:lnTo>
                    <a:pt x="48999" y="112847"/>
                  </a:lnTo>
                  <a:lnTo>
                    <a:pt x="42021" y="105803"/>
                  </a:lnTo>
                  <a:lnTo>
                    <a:pt x="35028" y="98767"/>
                  </a:lnTo>
                  <a:lnTo>
                    <a:pt x="28028" y="91737"/>
                  </a:lnTo>
                  <a:lnTo>
                    <a:pt x="21030" y="84702"/>
                  </a:lnTo>
                  <a:lnTo>
                    <a:pt x="14365" y="77332"/>
                  </a:lnTo>
                  <a:lnTo>
                    <a:pt x="8648" y="69013"/>
                  </a:lnTo>
                  <a:lnTo>
                    <a:pt x="4148" y="59495"/>
                  </a:lnTo>
                  <a:lnTo>
                    <a:pt x="1128" y="49169"/>
                  </a:lnTo>
                  <a:lnTo>
                    <a:pt x="0" y="38852"/>
                  </a:lnTo>
                  <a:lnTo>
                    <a:pt x="810" y="29036"/>
                  </a:lnTo>
                  <a:lnTo>
                    <a:pt x="3625" y="20177"/>
                  </a:lnTo>
                  <a:lnTo>
                    <a:pt x="8705" y="12838"/>
                  </a:lnTo>
                  <a:lnTo>
                    <a:pt x="15969" y="7174"/>
                  </a:lnTo>
                  <a:lnTo>
                    <a:pt x="24911" y="3169"/>
                  </a:lnTo>
                  <a:lnTo>
                    <a:pt x="34814" y="832"/>
                  </a:lnTo>
                  <a:lnTo>
                    <a:pt x="45168" y="0"/>
                  </a:lnTo>
                  <a:lnTo>
                    <a:pt x="55540" y="557"/>
                  </a:lnTo>
                  <a:lnTo>
                    <a:pt x="65497" y="2516"/>
                  </a:lnTo>
                  <a:lnTo>
                    <a:pt x="74846" y="5748"/>
                  </a:lnTo>
                  <a:lnTo>
                    <a:pt x="83303" y="9713"/>
                  </a:lnTo>
                  <a:lnTo>
                    <a:pt x="91215" y="13941"/>
                  </a:lnTo>
                  <a:lnTo>
                    <a:pt x="99274" y="18799"/>
                  </a:lnTo>
                  <a:lnTo>
                    <a:pt x="108782" y="250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998865" y="1376732"/>
              <a:ext cx="31133" cy="115815"/>
            </a:xfrm>
            <a:custGeom>
              <a:avLst/>
              <a:gdLst/>
              <a:ahLst/>
              <a:cxnLst/>
              <a:rect l="0" t="0" r="0" b="0"/>
              <a:pathLst>
                <a:path w="31133" h="115815">
                  <a:moveTo>
                    <a:pt x="0" y="0"/>
                  </a:moveTo>
                  <a:lnTo>
                    <a:pt x="5867" y="5868"/>
                  </a:lnTo>
                  <a:lnTo>
                    <a:pt x="11431" y="11432"/>
                  </a:lnTo>
                  <a:lnTo>
                    <a:pt x="17217" y="17236"/>
                  </a:lnTo>
                  <a:lnTo>
                    <a:pt x="22779" y="23489"/>
                  </a:lnTo>
                  <a:lnTo>
                    <a:pt x="27164" y="30468"/>
                  </a:lnTo>
                  <a:lnTo>
                    <a:pt x="29933" y="38249"/>
                  </a:lnTo>
                  <a:lnTo>
                    <a:pt x="31132" y="46750"/>
                  </a:lnTo>
                  <a:lnTo>
                    <a:pt x="31025" y="55830"/>
                  </a:lnTo>
                  <a:lnTo>
                    <a:pt x="29910" y="65334"/>
                  </a:lnTo>
                  <a:lnTo>
                    <a:pt x="27825" y="74880"/>
                  </a:lnTo>
                  <a:lnTo>
                    <a:pt x="24121" y="84901"/>
                  </a:lnTo>
                  <a:lnTo>
                    <a:pt x="16244" y="97390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272606" y="1060877"/>
              <a:ext cx="1" cy="294799"/>
            </a:xfrm>
            <a:custGeom>
              <a:avLst/>
              <a:gdLst/>
              <a:ahLst/>
              <a:cxnLst/>
              <a:rect l="0" t="0" r="0" b="0"/>
              <a:pathLst>
                <a:path w="1" h="294799">
                  <a:moveTo>
                    <a:pt x="0" y="0"/>
                  </a:moveTo>
                  <a:lnTo>
                    <a:pt x="0" y="11802"/>
                  </a:lnTo>
                  <a:lnTo>
                    <a:pt x="0" y="23572"/>
                  </a:lnTo>
                  <a:lnTo>
                    <a:pt x="0" y="36462"/>
                  </a:lnTo>
                  <a:lnTo>
                    <a:pt x="0" y="50310"/>
                  </a:lnTo>
                  <a:lnTo>
                    <a:pt x="0" y="64638"/>
                  </a:lnTo>
                  <a:lnTo>
                    <a:pt x="0" y="79107"/>
                  </a:lnTo>
                  <a:lnTo>
                    <a:pt x="0" y="93557"/>
                  </a:lnTo>
                  <a:lnTo>
                    <a:pt x="0" y="107933"/>
                  </a:lnTo>
                  <a:lnTo>
                    <a:pt x="0" y="122228"/>
                  </a:lnTo>
                  <a:lnTo>
                    <a:pt x="0" y="136452"/>
                  </a:lnTo>
                  <a:lnTo>
                    <a:pt x="0" y="150622"/>
                  </a:lnTo>
                  <a:lnTo>
                    <a:pt x="0" y="164757"/>
                  </a:lnTo>
                  <a:lnTo>
                    <a:pt x="0" y="179031"/>
                  </a:lnTo>
                  <a:lnTo>
                    <a:pt x="0" y="193760"/>
                  </a:lnTo>
                  <a:lnTo>
                    <a:pt x="0" y="209066"/>
                  </a:lnTo>
                  <a:lnTo>
                    <a:pt x="0" y="224546"/>
                  </a:lnTo>
                  <a:lnTo>
                    <a:pt x="0" y="241091"/>
                  </a:lnTo>
                  <a:lnTo>
                    <a:pt x="0" y="262392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381595" y="1081934"/>
              <a:ext cx="122557" cy="263703"/>
            </a:xfrm>
            <a:custGeom>
              <a:avLst/>
              <a:gdLst/>
              <a:ahLst/>
              <a:cxnLst/>
              <a:rect l="0" t="0" r="0" b="0"/>
              <a:pathLst>
                <a:path w="122557" h="263703">
                  <a:moveTo>
                    <a:pt x="69995" y="0"/>
                  </a:moveTo>
                  <a:lnTo>
                    <a:pt x="64195" y="5935"/>
                  </a:lnTo>
                  <a:lnTo>
                    <a:pt x="59270" y="12140"/>
                  </a:lnTo>
                  <a:lnTo>
                    <a:pt x="54763" y="19235"/>
                  </a:lnTo>
                  <a:lnTo>
                    <a:pt x="50369" y="27176"/>
                  </a:lnTo>
                  <a:lnTo>
                    <a:pt x="45708" y="35822"/>
                  </a:lnTo>
                  <a:lnTo>
                    <a:pt x="40598" y="45016"/>
                  </a:lnTo>
                  <a:lnTo>
                    <a:pt x="35192" y="54616"/>
                  </a:lnTo>
                  <a:lnTo>
                    <a:pt x="29869" y="64506"/>
                  </a:lnTo>
                  <a:lnTo>
                    <a:pt x="24843" y="74599"/>
                  </a:lnTo>
                  <a:lnTo>
                    <a:pt x="20165" y="84832"/>
                  </a:lnTo>
                  <a:lnTo>
                    <a:pt x="15797" y="95162"/>
                  </a:lnTo>
                  <a:lnTo>
                    <a:pt x="11679" y="105565"/>
                  </a:lnTo>
                  <a:lnTo>
                    <a:pt x="7915" y="116350"/>
                  </a:lnTo>
                  <a:lnTo>
                    <a:pt x="4759" y="128115"/>
                  </a:lnTo>
                  <a:lnTo>
                    <a:pt x="2305" y="141105"/>
                  </a:lnTo>
                  <a:lnTo>
                    <a:pt x="657" y="155085"/>
                  </a:lnTo>
                  <a:lnTo>
                    <a:pt x="0" y="169540"/>
                  </a:lnTo>
                  <a:lnTo>
                    <a:pt x="343" y="184106"/>
                  </a:lnTo>
                  <a:lnTo>
                    <a:pt x="1708" y="198292"/>
                  </a:lnTo>
                  <a:lnTo>
                    <a:pt x="4220" y="211431"/>
                  </a:lnTo>
                  <a:lnTo>
                    <a:pt x="7840" y="223257"/>
                  </a:lnTo>
                  <a:lnTo>
                    <a:pt x="12558" y="233688"/>
                  </a:lnTo>
                  <a:lnTo>
                    <a:pt x="18473" y="242637"/>
                  </a:lnTo>
                  <a:lnTo>
                    <a:pt x="25527" y="250206"/>
                  </a:lnTo>
                  <a:lnTo>
                    <a:pt x="33534" y="256309"/>
                  </a:lnTo>
                  <a:lnTo>
                    <a:pt x="42278" y="260594"/>
                  </a:lnTo>
                  <a:lnTo>
                    <a:pt x="51567" y="263030"/>
                  </a:lnTo>
                  <a:lnTo>
                    <a:pt x="61243" y="263702"/>
                  </a:lnTo>
                  <a:lnTo>
                    <a:pt x="71191" y="262641"/>
                  </a:lnTo>
                  <a:lnTo>
                    <a:pt x="81318" y="260035"/>
                  </a:lnTo>
                  <a:lnTo>
                    <a:pt x="91236" y="256015"/>
                  </a:lnTo>
                  <a:lnTo>
                    <a:pt x="100289" y="250577"/>
                  </a:lnTo>
                  <a:lnTo>
                    <a:pt x="108183" y="243847"/>
                  </a:lnTo>
                  <a:lnTo>
                    <a:pt x="114635" y="236058"/>
                  </a:lnTo>
                  <a:lnTo>
                    <a:pt x="119220" y="227460"/>
                  </a:lnTo>
                  <a:lnTo>
                    <a:pt x="121884" y="218280"/>
                  </a:lnTo>
                  <a:lnTo>
                    <a:pt x="122556" y="209015"/>
                  </a:lnTo>
                  <a:lnTo>
                    <a:pt x="120971" y="200408"/>
                  </a:lnTo>
                  <a:lnTo>
                    <a:pt x="117201" y="192822"/>
                  </a:lnTo>
                  <a:lnTo>
                    <a:pt x="111589" y="186747"/>
                  </a:lnTo>
                  <a:lnTo>
                    <a:pt x="104543" y="182948"/>
                  </a:lnTo>
                  <a:lnTo>
                    <a:pt x="96442" y="181620"/>
                  </a:lnTo>
                  <a:lnTo>
                    <a:pt x="87752" y="182490"/>
                  </a:lnTo>
                  <a:lnTo>
                    <a:pt x="79006" y="185118"/>
                  </a:lnTo>
                  <a:lnTo>
                    <a:pt x="70505" y="189059"/>
                  </a:lnTo>
                  <a:lnTo>
                    <a:pt x="62438" y="193835"/>
                  </a:lnTo>
                  <a:lnTo>
                    <a:pt x="54094" y="199504"/>
                  </a:lnTo>
                  <a:lnTo>
                    <a:pt x="43628" y="207674"/>
                  </a:lnTo>
                  <a:lnTo>
                    <a:pt x="27881" y="221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577932" y="1366204"/>
              <a:ext cx="38846" cy="147400"/>
            </a:xfrm>
            <a:custGeom>
              <a:avLst/>
              <a:gdLst/>
              <a:ahLst/>
              <a:cxnLst/>
              <a:rect l="0" t="0" r="0" b="0"/>
              <a:pathLst>
                <a:path w="38846" h="147400">
                  <a:moveTo>
                    <a:pt x="21057" y="0"/>
                  </a:moveTo>
                  <a:lnTo>
                    <a:pt x="23991" y="8801"/>
                  </a:lnTo>
                  <a:lnTo>
                    <a:pt x="26772" y="17148"/>
                  </a:lnTo>
                  <a:lnTo>
                    <a:pt x="29667" y="25851"/>
                  </a:lnTo>
                  <a:lnTo>
                    <a:pt x="32535" y="35145"/>
                  </a:lnTo>
                  <a:lnTo>
                    <a:pt x="35052" y="45288"/>
                  </a:lnTo>
                  <a:lnTo>
                    <a:pt x="37058" y="56329"/>
                  </a:lnTo>
                  <a:lnTo>
                    <a:pt x="38398" y="67995"/>
                  </a:lnTo>
                  <a:lnTo>
                    <a:pt x="38845" y="79818"/>
                  </a:lnTo>
                  <a:lnTo>
                    <a:pt x="38355" y="91497"/>
                  </a:lnTo>
                  <a:lnTo>
                    <a:pt x="36720" y="102609"/>
                  </a:lnTo>
                  <a:lnTo>
                    <a:pt x="33495" y="112538"/>
                  </a:lnTo>
                  <a:lnTo>
                    <a:pt x="28596" y="121059"/>
                  </a:lnTo>
                  <a:lnTo>
                    <a:pt x="22688" y="128138"/>
                  </a:lnTo>
                  <a:lnTo>
                    <a:pt x="16412" y="134445"/>
                  </a:lnTo>
                  <a:lnTo>
                    <a:pt x="9219" y="140530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827917" y="1091306"/>
              <a:ext cx="234327" cy="274913"/>
            </a:xfrm>
            <a:custGeom>
              <a:avLst/>
              <a:gdLst/>
              <a:ahLst/>
              <a:cxnLst/>
              <a:rect l="0" t="0" r="0" b="0"/>
              <a:pathLst>
                <a:path w="234327" h="274913">
                  <a:moveTo>
                    <a:pt x="13227" y="32742"/>
                  </a:moveTo>
                  <a:lnTo>
                    <a:pt x="16295" y="24075"/>
                  </a:lnTo>
                  <a:lnTo>
                    <a:pt x="20358" y="17009"/>
                  </a:lnTo>
                  <a:lnTo>
                    <a:pt x="25850" y="10912"/>
                  </a:lnTo>
                  <a:lnTo>
                    <a:pt x="32610" y="5856"/>
                  </a:lnTo>
                  <a:lnTo>
                    <a:pt x="40408" y="2291"/>
                  </a:lnTo>
                  <a:lnTo>
                    <a:pt x="49001" y="343"/>
                  </a:lnTo>
                  <a:lnTo>
                    <a:pt x="58013" y="0"/>
                  </a:lnTo>
                  <a:lnTo>
                    <a:pt x="66970" y="1282"/>
                  </a:lnTo>
                  <a:lnTo>
                    <a:pt x="75612" y="4036"/>
                  </a:lnTo>
                  <a:lnTo>
                    <a:pt x="83717" y="8155"/>
                  </a:lnTo>
                  <a:lnTo>
                    <a:pt x="91013" y="13660"/>
                  </a:lnTo>
                  <a:lnTo>
                    <a:pt x="97439" y="20438"/>
                  </a:lnTo>
                  <a:lnTo>
                    <a:pt x="103094" y="28429"/>
                  </a:lnTo>
                  <a:lnTo>
                    <a:pt x="108135" y="37695"/>
                  </a:lnTo>
                  <a:lnTo>
                    <a:pt x="112715" y="48147"/>
                  </a:lnTo>
                  <a:lnTo>
                    <a:pt x="116963" y="59419"/>
                  </a:lnTo>
                  <a:lnTo>
                    <a:pt x="120978" y="70977"/>
                  </a:lnTo>
                  <a:lnTo>
                    <a:pt x="124820" y="82499"/>
                  </a:lnTo>
                  <a:lnTo>
                    <a:pt x="128215" y="94184"/>
                  </a:lnTo>
                  <a:lnTo>
                    <a:pt x="130584" y="106627"/>
                  </a:lnTo>
                  <a:lnTo>
                    <a:pt x="131691" y="120104"/>
                  </a:lnTo>
                  <a:lnTo>
                    <a:pt x="131620" y="134258"/>
                  </a:lnTo>
                  <a:lnTo>
                    <a:pt x="130583" y="148305"/>
                  </a:lnTo>
                  <a:lnTo>
                    <a:pt x="128811" y="161792"/>
                  </a:lnTo>
                  <a:lnTo>
                    <a:pt x="126505" y="174611"/>
                  </a:lnTo>
                  <a:lnTo>
                    <a:pt x="123820" y="186826"/>
                  </a:lnTo>
                  <a:lnTo>
                    <a:pt x="120861" y="198554"/>
                  </a:lnTo>
                  <a:lnTo>
                    <a:pt x="117385" y="209751"/>
                  </a:lnTo>
                  <a:lnTo>
                    <a:pt x="112833" y="220212"/>
                  </a:lnTo>
                  <a:lnTo>
                    <a:pt x="106989" y="229879"/>
                  </a:lnTo>
                  <a:lnTo>
                    <a:pt x="99944" y="238678"/>
                  </a:lnTo>
                  <a:lnTo>
                    <a:pt x="91918" y="246444"/>
                  </a:lnTo>
                  <a:lnTo>
                    <a:pt x="83148" y="253185"/>
                  </a:lnTo>
                  <a:lnTo>
                    <a:pt x="73836" y="259052"/>
                  </a:lnTo>
                  <a:lnTo>
                    <a:pt x="64141" y="264235"/>
                  </a:lnTo>
                  <a:lnTo>
                    <a:pt x="54183" y="268896"/>
                  </a:lnTo>
                  <a:lnTo>
                    <a:pt x="44210" y="272689"/>
                  </a:lnTo>
                  <a:lnTo>
                    <a:pt x="34587" y="274801"/>
                  </a:lnTo>
                  <a:lnTo>
                    <a:pt x="25494" y="274912"/>
                  </a:lnTo>
                  <a:lnTo>
                    <a:pt x="17253" y="272849"/>
                  </a:lnTo>
                  <a:lnTo>
                    <a:pt x="10395" y="268341"/>
                  </a:lnTo>
                  <a:lnTo>
                    <a:pt x="5090" y="261498"/>
                  </a:lnTo>
                  <a:lnTo>
                    <a:pt x="1512" y="253022"/>
                  </a:lnTo>
                  <a:lnTo>
                    <a:pt x="0" y="243972"/>
                  </a:lnTo>
                  <a:lnTo>
                    <a:pt x="544" y="235008"/>
                  </a:lnTo>
                  <a:lnTo>
                    <a:pt x="3010" y="226385"/>
                  </a:lnTo>
                  <a:lnTo>
                    <a:pt x="7322" y="218141"/>
                  </a:lnTo>
                  <a:lnTo>
                    <a:pt x="13257" y="210243"/>
                  </a:lnTo>
                  <a:lnTo>
                    <a:pt x="20494" y="203108"/>
                  </a:lnTo>
                  <a:lnTo>
                    <a:pt x="28712" y="197593"/>
                  </a:lnTo>
                  <a:lnTo>
                    <a:pt x="37649" y="194031"/>
                  </a:lnTo>
                  <a:lnTo>
                    <a:pt x="47257" y="192281"/>
                  </a:lnTo>
                  <a:lnTo>
                    <a:pt x="57691" y="192012"/>
                  </a:lnTo>
                  <a:lnTo>
                    <a:pt x="68963" y="192871"/>
                  </a:lnTo>
                  <a:lnTo>
                    <a:pt x="80633" y="194716"/>
                  </a:lnTo>
                  <a:lnTo>
                    <a:pt x="91935" y="197616"/>
                  </a:lnTo>
                  <a:lnTo>
                    <a:pt x="102465" y="201520"/>
                  </a:lnTo>
                  <a:lnTo>
                    <a:pt x="112332" y="206104"/>
                  </a:lnTo>
                  <a:lnTo>
                    <a:pt x="121953" y="210873"/>
                  </a:lnTo>
                  <a:lnTo>
                    <a:pt x="131616" y="215519"/>
                  </a:lnTo>
                  <a:lnTo>
                    <a:pt x="141599" y="219773"/>
                  </a:lnTo>
                  <a:lnTo>
                    <a:pt x="152227" y="223325"/>
                  </a:lnTo>
                  <a:lnTo>
                    <a:pt x="163599" y="226077"/>
                  </a:lnTo>
                  <a:lnTo>
                    <a:pt x="175426" y="227916"/>
                  </a:lnTo>
                  <a:lnTo>
                    <a:pt x="188501" y="228696"/>
                  </a:lnTo>
                  <a:lnTo>
                    <a:pt x="206210" y="227367"/>
                  </a:lnTo>
                  <a:lnTo>
                    <a:pt x="234326" y="2222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210044" y="1124048"/>
              <a:ext cx="10127" cy="242157"/>
            </a:xfrm>
            <a:custGeom>
              <a:avLst/>
              <a:gdLst/>
              <a:ahLst/>
              <a:cxnLst/>
              <a:rect l="0" t="0" r="0" b="0"/>
              <a:pathLst>
                <a:path w="10127" h="242157">
                  <a:moveTo>
                    <a:pt x="10126" y="0"/>
                  </a:moveTo>
                  <a:lnTo>
                    <a:pt x="7259" y="11735"/>
                  </a:lnTo>
                  <a:lnTo>
                    <a:pt x="5117" y="22864"/>
                  </a:lnTo>
                  <a:lnTo>
                    <a:pt x="3514" y="34463"/>
                  </a:lnTo>
                  <a:lnTo>
                    <a:pt x="2333" y="46624"/>
                  </a:lnTo>
                  <a:lnTo>
                    <a:pt x="1485" y="59284"/>
                  </a:lnTo>
                  <a:lnTo>
                    <a:pt x="887" y="72340"/>
                  </a:lnTo>
                  <a:lnTo>
                    <a:pt x="473" y="85692"/>
                  </a:lnTo>
                  <a:lnTo>
                    <a:pt x="189" y="99257"/>
                  </a:lnTo>
                  <a:lnTo>
                    <a:pt x="0" y="112972"/>
                  </a:lnTo>
                  <a:lnTo>
                    <a:pt x="42" y="126791"/>
                  </a:lnTo>
                  <a:lnTo>
                    <a:pt x="602" y="140681"/>
                  </a:lnTo>
                  <a:lnTo>
                    <a:pt x="1792" y="154615"/>
                  </a:lnTo>
                  <a:lnTo>
                    <a:pt x="3414" y="168549"/>
                  </a:lnTo>
                  <a:lnTo>
                    <a:pt x="5209" y="184101"/>
                  </a:lnTo>
                  <a:lnTo>
                    <a:pt x="7338" y="205991"/>
                  </a:lnTo>
                  <a:lnTo>
                    <a:pt x="10126" y="242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098334" y="1134577"/>
              <a:ext cx="111309" cy="129362"/>
            </a:xfrm>
            <a:custGeom>
              <a:avLst/>
              <a:gdLst/>
              <a:ahLst/>
              <a:cxnLst/>
              <a:rect l="0" t="0" r="0" b="0"/>
              <a:pathLst>
                <a:path w="111309" h="129362">
                  <a:moveTo>
                    <a:pt x="111308" y="105285"/>
                  </a:moveTo>
                  <a:lnTo>
                    <a:pt x="102506" y="108219"/>
                  </a:lnTo>
                  <a:lnTo>
                    <a:pt x="94160" y="111001"/>
                  </a:lnTo>
                  <a:lnTo>
                    <a:pt x="85460" y="113900"/>
                  </a:lnTo>
                  <a:lnTo>
                    <a:pt x="76340" y="116941"/>
                  </a:lnTo>
                  <a:lnTo>
                    <a:pt x="66845" y="120106"/>
                  </a:lnTo>
                  <a:lnTo>
                    <a:pt x="57053" y="123360"/>
                  </a:lnTo>
                  <a:lnTo>
                    <a:pt x="47039" y="126353"/>
                  </a:lnTo>
                  <a:lnTo>
                    <a:pt x="36865" y="128447"/>
                  </a:lnTo>
                  <a:lnTo>
                    <a:pt x="26597" y="129361"/>
                  </a:lnTo>
                  <a:lnTo>
                    <a:pt x="16924" y="128819"/>
                  </a:lnTo>
                  <a:lnTo>
                    <a:pt x="9100" y="126402"/>
                  </a:lnTo>
                  <a:lnTo>
                    <a:pt x="3664" y="122068"/>
                  </a:lnTo>
                  <a:lnTo>
                    <a:pt x="660" y="116073"/>
                  </a:lnTo>
                  <a:lnTo>
                    <a:pt x="0" y="108769"/>
                  </a:lnTo>
                  <a:lnTo>
                    <a:pt x="1366" y="100491"/>
                  </a:lnTo>
                  <a:lnTo>
                    <a:pt x="4178" y="91512"/>
                  </a:lnTo>
                  <a:lnTo>
                    <a:pt x="7726" y="82041"/>
                  </a:lnTo>
                  <a:lnTo>
                    <a:pt x="11539" y="72230"/>
                  </a:lnTo>
                  <a:lnTo>
                    <a:pt x="15242" y="62063"/>
                  </a:lnTo>
                  <a:lnTo>
                    <a:pt x="18814" y="50063"/>
                  </a:lnTo>
                  <a:lnTo>
                    <a:pt x="22562" y="31823"/>
                  </a:lnTo>
                  <a:lnTo>
                    <a:pt x="2708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4240813" y="1885208"/>
            <a:ext cx="1568748" cy="439090"/>
            <a:chOff x="4240813" y="1885208"/>
            <a:chExt cx="1568748" cy="439090"/>
          </a:xfrm>
        </p:grpSpPr>
        <p:sp>
          <p:nvSpPr>
            <p:cNvPr id="46" name="Freeform 45"/>
            <p:cNvSpPr/>
            <p:nvPr/>
          </p:nvSpPr>
          <p:spPr>
            <a:xfrm>
              <a:off x="4240813" y="1913686"/>
              <a:ext cx="21058" cy="326384"/>
            </a:xfrm>
            <a:custGeom>
              <a:avLst/>
              <a:gdLst/>
              <a:ahLst/>
              <a:cxnLst/>
              <a:rect l="0" t="0" r="0" b="0"/>
              <a:pathLst>
                <a:path w="21058" h="326384">
                  <a:moveTo>
                    <a:pt x="21057" y="0"/>
                  </a:moveTo>
                  <a:lnTo>
                    <a:pt x="18190" y="11735"/>
                  </a:lnTo>
                  <a:lnTo>
                    <a:pt x="16048" y="22864"/>
                  </a:lnTo>
                  <a:lnTo>
                    <a:pt x="14445" y="34471"/>
                  </a:lnTo>
                  <a:lnTo>
                    <a:pt x="13264" y="46978"/>
                  </a:lnTo>
                  <a:lnTo>
                    <a:pt x="12416" y="60935"/>
                  </a:lnTo>
                  <a:lnTo>
                    <a:pt x="11818" y="76488"/>
                  </a:lnTo>
                  <a:lnTo>
                    <a:pt x="11404" y="93145"/>
                  </a:lnTo>
                  <a:lnTo>
                    <a:pt x="11119" y="110007"/>
                  </a:lnTo>
                  <a:lnTo>
                    <a:pt x="10926" y="126532"/>
                  </a:lnTo>
                  <a:lnTo>
                    <a:pt x="10795" y="142710"/>
                  </a:lnTo>
                  <a:lnTo>
                    <a:pt x="10707" y="158864"/>
                  </a:lnTo>
                  <a:lnTo>
                    <a:pt x="10648" y="175208"/>
                  </a:lnTo>
                  <a:lnTo>
                    <a:pt x="10608" y="191641"/>
                  </a:lnTo>
                  <a:lnTo>
                    <a:pt x="10581" y="207842"/>
                  </a:lnTo>
                  <a:lnTo>
                    <a:pt x="10559" y="223630"/>
                  </a:lnTo>
                  <a:lnTo>
                    <a:pt x="10374" y="238828"/>
                  </a:lnTo>
                  <a:lnTo>
                    <a:pt x="9718" y="253187"/>
                  </a:lnTo>
                  <a:lnTo>
                    <a:pt x="8464" y="266650"/>
                  </a:lnTo>
                  <a:lnTo>
                    <a:pt x="6799" y="279065"/>
                  </a:lnTo>
                  <a:lnTo>
                    <a:pt x="4970" y="291420"/>
                  </a:lnTo>
                  <a:lnTo>
                    <a:pt x="2814" y="305921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351594" y="1885208"/>
              <a:ext cx="205074" cy="359272"/>
            </a:xfrm>
            <a:custGeom>
              <a:avLst/>
              <a:gdLst/>
              <a:ahLst/>
              <a:cxnLst/>
              <a:rect l="0" t="0" r="0" b="0"/>
              <a:pathLst>
                <a:path w="205074" h="359272">
                  <a:moveTo>
                    <a:pt x="36617" y="17949"/>
                  </a:moveTo>
                  <a:lnTo>
                    <a:pt x="33684" y="26751"/>
                  </a:lnTo>
                  <a:lnTo>
                    <a:pt x="30902" y="35097"/>
                  </a:lnTo>
                  <a:lnTo>
                    <a:pt x="27997" y="43796"/>
                  </a:lnTo>
                  <a:lnTo>
                    <a:pt x="24784" y="52917"/>
                  </a:lnTo>
                  <a:lnTo>
                    <a:pt x="20971" y="62412"/>
                  </a:lnTo>
                  <a:lnTo>
                    <a:pt x="16453" y="72159"/>
                  </a:lnTo>
                  <a:lnTo>
                    <a:pt x="11269" y="80492"/>
                  </a:lnTo>
                  <a:lnTo>
                    <a:pt x="6195" y="84603"/>
                  </a:lnTo>
                  <a:lnTo>
                    <a:pt x="2500" y="83856"/>
                  </a:lnTo>
                  <a:lnTo>
                    <a:pt x="499" y="79112"/>
                  </a:lnTo>
                  <a:lnTo>
                    <a:pt x="0" y="71450"/>
                  </a:lnTo>
                  <a:lnTo>
                    <a:pt x="841" y="61910"/>
                  </a:lnTo>
                  <a:lnTo>
                    <a:pt x="3023" y="51439"/>
                  </a:lnTo>
                  <a:lnTo>
                    <a:pt x="6434" y="40627"/>
                  </a:lnTo>
                  <a:lnTo>
                    <a:pt x="11018" y="30078"/>
                  </a:lnTo>
                  <a:lnTo>
                    <a:pt x="16847" y="20515"/>
                  </a:lnTo>
                  <a:lnTo>
                    <a:pt x="23840" y="12244"/>
                  </a:lnTo>
                  <a:lnTo>
                    <a:pt x="31637" y="5688"/>
                  </a:lnTo>
                  <a:lnTo>
                    <a:pt x="39709" y="1556"/>
                  </a:lnTo>
                  <a:lnTo>
                    <a:pt x="47728" y="0"/>
                  </a:lnTo>
                  <a:lnTo>
                    <a:pt x="55569" y="716"/>
                  </a:lnTo>
                  <a:lnTo>
                    <a:pt x="63213" y="3239"/>
                  </a:lnTo>
                  <a:lnTo>
                    <a:pt x="70683" y="7123"/>
                  </a:lnTo>
                  <a:lnTo>
                    <a:pt x="77852" y="12320"/>
                  </a:lnTo>
                  <a:lnTo>
                    <a:pt x="84448" y="19155"/>
                  </a:lnTo>
                  <a:lnTo>
                    <a:pt x="90368" y="27676"/>
                  </a:lnTo>
                  <a:lnTo>
                    <a:pt x="95667" y="37668"/>
                  </a:lnTo>
                  <a:lnTo>
                    <a:pt x="100460" y="48824"/>
                  </a:lnTo>
                  <a:lnTo>
                    <a:pt x="104872" y="60848"/>
                  </a:lnTo>
                  <a:lnTo>
                    <a:pt x="109005" y="73499"/>
                  </a:lnTo>
                  <a:lnTo>
                    <a:pt x="112941" y="86589"/>
                  </a:lnTo>
                  <a:lnTo>
                    <a:pt x="116736" y="99985"/>
                  </a:lnTo>
                  <a:lnTo>
                    <a:pt x="120269" y="113589"/>
                  </a:lnTo>
                  <a:lnTo>
                    <a:pt x="123262" y="127335"/>
                  </a:lnTo>
                  <a:lnTo>
                    <a:pt x="125607" y="141182"/>
                  </a:lnTo>
                  <a:lnTo>
                    <a:pt x="127350" y="155261"/>
                  </a:lnTo>
                  <a:lnTo>
                    <a:pt x="128603" y="169860"/>
                  </a:lnTo>
                  <a:lnTo>
                    <a:pt x="129478" y="185088"/>
                  </a:lnTo>
                  <a:lnTo>
                    <a:pt x="129915" y="200739"/>
                  </a:lnTo>
                  <a:lnTo>
                    <a:pt x="129683" y="216399"/>
                  </a:lnTo>
                  <a:lnTo>
                    <a:pt x="128713" y="231818"/>
                  </a:lnTo>
                  <a:lnTo>
                    <a:pt x="127079" y="246764"/>
                  </a:lnTo>
                  <a:lnTo>
                    <a:pt x="124911" y="260954"/>
                  </a:lnTo>
                  <a:lnTo>
                    <a:pt x="122342" y="274312"/>
                  </a:lnTo>
                  <a:lnTo>
                    <a:pt x="119482" y="286926"/>
                  </a:lnTo>
                  <a:lnTo>
                    <a:pt x="116416" y="298945"/>
                  </a:lnTo>
                  <a:lnTo>
                    <a:pt x="113199" y="310507"/>
                  </a:lnTo>
                  <a:lnTo>
                    <a:pt x="109547" y="321410"/>
                  </a:lnTo>
                  <a:lnTo>
                    <a:pt x="104878" y="331134"/>
                  </a:lnTo>
                  <a:lnTo>
                    <a:pt x="98949" y="339485"/>
                  </a:lnTo>
                  <a:lnTo>
                    <a:pt x="91678" y="346415"/>
                  </a:lnTo>
                  <a:lnTo>
                    <a:pt x="82969" y="351854"/>
                  </a:lnTo>
                  <a:lnTo>
                    <a:pt x="72926" y="355910"/>
                  </a:lnTo>
                  <a:lnTo>
                    <a:pt x="61945" y="358499"/>
                  </a:lnTo>
                  <a:lnTo>
                    <a:pt x="50591" y="359271"/>
                  </a:lnTo>
                  <a:lnTo>
                    <a:pt x="39232" y="358190"/>
                  </a:lnTo>
                  <a:lnTo>
                    <a:pt x="28507" y="355178"/>
                  </a:lnTo>
                  <a:lnTo>
                    <a:pt x="19370" y="349957"/>
                  </a:lnTo>
                  <a:lnTo>
                    <a:pt x="12199" y="342592"/>
                  </a:lnTo>
                  <a:lnTo>
                    <a:pt x="7030" y="333410"/>
                  </a:lnTo>
                  <a:lnTo>
                    <a:pt x="3836" y="322813"/>
                  </a:lnTo>
                  <a:lnTo>
                    <a:pt x="2398" y="311180"/>
                  </a:lnTo>
                  <a:lnTo>
                    <a:pt x="2701" y="299134"/>
                  </a:lnTo>
                  <a:lnTo>
                    <a:pt x="5014" y="287515"/>
                  </a:lnTo>
                  <a:lnTo>
                    <a:pt x="9306" y="276758"/>
                  </a:lnTo>
                  <a:lnTo>
                    <a:pt x="15288" y="267403"/>
                  </a:lnTo>
                  <a:lnTo>
                    <a:pt x="22590" y="260248"/>
                  </a:lnTo>
                  <a:lnTo>
                    <a:pt x="30870" y="255513"/>
                  </a:lnTo>
                  <a:lnTo>
                    <a:pt x="39851" y="252943"/>
                  </a:lnTo>
                  <a:lnTo>
                    <a:pt x="49325" y="252107"/>
                  </a:lnTo>
                  <a:lnTo>
                    <a:pt x="59134" y="252579"/>
                  </a:lnTo>
                  <a:lnTo>
                    <a:pt x="69007" y="254161"/>
                  </a:lnTo>
                  <a:lnTo>
                    <a:pt x="78563" y="256884"/>
                  </a:lnTo>
                  <a:lnTo>
                    <a:pt x="87621" y="260673"/>
                  </a:lnTo>
                  <a:lnTo>
                    <a:pt x="96178" y="265350"/>
                  </a:lnTo>
                  <a:lnTo>
                    <a:pt x="104312" y="270713"/>
                  </a:lnTo>
                  <a:lnTo>
                    <a:pt x="112119" y="276581"/>
                  </a:lnTo>
                  <a:lnTo>
                    <a:pt x="119686" y="282810"/>
                  </a:lnTo>
                  <a:lnTo>
                    <a:pt x="127081" y="289290"/>
                  </a:lnTo>
                  <a:lnTo>
                    <a:pt x="134361" y="295940"/>
                  </a:lnTo>
                  <a:lnTo>
                    <a:pt x="141726" y="302541"/>
                  </a:lnTo>
                  <a:lnTo>
                    <a:pt x="149510" y="308746"/>
                  </a:lnTo>
                  <a:lnTo>
                    <a:pt x="157851" y="314397"/>
                  </a:lnTo>
                  <a:lnTo>
                    <a:pt x="166465" y="319359"/>
                  </a:lnTo>
                  <a:lnTo>
                    <a:pt x="175684" y="323924"/>
                  </a:lnTo>
                  <a:lnTo>
                    <a:pt x="187439" y="328491"/>
                  </a:lnTo>
                  <a:lnTo>
                    <a:pt x="205073" y="3338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619838" y="199791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630367" y="2113727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857386" y="1892629"/>
              <a:ext cx="14653" cy="326384"/>
            </a:xfrm>
            <a:custGeom>
              <a:avLst/>
              <a:gdLst/>
              <a:ahLst/>
              <a:cxnLst/>
              <a:rect l="0" t="0" r="0" b="0"/>
              <a:pathLst>
                <a:path w="14653" h="326384">
                  <a:moveTo>
                    <a:pt x="4608" y="0"/>
                  </a:moveTo>
                  <a:lnTo>
                    <a:pt x="1808" y="11735"/>
                  </a:lnTo>
                  <a:lnTo>
                    <a:pt x="307" y="22864"/>
                  </a:lnTo>
                  <a:lnTo>
                    <a:pt x="0" y="34471"/>
                  </a:lnTo>
                  <a:lnTo>
                    <a:pt x="679" y="46978"/>
                  </a:lnTo>
                  <a:lnTo>
                    <a:pt x="2147" y="60935"/>
                  </a:lnTo>
                  <a:lnTo>
                    <a:pt x="4212" y="76497"/>
                  </a:lnTo>
                  <a:lnTo>
                    <a:pt x="6548" y="93500"/>
                  </a:lnTo>
                  <a:lnTo>
                    <a:pt x="8722" y="111658"/>
                  </a:lnTo>
                  <a:lnTo>
                    <a:pt x="10511" y="130676"/>
                  </a:lnTo>
                  <a:lnTo>
                    <a:pt x="11879" y="149987"/>
                  </a:lnTo>
                  <a:lnTo>
                    <a:pt x="12879" y="168789"/>
                  </a:lnTo>
                  <a:lnTo>
                    <a:pt x="13589" y="186689"/>
                  </a:lnTo>
                  <a:lnTo>
                    <a:pt x="14084" y="203656"/>
                  </a:lnTo>
                  <a:lnTo>
                    <a:pt x="14425" y="219824"/>
                  </a:lnTo>
                  <a:lnTo>
                    <a:pt x="14652" y="235366"/>
                  </a:lnTo>
                  <a:lnTo>
                    <a:pt x="14637" y="250280"/>
                  </a:lnTo>
                  <a:lnTo>
                    <a:pt x="14094" y="264391"/>
                  </a:lnTo>
                  <a:lnTo>
                    <a:pt x="12918" y="277654"/>
                  </a:lnTo>
                  <a:lnTo>
                    <a:pt x="11304" y="289721"/>
                  </a:lnTo>
                  <a:lnTo>
                    <a:pt x="9514" y="301055"/>
                  </a:lnTo>
                  <a:lnTo>
                    <a:pt x="7391" y="312651"/>
                  </a:lnTo>
                  <a:lnTo>
                    <a:pt x="4608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935694" y="1933668"/>
              <a:ext cx="178985" cy="286255"/>
            </a:xfrm>
            <a:custGeom>
              <a:avLst/>
              <a:gdLst/>
              <a:ahLst/>
              <a:cxnLst/>
              <a:rect l="0" t="0" r="0" b="0"/>
              <a:pathLst>
                <a:path w="178985" h="286255">
                  <a:moveTo>
                    <a:pt x="0" y="53717"/>
                  </a:moveTo>
                  <a:lnTo>
                    <a:pt x="3000" y="44983"/>
                  </a:lnTo>
                  <a:lnTo>
                    <a:pt x="6422" y="37276"/>
                  </a:lnTo>
                  <a:lnTo>
                    <a:pt x="10623" y="29879"/>
                  </a:lnTo>
                  <a:lnTo>
                    <a:pt x="15696" y="22790"/>
                  </a:lnTo>
                  <a:lnTo>
                    <a:pt x="21826" y="16260"/>
                  </a:lnTo>
                  <a:lnTo>
                    <a:pt x="29010" y="10397"/>
                  </a:lnTo>
                  <a:lnTo>
                    <a:pt x="37097" y="5478"/>
                  </a:lnTo>
                  <a:lnTo>
                    <a:pt x="45892" y="2004"/>
                  </a:lnTo>
                  <a:lnTo>
                    <a:pt x="55212" y="125"/>
                  </a:lnTo>
                  <a:lnTo>
                    <a:pt x="64909" y="0"/>
                  </a:lnTo>
                  <a:lnTo>
                    <a:pt x="74870" y="1960"/>
                  </a:lnTo>
                  <a:lnTo>
                    <a:pt x="85005" y="5989"/>
                  </a:lnTo>
                  <a:lnTo>
                    <a:pt x="94928" y="11948"/>
                  </a:lnTo>
                  <a:lnTo>
                    <a:pt x="103986" y="19759"/>
                  </a:lnTo>
                  <a:lnTo>
                    <a:pt x="111887" y="29195"/>
                  </a:lnTo>
                  <a:lnTo>
                    <a:pt x="118513" y="39936"/>
                  </a:lnTo>
                  <a:lnTo>
                    <a:pt x="123748" y="51661"/>
                  </a:lnTo>
                  <a:lnTo>
                    <a:pt x="127676" y="64105"/>
                  </a:lnTo>
                  <a:lnTo>
                    <a:pt x="130518" y="77222"/>
                  </a:lnTo>
                  <a:lnTo>
                    <a:pt x="132526" y="91164"/>
                  </a:lnTo>
                  <a:lnTo>
                    <a:pt x="133920" y="105949"/>
                  </a:lnTo>
                  <a:lnTo>
                    <a:pt x="134877" y="121302"/>
                  </a:lnTo>
                  <a:lnTo>
                    <a:pt x="135528" y="136761"/>
                  </a:lnTo>
                  <a:lnTo>
                    <a:pt x="135964" y="152044"/>
                  </a:lnTo>
                  <a:lnTo>
                    <a:pt x="136089" y="166900"/>
                  </a:lnTo>
                  <a:lnTo>
                    <a:pt x="135640" y="181030"/>
                  </a:lnTo>
                  <a:lnTo>
                    <a:pt x="134516" y="194347"/>
                  </a:lnTo>
                  <a:lnTo>
                    <a:pt x="132608" y="206934"/>
                  </a:lnTo>
                  <a:lnTo>
                    <a:pt x="129723" y="218935"/>
                  </a:lnTo>
                  <a:lnTo>
                    <a:pt x="125849" y="230490"/>
                  </a:lnTo>
                  <a:lnTo>
                    <a:pt x="120959" y="241557"/>
                  </a:lnTo>
                  <a:lnTo>
                    <a:pt x="114928" y="251924"/>
                  </a:lnTo>
                  <a:lnTo>
                    <a:pt x="107792" y="261521"/>
                  </a:lnTo>
                  <a:lnTo>
                    <a:pt x="99560" y="270101"/>
                  </a:lnTo>
                  <a:lnTo>
                    <a:pt x="90132" y="277187"/>
                  </a:lnTo>
                  <a:lnTo>
                    <a:pt x="79576" y="282636"/>
                  </a:lnTo>
                  <a:lnTo>
                    <a:pt x="68404" y="285971"/>
                  </a:lnTo>
                  <a:lnTo>
                    <a:pt x="57445" y="286254"/>
                  </a:lnTo>
                  <a:lnTo>
                    <a:pt x="47162" y="283254"/>
                  </a:lnTo>
                  <a:lnTo>
                    <a:pt x="37972" y="277340"/>
                  </a:lnTo>
                  <a:lnTo>
                    <a:pt x="30404" y="269103"/>
                  </a:lnTo>
                  <a:lnTo>
                    <a:pt x="24586" y="259132"/>
                  </a:lnTo>
                  <a:lnTo>
                    <a:pt x="20647" y="248240"/>
                  </a:lnTo>
                  <a:lnTo>
                    <a:pt x="18886" y="237411"/>
                  </a:lnTo>
                  <a:lnTo>
                    <a:pt x="19258" y="227191"/>
                  </a:lnTo>
                  <a:lnTo>
                    <a:pt x="21608" y="218199"/>
                  </a:lnTo>
                  <a:lnTo>
                    <a:pt x="25841" y="211290"/>
                  </a:lnTo>
                  <a:lnTo>
                    <a:pt x="31722" y="206724"/>
                  </a:lnTo>
                  <a:lnTo>
                    <a:pt x="38923" y="204437"/>
                  </a:lnTo>
                  <a:lnTo>
                    <a:pt x="47118" y="204324"/>
                  </a:lnTo>
                  <a:lnTo>
                    <a:pt x="56034" y="206089"/>
                  </a:lnTo>
                  <a:lnTo>
                    <a:pt x="65459" y="209185"/>
                  </a:lnTo>
                  <a:lnTo>
                    <a:pt x="75238" y="212930"/>
                  </a:lnTo>
                  <a:lnTo>
                    <a:pt x="85260" y="216883"/>
                  </a:lnTo>
                  <a:lnTo>
                    <a:pt x="95448" y="220837"/>
                  </a:lnTo>
                  <a:lnTo>
                    <a:pt x="105747" y="224718"/>
                  </a:lnTo>
                  <a:lnTo>
                    <a:pt x="116118" y="228508"/>
                  </a:lnTo>
                  <a:lnTo>
                    <a:pt x="126465" y="232066"/>
                  </a:lnTo>
                  <a:lnTo>
                    <a:pt x="137862" y="235462"/>
                  </a:lnTo>
                  <a:lnTo>
                    <a:pt x="153548" y="238994"/>
                  </a:lnTo>
                  <a:lnTo>
                    <a:pt x="178984" y="2432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188377" y="2187426"/>
              <a:ext cx="57551" cy="136872"/>
            </a:xfrm>
            <a:custGeom>
              <a:avLst/>
              <a:gdLst/>
              <a:ahLst/>
              <a:cxnLst/>
              <a:rect l="0" t="0" r="0" b="0"/>
              <a:pathLst>
                <a:path w="57551" h="136872">
                  <a:moveTo>
                    <a:pt x="0" y="0"/>
                  </a:moveTo>
                  <a:lnTo>
                    <a:pt x="5935" y="5868"/>
                  </a:lnTo>
                  <a:lnTo>
                    <a:pt x="12139" y="11433"/>
                  </a:lnTo>
                  <a:lnTo>
                    <a:pt x="19226" y="17236"/>
                  </a:lnTo>
                  <a:lnTo>
                    <a:pt x="26820" y="23490"/>
                  </a:lnTo>
                  <a:lnTo>
                    <a:pt x="34170" y="30468"/>
                  </a:lnTo>
                  <a:lnTo>
                    <a:pt x="40854" y="38254"/>
                  </a:lnTo>
                  <a:lnTo>
                    <a:pt x="46630" y="46928"/>
                  </a:lnTo>
                  <a:lnTo>
                    <a:pt x="51278" y="56656"/>
                  </a:lnTo>
                  <a:lnTo>
                    <a:pt x="54797" y="67413"/>
                  </a:lnTo>
                  <a:lnTo>
                    <a:pt x="57022" y="78721"/>
                  </a:lnTo>
                  <a:lnTo>
                    <a:pt x="57550" y="89771"/>
                  </a:lnTo>
                  <a:lnTo>
                    <a:pt x="56318" y="100114"/>
                  </a:lnTo>
                  <a:lnTo>
                    <a:pt x="53670" y="109375"/>
                  </a:lnTo>
                  <a:lnTo>
                    <a:pt x="49807" y="117979"/>
                  </a:lnTo>
                  <a:lnTo>
                    <a:pt x="43273" y="126675"/>
                  </a:lnTo>
                  <a:lnTo>
                    <a:pt x="31586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428325" y="1911113"/>
              <a:ext cx="254893" cy="278839"/>
            </a:xfrm>
            <a:custGeom>
              <a:avLst/>
              <a:gdLst/>
              <a:ahLst/>
              <a:cxnLst/>
              <a:rect l="0" t="0" r="0" b="0"/>
              <a:pathLst>
                <a:path w="254893" h="278839">
                  <a:moveTo>
                    <a:pt x="12736" y="44687"/>
                  </a:moveTo>
                  <a:lnTo>
                    <a:pt x="15737" y="35952"/>
                  </a:lnTo>
                  <a:lnTo>
                    <a:pt x="19159" y="28246"/>
                  </a:lnTo>
                  <a:lnTo>
                    <a:pt x="23365" y="20853"/>
                  </a:lnTo>
                  <a:lnTo>
                    <a:pt x="28610" y="13937"/>
                  </a:lnTo>
                  <a:lnTo>
                    <a:pt x="35389" y="8055"/>
                  </a:lnTo>
                  <a:lnTo>
                    <a:pt x="43816" y="3450"/>
                  </a:lnTo>
                  <a:lnTo>
                    <a:pt x="53383" y="529"/>
                  </a:lnTo>
                  <a:lnTo>
                    <a:pt x="63178" y="0"/>
                  </a:lnTo>
                  <a:lnTo>
                    <a:pt x="72643" y="2026"/>
                  </a:lnTo>
                  <a:lnTo>
                    <a:pt x="81435" y="6472"/>
                  </a:lnTo>
                  <a:lnTo>
                    <a:pt x="89259" y="13185"/>
                  </a:lnTo>
                  <a:lnTo>
                    <a:pt x="96068" y="21846"/>
                  </a:lnTo>
                  <a:lnTo>
                    <a:pt x="101825" y="32048"/>
                  </a:lnTo>
                  <a:lnTo>
                    <a:pt x="106409" y="43402"/>
                  </a:lnTo>
                  <a:lnTo>
                    <a:pt x="109869" y="55590"/>
                  </a:lnTo>
                  <a:lnTo>
                    <a:pt x="112381" y="68363"/>
                  </a:lnTo>
                  <a:lnTo>
                    <a:pt x="114160" y="81542"/>
                  </a:lnTo>
                  <a:lnTo>
                    <a:pt x="115397" y="95005"/>
                  </a:lnTo>
                  <a:lnTo>
                    <a:pt x="116247" y="108826"/>
                  </a:lnTo>
                  <a:lnTo>
                    <a:pt x="116826" y="123251"/>
                  </a:lnTo>
                  <a:lnTo>
                    <a:pt x="117209" y="138357"/>
                  </a:lnTo>
                  <a:lnTo>
                    <a:pt x="117128" y="153757"/>
                  </a:lnTo>
                  <a:lnTo>
                    <a:pt x="116010" y="168717"/>
                  </a:lnTo>
                  <a:lnTo>
                    <a:pt x="113627" y="182852"/>
                  </a:lnTo>
                  <a:lnTo>
                    <a:pt x="110228" y="196122"/>
                  </a:lnTo>
                  <a:lnTo>
                    <a:pt x="106337" y="208648"/>
                  </a:lnTo>
                  <a:lnTo>
                    <a:pt x="102306" y="220588"/>
                  </a:lnTo>
                  <a:lnTo>
                    <a:pt x="97972" y="231930"/>
                  </a:lnTo>
                  <a:lnTo>
                    <a:pt x="92779" y="242487"/>
                  </a:lnTo>
                  <a:lnTo>
                    <a:pt x="86467" y="252215"/>
                  </a:lnTo>
                  <a:lnTo>
                    <a:pt x="78922" y="260886"/>
                  </a:lnTo>
                  <a:lnTo>
                    <a:pt x="70021" y="268032"/>
                  </a:lnTo>
                  <a:lnTo>
                    <a:pt x="59852" y="273531"/>
                  </a:lnTo>
                  <a:lnTo>
                    <a:pt x="48955" y="277239"/>
                  </a:lnTo>
                  <a:lnTo>
                    <a:pt x="38189" y="278838"/>
                  </a:lnTo>
                  <a:lnTo>
                    <a:pt x="28038" y="278347"/>
                  </a:lnTo>
                  <a:lnTo>
                    <a:pt x="18938" y="275747"/>
                  </a:lnTo>
                  <a:lnTo>
                    <a:pt x="11430" y="270812"/>
                  </a:lnTo>
                  <a:lnTo>
                    <a:pt x="5654" y="263650"/>
                  </a:lnTo>
                  <a:lnTo>
                    <a:pt x="1743" y="254946"/>
                  </a:lnTo>
                  <a:lnTo>
                    <a:pt x="0" y="245735"/>
                  </a:lnTo>
                  <a:lnTo>
                    <a:pt x="380" y="236659"/>
                  </a:lnTo>
                  <a:lnTo>
                    <a:pt x="2564" y="227959"/>
                  </a:lnTo>
                  <a:lnTo>
                    <a:pt x="6155" y="219664"/>
                  </a:lnTo>
                  <a:lnTo>
                    <a:pt x="10797" y="211726"/>
                  </a:lnTo>
                  <a:lnTo>
                    <a:pt x="16520" y="204395"/>
                  </a:lnTo>
                  <a:lnTo>
                    <a:pt x="23717" y="198216"/>
                  </a:lnTo>
                  <a:lnTo>
                    <a:pt x="32479" y="193394"/>
                  </a:lnTo>
                  <a:lnTo>
                    <a:pt x="42465" y="189985"/>
                  </a:lnTo>
                  <a:lnTo>
                    <a:pt x="53085" y="188062"/>
                  </a:lnTo>
                  <a:lnTo>
                    <a:pt x="63933" y="187511"/>
                  </a:lnTo>
                  <a:lnTo>
                    <a:pt x="74808" y="188088"/>
                  </a:lnTo>
                  <a:lnTo>
                    <a:pt x="85636" y="189531"/>
                  </a:lnTo>
                  <a:lnTo>
                    <a:pt x="96398" y="191606"/>
                  </a:lnTo>
                  <a:lnTo>
                    <a:pt x="107099" y="194132"/>
                  </a:lnTo>
                  <a:lnTo>
                    <a:pt x="117751" y="196973"/>
                  </a:lnTo>
                  <a:lnTo>
                    <a:pt x="128370" y="200025"/>
                  </a:lnTo>
                  <a:lnTo>
                    <a:pt x="139131" y="203056"/>
                  </a:lnTo>
                  <a:lnTo>
                    <a:pt x="150348" y="205713"/>
                  </a:lnTo>
                  <a:lnTo>
                    <a:pt x="162158" y="207827"/>
                  </a:lnTo>
                  <a:lnTo>
                    <a:pt x="174530" y="209246"/>
                  </a:lnTo>
                  <a:lnTo>
                    <a:pt x="187368" y="209749"/>
                  </a:lnTo>
                  <a:lnTo>
                    <a:pt x="200543" y="209313"/>
                  </a:lnTo>
                  <a:lnTo>
                    <a:pt x="213352" y="208216"/>
                  </a:lnTo>
                  <a:lnTo>
                    <a:pt x="225786" y="206838"/>
                  </a:lnTo>
                  <a:lnTo>
                    <a:pt x="238934" y="205058"/>
                  </a:lnTo>
                  <a:lnTo>
                    <a:pt x="254892" y="2026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809559" y="1913686"/>
              <a:ext cx="2" cy="284270"/>
            </a:xfrm>
            <a:custGeom>
              <a:avLst/>
              <a:gdLst/>
              <a:ahLst/>
              <a:cxnLst/>
              <a:rect l="0" t="0" r="0" b="0"/>
              <a:pathLst>
                <a:path w="2" h="284270">
                  <a:moveTo>
                    <a:pt x="0" y="0"/>
                  </a:moveTo>
                  <a:lnTo>
                    <a:pt x="0" y="11802"/>
                  </a:lnTo>
                  <a:lnTo>
                    <a:pt x="1" y="23571"/>
                  </a:lnTo>
                  <a:lnTo>
                    <a:pt x="1" y="36470"/>
                  </a:lnTo>
                  <a:lnTo>
                    <a:pt x="1" y="50664"/>
                  </a:lnTo>
                  <a:lnTo>
                    <a:pt x="1" y="66289"/>
                  </a:lnTo>
                  <a:lnTo>
                    <a:pt x="1" y="83260"/>
                  </a:lnTo>
                  <a:lnTo>
                    <a:pt x="1" y="101188"/>
                  </a:lnTo>
                  <a:lnTo>
                    <a:pt x="1" y="119509"/>
                  </a:lnTo>
                  <a:lnTo>
                    <a:pt x="1" y="137857"/>
                  </a:lnTo>
                  <a:lnTo>
                    <a:pt x="1" y="155920"/>
                  </a:lnTo>
                  <a:lnTo>
                    <a:pt x="1" y="173355"/>
                  </a:lnTo>
                  <a:lnTo>
                    <a:pt x="1" y="190039"/>
                  </a:lnTo>
                  <a:lnTo>
                    <a:pt x="1" y="206009"/>
                  </a:lnTo>
                  <a:lnTo>
                    <a:pt x="1" y="223240"/>
                  </a:lnTo>
                  <a:lnTo>
                    <a:pt x="0" y="246597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674565" y="1903157"/>
              <a:ext cx="134995" cy="188674"/>
            </a:xfrm>
            <a:custGeom>
              <a:avLst/>
              <a:gdLst/>
              <a:ahLst/>
              <a:cxnLst/>
              <a:rect l="0" t="0" r="0" b="0"/>
              <a:pathLst>
                <a:path w="134995" h="188674">
                  <a:moveTo>
                    <a:pt x="134994" y="136870"/>
                  </a:moveTo>
                  <a:lnTo>
                    <a:pt x="126192" y="139871"/>
                  </a:lnTo>
                  <a:lnTo>
                    <a:pt x="117846" y="143294"/>
                  </a:lnTo>
                  <a:lnTo>
                    <a:pt x="109147" y="147490"/>
                  </a:lnTo>
                  <a:lnTo>
                    <a:pt x="100026" y="152390"/>
                  </a:lnTo>
                  <a:lnTo>
                    <a:pt x="90531" y="157872"/>
                  </a:lnTo>
                  <a:lnTo>
                    <a:pt x="80739" y="163797"/>
                  </a:lnTo>
                  <a:lnTo>
                    <a:pt x="70725" y="169886"/>
                  </a:lnTo>
                  <a:lnTo>
                    <a:pt x="60551" y="175736"/>
                  </a:lnTo>
                  <a:lnTo>
                    <a:pt x="50270" y="181134"/>
                  </a:lnTo>
                  <a:lnTo>
                    <a:pt x="40078" y="185568"/>
                  </a:lnTo>
                  <a:lnTo>
                    <a:pt x="30309" y="188183"/>
                  </a:lnTo>
                  <a:lnTo>
                    <a:pt x="21122" y="188673"/>
                  </a:lnTo>
                  <a:lnTo>
                    <a:pt x="12987" y="187051"/>
                  </a:lnTo>
                  <a:lnTo>
                    <a:pt x="6734" y="183379"/>
                  </a:lnTo>
                  <a:lnTo>
                    <a:pt x="2643" y="177906"/>
                  </a:lnTo>
                  <a:lnTo>
                    <a:pt x="525" y="170826"/>
                  </a:lnTo>
                  <a:lnTo>
                    <a:pt x="0" y="162188"/>
                  </a:lnTo>
                  <a:lnTo>
                    <a:pt x="685" y="152160"/>
                  </a:lnTo>
                  <a:lnTo>
                    <a:pt x="2412" y="141006"/>
                  </a:lnTo>
                  <a:lnTo>
                    <a:pt x="5233" y="128996"/>
                  </a:lnTo>
                  <a:lnTo>
                    <a:pt x="9083" y="116362"/>
                  </a:lnTo>
                  <a:lnTo>
                    <a:pt x="13631" y="103286"/>
                  </a:lnTo>
                  <a:lnTo>
                    <a:pt x="18375" y="89902"/>
                  </a:lnTo>
                  <a:lnTo>
                    <a:pt x="23005" y="76315"/>
                  </a:lnTo>
                  <a:lnTo>
                    <a:pt x="27263" y="62815"/>
                  </a:lnTo>
                  <a:lnTo>
                    <a:pt x="31271" y="48345"/>
                  </a:lnTo>
                  <a:lnTo>
                    <a:pt x="35376" y="29401"/>
                  </a:lnTo>
                  <a:lnTo>
                    <a:pt x="4023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7" name="Freeform 56"/>
          <p:cNvSpPr/>
          <p:nvPr/>
        </p:nvSpPr>
        <p:spPr>
          <a:xfrm>
            <a:off x="5337234" y="1759940"/>
            <a:ext cx="575806" cy="532204"/>
          </a:xfrm>
          <a:custGeom>
            <a:avLst/>
            <a:gdLst/>
            <a:ahLst/>
            <a:cxnLst/>
            <a:rect l="0" t="0" r="0" b="0"/>
            <a:pathLst>
              <a:path w="575806" h="532204">
                <a:moveTo>
                  <a:pt x="282812" y="6347"/>
                </a:moveTo>
                <a:lnTo>
                  <a:pt x="271077" y="6414"/>
                </a:lnTo>
                <a:lnTo>
                  <a:pt x="259948" y="7054"/>
                </a:lnTo>
                <a:lnTo>
                  <a:pt x="248349" y="8346"/>
                </a:lnTo>
                <a:lnTo>
                  <a:pt x="236188" y="10033"/>
                </a:lnTo>
                <a:lnTo>
                  <a:pt x="223528" y="11701"/>
                </a:lnTo>
                <a:lnTo>
                  <a:pt x="210477" y="13123"/>
                </a:lnTo>
                <a:lnTo>
                  <a:pt x="197298" y="14567"/>
                </a:lnTo>
                <a:lnTo>
                  <a:pt x="184381" y="16674"/>
                </a:lnTo>
                <a:lnTo>
                  <a:pt x="171924" y="19760"/>
                </a:lnTo>
                <a:lnTo>
                  <a:pt x="160102" y="23817"/>
                </a:lnTo>
                <a:lnTo>
                  <a:pt x="149158" y="28690"/>
                </a:lnTo>
                <a:lnTo>
                  <a:pt x="139133" y="34197"/>
                </a:lnTo>
                <a:lnTo>
                  <a:pt x="130078" y="40337"/>
                </a:lnTo>
                <a:lnTo>
                  <a:pt x="122134" y="47282"/>
                </a:lnTo>
                <a:lnTo>
                  <a:pt x="115265" y="55058"/>
                </a:lnTo>
                <a:lnTo>
                  <a:pt x="109141" y="63396"/>
                </a:lnTo>
                <a:lnTo>
                  <a:pt x="103254" y="71839"/>
                </a:lnTo>
                <a:lnTo>
                  <a:pt x="97286" y="80110"/>
                </a:lnTo>
                <a:lnTo>
                  <a:pt x="91123" y="88121"/>
                </a:lnTo>
                <a:lnTo>
                  <a:pt x="84752" y="95880"/>
                </a:lnTo>
                <a:lnTo>
                  <a:pt x="78205" y="103437"/>
                </a:lnTo>
                <a:lnTo>
                  <a:pt x="71519" y="111003"/>
                </a:lnTo>
                <a:lnTo>
                  <a:pt x="64732" y="118930"/>
                </a:lnTo>
                <a:lnTo>
                  <a:pt x="57877" y="127379"/>
                </a:lnTo>
                <a:lnTo>
                  <a:pt x="51139" y="136345"/>
                </a:lnTo>
                <a:lnTo>
                  <a:pt x="44842" y="145742"/>
                </a:lnTo>
                <a:lnTo>
                  <a:pt x="39125" y="155472"/>
                </a:lnTo>
                <a:lnTo>
                  <a:pt x="33965" y="165446"/>
                </a:lnTo>
                <a:lnTo>
                  <a:pt x="29265" y="175594"/>
                </a:lnTo>
                <a:lnTo>
                  <a:pt x="24917" y="185864"/>
                </a:lnTo>
                <a:lnTo>
                  <a:pt x="20826" y="196217"/>
                </a:lnTo>
                <a:lnTo>
                  <a:pt x="16918" y="206628"/>
                </a:lnTo>
                <a:lnTo>
                  <a:pt x="13142" y="217081"/>
                </a:lnTo>
                <a:lnTo>
                  <a:pt x="9622" y="227730"/>
                </a:lnTo>
                <a:lnTo>
                  <a:pt x="6638" y="238871"/>
                </a:lnTo>
                <a:lnTo>
                  <a:pt x="4299" y="250629"/>
                </a:lnTo>
                <a:lnTo>
                  <a:pt x="2559" y="262967"/>
                </a:lnTo>
                <a:lnTo>
                  <a:pt x="1309" y="275782"/>
                </a:lnTo>
                <a:lnTo>
                  <a:pt x="435" y="288954"/>
                </a:lnTo>
                <a:lnTo>
                  <a:pt x="0" y="302224"/>
                </a:lnTo>
                <a:lnTo>
                  <a:pt x="232" y="315205"/>
                </a:lnTo>
                <a:lnTo>
                  <a:pt x="1203" y="327712"/>
                </a:lnTo>
                <a:lnTo>
                  <a:pt x="2838" y="339737"/>
                </a:lnTo>
                <a:lnTo>
                  <a:pt x="5005" y="351352"/>
                </a:lnTo>
                <a:lnTo>
                  <a:pt x="7579" y="362644"/>
                </a:lnTo>
                <a:lnTo>
                  <a:pt x="10612" y="373534"/>
                </a:lnTo>
                <a:lnTo>
                  <a:pt x="14326" y="383782"/>
                </a:lnTo>
                <a:lnTo>
                  <a:pt x="18782" y="393311"/>
                </a:lnTo>
                <a:lnTo>
                  <a:pt x="23741" y="402356"/>
                </a:lnTo>
                <a:lnTo>
                  <a:pt x="28762" y="411351"/>
                </a:lnTo>
                <a:lnTo>
                  <a:pt x="33592" y="420548"/>
                </a:lnTo>
                <a:lnTo>
                  <a:pt x="38478" y="429863"/>
                </a:lnTo>
                <a:lnTo>
                  <a:pt x="44051" y="438970"/>
                </a:lnTo>
                <a:lnTo>
                  <a:pt x="50613" y="447690"/>
                </a:lnTo>
                <a:lnTo>
                  <a:pt x="57987" y="456003"/>
                </a:lnTo>
                <a:lnTo>
                  <a:pt x="65708" y="463966"/>
                </a:lnTo>
                <a:lnTo>
                  <a:pt x="73464" y="471650"/>
                </a:lnTo>
                <a:lnTo>
                  <a:pt x="81281" y="478962"/>
                </a:lnTo>
                <a:lnTo>
                  <a:pt x="89436" y="485653"/>
                </a:lnTo>
                <a:lnTo>
                  <a:pt x="98067" y="491637"/>
                </a:lnTo>
                <a:lnTo>
                  <a:pt x="107168" y="496979"/>
                </a:lnTo>
                <a:lnTo>
                  <a:pt x="116664" y="501801"/>
                </a:lnTo>
                <a:lnTo>
                  <a:pt x="126462" y="506231"/>
                </a:lnTo>
                <a:lnTo>
                  <a:pt x="136484" y="510377"/>
                </a:lnTo>
                <a:lnTo>
                  <a:pt x="146665" y="514322"/>
                </a:lnTo>
                <a:lnTo>
                  <a:pt x="156962" y="518122"/>
                </a:lnTo>
                <a:lnTo>
                  <a:pt x="167504" y="521658"/>
                </a:lnTo>
                <a:lnTo>
                  <a:pt x="178573" y="524654"/>
                </a:lnTo>
                <a:lnTo>
                  <a:pt x="190282" y="527001"/>
                </a:lnTo>
                <a:lnTo>
                  <a:pt x="202587" y="528745"/>
                </a:lnTo>
                <a:lnTo>
                  <a:pt x="215379" y="529999"/>
                </a:lnTo>
                <a:lnTo>
                  <a:pt x="228541" y="530879"/>
                </a:lnTo>
                <a:lnTo>
                  <a:pt x="241974" y="531488"/>
                </a:lnTo>
                <a:lnTo>
                  <a:pt x="255597" y="531906"/>
                </a:lnTo>
                <a:lnTo>
                  <a:pt x="269348" y="532184"/>
                </a:lnTo>
                <a:lnTo>
                  <a:pt x="283023" y="532203"/>
                </a:lnTo>
                <a:lnTo>
                  <a:pt x="296284" y="531684"/>
                </a:lnTo>
                <a:lnTo>
                  <a:pt x="308988" y="530522"/>
                </a:lnTo>
                <a:lnTo>
                  <a:pt x="321315" y="528928"/>
                </a:lnTo>
                <a:lnTo>
                  <a:pt x="333666" y="527318"/>
                </a:lnTo>
                <a:lnTo>
                  <a:pt x="346271" y="525932"/>
                </a:lnTo>
                <a:lnTo>
                  <a:pt x="359026" y="524511"/>
                </a:lnTo>
                <a:lnTo>
                  <a:pt x="371596" y="522418"/>
                </a:lnTo>
                <a:lnTo>
                  <a:pt x="383795" y="519346"/>
                </a:lnTo>
                <a:lnTo>
                  <a:pt x="395598" y="515468"/>
                </a:lnTo>
                <a:lnTo>
                  <a:pt x="407056" y="511247"/>
                </a:lnTo>
                <a:lnTo>
                  <a:pt x="418241" y="506995"/>
                </a:lnTo>
                <a:lnTo>
                  <a:pt x="429056" y="502683"/>
                </a:lnTo>
                <a:lnTo>
                  <a:pt x="439253" y="498035"/>
                </a:lnTo>
                <a:lnTo>
                  <a:pt x="448744" y="492912"/>
                </a:lnTo>
                <a:lnTo>
                  <a:pt x="457593" y="487319"/>
                </a:lnTo>
                <a:lnTo>
                  <a:pt x="465923" y="481332"/>
                </a:lnTo>
                <a:lnTo>
                  <a:pt x="473862" y="475043"/>
                </a:lnTo>
                <a:lnTo>
                  <a:pt x="481517" y="468530"/>
                </a:lnTo>
                <a:lnTo>
                  <a:pt x="488971" y="461858"/>
                </a:lnTo>
                <a:lnTo>
                  <a:pt x="496285" y="455075"/>
                </a:lnTo>
                <a:lnTo>
                  <a:pt x="503504" y="448216"/>
                </a:lnTo>
                <a:lnTo>
                  <a:pt x="510657" y="441305"/>
                </a:lnTo>
                <a:lnTo>
                  <a:pt x="517766" y="434354"/>
                </a:lnTo>
                <a:lnTo>
                  <a:pt x="524845" y="427211"/>
                </a:lnTo>
                <a:lnTo>
                  <a:pt x="531905" y="419576"/>
                </a:lnTo>
                <a:lnTo>
                  <a:pt x="538946" y="411326"/>
                </a:lnTo>
                <a:lnTo>
                  <a:pt x="545811" y="402496"/>
                </a:lnTo>
                <a:lnTo>
                  <a:pt x="552194" y="393190"/>
                </a:lnTo>
                <a:lnTo>
                  <a:pt x="557963" y="383517"/>
                </a:lnTo>
                <a:lnTo>
                  <a:pt x="562989" y="373411"/>
                </a:lnTo>
                <a:lnTo>
                  <a:pt x="567067" y="362642"/>
                </a:lnTo>
                <a:lnTo>
                  <a:pt x="570179" y="351138"/>
                </a:lnTo>
                <a:lnTo>
                  <a:pt x="572456" y="338972"/>
                </a:lnTo>
                <a:lnTo>
                  <a:pt x="574075" y="326273"/>
                </a:lnTo>
                <a:lnTo>
                  <a:pt x="575200" y="313178"/>
                </a:lnTo>
                <a:lnTo>
                  <a:pt x="575805" y="299961"/>
                </a:lnTo>
                <a:lnTo>
                  <a:pt x="575687" y="287014"/>
                </a:lnTo>
                <a:lnTo>
                  <a:pt x="574794" y="274526"/>
                </a:lnTo>
                <a:lnTo>
                  <a:pt x="573211" y="262344"/>
                </a:lnTo>
                <a:lnTo>
                  <a:pt x="571078" y="250091"/>
                </a:lnTo>
                <a:lnTo>
                  <a:pt x="568531" y="237552"/>
                </a:lnTo>
                <a:lnTo>
                  <a:pt x="565687" y="224841"/>
                </a:lnTo>
                <a:lnTo>
                  <a:pt x="562632" y="212300"/>
                </a:lnTo>
                <a:lnTo>
                  <a:pt x="559426" y="200126"/>
                </a:lnTo>
                <a:lnTo>
                  <a:pt x="555951" y="188510"/>
                </a:lnTo>
                <a:lnTo>
                  <a:pt x="551934" y="177708"/>
                </a:lnTo>
                <a:lnTo>
                  <a:pt x="547270" y="167774"/>
                </a:lnTo>
                <a:lnTo>
                  <a:pt x="542170" y="158443"/>
                </a:lnTo>
                <a:lnTo>
                  <a:pt x="537055" y="149248"/>
                </a:lnTo>
                <a:lnTo>
                  <a:pt x="532167" y="139913"/>
                </a:lnTo>
                <a:lnTo>
                  <a:pt x="527410" y="130505"/>
                </a:lnTo>
                <a:lnTo>
                  <a:pt x="522456" y="121335"/>
                </a:lnTo>
                <a:lnTo>
                  <a:pt x="517124" y="112572"/>
                </a:lnTo>
                <a:lnTo>
                  <a:pt x="511390" y="104230"/>
                </a:lnTo>
                <a:lnTo>
                  <a:pt x="505308" y="96248"/>
                </a:lnTo>
                <a:lnTo>
                  <a:pt x="498953" y="88547"/>
                </a:lnTo>
                <a:lnTo>
                  <a:pt x="492398" y="81053"/>
                </a:lnTo>
                <a:lnTo>
                  <a:pt x="485698" y="73708"/>
                </a:lnTo>
                <a:lnTo>
                  <a:pt x="478891" y="66471"/>
                </a:lnTo>
                <a:lnTo>
                  <a:pt x="471846" y="59475"/>
                </a:lnTo>
                <a:lnTo>
                  <a:pt x="464278" y="53003"/>
                </a:lnTo>
                <a:lnTo>
                  <a:pt x="456078" y="47164"/>
                </a:lnTo>
                <a:lnTo>
                  <a:pt x="447450" y="41751"/>
                </a:lnTo>
                <a:lnTo>
                  <a:pt x="438813" y="36350"/>
                </a:lnTo>
                <a:lnTo>
                  <a:pt x="430407" y="30718"/>
                </a:lnTo>
                <a:lnTo>
                  <a:pt x="422136" y="24951"/>
                </a:lnTo>
                <a:lnTo>
                  <a:pt x="413670" y="19379"/>
                </a:lnTo>
                <a:lnTo>
                  <a:pt x="404820" y="14190"/>
                </a:lnTo>
                <a:lnTo>
                  <a:pt x="395402" y="9570"/>
                </a:lnTo>
                <a:lnTo>
                  <a:pt x="385162" y="5772"/>
                </a:lnTo>
                <a:lnTo>
                  <a:pt x="374048" y="2857"/>
                </a:lnTo>
                <a:lnTo>
                  <a:pt x="362329" y="883"/>
                </a:lnTo>
                <a:lnTo>
                  <a:pt x="350471" y="0"/>
                </a:lnTo>
                <a:lnTo>
                  <a:pt x="338756" y="183"/>
                </a:lnTo>
                <a:lnTo>
                  <a:pt x="327282" y="1270"/>
                </a:lnTo>
                <a:lnTo>
                  <a:pt x="316045" y="3063"/>
                </a:lnTo>
                <a:lnTo>
                  <a:pt x="305001" y="5372"/>
                </a:lnTo>
                <a:lnTo>
                  <a:pt x="293939" y="7886"/>
                </a:lnTo>
                <a:lnTo>
                  <a:pt x="282513" y="10187"/>
                </a:lnTo>
                <a:lnTo>
                  <a:pt x="270569" y="12068"/>
                </a:lnTo>
                <a:lnTo>
                  <a:pt x="258341" y="13701"/>
                </a:lnTo>
                <a:lnTo>
                  <a:pt x="244945" y="15800"/>
                </a:lnTo>
                <a:lnTo>
                  <a:pt x="226966" y="19665"/>
                </a:lnTo>
                <a:lnTo>
                  <a:pt x="198584" y="2740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Freeform 57"/>
          <p:cNvSpPr/>
          <p:nvPr/>
        </p:nvSpPr>
        <p:spPr>
          <a:xfrm>
            <a:off x="5781807" y="957134"/>
            <a:ext cx="546076" cy="458118"/>
          </a:xfrm>
          <a:custGeom>
            <a:avLst/>
            <a:gdLst/>
            <a:ahLst/>
            <a:cxnLst/>
            <a:rect l="0" t="0" r="0" b="0"/>
            <a:pathLst>
              <a:path w="546076" h="458118">
                <a:moveTo>
                  <a:pt x="312021" y="30044"/>
                </a:moveTo>
                <a:lnTo>
                  <a:pt x="303220" y="27244"/>
                </a:lnTo>
                <a:lnTo>
                  <a:pt x="294873" y="25742"/>
                </a:lnTo>
                <a:lnTo>
                  <a:pt x="286169" y="25431"/>
                </a:lnTo>
                <a:lnTo>
                  <a:pt x="276876" y="25938"/>
                </a:lnTo>
                <a:lnTo>
                  <a:pt x="266733" y="26757"/>
                </a:lnTo>
                <a:lnTo>
                  <a:pt x="255683" y="27577"/>
                </a:lnTo>
                <a:lnTo>
                  <a:pt x="243670" y="28434"/>
                </a:lnTo>
                <a:lnTo>
                  <a:pt x="230552" y="29609"/>
                </a:lnTo>
                <a:lnTo>
                  <a:pt x="216366" y="31248"/>
                </a:lnTo>
                <a:lnTo>
                  <a:pt x="201603" y="33348"/>
                </a:lnTo>
                <a:lnTo>
                  <a:pt x="187081" y="35836"/>
                </a:lnTo>
                <a:lnTo>
                  <a:pt x="173243" y="38629"/>
                </a:lnTo>
                <a:lnTo>
                  <a:pt x="160174" y="41810"/>
                </a:lnTo>
                <a:lnTo>
                  <a:pt x="147784" y="45624"/>
                </a:lnTo>
                <a:lnTo>
                  <a:pt x="135935" y="50153"/>
                </a:lnTo>
                <a:lnTo>
                  <a:pt x="124655" y="55329"/>
                </a:lnTo>
                <a:lnTo>
                  <a:pt x="114138" y="61028"/>
                </a:lnTo>
                <a:lnTo>
                  <a:pt x="104424" y="67122"/>
                </a:lnTo>
                <a:lnTo>
                  <a:pt x="95254" y="73502"/>
                </a:lnTo>
                <a:lnTo>
                  <a:pt x="86175" y="80084"/>
                </a:lnTo>
                <a:lnTo>
                  <a:pt x="76919" y="86806"/>
                </a:lnTo>
                <a:lnTo>
                  <a:pt x="67567" y="93624"/>
                </a:lnTo>
                <a:lnTo>
                  <a:pt x="58434" y="100508"/>
                </a:lnTo>
                <a:lnTo>
                  <a:pt x="49702" y="107441"/>
                </a:lnTo>
                <a:lnTo>
                  <a:pt x="41549" y="114571"/>
                </a:lnTo>
                <a:lnTo>
                  <a:pt x="34227" y="122198"/>
                </a:lnTo>
                <a:lnTo>
                  <a:pt x="27787" y="130443"/>
                </a:lnTo>
                <a:lnTo>
                  <a:pt x="22124" y="139270"/>
                </a:lnTo>
                <a:lnTo>
                  <a:pt x="17079" y="148573"/>
                </a:lnTo>
                <a:lnTo>
                  <a:pt x="12501" y="158245"/>
                </a:lnTo>
                <a:lnTo>
                  <a:pt x="8424" y="168349"/>
                </a:lnTo>
                <a:lnTo>
                  <a:pt x="5057" y="179117"/>
                </a:lnTo>
                <a:lnTo>
                  <a:pt x="2463" y="190617"/>
                </a:lnTo>
                <a:lnTo>
                  <a:pt x="720" y="202610"/>
                </a:lnTo>
                <a:lnTo>
                  <a:pt x="0" y="214661"/>
                </a:lnTo>
                <a:lnTo>
                  <a:pt x="295" y="226507"/>
                </a:lnTo>
                <a:lnTo>
                  <a:pt x="1458" y="238071"/>
                </a:lnTo>
                <a:lnTo>
                  <a:pt x="3303" y="249369"/>
                </a:lnTo>
                <a:lnTo>
                  <a:pt x="5652" y="260450"/>
                </a:lnTo>
                <a:lnTo>
                  <a:pt x="8364" y="271367"/>
                </a:lnTo>
                <a:lnTo>
                  <a:pt x="11329" y="282163"/>
                </a:lnTo>
                <a:lnTo>
                  <a:pt x="14474" y="292875"/>
                </a:lnTo>
                <a:lnTo>
                  <a:pt x="17907" y="303529"/>
                </a:lnTo>
                <a:lnTo>
                  <a:pt x="21898" y="314141"/>
                </a:lnTo>
                <a:lnTo>
                  <a:pt x="26548" y="324722"/>
                </a:lnTo>
                <a:lnTo>
                  <a:pt x="31809" y="335116"/>
                </a:lnTo>
                <a:lnTo>
                  <a:pt x="37564" y="345022"/>
                </a:lnTo>
                <a:lnTo>
                  <a:pt x="43695" y="354314"/>
                </a:lnTo>
                <a:lnTo>
                  <a:pt x="50100" y="363028"/>
                </a:lnTo>
                <a:lnTo>
                  <a:pt x="56699" y="371268"/>
                </a:lnTo>
                <a:lnTo>
                  <a:pt x="63438" y="379146"/>
                </a:lnTo>
                <a:lnTo>
                  <a:pt x="70436" y="386759"/>
                </a:lnTo>
                <a:lnTo>
                  <a:pt x="77974" y="394185"/>
                </a:lnTo>
                <a:lnTo>
                  <a:pt x="86159" y="401477"/>
                </a:lnTo>
                <a:lnTo>
                  <a:pt x="94945" y="408510"/>
                </a:lnTo>
                <a:lnTo>
                  <a:pt x="104222" y="415007"/>
                </a:lnTo>
                <a:lnTo>
                  <a:pt x="113871" y="420857"/>
                </a:lnTo>
                <a:lnTo>
                  <a:pt x="123791" y="426108"/>
                </a:lnTo>
                <a:lnTo>
                  <a:pt x="133902" y="430868"/>
                </a:lnTo>
                <a:lnTo>
                  <a:pt x="144152" y="435257"/>
                </a:lnTo>
                <a:lnTo>
                  <a:pt x="154662" y="439374"/>
                </a:lnTo>
                <a:lnTo>
                  <a:pt x="165710" y="443300"/>
                </a:lnTo>
                <a:lnTo>
                  <a:pt x="177405" y="447088"/>
                </a:lnTo>
                <a:lnTo>
                  <a:pt x="189701" y="450616"/>
                </a:lnTo>
                <a:lnTo>
                  <a:pt x="202487" y="453606"/>
                </a:lnTo>
                <a:lnTo>
                  <a:pt x="215641" y="455944"/>
                </a:lnTo>
                <a:lnTo>
                  <a:pt x="228897" y="457513"/>
                </a:lnTo>
                <a:lnTo>
                  <a:pt x="241871" y="458117"/>
                </a:lnTo>
                <a:lnTo>
                  <a:pt x="254376" y="457748"/>
                </a:lnTo>
                <a:lnTo>
                  <a:pt x="266571" y="456704"/>
                </a:lnTo>
                <a:lnTo>
                  <a:pt x="278832" y="455472"/>
                </a:lnTo>
                <a:lnTo>
                  <a:pt x="291376" y="454348"/>
                </a:lnTo>
                <a:lnTo>
                  <a:pt x="304090" y="453273"/>
                </a:lnTo>
                <a:lnTo>
                  <a:pt x="316633" y="451946"/>
                </a:lnTo>
                <a:lnTo>
                  <a:pt x="328809" y="450197"/>
                </a:lnTo>
                <a:lnTo>
                  <a:pt x="340426" y="447851"/>
                </a:lnTo>
                <a:lnTo>
                  <a:pt x="351229" y="444666"/>
                </a:lnTo>
                <a:lnTo>
                  <a:pt x="361163" y="440596"/>
                </a:lnTo>
                <a:lnTo>
                  <a:pt x="370495" y="435913"/>
                </a:lnTo>
                <a:lnTo>
                  <a:pt x="379689" y="431084"/>
                </a:lnTo>
                <a:lnTo>
                  <a:pt x="389028" y="426391"/>
                </a:lnTo>
                <a:lnTo>
                  <a:pt x="398609" y="421768"/>
                </a:lnTo>
                <a:lnTo>
                  <a:pt x="408427" y="416904"/>
                </a:lnTo>
                <a:lnTo>
                  <a:pt x="418439" y="411628"/>
                </a:lnTo>
                <a:lnTo>
                  <a:pt x="428434" y="405761"/>
                </a:lnTo>
                <a:lnTo>
                  <a:pt x="438064" y="399058"/>
                </a:lnTo>
                <a:lnTo>
                  <a:pt x="447174" y="391474"/>
                </a:lnTo>
                <a:lnTo>
                  <a:pt x="455933" y="383277"/>
                </a:lnTo>
                <a:lnTo>
                  <a:pt x="464734" y="374937"/>
                </a:lnTo>
                <a:lnTo>
                  <a:pt x="473802" y="366733"/>
                </a:lnTo>
                <a:lnTo>
                  <a:pt x="483029" y="358599"/>
                </a:lnTo>
                <a:lnTo>
                  <a:pt x="492078" y="350226"/>
                </a:lnTo>
                <a:lnTo>
                  <a:pt x="500754" y="341443"/>
                </a:lnTo>
                <a:lnTo>
                  <a:pt x="508869" y="332240"/>
                </a:lnTo>
                <a:lnTo>
                  <a:pt x="516166" y="322676"/>
                </a:lnTo>
                <a:lnTo>
                  <a:pt x="522589" y="312825"/>
                </a:lnTo>
                <a:lnTo>
                  <a:pt x="528241" y="302599"/>
                </a:lnTo>
                <a:lnTo>
                  <a:pt x="533279" y="291749"/>
                </a:lnTo>
                <a:lnTo>
                  <a:pt x="537848" y="280190"/>
                </a:lnTo>
                <a:lnTo>
                  <a:pt x="541748" y="267986"/>
                </a:lnTo>
                <a:lnTo>
                  <a:pt x="544464" y="255263"/>
                </a:lnTo>
                <a:lnTo>
                  <a:pt x="545814" y="242147"/>
                </a:lnTo>
                <a:lnTo>
                  <a:pt x="546075" y="228746"/>
                </a:lnTo>
                <a:lnTo>
                  <a:pt x="545795" y="215144"/>
                </a:lnTo>
                <a:lnTo>
                  <a:pt x="545345" y="201406"/>
                </a:lnTo>
                <a:lnTo>
                  <a:pt x="544740" y="187741"/>
                </a:lnTo>
                <a:lnTo>
                  <a:pt x="543736" y="174486"/>
                </a:lnTo>
                <a:lnTo>
                  <a:pt x="542212" y="161791"/>
                </a:lnTo>
                <a:lnTo>
                  <a:pt x="540188" y="149640"/>
                </a:lnTo>
                <a:lnTo>
                  <a:pt x="537752" y="137939"/>
                </a:lnTo>
                <a:lnTo>
                  <a:pt x="534994" y="126588"/>
                </a:lnTo>
                <a:lnTo>
                  <a:pt x="531836" y="115660"/>
                </a:lnTo>
                <a:lnTo>
                  <a:pt x="528037" y="105386"/>
                </a:lnTo>
                <a:lnTo>
                  <a:pt x="523518" y="95844"/>
                </a:lnTo>
                <a:lnTo>
                  <a:pt x="518349" y="86960"/>
                </a:lnTo>
                <a:lnTo>
                  <a:pt x="512654" y="78606"/>
                </a:lnTo>
                <a:lnTo>
                  <a:pt x="506559" y="70652"/>
                </a:lnTo>
                <a:lnTo>
                  <a:pt x="500009" y="62987"/>
                </a:lnTo>
                <a:lnTo>
                  <a:pt x="492780" y="55526"/>
                </a:lnTo>
                <a:lnTo>
                  <a:pt x="484806" y="48212"/>
                </a:lnTo>
                <a:lnTo>
                  <a:pt x="476162" y="41163"/>
                </a:lnTo>
                <a:lnTo>
                  <a:pt x="466983" y="34656"/>
                </a:lnTo>
                <a:lnTo>
                  <a:pt x="457394" y="28798"/>
                </a:lnTo>
                <a:lnTo>
                  <a:pt x="447345" y="23543"/>
                </a:lnTo>
                <a:lnTo>
                  <a:pt x="436614" y="18780"/>
                </a:lnTo>
                <a:lnTo>
                  <a:pt x="425135" y="14394"/>
                </a:lnTo>
                <a:lnTo>
                  <a:pt x="412985" y="10448"/>
                </a:lnTo>
                <a:lnTo>
                  <a:pt x="400298" y="7169"/>
                </a:lnTo>
                <a:lnTo>
                  <a:pt x="387205" y="4630"/>
                </a:lnTo>
                <a:lnTo>
                  <a:pt x="373821" y="2754"/>
                </a:lnTo>
                <a:lnTo>
                  <a:pt x="360229" y="1412"/>
                </a:lnTo>
                <a:lnTo>
                  <a:pt x="346499" y="476"/>
                </a:lnTo>
                <a:lnTo>
                  <a:pt x="332838" y="0"/>
                </a:lnTo>
                <a:lnTo>
                  <a:pt x="319586" y="204"/>
                </a:lnTo>
                <a:lnTo>
                  <a:pt x="306889" y="1160"/>
                </a:lnTo>
                <a:lnTo>
                  <a:pt x="294566" y="2955"/>
                </a:lnTo>
                <a:lnTo>
                  <a:pt x="282218" y="5763"/>
                </a:lnTo>
                <a:lnTo>
                  <a:pt x="269625" y="9571"/>
                </a:lnTo>
                <a:lnTo>
                  <a:pt x="257142" y="13927"/>
                </a:lnTo>
                <a:lnTo>
                  <a:pt x="244283" y="18461"/>
                </a:lnTo>
                <a:lnTo>
                  <a:pt x="228797" y="23569"/>
                </a:lnTo>
                <a:lnTo>
                  <a:pt x="206736" y="3004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5" name="Group 64"/>
          <p:cNvGrpSpPr/>
          <p:nvPr/>
        </p:nvGrpSpPr>
        <p:grpSpPr>
          <a:xfrm>
            <a:off x="5106321" y="2690729"/>
            <a:ext cx="1431877" cy="819174"/>
            <a:chOff x="5106321" y="2690729"/>
            <a:chExt cx="1431877" cy="819174"/>
          </a:xfrm>
        </p:grpSpPr>
        <p:sp>
          <p:nvSpPr>
            <p:cNvPr id="59" name="Freeform 58"/>
            <p:cNvSpPr/>
            <p:nvPr/>
          </p:nvSpPr>
          <p:spPr>
            <a:xfrm>
              <a:off x="5232663" y="2690729"/>
              <a:ext cx="174185" cy="278308"/>
            </a:xfrm>
            <a:custGeom>
              <a:avLst/>
              <a:gdLst/>
              <a:ahLst/>
              <a:cxnLst/>
              <a:rect l="0" t="0" r="0" b="0"/>
              <a:pathLst>
                <a:path w="174185" h="278308">
                  <a:moveTo>
                    <a:pt x="0" y="15094"/>
                  </a:moveTo>
                  <a:lnTo>
                    <a:pt x="11735" y="12228"/>
                  </a:lnTo>
                  <a:lnTo>
                    <a:pt x="22864" y="10086"/>
                  </a:lnTo>
                  <a:lnTo>
                    <a:pt x="34462" y="8483"/>
                  </a:lnTo>
                  <a:lnTo>
                    <a:pt x="46624" y="7302"/>
                  </a:lnTo>
                  <a:lnTo>
                    <a:pt x="59283" y="6454"/>
                  </a:lnTo>
                  <a:lnTo>
                    <a:pt x="72335" y="5852"/>
                  </a:lnTo>
                  <a:lnTo>
                    <a:pt x="85514" y="5264"/>
                  </a:lnTo>
                  <a:lnTo>
                    <a:pt x="98431" y="4332"/>
                  </a:lnTo>
                  <a:lnTo>
                    <a:pt x="110893" y="2894"/>
                  </a:lnTo>
                  <a:lnTo>
                    <a:pt x="122886" y="1284"/>
                  </a:lnTo>
                  <a:lnTo>
                    <a:pt x="134480" y="196"/>
                  </a:lnTo>
                  <a:lnTo>
                    <a:pt x="145744" y="0"/>
                  </a:lnTo>
                  <a:lnTo>
                    <a:pt x="156106" y="1212"/>
                  </a:lnTo>
                  <a:lnTo>
                    <a:pt x="164402" y="4619"/>
                  </a:lnTo>
                  <a:lnTo>
                    <a:pt x="170158" y="10430"/>
                  </a:lnTo>
                  <a:lnTo>
                    <a:pt x="173378" y="18062"/>
                  </a:lnTo>
                  <a:lnTo>
                    <a:pt x="174184" y="26472"/>
                  </a:lnTo>
                  <a:lnTo>
                    <a:pt x="172910" y="34980"/>
                  </a:lnTo>
                  <a:lnTo>
                    <a:pt x="169991" y="43620"/>
                  </a:lnTo>
                  <a:lnTo>
                    <a:pt x="165839" y="52931"/>
                  </a:lnTo>
                  <a:lnTo>
                    <a:pt x="160798" y="63193"/>
                  </a:lnTo>
                  <a:lnTo>
                    <a:pt x="155130" y="74389"/>
                  </a:lnTo>
                  <a:lnTo>
                    <a:pt x="149028" y="86370"/>
                  </a:lnTo>
                  <a:lnTo>
                    <a:pt x="142632" y="98955"/>
                  </a:lnTo>
                  <a:lnTo>
                    <a:pt x="136203" y="111985"/>
                  </a:lnTo>
                  <a:lnTo>
                    <a:pt x="130112" y="125330"/>
                  </a:lnTo>
                  <a:lnTo>
                    <a:pt x="124530" y="138893"/>
                  </a:lnTo>
                  <a:lnTo>
                    <a:pt x="119289" y="152439"/>
                  </a:lnTo>
                  <a:lnTo>
                    <a:pt x="114002" y="165614"/>
                  </a:lnTo>
                  <a:lnTo>
                    <a:pt x="108441" y="178254"/>
                  </a:lnTo>
                  <a:lnTo>
                    <a:pt x="102552" y="190370"/>
                  </a:lnTo>
                  <a:lnTo>
                    <a:pt x="96365" y="202046"/>
                  </a:lnTo>
                  <a:lnTo>
                    <a:pt x="89942" y="213380"/>
                  </a:lnTo>
                  <a:lnTo>
                    <a:pt x="83339" y="224298"/>
                  </a:lnTo>
                  <a:lnTo>
                    <a:pt x="76607" y="234564"/>
                  </a:lnTo>
                  <a:lnTo>
                    <a:pt x="69793" y="244093"/>
                  </a:lnTo>
                  <a:lnTo>
                    <a:pt x="63229" y="252656"/>
                  </a:lnTo>
                  <a:lnTo>
                    <a:pt x="56883" y="260643"/>
                  </a:lnTo>
                  <a:lnTo>
                    <a:pt x="50200" y="268756"/>
                  </a:lnTo>
                  <a:lnTo>
                    <a:pt x="42114" y="2783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106321" y="3053264"/>
              <a:ext cx="357970" cy="63172"/>
            </a:xfrm>
            <a:custGeom>
              <a:avLst/>
              <a:gdLst/>
              <a:ahLst/>
              <a:cxnLst/>
              <a:rect l="0" t="0" r="0" b="0"/>
              <a:pathLst>
                <a:path w="357970" h="63172">
                  <a:moveTo>
                    <a:pt x="357969" y="0"/>
                  </a:moveTo>
                  <a:lnTo>
                    <a:pt x="349101" y="5733"/>
                  </a:lnTo>
                  <a:lnTo>
                    <a:pt x="340114" y="10018"/>
                  </a:lnTo>
                  <a:lnTo>
                    <a:pt x="330118" y="13228"/>
                  </a:lnTo>
                  <a:lnTo>
                    <a:pt x="319138" y="15762"/>
                  </a:lnTo>
                  <a:lnTo>
                    <a:pt x="307326" y="18108"/>
                  </a:lnTo>
                  <a:lnTo>
                    <a:pt x="294868" y="20556"/>
                  </a:lnTo>
                  <a:lnTo>
                    <a:pt x="281931" y="23210"/>
                  </a:lnTo>
                  <a:lnTo>
                    <a:pt x="268649" y="26075"/>
                  </a:lnTo>
                  <a:lnTo>
                    <a:pt x="255123" y="29113"/>
                  </a:lnTo>
                  <a:lnTo>
                    <a:pt x="241261" y="32120"/>
                  </a:lnTo>
                  <a:lnTo>
                    <a:pt x="226811" y="34752"/>
                  </a:lnTo>
                  <a:lnTo>
                    <a:pt x="211683" y="36856"/>
                  </a:lnTo>
                  <a:lnTo>
                    <a:pt x="196099" y="38606"/>
                  </a:lnTo>
                  <a:lnTo>
                    <a:pt x="180484" y="40396"/>
                  </a:lnTo>
                  <a:lnTo>
                    <a:pt x="165091" y="42449"/>
                  </a:lnTo>
                  <a:lnTo>
                    <a:pt x="149993" y="44660"/>
                  </a:lnTo>
                  <a:lnTo>
                    <a:pt x="135168" y="46691"/>
                  </a:lnTo>
                  <a:lnTo>
                    <a:pt x="120566" y="48359"/>
                  </a:lnTo>
                  <a:lnTo>
                    <a:pt x="106133" y="49801"/>
                  </a:lnTo>
                  <a:lnTo>
                    <a:pt x="91822" y="51377"/>
                  </a:lnTo>
                  <a:lnTo>
                    <a:pt x="77605" y="53283"/>
                  </a:lnTo>
                  <a:lnTo>
                    <a:pt x="63679" y="55404"/>
                  </a:lnTo>
                  <a:lnTo>
                    <a:pt x="48877" y="57597"/>
                  </a:lnTo>
                  <a:lnTo>
                    <a:pt x="29661" y="60057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192164" y="3209385"/>
              <a:ext cx="166842" cy="300518"/>
            </a:xfrm>
            <a:custGeom>
              <a:avLst/>
              <a:gdLst/>
              <a:ahLst/>
              <a:cxnLst/>
              <a:rect l="0" t="0" r="0" b="0"/>
              <a:pathLst>
                <a:path w="166842" h="300518">
                  <a:moveTo>
                    <a:pt x="156313" y="43920"/>
                  </a:moveTo>
                  <a:lnTo>
                    <a:pt x="147578" y="49855"/>
                  </a:lnTo>
                  <a:lnTo>
                    <a:pt x="139872" y="56059"/>
                  </a:lnTo>
                  <a:lnTo>
                    <a:pt x="132470" y="63155"/>
                  </a:lnTo>
                  <a:lnTo>
                    <a:pt x="125209" y="71096"/>
                  </a:lnTo>
                  <a:lnTo>
                    <a:pt x="118030" y="79742"/>
                  </a:lnTo>
                  <a:lnTo>
                    <a:pt x="110904" y="88941"/>
                  </a:lnTo>
                  <a:lnTo>
                    <a:pt x="103814" y="98713"/>
                  </a:lnTo>
                  <a:lnTo>
                    <a:pt x="96747" y="109252"/>
                  </a:lnTo>
                  <a:lnTo>
                    <a:pt x="89696" y="120593"/>
                  </a:lnTo>
                  <a:lnTo>
                    <a:pt x="82656" y="132479"/>
                  </a:lnTo>
                  <a:lnTo>
                    <a:pt x="75623" y="144457"/>
                  </a:lnTo>
                  <a:lnTo>
                    <a:pt x="68598" y="156259"/>
                  </a:lnTo>
                  <a:lnTo>
                    <a:pt x="61746" y="167963"/>
                  </a:lnTo>
                  <a:lnTo>
                    <a:pt x="55371" y="179888"/>
                  </a:lnTo>
                  <a:lnTo>
                    <a:pt x="49603" y="192203"/>
                  </a:lnTo>
                  <a:lnTo>
                    <a:pt x="44407" y="204762"/>
                  </a:lnTo>
                  <a:lnTo>
                    <a:pt x="39683" y="217200"/>
                  </a:lnTo>
                  <a:lnTo>
                    <a:pt x="35329" y="229315"/>
                  </a:lnTo>
                  <a:lnTo>
                    <a:pt x="31573" y="241231"/>
                  </a:lnTo>
                  <a:lnTo>
                    <a:pt x="28955" y="253298"/>
                  </a:lnTo>
                  <a:lnTo>
                    <a:pt x="27690" y="265690"/>
                  </a:lnTo>
                  <a:lnTo>
                    <a:pt x="28163" y="277623"/>
                  </a:lnTo>
                  <a:lnTo>
                    <a:pt x="31067" y="287510"/>
                  </a:lnTo>
                  <a:lnTo>
                    <a:pt x="36540" y="294632"/>
                  </a:lnTo>
                  <a:lnTo>
                    <a:pt x="44114" y="298920"/>
                  </a:lnTo>
                  <a:lnTo>
                    <a:pt x="53017" y="300517"/>
                  </a:lnTo>
                  <a:lnTo>
                    <a:pt x="62660" y="299806"/>
                  </a:lnTo>
                  <a:lnTo>
                    <a:pt x="72537" y="297110"/>
                  </a:lnTo>
                  <a:lnTo>
                    <a:pt x="82153" y="292584"/>
                  </a:lnTo>
                  <a:lnTo>
                    <a:pt x="91275" y="286477"/>
                  </a:lnTo>
                  <a:lnTo>
                    <a:pt x="99719" y="279112"/>
                  </a:lnTo>
                  <a:lnTo>
                    <a:pt x="107253" y="270799"/>
                  </a:lnTo>
                  <a:lnTo>
                    <a:pt x="113833" y="261801"/>
                  </a:lnTo>
                  <a:lnTo>
                    <a:pt x="119253" y="252319"/>
                  </a:lnTo>
                  <a:lnTo>
                    <a:pt x="123072" y="242502"/>
                  </a:lnTo>
                  <a:lnTo>
                    <a:pt x="125192" y="232454"/>
                  </a:lnTo>
                  <a:lnTo>
                    <a:pt x="125651" y="222248"/>
                  </a:lnTo>
                  <a:lnTo>
                    <a:pt x="124446" y="211937"/>
                  </a:lnTo>
                  <a:lnTo>
                    <a:pt x="121748" y="201559"/>
                  </a:lnTo>
                  <a:lnTo>
                    <a:pt x="117837" y="191301"/>
                  </a:lnTo>
                  <a:lnTo>
                    <a:pt x="113004" y="181485"/>
                  </a:lnTo>
                  <a:lnTo>
                    <a:pt x="107493" y="172254"/>
                  </a:lnTo>
                  <a:lnTo>
                    <a:pt x="101338" y="163580"/>
                  </a:lnTo>
                  <a:lnTo>
                    <a:pt x="94376" y="155367"/>
                  </a:lnTo>
                  <a:lnTo>
                    <a:pt x="86585" y="147508"/>
                  </a:lnTo>
                  <a:lnTo>
                    <a:pt x="78234" y="139907"/>
                  </a:lnTo>
                  <a:lnTo>
                    <a:pt x="69783" y="132488"/>
                  </a:lnTo>
                  <a:lnTo>
                    <a:pt x="61506" y="125198"/>
                  </a:lnTo>
                  <a:lnTo>
                    <a:pt x="53491" y="117995"/>
                  </a:lnTo>
                  <a:lnTo>
                    <a:pt x="45728" y="110852"/>
                  </a:lnTo>
                  <a:lnTo>
                    <a:pt x="38174" y="103750"/>
                  </a:lnTo>
                  <a:lnTo>
                    <a:pt x="30779" y="96675"/>
                  </a:lnTo>
                  <a:lnTo>
                    <a:pt x="23500" y="89619"/>
                  </a:lnTo>
                  <a:lnTo>
                    <a:pt x="16317" y="82566"/>
                  </a:lnTo>
                  <a:lnTo>
                    <a:pt x="9695" y="75185"/>
                  </a:lnTo>
                  <a:lnTo>
                    <a:pt x="4539" y="66858"/>
                  </a:lnTo>
                  <a:lnTo>
                    <a:pt x="1234" y="57339"/>
                  </a:lnTo>
                  <a:lnTo>
                    <a:pt x="0" y="47182"/>
                  </a:lnTo>
                  <a:lnTo>
                    <a:pt x="1142" y="37512"/>
                  </a:lnTo>
                  <a:lnTo>
                    <a:pt x="4581" y="28938"/>
                  </a:lnTo>
                  <a:lnTo>
                    <a:pt x="9956" y="21558"/>
                  </a:lnTo>
                  <a:lnTo>
                    <a:pt x="16837" y="15218"/>
                  </a:lnTo>
                  <a:lnTo>
                    <a:pt x="24832" y="9707"/>
                  </a:lnTo>
                  <a:lnTo>
                    <a:pt x="33789" y="5142"/>
                  </a:lnTo>
                  <a:lnTo>
                    <a:pt x="43777" y="1965"/>
                  </a:lnTo>
                  <a:lnTo>
                    <a:pt x="54749" y="304"/>
                  </a:lnTo>
                  <a:lnTo>
                    <a:pt x="66387" y="0"/>
                  </a:lnTo>
                  <a:lnTo>
                    <a:pt x="78199" y="783"/>
                  </a:lnTo>
                  <a:lnTo>
                    <a:pt x="89886" y="2383"/>
                  </a:lnTo>
                  <a:lnTo>
                    <a:pt x="101343" y="4574"/>
                  </a:lnTo>
                  <a:lnTo>
                    <a:pt x="112569" y="7183"/>
                  </a:lnTo>
                  <a:lnTo>
                    <a:pt x="123589" y="10076"/>
                  </a:lnTo>
                  <a:lnTo>
                    <a:pt x="133992" y="13011"/>
                  </a:lnTo>
                  <a:lnTo>
                    <a:pt x="143952" y="15912"/>
                  </a:lnTo>
                  <a:lnTo>
                    <a:pt x="154347" y="19032"/>
                  </a:lnTo>
                  <a:lnTo>
                    <a:pt x="166841" y="228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706445" y="3032207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93550" y="0"/>
                  </a:lnTo>
                  <a:lnTo>
                    <a:pt x="82421" y="0"/>
                  </a:lnTo>
                  <a:lnTo>
                    <a:pt x="70832" y="0"/>
                  </a:lnTo>
                  <a:lnTo>
                    <a:pt x="58914" y="0"/>
                  </a:lnTo>
                  <a:lnTo>
                    <a:pt x="45796" y="0"/>
                  </a:lnTo>
                  <a:lnTo>
                    <a:pt x="2808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716974" y="3084849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125202" y="67"/>
                  </a:lnTo>
                  <a:lnTo>
                    <a:pt x="114714" y="708"/>
                  </a:lnTo>
                  <a:lnTo>
                    <a:pt x="104407" y="2000"/>
                  </a:lnTo>
                  <a:lnTo>
                    <a:pt x="93933" y="3687"/>
                  </a:lnTo>
                  <a:lnTo>
                    <a:pt x="82941" y="5355"/>
                  </a:lnTo>
                  <a:lnTo>
                    <a:pt x="71307" y="6772"/>
                  </a:lnTo>
                  <a:lnTo>
                    <a:pt x="59296" y="8075"/>
                  </a:lnTo>
                  <a:lnTo>
                    <a:pt x="46073" y="9908"/>
                  </a:lnTo>
                  <a:lnTo>
                    <a:pt x="28239" y="1354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043357" y="2969036"/>
              <a:ext cx="494841" cy="42115"/>
            </a:xfrm>
            <a:custGeom>
              <a:avLst/>
              <a:gdLst/>
              <a:ahLst/>
              <a:cxnLst/>
              <a:rect l="0" t="0" r="0" b="0"/>
              <a:pathLst>
                <a:path w="494841" h="42115">
                  <a:moveTo>
                    <a:pt x="0" y="42114"/>
                  </a:moveTo>
                  <a:lnTo>
                    <a:pt x="8936" y="39247"/>
                  </a:lnTo>
                  <a:lnTo>
                    <a:pt x="18563" y="37105"/>
                  </a:lnTo>
                  <a:lnTo>
                    <a:pt x="29850" y="35502"/>
                  </a:lnTo>
                  <a:lnTo>
                    <a:pt x="42518" y="34322"/>
                  </a:lnTo>
                  <a:lnTo>
                    <a:pt x="55997" y="33473"/>
                  </a:lnTo>
                  <a:lnTo>
                    <a:pt x="69874" y="32871"/>
                  </a:lnTo>
                  <a:lnTo>
                    <a:pt x="84082" y="32284"/>
                  </a:lnTo>
                  <a:lnTo>
                    <a:pt x="98823" y="31351"/>
                  </a:lnTo>
                  <a:lnTo>
                    <a:pt x="114172" y="29909"/>
                  </a:lnTo>
                  <a:lnTo>
                    <a:pt x="129919" y="28126"/>
                  </a:lnTo>
                  <a:lnTo>
                    <a:pt x="145649" y="26389"/>
                  </a:lnTo>
                  <a:lnTo>
                    <a:pt x="161131" y="24927"/>
                  </a:lnTo>
                  <a:lnTo>
                    <a:pt x="176631" y="23795"/>
                  </a:lnTo>
                  <a:lnTo>
                    <a:pt x="192790" y="22960"/>
                  </a:lnTo>
                  <a:lnTo>
                    <a:pt x="209910" y="22360"/>
                  </a:lnTo>
                  <a:lnTo>
                    <a:pt x="227493" y="21770"/>
                  </a:lnTo>
                  <a:lnTo>
                    <a:pt x="244463" y="20834"/>
                  </a:lnTo>
                  <a:lnTo>
                    <a:pt x="260262" y="19389"/>
                  </a:lnTo>
                  <a:lnTo>
                    <a:pt x="275311" y="17603"/>
                  </a:lnTo>
                  <a:lnTo>
                    <a:pt x="290703" y="15865"/>
                  </a:lnTo>
                  <a:lnTo>
                    <a:pt x="307047" y="14397"/>
                  </a:lnTo>
                  <a:lnTo>
                    <a:pt x="323975" y="13091"/>
                  </a:lnTo>
                  <a:lnTo>
                    <a:pt x="340439" y="11607"/>
                  </a:lnTo>
                  <a:lnTo>
                    <a:pt x="355856" y="9762"/>
                  </a:lnTo>
                  <a:lnTo>
                    <a:pt x="370294" y="7692"/>
                  </a:lnTo>
                  <a:lnTo>
                    <a:pt x="384203" y="5756"/>
                  </a:lnTo>
                  <a:lnTo>
                    <a:pt x="397926" y="4157"/>
                  </a:lnTo>
                  <a:lnTo>
                    <a:pt x="411635" y="2931"/>
                  </a:lnTo>
                  <a:lnTo>
                    <a:pt x="425392" y="2033"/>
                  </a:lnTo>
                  <a:lnTo>
                    <a:pt x="439194" y="1394"/>
                  </a:lnTo>
                  <a:lnTo>
                    <a:pt x="452429" y="948"/>
                  </a:lnTo>
                  <a:lnTo>
                    <a:pt x="465196" y="592"/>
                  </a:lnTo>
                  <a:lnTo>
                    <a:pt x="478619" y="294"/>
                  </a:lnTo>
                  <a:lnTo>
                    <a:pt x="49484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6097832" y="3139491"/>
            <a:ext cx="345609" cy="294484"/>
            <a:chOff x="6097832" y="3139491"/>
            <a:chExt cx="345609" cy="294484"/>
          </a:xfrm>
        </p:grpSpPr>
        <p:sp>
          <p:nvSpPr>
            <p:cNvPr id="66" name="Freeform 65"/>
            <p:cNvSpPr/>
            <p:nvPr/>
          </p:nvSpPr>
          <p:spPr>
            <a:xfrm>
              <a:off x="6097832" y="3139491"/>
              <a:ext cx="229796" cy="294484"/>
            </a:xfrm>
            <a:custGeom>
              <a:avLst/>
              <a:gdLst/>
              <a:ahLst/>
              <a:cxnLst/>
              <a:rect l="0" t="0" r="0" b="0"/>
              <a:pathLst>
                <a:path w="229796" h="294484">
                  <a:moveTo>
                    <a:pt x="40282" y="50643"/>
                  </a:moveTo>
                  <a:lnTo>
                    <a:pt x="34682" y="44709"/>
                  </a:lnTo>
                  <a:lnTo>
                    <a:pt x="31678" y="38504"/>
                  </a:lnTo>
                  <a:lnTo>
                    <a:pt x="31070" y="31418"/>
                  </a:lnTo>
                  <a:lnTo>
                    <a:pt x="32601" y="23823"/>
                  </a:lnTo>
                  <a:lnTo>
                    <a:pt x="36185" y="16473"/>
                  </a:lnTo>
                  <a:lnTo>
                    <a:pt x="41572" y="9799"/>
                  </a:lnTo>
                  <a:lnTo>
                    <a:pt x="48243" y="4369"/>
                  </a:lnTo>
                  <a:lnTo>
                    <a:pt x="55537" y="1017"/>
                  </a:lnTo>
                  <a:lnTo>
                    <a:pt x="63020" y="0"/>
                  </a:lnTo>
                  <a:lnTo>
                    <a:pt x="70326" y="1253"/>
                  </a:lnTo>
                  <a:lnTo>
                    <a:pt x="77078" y="4670"/>
                  </a:lnTo>
                  <a:lnTo>
                    <a:pt x="83135" y="9965"/>
                  </a:lnTo>
                  <a:lnTo>
                    <a:pt x="88541" y="16753"/>
                  </a:lnTo>
                  <a:lnTo>
                    <a:pt x="93414" y="24663"/>
                  </a:lnTo>
                  <a:lnTo>
                    <a:pt x="97877" y="33388"/>
                  </a:lnTo>
                  <a:lnTo>
                    <a:pt x="101877" y="42854"/>
                  </a:lnTo>
                  <a:lnTo>
                    <a:pt x="105193" y="53191"/>
                  </a:lnTo>
                  <a:lnTo>
                    <a:pt x="107758" y="64410"/>
                  </a:lnTo>
                  <a:lnTo>
                    <a:pt x="109651" y="76556"/>
                  </a:lnTo>
                  <a:lnTo>
                    <a:pt x="111004" y="89773"/>
                  </a:lnTo>
                  <a:lnTo>
                    <a:pt x="111952" y="104039"/>
                  </a:lnTo>
                  <a:lnTo>
                    <a:pt x="112607" y="119197"/>
                  </a:lnTo>
                  <a:lnTo>
                    <a:pt x="113054" y="135049"/>
                  </a:lnTo>
                  <a:lnTo>
                    <a:pt x="113353" y="151408"/>
                  </a:lnTo>
                  <a:lnTo>
                    <a:pt x="113386" y="167798"/>
                  </a:lnTo>
                  <a:lnTo>
                    <a:pt x="112876" y="183495"/>
                  </a:lnTo>
                  <a:lnTo>
                    <a:pt x="111711" y="198161"/>
                  </a:lnTo>
                  <a:lnTo>
                    <a:pt x="109774" y="211805"/>
                  </a:lnTo>
                  <a:lnTo>
                    <a:pt x="106871" y="224589"/>
                  </a:lnTo>
                  <a:lnTo>
                    <a:pt x="102989" y="236706"/>
                  </a:lnTo>
                  <a:lnTo>
                    <a:pt x="98264" y="248167"/>
                  </a:lnTo>
                  <a:lnTo>
                    <a:pt x="92875" y="258806"/>
                  </a:lnTo>
                  <a:lnTo>
                    <a:pt x="86984" y="268589"/>
                  </a:lnTo>
                  <a:lnTo>
                    <a:pt x="80402" y="277297"/>
                  </a:lnTo>
                  <a:lnTo>
                    <a:pt x="72621" y="284468"/>
                  </a:lnTo>
                  <a:lnTo>
                    <a:pt x="63467" y="289978"/>
                  </a:lnTo>
                  <a:lnTo>
                    <a:pt x="53387" y="293526"/>
                  </a:lnTo>
                  <a:lnTo>
                    <a:pt x="43236" y="294483"/>
                  </a:lnTo>
                  <a:lnTo>
                    <a:pt x="33527" y="292752"/>
                  </a:lnTo>
                  <a:lnTo>
                    <a:pt x="24569" y="288676"/>
                  </a:lnTo>
                  <a:lnTo>
                    <a:pt x="16631" y="282744"/>
                  </a:lnTo>
                  <a:lnTo>
                    <a:pt x="9756" y="275424"/>
                  </a:lnTo>
                  <a:lnTo>
                    <a:pt x="4293" y="267108"/>
                  </a:lnTo>
                  <a:lnTo>
                    <a:pt x="972" y="258090"/>
                  </a:lnTo>
                  <a:lnTo>
                    <a:pt x="0" y="248595"/>
                  </a:lnTo>
                  <a:lnTo>
                    <a:pt x="1296" y="239103"/>
                  </a:lnTo>
                  <a:lnTo>
                    <a:pt x="4749" y="230337"/>
                  </a:lnTo>
                  <a:lnTo>
                    <a:pt x="10070" y="222636"/>
                  </a:lnTo>
                  <a:lnTo>
                    <a:pt x="16878" y="216313"/>
                  </a:lnTo>
                  <a:lnTo>
                    <a:pt x="24801" y="211814"/>
                  </a:lnTo>
                  <a:lnTo>
                    <a:pt x="33531" y="209203"/>
                  </a:lnTo>
                  <a:lnTo>
                    <a:pt x="42830" y="208397"/>
                  </a:lnTo>
                  <a:lnTo>
                    <a:pt x="52523" y="209361"/>
                  </a:lnTo>
                  <a:lnTo>
                    <a:pt x="62488" y="211889"/>
                  </a:lnTo>
                  <a:lnTo>
                    <a:pt x="72637" y="215515"/>
                  </a:lnTo>
                  <a:lnTo>
                    <a:pt x="82910" y="219624"/>
                  </a:lnTo>
                  <a:lnTo>
                    <a:pt x="93273" y="223821"/>
                  </a:lnTo>
                  <a:lnTo>
                    <a:pt x="103859" y="227770"/>
                  </a:lnTo>
                  <a:lnTo>
                    <a:pt x="114960" y="231116"/>
                  </a:lnTo>
                  <a:lnTo>
                    <a:pt x="126687" y="233725"/>
                  </a:lnTo>
                  <a:lnTo>
                    <a:pt x="138834" y="235323"/>
                  </a:lnTo>
                  <a:lnTo>
                    <a:pt x="150988" y="235421"/>
                  </a:lnTo>
                  <a:lnTo>
                    <a:pt x="162899" y="233899"/>
                  </a:lnTo>
                  <a:lnTo>
                    <a:pt x="174434" y="231054"/>
                  </a:lnTo>
                  <a:lnTo>
                    <a:pt x="186832" y="227037"/>
                  </a:lnTo>
                  <a:lnTo>
                    <a:pt x="203414" y="220378"/>
                  </a:lnTo>
                  <a:lnTo>
                    <a:pt x="229795" y="2085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434960" y="3148020"/>
              <a:ext cx="8481" cy="273742"/>
            </a:xfrm>
            <a:custGeom>
              <a:avLst/>
              <a:gdLst/>
              <a:ahLst/>
              <a:cxnLst/>
              <a:rect l="0" t="0" r="0" b="0"/>
              <a:pathLst>
                <a:path w="8481" h="273742">
                  <a:moveTo>
                    <a:pt x="8480" y="0"/>
                  </a:moveTo>
                  <a:lnTo>
                    <a:pt x="5613" y="8936"/>
                  </a:lnTo>
                  <a:lnTo>
                    <a:pt x="3471" y="18563"/>
                  </a:lnTo>
                  <a:lnTo>
                    <a:pt x="1872" y="29855"/>
                  </a:lnTo>
                  <a:lnTo>
                    <a:pt x="865" y="42695"/>
                  </a:lnTo>
                  <a:lnTo>
                    <a:pt x="665" y="56823"/>
                  </a:lnTo>
                  <a:lnTo>
                    <a:pt x="1311" y="71944"/>
                  </a:lnTo>
                  <a:lnTo>
                    <a:pt x="2377" y="87632"/>
                  </a:lnTo>
                  <a:lnTo>
                    <a:pt x="3093" y="103372"/>
                  </a:lnTo>
                  <a:lnTo>
                    <a:pt x="3054" y="118876"/>
                  </a:lnTo>
                  <a:lnTo>
                    <a:pt x="2363" y="134062"/>
                  </a:lnTo>
                  <a:lnTo>
                    <a:pt x="1434" y="148952"/>
                  </a:lnTo>
                  <a:lnTo>
                    <a:pt x="555" y="163596"/>
                  </a:lnTo>
                  <a:lnTo>
                    <a:pt x="0" y="177889"/>
                  </a:lnTo>
                  <a:lnTo>
                    <a:pt x="93" y="191575"/>
                  </a:lnTo>
                  <a:lnTo>
                    <a:pt x="937" y="204558"/>
                  </a:lnTo>
                  <a:lnTo>
                    <a:pt x="2311" y="216833"/>
                  </a:lnTo>
                  <a:lnTo>
                    <a:pt x="3906" y="229817"/>
                  </a:lnTo>
                  <a:lnTo>
                    <a:pt x="5864" y="246885"/>
                  </a:lnTo>
                  <a:lnTo>
                    <a:pt x="8480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352976" y="3169077"/>
              <a:ext cx="79936" cy="128323"/>
            </a:xfrm>
            <a:custGeom>
              <a:avLst/>
              <a:gdLst/>
              <a:ahLst/>
              <a:cxnLst/>
              <a:rect l="0" t="0" r="0" b="0"/>
              <a:pathLst>
                <a:path w="79936" h="128323">
                  <a:moveTo>
                    <a:pt x="79935" y="105285"/>
                  </a:moveTo>
                  <a:lnTo>
                    <a:pt x="71134" y="108219"/>
                  </a:lnTo>
                  <a:lnTo>
                    <a:pt x="62787" y="111001"/>
                  </a:lnTo>
                  <a:lnTo>
                    <a:pt x="54089" y="113905"/>
                  </a:lnTo>
                  <a:lnTo>
                    <a:pt x="44968" y="117119"/>
                  </a:lnTo>
                  <a:lnTo>
                    <a:pt x="35473" y="120932"/>
                  </a:lnTo>
                  <a:lnTo>
                    <a:pt x="25689" y="125390"/>
                  </a:lnTo>
                  <a:lnTo>
                    <a:pt x="16005" y="128322"/>
                  </a:lnTo>
                  <a:lnTo>
                    <a:pt x="7908" y="126762"/>
                  </a:lnTo>
                  <a:lnTo>
                    <a:pt x="2822" y="121081"/>
                  </a:lnTo>
                  <a:lnTo>
                    <a:pt x="437" y="112498"/>
                  </a:lnTo>
                  <a:lnTo>
                    <a:pt x="0" y="102008"/>
                  </a:lnTo>
                  <a:lnTo>
                    <a:pt x="716" y="90286"/>
                  </a:lnTo>
                  <a:lnTo>
                    <a:pt x="1839" y="77765"/>
                  </a:lnTo>
                  <a:lnTo>
                    <a:pt x="2946" y="64738"/>
                  </a:lnTo>
                  <a:lnTo>
                    <a:pt x="4067" y="51801"/>
                  </a:lnTo>
                  <a:lnTo>
                    <a:pt x="5772" y="38508"/>
                  </a:lnTo>
                  <a:lnTo>
                    <a:pt x="9322" y="22579"/>
                  </a:lnTo>
                  <a:lnTo>
                    <a:pt x="1676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5059864" y="3741260"/>
            <a:ext cx="1442406" cy="811193"/>
            <a:chOff x="5059864" y="3741260"/>
            <a:chExt cx="1442406" cy="811193"/>
          </a:xfrm>
        </p:grpSpPr>
        <p:sp>
          <p:nvSpPr>
            <p:cNvPr id="70" name="Freeform 69"/>
            <p:cNvSpPr/>
            <p:nvPr/>
          </p:nvSpPr>
          <p:spPr>
            <a:xfrm>
              <a:off x="5165149" y="3741260"/>
              <a:ext cx="149818" cy="277139"/>
            </a:xfrm>
            <a:custGeom>
              <a:avLst/>
              <a:gdLst/>
              <a:ahLst/>
              <a:cxnLst/>
              <a:rect l="0" t="0" r="0" b="0"/>
              <a:pathLst>
                <a:path w="149818" h="277139">
                  <a:moveTo>
                    <a:pt x="63171" y="45511"/>
                  </a:moveTo>
                  <a:lnTo>
                    <a:pt x="66172" y="36777"/>
                  </a:lnTo>
                  <a:lnTo>
                    <a:pt x="69595" y="29070"/>
                  </a:lnTo>
                  <a:lnTo>
                    <a:pt x="73800" y="21677"/>
                  </a:lnTo>
                  <a:lnTo>
                    <a:pt x="79045" y="14761"/>
                  </a:lnTo>
                  <a:lnTo>
                    <a:pt x="85823" y="8880"/>
                  </a:lnTo>
                  <a:lnTo>
                    <a:pt x="94251" y="4270"/>
                  </a:lnTo>
                  <a:lnTo>
                    <a:pt x="103818" y="1176"/>
                  </a:lnTo>
                  <a:lnTo>
                    <a:pt x="113613" y="0"/>
                  </a:lnTo>
                  <a:lnTo>
                    <a:pt x="123074" y="776"/>
                  </a:lnTo>
                  <a:lnTo>
                    <a:pt x="131692" y="3569"/>
                  </a:lnTo>
                  <a:lnTo>
                    <a:pt x="138869" y="8634"/>
                  </a:lnTo>
                  <a:lnTo>
                    <a:pt x="144419" y="15888"/>
                  </a:lnTo>
                  <a:lnTo>
                    <a:pt x="148178" y="24824"/>
                  </a:lnTo>
                  <a:lnTo>
                    <a:pt x="149817" y="34722"/>
                  </a:lnTo>
                  <a:lnTo>
                    <a:pt x="149367" y="45078"/>
                  </a:lnTo>
                  <a:lnTo>
                    <a:pt x="147136" y="55621"/>
                  </a:lnTo>
                  <a:lnTo>
                    <a:pt x="143514" y="66224"/>
                  </a:lnTo>
                  <a:lnTo>
                    <a:pt x="138856" y="76831"/>
                  </a:lnTo>
                  <a:lnTo>
                    <a:pt x="133292" y="87258"/>
                  </a:lnTo>
                  <a:lnTo>
                    <a:pt x="126734" y="97194"/>
                  </a:lnTo>
                  <a:lnTo>
                    <a:pt x="119261" y="106515"/>
                  </a:lnTo>
                  <a:lnTo>
                    <a:pt x="112668" y="115404"/>
                  </a:lnTo>
                  <a:lnTo>
                    <a:pt x="109865" y="123316"/>
                  </a:lnTo>
                  <a:lnTo>
                    <a:pt x="111156" y="129611"/>
                  </a:lnTo>
                  <a:lnTo>
                    <a:pt x="115171" y="135425"/>
                  </a:lnTo>
                  <a:lnTo>
                    <a:pt x="120684" y="141711"/>
                  </a:lnTo>
                  <a:lnTo>
                    <a:pt x="126800" y="148833"/>
                  </a:lnTo>
                  <a:lnTo>
                    <a:pt x="132821" y="156796"/>
                  </a:lnTo>
                  <a:lnTo>
                    <a:pt x="138415" y="165467"/>
                  </a:lnTo>
                  <a:lnTo>
                    <a:pt x="143189" y="174685"/>
                  </a:lnTo>
                  <a:lnTo>
                    <a:pt x="146582" y="184305"/>
                  </a:lnTo>
                  <a:lnTo>
                    <a:pt x="148420" y="194205"/>
                  </a:lnTo>
                  <a:lnTo>
                    <a:pt x="148692" y="204135"/>
                  </a:lnTo>
                  <a:lnTo>
                    <a:pt x="147364" y="213728"/>
                  </a:lnTo>
                  <a:lnTo>
                    <a:pt x="144574" y="222806"/>
                  </a:lnTo>
                  <a:lnTo>
                    <a:pt x="140263" y="231206"/>
                  </a:lnTo>
                  <a:lnTo>
                    <a:pt x="134096" y="238702"/>
                  </a:lnTo>
                  <a:lnTo>
                    <a:pt x="126060" y="245263"/>
                  </a:lnTo>
                  <a:lnTo>
                    <a:pt x="116411" y="251008"/>
                  </a:lnTo>
                  <a:lnTo>
                    <a:pt x="105493" y="256109"/>
                  </a:lnTo>
                  <a:lnTo>
                    <a:pt x="93631" y="260726"/>
                  </a:lnTo>
                  <a:lnTo>
                    <a:pt x="81092" y="264828"/>
                  </a:lnTo>
                  <a:lnTo>
                    <a:pt x="68077" y="268212"/>
                  </a:lnTo>
                  <a:lnTo>
                    <a:pt x="54750" y="270823"/>
                  </a:lnTo>
                  <a:lnTo>
                    <a:pt x="41823" y="272750"/>
                  </a:lnTo>
                  <a:lnTo>
                    <a:pt x="29290" y="274336"/>
                  </a:lnTo>
                  <a:lnTo>
                    <a:pt x="16052" y="275719"/>
                  </a:lnTo>
                  <a:lnTo>
                    <a:pt x="0" y="2771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059864" y="4073754"/>
              <a:ext cx="389555" cy="39402"/>
            </a:xfrm>
            <a:custGeom>
              <a:avLst/>
              <a:gdLst/>
              <a:ahLst/>
              <a:cxnLst/>
              <a:rect l="0" t="0" r="0" b="0"/>
              <a:pathLst>
                <a:path w="389555" h="39402">
                  <a:moveTo>
                    <a:pt x="389554" y="7815"/>
                  </a:moveTo>
                  <a:lnTo>
                    <a:pt x="380686" y="4948"/>
                  </a:lnTo>
                  <a:lnTo>
                    <a:pt x="371699" y="2806"/>
                  </a:lnTo>
                  <a:lnTo>
                    <a:pt x="361704" y="1208"/>
                  </a:lnTo>
                  <a:lnTo>
                    <a:pt x="350723" y="200"/>
                  </a:lnTo>
                  <a:lnTo>
                    <a:pt x="338912" y="0"/>
                  </a:lnTo>
                  <a:lnTo>
                    <a:pt x="326453" y="651"/>
                  </a:lnTo>
                  <a:lnTo>
                    <a:pt x="313516" y="1890"/>
                  </a:lnTo>
                  <a:lnTo>
                    <a:pt x="300235" y="3254"/>
                  </a:lnTo>
                  <a:lnTo>
                    <a:pt x="286708" y="4467"/>
                  </a:lnTo>
                  <a:lnTo>
                    <a:pt x="272847" y="5602"/>
                  </a:lnTo>
                  <a:lnTo>
                    <a:pt x="258397" y="6970"/>
                  </a:lnTo>
                  <a:lnTo>
                    <a:pt x="243265" y="8737"/>
                  </a:lnTo>
                  <a:lnTo>
                    <a:pt x="227507" y="10755"/>
                  </a:lnTo>
                  <a:lnTo>
                    <a:pt x="211244" y="12657"/>
                  </a:lnTo>
                  <a:lnTo>
                    <a:pt x="194603" y="14237"/>
                  </a:lnTo>
                  <a:lnTo>
                    <a:pt x="177851" y="15621"/>
                  </a:lnTo>
                  <a:lnTo>
                    <a:pt x="161378" y="17157"/>
                  </a:lnTo>
                  <a:lnTo>
                    <a:pt x="145374" y="19042"/>
                  </a:lnTo>
                  <a:lnTo>
                    <a:pt x="129847" y="21309"/>
                  </a:lnTo>
                  <a:lnTo>
                    <a:pt x="114729" y="23909"/>
                  </a:lnTo>
                  <a:lnTo>
                    <a:pt x="99926" y="26767"/>
                  </a:lnTo>
                  <a:lnTo>
                    <a:pt x="85355" y="29654"/>
                  </a:lnTo>
                  <a:lnTo>
                    <a:pt x="70952" y="32205"/>
                  </a:lnTo>
                  <a:lnTo>
                    <a:pt x="56683" y="34249"/>
                  </a:lnTo>
                  <a:lnTo>
                    <a:pt x="43119" y="35793"/>
                  </a:lnTo>
                  <a:lnTo>
                    <a:pt x="30087" y="37079"/>
                  </a:lnTo>
                  <a:lnTo>
                    <a:pt x="16442" y="38217"/>
                  </a:lnTo>
                  <a:lnTo>
                    <a:pt x="0" y="394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165149" y="4281611"/>
              <a:ext cx="21058" cy="252684"/>
            </a:xfrm>
            <a:custGeom>
              <a:avLst/>
              <a:gdLst/>
              <a:ahLst/>
              <a:cxnLst/>
              <a:rect l="0" t="0" r="0" b="0"/>
              <a:pathLst>
                <a:path w="21058" h="252684">
                  <a:moveTo>
                    <a:pt x="21057" y="0"/>
                  </a:moveTo>
                  <a:lnTo>
                    <a:pt x="18190" y="14601"/>
                  </a:lnTo>
                  <a:lnTo>
                    <a:pt x="16048" y="27872"/>
                  </a:lnTo>
                  <a:lnTo>
                    <a:pt x="14445" y="41078"/>
                  </a:lnTo>
                  <a:lnTo>
                    <a:pt x="13264" y="54593"/>
                  </a:lnTo>
                  <a:lnTo>
                    <a:pt x="12415" y="68750"/>
                  </a:lnTo>
                  <a:lnTo>
                    <a:pt x="11818" y="83652"/>
                  </a:lnTo>
                  <a:lnTo>
                    <a:pt x="11404" y="99071"/>
                  </a:lnTo>
                  <a:lnTo>
                    <a:pt x="11120" y="114569"/>
                  </a:lnTo>
                  <a:lnTo>
                    <a:pt x="10926" y="129880"/>
                  </a:lnTo>
                  <a:lnTo>
                    <a:pt x="10796" y="144923"/>
                  </a:lnTo>
                  <a:lnTo>
                    <a:pt x="10708" y="159709"/>
                  </a:lnTo>
                  <a:lnTo>
                    <a:pt x="10644" y="174276"/>
                  </a:lnTo>
                  <a:lnTo>
                    <a:pt x="10402" y="188453"/>
                  </a:lnTo>
                  <a:lnTo>
                    <a:pt x="9470" y="203459"/>
                  </a:lnTo>
                  <a:lnTo>
                    <a:pt x="6646" y="222848"/>
                  </a:lnTo>
                  <a:lnTo>
                    <a:pt x="0" y="2526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203270" y="4242292"/>
              <a:ext cx="288264" cy="310161"/>
            </a:xfrm>
            <a:custGeom>
              <a:avLst/>
              <a:gdLst/>
              <a:ahLst/>
              <a:cxnLst/>
              <a:rect l="0" t="0" r="0" b="0"/>
              <a:pathLst>
                <a:path w="288264" h="310161">
                  <a:moveTo>
                    <a:pt x="25050" y="70904"/>
                  </a:moveTo>
                  <a:lnTo>
                    <a:pt x="28051" y="59236"/>
                  </a:lnTo>
                  <a:lnTo>
                    <a:pt x="31474" y="48748"/>
                  </a:lnTo>
                  <a:lnTo>
                    <a:pt x="35674" y="38455"/>
                  </a:lnTo>
                  <a:lnTo>
                    <a:pt x="40747" y="28499"/>
                  </a:lnTo>
                  <a:lnTo>
                    <a:pt x="46876" y="19452"/>
                  </a:lnTo>
                  <a:lnTo>
                    <a:pt x="54060" y="11582"/>
                  </a:lnTo>
                  <a:lnTo>
                    <a:pt x="62147" y="5324"/>
                  </a:lnTo>
                  <a:lnTo>
                    <a:pt x="70942" y="1404"/>
                  </a:lnTo>
                  <a:lnTo>
                    <a:pt x="80253" y="0"/>
                  </a:lnTo>
                  <a:lnTo>
                    <a:pt x="89604" y="992"/>
                  </a:lnTo>
                  <a:lnTo>
                    <a:pt x="98270" y="4232"/>
                  </a:lnTo>
                  <a:lnTo>
                    <a:pt x="105907" y="9409"/>
                  </a:lnTo>
                  <a:lnTo>
                    <a:pt x="112526" y="16118"/>
                  </a:lnTo>
                  <a:lnTo>
                    <a:pt x="118286" y="23974"/>
                  </a:lnTo>
                  <a:lnTo>
                    <a:pt x="123381" y="32664"/>
                  </a:lnTo>
                  <a:lnTo>
                    <a:pt x="127822" y="42105"/>
                  </a:lnTo>
                  <a:lnTo>
                    <a:pt x="131440" y="52427"/>
                  </a:lnTo>
                  <a:lnTo>
                    <a:pt x="134208" y="63631"/>
                  </a:lnTo>
                  <a:lnTo>
                    <a:pt x="136068" y="75596"/>
                  </a:lnTo>
                  <a:lnTo>
                    <a:pt x="136868" y="88161"/>
                  </a:lnTo>
                  <a:lnTo>
                    <a:pt x="136626" y="101170"/>
                  </a:lnTo>
                  <a:lnTo>
                    <a:pt x="135497" y="114500"/>
                  </a:lnTo>
                  <a:lnTo>
                    <a:pt x="133677" y="128055"/>
                  </a:lnTo>
                  <a:lnTo>
                    <a:pt x="131345" y="141766"/>
                  </a:lnTo>
                  <a:lnTo>
                    <a:pt x="128644" y="155583"/>
                  </a:lnTo>
                  <a:lnTo>
                    <a:pt x="125686" y="169472"/>
                  </a:lnTo>
                  <a:lnTo>
                    <a:pt x="122551" y="183406"/>
                  </a:lnTo>
                  <a:lnTo>
                    <a:pt x="119293" y="197203"/>
                  </a:lnTo>
                  <a:lnTo>
                    <a:pt x="115953" y="210548"/>
                  </a:lnTo>
                  <a:lnTo>
                    <a:pt x="112553" y="223303"/>
                  </a:lnTo>
                  <a:lnTo>
                    <a:pt x="108947" y="235496"/>
                  </a:lnTo>
                  <a:lnTo>
                    <a:pt x="104840" y="247224"/>
                  </a:lnTo>
                  <a:lnTo>
                    <a:pt x="100111" y="258592"/>
                  </a:lnTo>
                  <a:lnTo>
                    <a:pt x="94799" y="269533"/>
                  </a:lnTo>
                  <a:lnTo>
                    <a:pt x="89008" y="279814"/>
                  </a:lnTo>
                  <a:lnTo>
                    <a:pt x="82844" y="289349"/>
                  </a:lnTo>
                  <a:lnTo>
                    <a:pt x="76077" y="297717"/>
                  </a:lnTo>
                  <a:lnTo>
                    <a:pt x="68171" y="304128"/>
                  </a:lnTo>
                  <a:lnTo>
                    <a:pt x="58933" y="308316"/>
                  </a:lnTo>
                  <a:lnTo>
                    <a:pt x="48797" y="310160"/>
                  </a:lnTo>
                  <a:lnTo>
                    <a:pt x="38608" y="309436"/>
                  </a:lnTo>
                  <a:lnTo>
                    <a:pt x="28879" y="306276"/>
                  </a:lnTo>
                  <a:lnTo>
                    <a:pt x="20076" y="300919"/>
                  </a:lnTo>
                  <a:lnTo>
                    <a:pt x="12776" y="293520"/>
                  </a:lnTo>
                  <a:lnTo>
                    <a:pt x="7137" y="284364"/>
                  </a:lnTo>
                  <a:lnTo>
                    <a:pt x="3149" y="273812"/>
                  </a:lnTo>
                  <a:lnTo>
                    <a:pt x="824" y="262214"/>
                  </a:lnTo>
                  <a:lnTo>
                    <a:pt x="0" y="249870"/>
                  </a:lnTo>
                  <a:lnTo>
                    <a:pt x="562" y="237329"/>
                  </a:lnTo>
                  <a:lnTo>
                    <a:pt x="2525" y="225370"/>
                  </a:lnTo>
                  <a:lnTo>
                    <a:pt x="5777" y="214375"/>
                  </a:lnTo>
                  <a:lnTo>
                    <a:pt x="10416" y="204690"/>
                  </a:lnTo>
                  <a:lnTo>
                    <a:pt x="16811" y="196779"/>
                  </a:lnTo>
                  <a:lnTo>
                    <a:pt x="25000" y="190729"/>
                  </a:lnTo>
                  <a:lnTo>
                    <a:pt x="34583" y="186631"/>
                  </a:lnTo>
                  <a:lnTo>
                    <a:pt x="44925" y="184764"/>
                  </a:lnTo>
                  <a:lnTo>
                    <a:pt x="55582" y="185055"/>
                  </a:lnTo>
                  <a:lnTo>
                    <a:pt x="66329" y="187011"/>
                  </a:lnTo>
                  <a:lnTo>
                    <a:pt x="77070" y="189916"/>
                  </a:lnTo>
                  <a:lnTo>
                    <a:pt x="87773" y="193270"/>
                  </a:lnTo>
                  <a:lnTo>
                    <a:pt x="98435" y="196805"/>
                  </a:lnTo>
                  <a:lnTo>
                    <a:pt x="109060" y="200397"/>
                  </a:lnTo>
                  <a:lnTo>
                    <a:pt x="119658" y="203999"/>
                  </a:lnTo>
                  <a:lnTo>
                    <a:pt x="130233" y="207756"/>
                  </a:lnTo>
                  <a:lnTo>
                    <a:pt x="140795" y="211971"/>
                  </a:lnTo>
                  <a:lnTo>
                    <a:pt x="151350" y="216767"/>
                  </a:lnTo>
                  <a:lnTo>
                    <a:pt x="162067" y="221787"/>
                  </a:lnTo>
                  <a:lnTo>
                    <a:pt x="173254" y="226317"/>
                  </a:lnTo>
                  <a:lnTo>
                    <a:pt x="185038" y="229982"/>
                  </a:lnTo>
                  <a:lnTo>
                    <a:pt x="197224" y="232423"/>
                  </a:lnTo>
                  <a:lnTo>
                    <a:pt x="209403" y="233153"/>
                  </a:lnTo>
                  <a:lnTo>
                    <a:pt x="221332" y="232088"/>
                  </a:lnTo>
                  <a:lnTo>
                    <a:pt x="232879" y="229564"/>
                  </a:lnTo>
                  <a:lnTo>
                    <a:pt x="245285" y="225806"/>
                  </a:lnTo>
                  <a:lnTo>
                    <a:pt x="261875" y="219365"/>
                  </a:lnTo>
                  <a:lnTo>
                    <a:pt x="288263" y="2077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628403" y="4024314"/>
              <a:ext cx="105286" cy="4613"/>
            </a:xfrm>
            <a:custGeom>
              <a:avLst/>
              <a:gdLst/>
              <a:ahLst/>
              <a:cxnLst/>
              <a:rect l="0" t="0" r="0" b="0"/>
              <a:pathLst>
                <a:path w="105286" h="4613">
                  <a:moveTo>
                    <a:pt x="105285" y="4612"/>
                  </a:moveTo>
                  <a:lnTo>
                    <a:pt x="93617" y="1813"/>
                  </a:lnTo>
                  <a:lnTo>
                    <a:pt x="83128" y="311"/>
                  </a:lnTo>
                  <a:lnTo>
                    <a:pt x="72826" y="0"/>
                  </a:lnTo>
                  <a:lnTo>
                    <a:pt x="62402" y="512"/>
                  </a:lnTo>
                  <a:lnTo>
                    <a:pt x="50232" y="1384"/>
                  </a:lnTo>
                  <a:lnTo>
                    <a:pt x="31890" y="2690"/>
                  </a:lnTo>
                  <a:lnTo>
                    <a:pt x="0" y="4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638931" y="4099975"/>
              <a:ext cx="126343" cy="23709"/>
            </a:xfrm>
            <a:custGeom>
              <a:avLst/>
              <a:gdLst/>
              <a:ahLst/>
              <a:cxnLst/>
              <a:rect l="0" t="0" r="0" b="0"/>
              <a:pathLst>
                <a:path w="126343" h="23709">
                  <a:moveTo>
                    <a:pt x="126342" y="23708"/>
                  </a:moveTo>
                  <a:lnTo>
                    <a:pt x="114607" y="20774"/>
                  </a:lnTo>
                  <a:lnTo>
                    <a:pt x="103478" y="17992"/>
                  </a:lnTo>
                  <a:lnTo>
                    <a:pt x="91885" y="15093"/>
                  </a:lnTo>
                  <a:lnTo>
                    <a:pt x="79897" y="12052"/>
                  </a:lnTo>
                  <a:lnTo>
                    <a:pt x="67884" y="8887"/>
                  </a:lnTo>
                  <a:lnTo>
                    <a:pt x="56091" y="5632"/>
                  </a:lnTo>
                  <a:lnTo>
                    <a:pt x="44842" y="2657"/>
                  </a:lnTo>
                  <a:lnTo>
                    <a:pt x="33416" y="471"/>
                  </a:lnTo>
                  <a:lnTo>
                    <a:pt x="19695" y="0"/>
                  </a:lnTo>
                  <a:lnTo>
                    <a:pt x="0" y="26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944258" y="4039455"/>
              <a:ext cx="558012" cy="42115"/>
            </a:xfrm>
            <a:custGeom>
              <a:avLst/>
              <a:gdLst/>
              <a:ahLst/>
              <a:cxnLst/>
              <a:rect l="0" t="0" r="0" b="0"/>
              <a:pathLst>
                <a:path w="558012" h="42115">
                  <a:moveTo>
                    <a:pt x="0" y="42114"/>
                  </a:moveTo>
                  <a:lnTo>
                    <a:pt x="11802" y="42114"/>
                  </a:lnTo>
                  <a:lnTo>
                    <a:pt x="23571" y="42114"/>
                  </a:lnTo>
                  <a:lnTo>
                    <a:pt x="36461" y="42114"/>
                  </a:lnTo>
                  <a:lnTo>
                    <a:pt x="50309" y="42114"/>
                  </a:lnTo>
                  <a:lnTo>
                    <a:pt x="64638" y="42114"/>
                  </a:lnTo>
                  <a:lnTo>
                    <a:pt x="79115" y="42114"/>
                  </a:lnTo>
                  <a:lnTo>
                    <a:pt x="93911" y="42114"/>
                  </a:lnTo>
                  <a:lnTo>
                    <a:pt x="109584" y="42114"/>
                  </a:lnTo>
                  <a:lnTo>
                    <a:pt x="126385" y="42114"/>
                  </a:lnTo>
                  <a:lnTo>
                    <a:pt x="144261" y="42114"/>
                  </a:lnTo>
                  <a:lnTo>
                    <a:pt x="163024" y="42114"/>
                  </a:lnTo>
                  <a:lnTo>
                    <a:pt x="182452" y="42109"/>
                  </a:lnTo>
                  <a:lnTo>
                    <a:pt x="201871" y="41936"/>
                  </a:lnTo>
                  <a:lnTo>
                    <a:pt x="220216" y="41288"/>
                  </a:lnTo>
                  <a:lnTo>
                    <a:pt x="237010" y="40040"/>
                  </a:lnTo>
                  <a:lnTo>
                    <a:pt x="252928" y="38387"/>
                  </a:lnTo>
                  <a:lnTo>
                    <a:pt x="269452" y="36739"/>
                  </a:lnTo>
                  <a:lnTo>
                    <a:pt x="287376" y="35331"/>
                  </a:lnTo>
                  <a:lnTo>
                    <a:pt x="306181" y="34066"/>
                  </a:lnTo>
                  <a:lnTo>
                    <a:pt x="324446" y="32609"/>
                  </a:lnTo>
                  <a:lnTo>
                    <a:pt x="341381" y="30778"/>
                  </a:lnTo>
                  <a:lnTo>
                    <a:pt x="357499" y="28547"/>
                  </a:lnTo>
                  <a:lnTo>
                    <a:pt x="374208" y="25972"/>
                  </a:lnTo>
                  <a:lnTo>
                    <a:pt x="392297" y="23129"/>
                  </a:lnTo>
                  <a:lnTo>
                    <a:pt x="411734" y="20254"/>
                  </a:lnTo>
                  <a:lnTo>
                    <a:pt x="432025" y="17710"/>
                  </a:lnTo>
                  <a:lnTo>
                    <a:pt x="452743" y="15666"/>
                  </a:lnTo>
                  <a:lnTo>
                    <a:pt x="473126" y="13923"/>
                  </a:lnTo>
                  <a:lnTo>
                    <a:pt x="494240" y="11739"/>
                  </a:lnTo>
                  <a:lnTo>
                    <a:pt x="520171" y="7804"/>
                  </a:lnTo>
                  <a:lnTo>
                    <a:pt x="55801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6014639" y="4147299"/>
            <a:ext cx="371817" cy="408054"/>
            <a:chOff x="6014639" y="4147299"/>
            <a:chExt cx="371817" cy="408054"/>
          </a:xfrm>
        </p:grpSpPr>
        <p:sp>
          <p:nvSpPr>
            <p:cNvPr id="78" name="Freeform 77"/>
            <p:cNvSpPr/>
            <p:nvPr/>
          </p:nvSpPr>
          <p:spPr>
            <a:xfrm>
              <a:off x="6014639" y="4147299"/>
              <a:ext cx="256003" cy="390912"/>
            </a:xfrm>
            <a:custGeom>
              <a:avLst/>
              <a:gdLst/>
              <a:ahLst/>
              <a:cxnLst/>
              <a:rect l="0" t="0" r="0" b="0"/>
              <a:pathLst>
                <a:path w="256003" h="390912">
                  <a:moveTo>
                    <a:pt x="24375" y="50083"/>
                  </a:moveTo>
                  <a:lnTo>
                    <a:pt x="27376" y="38483"/>
                  </a:lnTo>
                  <a:lnTo>
                    <a:pt x="30798" y="28634"/>
                  </a:lnTo>
                  <a:lnTo>
                    <a:pt x="34999" y="19643"/>
                  </a:lnTo>
                  <a:lnTo>
                    <a:pt x="40072" y="11720"/>
                  </a:lnTo>
                  <a:lnTo>
                    <a:pt x="46201" y="5638"/>
                  </a:lnTo>
                  <a:lnTo>
                    <a:pt x="53385" y="1683"/>
                  </a:lnTo>
                  <a:lnTo>
                    <a:pt x="61473" y="0"/>
                  </a:lnTo>
                  <a:lnTo>
                    <a:pt x="70268" y="836"/>
                  </a:lnTo>
                  <a:lnTo>
                    <a:pt x="79579" y="4070"/>
                  </a:lnTo>
                  <a:lnTo>
                    <a:pt x="88931" y="9478"/>
                  </a:lnTo>
                  <a:lnTo>
                    <a:pt x="97596" y="16911"/>
                  </a:lnTo>
                  <a:lnTo>
                    <a:pt x="105232" y="26086"/>
                  </a:lnTo>
                  <a:lnTo>
                    <a:pt x="111850" y="36481"/>
                  </a:lnTo>
                  <a:lnTo>
                    <a:pt x="117612" y="47440"/>
                  </a:lnTo>
                  <a:lnTo>
                    <a:pt x="122706" y="58552"/>
                  </a:lnTo>
                  <a:lnTo>
                    <a:pt x="127147" y="69790"/>
                  </a:lnTo>
                  <a:lnTo>
                    <a:pt x="130766" y="81402"/>
                  </a:lnTo>
                  <a:lnTo>
                    <a:pt x="133538" y="93515"/>
                  </a:lnTo>
                  <a:lnTo>
                    <a:pt x="135572" y="106280"/>
                  </a:lnTo>
                  <a:lnTo>
                    <a:pt x="137020" y="119920"/>
                  </a:lnTo>
                  <a:lnTo>
                    <a:pt x="138031" y="134474"/>
                  </a:lnTo>
                  <a:lnTo>
                    <a:pt x="138728" y="149826"/>
                  </a:lnTo>
                  <a:lnTo>
                    <a:pt x="139204" y="165809"/>
                  </a:lnTo>
                  <a:lnTo>
                    <a:pt x="139523" y="182256"/>
                  </a:lnTo>
                  <a:lnTo>
                    <a:pt x="139568" y="198704"/>
                  </a:lnTo>
                  <a:lnTo>
                    <a:pt x="139066" y="214441"/>
                  </a:lnTo>
                  <a:lnTo>
                    <a:pt x="137906" y="229138"/>
                  </a:lnTo>
                  <a:lnTo>
                    <a:pt x="135974" y="242972"/>
                  </a:lnTo>
                  <a:lnTo>
                    <a:pt x="133074" y="256417"/>
                  </a:lnTo>
                  <a:lnTo>
                    <a:pt x="129194" y="269795"/>
                  </a:lnTo>
                  <a:lnTo>
                    <a:pt x="124469" y="283087"/>
                  </a:lnTo>
                  <a:lnTo>
                    <a:pt x="119082" y="296026"/>
                  </a:lnTo>
                  <a:lnTo>
                    <a:pt x="113201" y="308476"/>
                  </a:lnTo>
                  <a:lnTo>
                    <a:pt x="106965" y="320449"/>
                  </a:lnTo>
                  <a:lnTo>
                    <a:pt x="100480" y="332022"/>
                  </a:lnTo>
                  <a:lnTo>
                    <a:pt x="93819" y="343284"/>
                  </a:lnTo>
                  <a:lnTo>
                    <a:pt x="86872" y="354151"/>
                  </a:lnTo>
                  <a:lnTo>
                    <a:pt x="79369" y="364382"/>
                  </a:lnTo>
                  <a:lnTo>
                    <a:pt x="71211" y="373878"/>
                  </a:lnTo>
                  <a:lnTo>
                    <a:pt x="62614" y="382051"/>
                  </a:lnTo>
                  <a:lnTo>
                    <a:pt x="53996" y="387799"/>
                  </a:lnTo>
                  <a:lnTo>
                    <a:pt x="45607" y="390727"/>
                  </a:lnTo>
                  <a:lnTo>
                    <a:pt x="37517" y="390911"/>
                  </a:lnTo>
                  <a:lnTo>
                    <a:pt x="29705" y="388534"/>
                  </a:lnTo>
                  <a:lnTo>
                    <a:pt x="22127" y="383968"/>
                  </a:lnTo>
                  <a:lnTo>
                    <a:pt x="15055" y="377517"/>
                  </a:lnTo>
                  <a:lnTo>
                    <a:pt x="9058" y="369309"/>
                  </a:lnTo>
                  <a:lnTo>
                    <a:pt x="4366" y="359582"/>
                  </a:lnTo>
                  <a:lnTo>
                    <a:pt x="1216" y="348970"/>
                  </a:lnTo>
                  <a:lnTo>
                    <a:pt x="0" y="338389"/>
                  </a:lnTo>
                  <a:lnTo>
                    <a:pt x="746" y="328351"/>
                  </a:lnTo>
                  <a:lnTo>
                    <a:pt x="3349" y="318986"/>
                  </a:lnTo>
                  <a:lnTo>
                    <a:pt x="7754" y="310235"/>
                  </a:lnTo>
                  <a:lnTo>
                    <a:pt x="13755" y="301987"/>
                  </a:lnTo>
                  <a:lnTo>
                    <a:pt x="21206" y="294447"/>
                  </a:lnTo>
                  <a:lnTo>
                    <a:pt x="30101" y="288126"/>
                  </a:lnTo>
                  <a:lnTo>
                    <a:pt x="40300" y="283210"/>
                  </a:lnTo>
                  <a:lnTo>
                    <a:pt x="51401" y="279737"/>
                  </a:lnTo>
                  <a:lnTo>
                    <a:pt x="62844" y="277772"/>
                  </a:lnTo>
                  <a:lnTo>
                    <a:pt x="74275" y="277197"/>
                  </a:lnTo>
                  <a:lnTo>
                    <a:pt x="85389" y="277928"/>
                  </a:lnTo>
                  <a:lnTo>
                    <a:pt x="95853" y="280007"/>
                  </a:lnTo>
                  <a:lnTo>
                    <a:pt x="105561" y="283322"/>
                  </a:lnTo>
                  <a:lnTo>
                    <a:pt x="114741" y="287496"/>
                  </a:lnTo>
                  <a:lnTo>
                    <a:pt x="123833" y="291980"/>
                  </a:lnTo>
                  <a:lnTo>
                    <a:pt x="133109" y="296433"/>
                  </a:lnTo>
                  <a:lnTo>
                    <a:pt x="142818" y="300556"/>
                  </a:lnTo>
                  <a:lnTo>
                    <a:pt x="153254" y="304019"/>
                  </a:lnTo>
                  <a:lnTo>
                    <a:pt x="164498" y="306710"/>
                  </a:lnTo>
                  <a:lnTo>
                    <a:pt x="176305" y="308534"/>
                  </a:lnTo>
                  <a:lnTo>
                    <a:pt x="188223" y="309316"/>
                  </a:lnTo>
                  <a:lnTo>
                    <a:pt x="199968" y="309066"/>
                  </a:lnTo>
                  <a:lnTo>
                    <a:pt x="211191" y="307898"/>
                  </a:lnTo>
                  <a:lnTo>
                    <a:pt x="222601" y="305720"/>
                  </a:lnTo>
                  <a:lnTo>
                    <a:pt x="236313" y="301225"/>
                  </a:lnTo>
                  <a:lnTo>
                    <a:pt x="256002" y="2922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375926" y="4176326"/>
              <a:ext cx="10530" cy="379027"/>
            </a:xfrm>
            <a:custGeom>
              <a:avLst/>
              <a:gdLst/>
              <a:ahLst/>
              <a:cxnLst/>
              <a:rect l="0" t="0" r="0" b="0"/>
              <a:pathLst>
                <a:path w="10530" h="379027">
                  <a:moveTo>
                    <a:pt x="10529" y="0"/>
                  </a:moveTo>
                  <a:lnTo>
                    <a:pt x="9086" y="8673"/>
                  </a:lnTo>
                  <a:lnTo>
                    <a:pt x="7173" y="21021"/>
                  </a:lnTo>
                  <a:lnTo>
                    <a:pt x="5349" y="35199"/>
                  </a:lnTo>
                  <a:lnTo>
                    <a:pt x="3850" y="50467"/>
                  </a:lnTo>
                  <a:lnTo>
                    <a:pt x="2707" y="66625"/>
                  </a:lnTo>
                  <a:lnTo>
                    <a:pt x="1874" y="83755"/>
                  </a:lnTo>
                  <a:lnTo>
                    <a:pt x="1283" y="101823"/>
                  </a:lnTo>
                  <a:lnTo>
                    <a:pt x="873" y="120361"/>
                  </a:lnTo>
                  <a:lnTo>
                    <a:pt x="590" y="138578"/>
                  </a:lnTo>
                  <a:lnTo>
                    <a:pt x="397" y="156063"/>
                  </a:lnTo>
                  <a:lnTo>
                    <a:pt x="267" y="173075"/>
                  </a:lnTo>
                  <a:lnTo>
                    <a:pt x="179" y="190332"/>
                  </a:lnTo>
                  <a:lnTo>
                    <a:pt x="120" y="208233"/>
                  </a:lnTo>
                  <a:lnTo>
                    <a:pt x="80" y="226528"/>
                  </a:lnTo>
                  <a:lnTo>
                    <a:pt x="54" y="244517"/>
                  </a:lnTo>
                  <a:lnTo>
                    <a:pt x="36" y="261808"/>
                  </a:lnTo>
                  <a:lnTo>
                    <a:pt x="24" y="278334"/>
                  </a:lnTo>
                  <a:lnTo>
                    <a:pt x="16" y="294191"/>
                  </a:lnTo>
                  <a:lnTo>
                    <a:pt x="10" y="309510"/>
                  </a:lnTo>
                  <a:lnTo>
                    <a:pt x="7" y="324011"/>
                  </a:lnTo>
                  <a:lnTo>
                    <a:pt x="4" y="338532"/>
                  </a:lnTo>
                  <a:lnTo>
                    <a:pt x="2" y="355471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267970" y="4176326"/>
              <a:ext cx="118486" cy="220376"/>
            </a:xfrm>
            <a:custGeom>
              <a:avLst/>
              <a:gdLst/>
              <a:ahLst/>
              <a:cxnLst/>
              <a:rect l="0" t="0" r="0" b="0"/>
              <a:pathLst>
                <a:path w="118486" h="220376">
                  <a:moveTo>
                    <a:pt x="118485" y="178984"/>
                  </a:moveTo>
                  <a:lnTo>
                    <a:pt x="112550" y="184784"/>
                  </a:lnTo>
                  <a:lnTo>
                    <a:pt x="106346" y="189709"/>
                  </a:lnTo>
                  <a:lnTo>
                    <a:pt x="99246" y="194211"/>
                  </a:lnTo>
                  <a:lnTo>
                    <a:pt x="91132" y="198432"/>
                  </a:lnTo>
                  <a:lnTo>
                    <a:pt x="81838" y="202445"/>
                  </a:lnTo>
                  <a:lnTo>
                    <a:pt x="71394" y="206307"/>
                  </a:lnTo>
                  <a:lnTo>
                    <a:pt x="60142" y="210059"/>
                  </a:lnTo>
                  <a:lnTo>
                    <a:pt x="48604" y="213735"/>
                  </a:lnTo>
                  <a:lnTo>
                    <a:pt x="37121" y="217334"/>
                  </a:lnTo>
                  <a:lnTo>
                    <a:pt x="26314" y="220056"/>
                  </a:lnTo>
                  <a:lnTo>
                    <a:pt x="17122" y="220375"/>
                  </a:lnTo>
                  <a:lnTo>
                    <a:pt x="9913" y="217657"/>
                  </a:lnTo>
                  <a:lnTo>
                    <a:pt x="4719" y="212235"/>
                  </a:lnTo>
                  <a:lnTo>
                    <a:pt x="1509" y="204926"/>
                  </a:lnTo>
                  <a:lnTo>
                    <a:pt x="51" y="196414"/>
                  </a:lnTo>
                  <a:lnTo>
                    <a:pt x="0" y="186992"/>
                  </a:lnTo>
                  <a:lnTo>
                    <a:pt x="1012" y="176631"/>
                  </a:lnTo>
                  <a:lnTo>
                    <a:pt x="2790" y="165372"/>
                  </a:lnTo>
                  <a:lnTo>
                    <a:pt x="4945" y="153187"/>
                  </a:lnTo>
                  <a:lnTo>
                    <a:pt x="7003" y="139937"/>
                  </a:lnTo>
                  <a:lnTo>
                    <a:pt x="8722" y="125656"/>
                  </a:lnTo>
                  <a:lnTo>
                    <a:pt x="10213" y="110826"/>
                  </a:lnTo>
                  <a:lnTo>
                    <a:pt x="11830" y="96257"/>
                  </a:lnTo>
                  <a:lnTo>
                    <a:pt x="13767" y="82387"/>
                  </a:lnTo>
                  <a:lnTo>
                    <a:pt x="15911" y="69167"/>
                  </a:lnTo>
                  <a:lnTo>
                    <a:pt x="18122" y="54630"/>
                  </a:lnTo>
                  <a:lnTo>
                    <a:pt x="20598" y="34150"/>
                  </a:lnTo>
                  <a:lnTo>
                    <a:pt x="237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6158310" y="2600538"/>
            <a:ext cx="316717" cy="335346"/>
            <a:chOff x="6158310" y="2600538"/>
            <a:chExt cx="316717" cy="335346"/>
          </a:xfrm>
        </p:grpSpPr>
        <p:sp>
          <p:nvSpPr>
            <p:cNvPr id="82" name="Freeform 81"/>
            <p:cNvSpPr/>
            <p:nvPr/>
          </p:nvSpPr>
          <p:spPr>
            <a:xfrm>
              <a:off x="6158310" y="2600538"/>
              <a:ext cx="200903" cy="335346"/>
            </a:xfrm>
            <a:custGeom>
              <a:avLst/>
              <a:gdLst/>
              <a:ahLst/>
              <a:cxnLst/>
              <a:rect l="0" t="0" r="0" b="0"/>
              <a:pathLst>
                <a:path w="200903" h="335346">
                  <a:moveTo>
                    <a:pt x="64032" y="0"/>
                  </a:moveTo>
                  <a:lnTo>
                    <a:pt x="58231" y="5935"/>
                  </a:lnTo>
                  <a:lnTo>
                    <a:pt x="53306" y="12140"/>
                  </a:lnTo>
                  <a:lnTo>
                    <a:pt x="48800" y="19231"/>
                  </a:lnTo>
                  <a:lnTo>
                    <a:pt x="44406" y="26998"/>
                  </a:lnTo>
                  <a:lnTo>
                    <a:pt x="39745" y="34997"/>
                  </a:lnTo>
                  <a:lnTo>
                    <a:pt x="34643" y="42885"/>
                  </a:lnTo>
                  <a:lnTo>
                    <a:pt x="29583" y="48702"/>
                  </a:lnTo>
                  <a:lnTo>
                    <a:pt x="26038" y="50207"/>
                  </a:lnTo>
                  <a:lnTo>
                    <a:pt x="25108" y="48326"/>
                  </a:lnTo>
                  <a:lnTo>
                    <a:pt x="26551" y="44355"/>
                  </a:lnTo>
                  <a:lnTo>
                    <a:pt x="29927" y="39325"/>
                  </a:lnTo>
                  <a:lnTo>
                    <a:pt x="35013" y="34054"/>
                  </a:lnTo>
                  <a:lnTo>
                    <a:pt x="41545" y="28979"/>
                  </a:lnTo>
                  <a:lnTo>
                    <a:pt x="49052" y="24728"/>
                  </a:lnTo>
                  <a:lnTo>
                    <a:pt x="56939" y="22219"/>
                  </a:lnTo>
                  <a:lnTo>
                    <a:pt x="64839" y="21788"/>
                  </a:lnTo>
                  <a:lnTo>
                    <a:pt x="72602" y="23276"/>
                  </a:lnTo>
                  <a:lnTo>
                    <a:pt x="80197" y="26323"/>
                  </a:lnTo>
                  <a:lnTo>
                    <a:pt x="87633" y="30559"/>
                  </a:lnTo>
                  <a:lnTo>
                    <a:pt x="94781" y="35822"/>
                  </a:lnTo>
                  <a:lnTo>
                    <a:pt x="101362" y="42170"/>
                  </a:lnTo>
                  <a:lnTo>
                    <a:pt x="107273" y="49545"/>
                  </a:lnTo>
                  <a:lnTo>
                    <a:pt x="112566" y="57784"/>
                  </a:lnTo>
                  <a:lnTo>
                    <a:pt x="117355" y="66691"/>
                  </a:lnTo>
                  <a:lnTo>
                    <a:pt x="121759" y="76101"/>
                  </a:lnTo>
                  <a:lnTo>
                    <a:pt x="125717" y="86200"/>
                  </a:lnTo>
                  <a:lnTo>
                    <a:pt x="129003" y="97497"/>
                  </a:lnTo>
                  <a:lnTo>
                    <a:pt x="131549" y="110170"/>
                  </a:lnTo>
                  <a:lnTo>
                    <a:pt x="133428" y="123936"/>
                  </a:lnTo>
                  <a:lnTo>
                    <a:pt x="134772" y="138247"/>
                  </a:lnTo>
                  <a:lnTo>
                    <a:pt x="135710" y="152721"/>
                  </a:lnTo>
                  <a:lnTo>
                    <a:pt x="136187" y="167015"/>
                  </a:lnTo>
                  <a:lnTo>
                    <a:pt x="135984" y="180759"/>
                  </a:lnTo>
                  <a:lnTo>
                    <a:pt x="135037" y="193818"/>
                  </a:lnTo>
                  <a:lnTo>
                    <a:pt x="133588" y="206401"/>
                  </a:lnTo>
                  <a:lnTo>
                    <a:pt x="132077" y="218930"/>
                  </a:lnTo>
                  <a:lnTo>
                    <a:pt x="130757" y="231653"/>
                  </a:lnTo>
                  <a:lnTo>
                    <a:pt x="129381" y="244319"/>
                  </a:lnTo>
                  <a:lnTo>
                    <a:pt x="127318" y="256298"/>
                  </a:lnTo>
                  <a:lnTo>
                    <a:pt x="124261" y="267282"/>
                  </a:lnTo>
                  <a:lnTo>
                    <a:pt x="120223" y="277285"/>
                  </a:lnTo>
                  <a:lnTo>
                    <a:pt x="115363" y="286465"/>
                  </a:lnTo>
                  <a:lnTo>
                    <a:pt x="109868" y="295009"/>
                  </a:lnTo>
                  <a:lnTo>
                    <a:pt x="103907" y="303087"/>
                  </a:lnTo>
                  <a:lnTo>
                    <a:pt x="97615" y="310832"/>
                  </a:lnTo>
                  <a:lnTo>
                    <a:pt x="91080" y="318332"/>
                  </a:lnTo>
                  <a:lnTo>
                    <a:pt x="84050" y="325167"/>
                  </a:lnTo>
                  <a:lnTo>
                    <a:pt x="75960" y="330467"/>
                  </a:lnTo>
                  <a:lnTo>
                    <a:pt x="66595" y="333874"/>
                  </a:lnTo>
                  <a:lnTo>
                    <a:pt x="56373" y="335345"/>
                  </a:lnTo>
                  <a:lnTo>
                    <a:pt x="46125" y="334894"/>
                  </a:lnTo>
                  <a:lnTo>
                    <a:pt x="36355" y="332728"/>
                  </a:lnTo>
                  <a:lnTo>
                    <a:pt x="27527" y="328852"/>
                  </a:lnTo>
                  <a:lnTo>
                    <a:pt x="20209" y="322984"/>
                  </a:lnTo>
                  <a:lnTo>
                    <a:pt x="14549" y="315157"/>
                  </a:lnTo>
                  <a:lnTo>
                    <a:pt x="10208" y="305818"/>
                  </a:lnTo>
                  <a:lnTo>
                    <a:pt x="6580" y="295642"/>
                  </a:lnTo>
                  <a:lnTo>
                    <a:pt x="3260" y="285106"/>
                  </a:lnTo>
                  <a:lnTo>
                    <a:pt x="686" y="274780"/>
                  </a:lnTo>
                  <a:lnTo>
                    <a:pt x="0" y="265386"/>
                  </a:lnTo>
                  <a:lnTo>
                    <a:pt x="1689" y="257231"/>
                  </a:lnTo>
                  <a:lnTo>
                    <a:pt x="5622" y="250589"/>
                  </a:lnTo>
                  <a:lnTo>
                    <a:pt x="11400" y="245868"/>
                  </a:lnTo>
                  <a:lnTo>
                    <a:pt x="18591" y="243104"/>
                  </a:lnTo>
                  <a:lnTo>
                    <a:pt x="26977" y="242195"/>
                  </a:lnTo>
                  <a:lnTo>
                    <a:pt x="36568" y="243089"/>
                  </a:lnTo>
                  <a:lnTo>
                    <a:pt x="47271" y="245570"/>
                  </a:lnTo>
                  <a:lnTo>
                    <a:pt x="58896" y="249164"/>
                  </a:lnTo>
                  <a:lnTo>
                    <a:pt x="71230" y="253252"/>
                  </a:lnTo>
                  <a:lnTo>
                    <a:pt x="84085" y="257439"/>
                  </a:lnTo>
                  <a:lnTo>
                    <a:pt x="97310" y="261552"/>
                  </a:lnTo>
                  <a:lnTo>
                    <a:pt x="110795" y="265540"/>
                  </a:lnTo>
                  <a:lnTo>
                    <a:pt x="124454" y="269393"/>
                  </a:lnTo>
                  <a:lnTo>
                    <a:pt x="138066" y="272641"/>
                  </a:lnTo>
                  <a:lnTo>
                    <a:pt x="151287" y="274386"/>
                  </a:lnTo>
                  <a:lnTo>
                    <a:pt x="163939" y="274265"/>
                  </a:lnTo>
                  <a:lnTo>
                    <a:pt x="175396" y="272514"/>
                  </a:lnTo>
                  <a:lnTo>
                    <a:pt x="185507" y="269424"/>
                  </a:lnTo>
                  <a:lnTo>
                    <a:pt x="194044" y="263604"/>
                  </a:lnTo>
                  <a:lnTo>
                    <a:pt x="200902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443440" y="2632124"/>
              <a:ext cx="31587" cy="263213"/>
            </a:xfrm>
            <a:custGeom>
              <a:avLst/>
              <a:gdLst/>
              <a:ahLst/>
              <a:cxnLst/>
              <a:rect l="0" t="0" r="0" b="0"/>
              <a:pathLst>
                <a:path w="31587" h="263213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5" y="36466"/>
                  </a:lnTo>
                  <a:lnTo>
                    <a:pt x="177" y="50487"/>
                  </a:lnTo>
                  <a:lnTo>
                    <a:pt x="825" y="65464"/>
                  </a:lnTo>
                  <a:lnTo>
                    <a:pt x="2074" y="81182"/>
                  </a:lnTo>
                  <a:lnTo>
                    <a:pt x="3727" y="97284"/>
                  </a:lnTo>
                  <a:lnTo>
                    <a:pt x="5376" y="113308"/>
                  </a:lnTo>
                  <a:lnTo>
                    <a:pt x="6788" y="129005"/>
                  </a:lnTo>
                  <a:lnTo>
                    <a:pt x="8227" y="144323"/>
                  </a:lnTo>
                  <a:lnTo>
                    <a:pt x="10330" y="159301"/>
                  </a:lnTo>
                  <a:lnTo>
                    <a:pt x="13406" y="174004"/>
                  </a:lnTo>
                  <a:lnTo>
                    <a:pt x="17134" y="188474"/>
                  </a:lnTo>
                  <a:lnTo>
                    <a:pt x="21112" y="204452"/>
                  </a:lnTo>
                  <a:lnTo>
                    <a:pt x="25693" y="226698"/>
                  </a:lnTo>
                  <a:lnTo>
                    <a:pt x="31586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5" name="Freeform 84"/>
          <p:cNvSpPr/>
          <p:nvPr/>
        </p:nvSpPr>
        <p:spPr>
          <a:xfrm>
            <a:off x="6167398" y="3663917"/>
            <a:ext cx="180184" cy="302033"/>
          </a:xfrm>
          <a:custGeom>
            <a:avLst/>
            <a:gdLst/>
            <a:ahLst/>
            <a:cxnLst/>
            <a:rect l="0" t="0" r="0" b="0"/>
            <a:pathLst>
              <a:path w="180184" h="302033">
                <a:moveTo>
                  <a:pt x="160229" y="0"/>
                </a:moveTo>
                <a:lnTo>
                  <a:pt x="151495" y="3134"/>
                </a:lnTo>
                <a:lnTo>
                  <a:pt x="143788" y="7837"/>
                </a:lnTo>
                <a:lnTo>
                  <a:pt x="136386" y="14617"/>
                </a:lnTo>
                <a:lnTo>
                  <a:pt x="129125" y="22892"/>
                </a:lnTo>
                <a:lnTo>
                  <a:pt x="121946" y="31710"/>
                </a:lnTo>
                <a:lnTo>
                  <a:pt x="114825" y="40471"/>
                </a:lnTo>
                <a:lnTo>
                  <a:pt x="107907" y="49102"/>
                </a:lnTo>
                <a:lnTo>
                  <a:pt x="101489" y="57870"/>
                </a:lnTo>
                <a:lnTo>
                  <a:pt x="95686" y="66945"/>
                </a:lnTo>
                <a:lnTo>
                  <a:pt x="90299" y="76361"/>
                </a:lnTo>
                <a:lnTo>
                  <a:pt x="84914" y="86074"/>
                </a:lnTo>
                <a:lnTo>
                  <a:pt x="79288" y="96023"/>
                </a:lnTo>
                <a:lnTo>
                  <a:pt x="73356" y="106147"/>
                </a:lnTo>
                <a:lnTo>
                  <a:pt x="67140" y="116397"/>
                </a:lnTo>
                <a:lnTo>
                  <a:pt x="60697" y="126731"/>
                </a:lnTo>
                <a:lnTo>
                  <a:pt x="54081" y="136957"/>
                </a:lnTo>
                <a:lnTo>
                  <a:pt x="47340" y="146750"/>
                </a:lnTo>
                <a:lnTo>
                  <a:pt x="40516" y="155971"/>
                </a:lnTo>
                <a:lnTo>
                  <a:pt x="33799" y="164808"/>
                </a:lnTo>
                <a:lnTo>
                  <a:pt x="27516" y="173662"/>
                </a:lnTo>
                <a:lnTo>
                  <a:pt x="21809" y="182770"/>
                </a:lnTo>
                <a:lnTo>
                  <a:pt x="16655" y="192194"/>
                </a:lnTo>
                <a:lnTo>
                  <a:pt x="11958" y="201907"/>
                </a:lnTo>
                <a:lnTo>
                  <a:pt x="7622" y="211856"/>
                </a:lnTo>
                <a:lnTo>
                  <a:pt x="3879" y="222149"/>
                </a:lnTo>
                <a:lnTo>
                  <a:pt x="1269" y="233044"/>
                </a:lnTo>
                <a:lnTo>
                  <a:pt x="0" y="244625"/>
                </a:lnTo>
                <a:lnTo>
                  <a:pt x="132" y="256502"/>
                </a:lnTo>
                <a:lnTo>
                  <a:pt x="1741" y="267942"/>
                </a:lnTo>
                <a:lnTo>
                  <a:pt x="4722" y="278547"/>
                </a:lnTo>
                <a:lnTo>
                  <a:pt x="9166" y="287784"/>
                </a:lnTo>
                <a:lnTo>
                  <a:pt x="15421" y="294852"/>
                </a:lnTo>
                <a:lnTo>
                  <a:pt x="23508" y="299521"/>
                </a:lnTo>
                <a:lnTo>
                  <a:pt x="32853" y="301875"/>
                </a:lnTo>
                <a:lnTo>
                  <a:pt x="42502" y="302032"/>
                </a:lnTo>
                <a:lnTo>
                  <a:pt x="51879" y="300291"/>
                </a:lnTo>
                <a:lnTo>
                  <a:pt x="60952" y="297042"/>
                </a:lnTo>
                <a:lnTo>
                  <a:pt x="70031" y="292662"/>
                </a:lnTo>
                <a:lnTo>
                  <a:pt x="79318" y="287459"/>
                </a:lnTo>
                <a:lnTo>
                  <a:pt x="88707" y="281512"/>
                </a:lnTo>
                <a:lnTo>
                  <a:pt x="97873" y="274690"/>
                </a:lnTo>
                <a:lnTo>
                  <a:pt x="106636" y="266993"/>
                </a:lnTo>
                <a:lnTo>
                  <a:pt x="114979" y="258706"/>
                </a:lnTo>
                <a:lnTo>
                  <a:pt x="122963" y="250297"/>
                </a:lnTo>
                <a:lnTo>
                  <a:pt x="130666" y="242039"/>
                </a:lnTo>
                <a:lnTo>
                  <a:pt x="138161" y="233697"/>
                </a:lnTo>
                <a:lnTo>
                  <a:pt x="145508" y="224651"/>
                </a:lnTo>
                <a:lnTo>
                  <a:pt x="152745" y="214604"/>
                </a:lnTo>
                <a:lnTo>
                  <a:pt x="159742" y="203736"/>
                </a:lnTo>
                <a:lnTo>
                  <a:pt x="166215" y="192515"/>
                </a:lnTo>
                <a:lnTo>
                  <a:pt x="172035" y="181266"/>
                </a:lnTo>
                <a:lnTo>
                  <a:pt x="176756" y="170290"/>
                </a:lnTo>
                <a:lnTo>
                  <a:pt x="179564" y="159926"/>
                </a:lnTo>
                <a:lnTo>
                  <a:pt x="180183" y="150307"/>
                </a:lnTo>
                <a:lnTo>
                  <a:pt x="178649" y="141867"/>
                </a:lnTo>
                <a:lnTo>
                  <a:pt x="175035" y="135401"/>
                </a:lnTo>
                <a:lnTo>
                  <a:pt x="169609" y="131174"/>
                </a:lnTo>
                <a:lnTo>
                  <a:pt x="162901" y="129303"/>
                </a:lnTo>
                <a:lnTo>
                  <a:pt x="155577" y="130008"/>
                </a:lnTo>
                <a:lnTo>
                  <a:pt x="148068" y="133145"/>
                </a:lnTo>
                <a:lnTo>
                  <a:pt x="140573" y="138147"/>
                </a:lnTo>
                <a:lnTo>
                  <a:pt x="133161" y="144243"/>
                </a:lnTo>
                <a:lnTo>
                  <a:pt x="125838" y="150889"/>
                </a:lnTo>
                <a:lnTo>
                  <a:pt x="118428" y="157787"/>
                </a:lnTo>
                <a:lnTo>
                  <a:pt x="110606" y="164789"/>
                </a:lnTo>
                <a:lnTo>
                  <a:pt x="102231" y="171834"/>
                </a:lnTo>
                <a:lnTo>
                  <a:pt x="93485" y="179056"/>
                </a:lnTo>
                <a:lnTo>
                  <a:pt x="84768" y="186751"/>
                </a:lnTo>
                <a:lnTo>
                  <a:pt x="76312" y="195050"/>
                </a:lnTo>
                <a:lnTo>
                  <a:pt x="68177" y="204084"/>
                </a:lnTo>
                <a:lnTo>
                  <a:pt x="60335" y="214060"/>
                </a:lnTo>
                <a:lnTo>
                  <a:pt x="52736" y="224983"/>
                </a:lnTo>
                <a:lnTo>
                  <a:pt x="45625" y="236306"/>
                </a:lnTo>
                <a:lnTo>
                  <a:pt x="38846" y="248244"/>
                </a:lnTo>
                <a:lnTo>
                  <a:pt x="31801" y="262961"/>
                </a:lnTo>
                <a:lnTo>
                  <a:pt x="23358" y="28426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4" name="Group 93"/>
          <p:cNvGrpSpPr/>
          <p:nvPr/>
        </p:nvGrpSpPr>
        <p:grpSpPr>
          <a:xfrm>
            <a:off x="1895129" y="193552"/>
            <a:ext cx="831752" cy="743485"/>
            <a:chOff x="1895129" y="193552"/>
            <a:chExt cx="831752" cy="743485"/>
          </a:xfrm>
        </p:grpSpPr>
        <p:sp>
          <p:nvSpPr>
            <p:cNvPr id="86" name="Freeform 85"/>
            <p:cNvSpPr/>
            <p:nvPr/>
          </p:nvSpPr>
          <p:spPr>
            <a:xfrm>
              <a:off x="1905658" y="571921"/>
              <a:ext cx="126343" cy="17675"/>
            </a:xfrm>
            <a:custGeom>
              <a:avLst/>
              <a:gdLst/>
              <a:ahLst/>
              <a:cxnLst/>
              <a:rect l="0" t="0" r="0" b="0"/>
              <a:pathLst>
                <a:path w="126343" h="17675">
                  <a:moveTo>
                    <a:pt x="126342" y="17674"/>
                  </a:moveTo>
                  <a:lnTo>
                    <a:pt x="117473" y="14741"/>
                  </a:lnTo>
                  <a:lnTo>
                    <a:pt x="108486" y="11958"/>
                  </a:lnTo>
                  <a:lnTo>
                    <a:pt x="98491" y="9063"/>
                  </a:lnTo>
                  <a:lnTo>
                    <a:pt x="87510" y="6196"/>
                  </a:lnTo>
                  <a:lnTo>
                    <a:pt x="75699" y="3679"/>
                  </a:lnTo>
                  <a:lnTo>
                    <a:pt x="63254" y="1673"/>
                  </a:lnTo>
                  <a:lnTo>
                    <a:pt x="50759" y="359"/>
                  </a:lnTo>
                  <a:lnTo>
                    <a:pt x="37836" y="0"/>
                  </a:lnTo>
                  <a:lnTo>
                    <a:pt x="22236" y="1683"/>
                  </a:lnTo>
                  <a:lnTo>
                    <a:pt x="0" y="71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1895129" y="652766"/>
              <a:ext cx="178986" cy="10530"/>
            </a:xfrm>
            <a:custGeom>
              <a:avLst/>
              <a:gdLst/>
              <a:ahLst/>
              <a:cxnLst/>
              <a:rect l="0" t="0" r="0" b="0"/>
              <a:pathLst>
                <a:path w="178986" h="10530">
                  <a:moveTo>
                    <a:pt x="178985" y="10529"/>
                  </a:moveTo>
                  <a:lnTo>
                    <a:pt x="167182" y="10462"/>
                  </a:lnTo>
                  <a:lnTo>
                    <a:pt x="155413" y="9822"/>
                  </a:lnTo>
                  <a:lnTo>
                    <a:pt x="142519" y="8530"/>
                  </a:lnTo>
                  <a:lnTo>
                    <a:pt x="128498" y="6843"/>
                  </a:lnTo>
                  <a:lnTo>
                    <a:pt x="113521" y="5175"/>
                  </a:lnTo>
                  <a:lnTo>
                    <a:pt x="97808" y="3761"/>
                  </a:lnTo>
                  <a:lnTo>
                    <a:pt x="81732" y="2661"/>
                  </a:lnTo>
                  <a:lnTo>
                    <a:pt x="63919" y="1729"/>
                  </a:lnTo>
                  <a:lnTo>
                    <a:pt x="39452" y="8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221513" y="547481"/>
              <a:ext cx="505368" cy="10530"/>
            </a:xfrm>
            <a:custGeom>
              <a:avLst/>
              <a:gdLst/>
              <a:ahLst/>
              <a:cxnLst/>
              <a:rect l="0" t="0" r="0" b="0"/>
              <a:pathLst>
                <a:path w="505368" h="10530">
                  <a:moveTo>
                    <a:pt x="0" y="10529"/>
                  </a:moveTo>
                  <a:lnTo>
                    <a:pt x="11735" y="10529"/>
                  </a:lnTo>
                  <a:lnTo>
                    <a:pt x="22864" y="10529"/>
                  </a:lnTo>
                  <a:lnTo>
                    <a:pt x="34467" y="10529"/>
                  </a:lnTo>
                  <a:lnTo>
                    <a:pt x="46801" y="10529"/>
                  </a:lnTo>
                  <a:lnTo>
                    <a:pt x="60109" y="10529"/>
                  </a:lnTo>
                  <a:lnTo>
                    <a:pt x="74409" y="10524"/>
                  </a:lnTo>
                  <a:lnTo>
                    <a:pt x="89240" y="10351"/>
                  </a:lnTo>
                  <a:lnTo>
                    <a:pt x="103806" y="9703"/>
                  </a:lnTo>
                  <a:lnTo>
                    <a:pt x="117675" y="8455"/>
                  </a:lnTo>
                  <a:lnTo>
                    <a:pt x="130934" y="6802"/>
                  </a:lnTo>
                  <a:lnTo>
                    <a:pt x="143984" y="5154"/>
                  </a:lnTo>
                  <a:lnTo>
                    <a:pt x="157098" y="3751"/>
                  </a:lnTo>
                  <a:lnTo>
                    <a:pt x="170381" y="2658"/>
                  </a:lnTo>
                  <a:lnTo>
                    <a:pt x="183846" y="1850"/>
                  </a:lnTo>
                  <a:lnTo>
                    <a:pt x="197476" y="1272"/>
                  </a:lnTo>
                  <a:lnTo>
                    <a:pt x="211565" y="867"/>
                  </a:lnTo>
                  <a:lnTo>
                    <a:pt x="226694" y="588"/>
                  </a:lnTo>
                  <a:lnTo>
                    <a:pt x="243093" y="396"/>
                  </a:lnTo>
                  <a:lnTo>
                    <a:pt x="260513" y="267"/>
                  </a:lnTo>
                  <a:lnTo>
                    <a:pt x="278431" y="179"/>
                  </a:lnTo>
                  <a:lnTo>
                    <a:pt x="296483" y="120"/>
                  </a:lnTo>
                  <a:lnTo>
                    <a:pt x="314503" y="80"/>
                  </a:lnTo>
                  <a:lnTo>
                    <a:pt x="332434" y="54"/>
                  </a:lnTo>
                  <a:lnTo>
                    <a:pt x="350271" y="36"/>
                  </a:lnTo>
                  <a:lnTo>
                    <a:pt x="368028" y="24"/>
                  </a:lnTo>
                  <a:lnTo>
                    <a:pt x="385724" y="16"/>
                  </a:lnTo>
                  <a:lnTo>
                    <a:pt x="403365" y="11"/>
                  </a:lnTo>
                  <a:lnTo>
                    <a:pt x="420785" y="7"/>
                  </a:lnTo>
                  <a:lnTo>
                    <a:pt x="439670" y="5"/>
                  </a:lnTo>
                  <a:lnTo>
                    <a:pt x="465033" y="3"/>
                  </a:lnTo>
                  <a:lnTo>
                    <a:pt x="50536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326801" y="193552"/>
              <a:ext cx="221096" cy="268425"/>
            </a:xfrm>
            <a:custGeom>
              <a:avLst/>
              <a:gdLst/>
              <a:ahLst/>
              <a:cxnLst/>
              <a:rect l="0" t="0" r="0" b="0"/>
              <a:pathLst>
                <a:path w="221096" h="268425">
                  <a:moveTo>
                    <a:pt x="10525" y="38074"/>
                  </a:moveTo>
                  <a:lnTo>
                    <a:pt x="4851" y="43244"/>
                  </a:lnTo>
                  <a:lnTo>
                    <a:pt x="1317" y="42866"/>
                  </a:lnTo>
                  <a:lnTo>
                    <a:pt x="20" y="38330"/>
                  </a:lnTo>
                  <a:lnTo>
                    <a:pt x="771" y="31473"/>
                  </a:lnTo>
                  <a:lnTo>
                    <a:pt x="3242" y="23276"/>
                  </a:lnTo>
                  <a:lnTo>
                    <a:pt x="7377" y="14922"/>
                  </a:lnTo>
                  <a:lnTo>
                    <a:pt x="13444" y="7948"/>
                  </a:lnTo>
                  <a:lnTo>
                    <a:pt x="21414" y="3064"/>
                  </a:lnTo>
                  <a:lnTo>
                    <a:pt x="30684" y="422"/>
                  </a:lnTo>
                  <a:lnTo>
                    <a:pt x="40285" y="0"/>
                  </a:lnTo>
                  <a:lnTo>
                    <a:pt x="49628" y="1532"/>
                  </a:lnTo>
                  <a:lnTo>
                    <a:pt x="58509" y="4794"/>
                  </a:lnTo>
                  <a:lnTo>
                    <a:pt x="66926" y="9707"/>
                  </a:lnTo>
                  <a:lnTo>
                    <a:pt x="74951" y="16077"/>
                  </a:lnTo>
                  <a:lnTo>
                    <a:pt x="82510" y="23620"/>
                  </a:lnTo>
                  <a:lnTo>
                    <a:pt x="89374" y="32052"/>
                  </a:lnTo>
                  <a:lnTo>
                    <a:pt x="95479" y="41130"/>
                  </a:lnTo>
                  <a:lnTo>
                    <a:pt x="100903" y="50665"/>
                  </a:lnTo>
                  <a:lnTo>
                    <a:pt x="105781" y="60519"/>
                  </a:lnTo>
                  <a:lnTo>
                    <a:pt x="110245" y="70595"/>
                  </a:lnTo>
                  <a:lnTo>
                    <a:pt x="114243" y="80989"/>
                  </a:lnTo>
                  <a:lnTo>
                    <a:pt x="117556" y="91960"/>
                  </a:lnTo>
                  <a:lnTo>
                    <a:pt x="120115" y="103603"/>
                  </a:lnTo>
                  <a:lnTo>
                    <a:pt x="121834" y="115865"/>
                  </a:lnTo>
                  <a:lnTo>
                    <a:pt x="122538" y="128628"/>
                  </a:lnTo>
                  <a:lnTo>
                    <a:pt x="122232" y="141766"/>
                  </a:lnTo>
                  <a:lnTo>
                    <a:pt x="121061" y="155013"/>
                  </a:lnTo>
                  <a:lnTo>
                    <a:pt x="119211" y="167979"/>
                  </a:lnTo>
                  <a:lnTo>
                    <a:pt x="116854" y="180471"/>
                  </a:lnTo>
                  <a:lnTo>
                    <a:pt x="113968" y="192317"/>
                  </a:lnTo>
                  <a:lnTo>
                    <a:pt x="110353" y="203279"/>
                  </a:lnTo>
                  <a:lnTo>
                    <a:pt x="105959" y="213320"/>
                  </a:lnTo>
                  <a:lnTo>
                    <a:pt x="100872" y="222555"/>
                  </a:lnTo>
                  <a:lnTo>
                    <a:pt x="95233" y="231152"/>
                  </a:lnTo>
                  <a:lnTo>
                    <a:pt x="89175" y="239269"/>
                  </a:lnTo>
                  <a:lnTo>
                    <a:pt x="82649" y="246875"/>
                  </a:lnTo>
                  <a:lnTo>
                    <a:pt x="75437" y="253765"/>
                  </a:lnTo>
                  <a:lnTo>
                    <a:pt x="67474" y="259869"/>
                  </a:lnTo>
                  <a:lnTo>
                    <a:pt x="58838" y="264781"/>
                  </a:lnTo>
                  <a:lnTo>
                    <a:pt x="49663" y="267718"/>
                  </a:lnTo>
                  <a:lnTo>
                    <a:pt x="40091" y="268424"/>
                  </a:lnTo>
                  <a:lnTo>
                    <a:pt x="30563" y="266948"/>
                  </a:lnTo>
                  <a:lnTo>
                    <a:pt x="21778" y="263372"/>
                  </a:lnTo>
                  <a:lnTo>
                    <a:pt x="14069" y="257963"/>
                  </a:lnTo>
                  <a:lnTo>
                    <a:pt x="7742" y="250927"/>
                  </a:lnTo>
                  <a:lnTo>
                    <a:pt x="3241" y="242318"/>
                  </a:lnTo>
                  <a:lnTo>
                    <a:pt x="633" y="232319"/>
                  </a:lnTo>
                  <a:lnTo>
                    <a:pt x="0" y="221524"/>
                  </a:lnTo>
                  <a:lnTo>
                    <a:pt x="1612" y="210819"/>
                  </a:lnTo>
                  <a:lnTo>
                    <a:pt x="5403" y="200711"/>
                  </a:lnTo>
                  <a:lnTo>
                    <a:pt x="11200" y="191808"/>
                  </a:lnTo>
                  <a:lnTo>
                    <a:pt x="18902" y="184965"/>
                  </a:lnTo>
                  <a:lnTo>
                    <a:pt x="28261" y="180442"/>
                  </a:lnTo>
                  <a:lnTo>
                    <a:pt x="38780" y="178017"/>
                  </a:lnTo>
                  <a:lnTo>
                    <a:pt x="49824" y="177278"/>
                  </a:lnTo>
                  <a:lnTo>
                    <a:pt x="60988" y="177815"/>
                  </a:lnTo>
                  <a:lnTo>
                    <a:pt x="72091" y="179442"/>
                  </a:lnTo>
                  <a:lnTo>
                    <a:pt x="83080" y="182194"/>
                  </a:lnTo>
                  <a:lnTo>
                    <a:pt x="93952" y="185998"/>
                  </a:lnTo>
                  <a:lnTo>
                    <a:pt x="104730" y="190515"/>
                  </a:lnTo>
                  <a:lnTo>
                    <a:pt x="115433" y="195239"/>
                  </a:lnTo>
                  <a:lnTo>
                    <a:pt x="126083" y="199859"/>
                  </a:lnTo>
                  <a:lnTo>
                    <a:pt x="136694" y="204266"/>
                  </a:lnTo>
                  <a:lnTo>
                    <a:pt x="147279" y="208453"/>
                  </a:lnTo>
                  <a:lnTo>
                    <a:pt x="157841" y="212449"/>
                  </a:lnTo>
                  <a:lnTo>
                    <a:pt x="168317" y="216145"/>
                  </a:lnTo>
                  <a:lnTo>
                    <a:pt x="179815" y="219648"/>
                  </a:lnTo>
                  <a:lnTo>
                    <a:pt x="195581" y="223268"/>
                  </a:lnTo>
                  <a:lnTo>
                    <a:pt x="221095" y="2275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580535" y="231626"/>
              <a:ext cx="9476" cy="294799"/>
            </a:xfrm>
            <a:custGeom>
              <a:avLst/>
              <a:gdLst/>
              <a:ahLst/>
              <a:cxnLst/>
              <a:rect l="0" t="0" r="0" b="0"/>
              <a:pathLst>
                <a:path w="9476" h="294799">
                  <a:moveTo>
                    <a:pt x="9475" y="0"/>
                  </a:moveTo>
                  <a:lnTo>
                    <a:pt x="6608" y="8869"/>
                  </a:lnTo>
                  <a:lnTo>
                    <a:pt x="4466" y="17856"/>
                  </a:lnTo>
                  <a:lnTo>
                    <a:pt x="2863" y="27851"/>
                  </a:lnTo>
                  <a:lnTo>
                    <a:pt x="1682" y="38832"/>
                  </a:lnTo>
                  <a:lnTo>
                    <a:pt x="834" y="50643"/>
                  </a:lnTo>
                  <a:lnTo>
                    <a:pt x="241" y="63102"/>
                  </a:lnTo>
                  <a:lnTo>
                    <a:pt x="0" y="76039"/>
                  </a:lnTo>
                  <a:lnTo>
                    <a:pt x="364" y="89320"/>
                  </a:lnTo>
                  <a:lnTo>
                    <a:pt x="1419" y="102847"/>
                  </a:lnTo>
                  <a:lnTo>
                    <a:pt x="2941" y="116707"/>
                  </a:lnTo>
                  <a:lnTo>
                    <a:pt x="4501" y="131158"/>
                  </a:lnTo>
                  <a:lnTo>
                    <a:pt x="5844" y="146290"/>
                  </a:lnTo>
                  <a:lnTo>
                    <a:pt x="6897" y="162047"/>
                  </a:lnTo>
                  <a:lnTo>
                    <a:pt x="7679" y="178311"/>
                  </a:lnTo>
                  <a:lnTo>
                    <a:pt x="8239" y="194948"/>
                  </a:lnTo>
                  <a:lnTo>
                    <a:pt x="8633" y="211673"/>
                  </a:lnTo>
                  <a:lnTo>
                    <a:pt x="8948" y="230007"/>
                  </a:lnTo>
                  <a:lnTo>
                    <a:pt x="9213" y="254912"/>
                  </a:lnTo>
                  <a:lnTo>
                    <a:pt x="9475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295038" y="660906"/>
              <a:ext cx="231802" cy="255989"/>
            </a:xfrm>
            <a:custGeom>
              <a:avLst/>
              <a:gdLst/>
              <a:ahLst/>
              <a:cxnLst/>
              <a:rect l="0" t="0" r="0" b="0"/>
              <a:pathLst>
                <a:path w="231802" h="255989">
                  <a:moveTo>
                    <a:pt x="31760" y="23446"/>
                  </a:moveTo>
                  <a:lnTo>
                    <a:pt x="34894" y="14846"/>
                  </a:lnTo>
                  <a:lnTo>
                    <a:pt x="39597" y="8420"/>
                  </a:lnTo>
                  <a:lnTo>
                    <a:pt x="46377" y="3624"/>
                  </a:lnTo>
                  <a:lnTo>
                    <a:pt x="54651" y="601"/>
                  </a:lnTo>
                  <a:lnTo>
                    <a:pt x="63469" y="0"/>
                  </a:lnTo>
                  <a:lnTo>
                    <a:pt x="72221" y="1967"/>
                  </a:lnTo>
                  <a:lnTo>
                    <a:pt x="80506" y="6201"/>
                  </a:lnTo>
                  <a:lnTo>
                    <a:pt x="87977" y="12238"/>
                  </a:lnTo>
                  <a:lnTo>
                    <a:pt x="94547" y="19631"/>
                  </a:lnTo>
                  <a:lnTo>
                    <a:pt x="100312" y="28166"/>
                  </a:lnTo>
                  <a:lnTo>
                    <a:pt x="105432" y="37863"/>
                  </a:lnTo>
                  <a:lnTo>
                    <a:pt x="110064" y="48641"/>
                  </a:lnTo>
                  <a:lnTo>
                    <a:pt x="114178" y="60317"/>
                  </a:lnTo>
                  <a:lnTo>
                    <a:pt x="117571" y="72686"/>
                  </a:lnTo>
                  <a:lnTo>
                    <a:pt x="120183" y="85559"/>
                  </a:lnTo>
                  <a:lnTo>
                    <a:pt x="121938" y="98628"/>
                  </a:lnTo>
                  <a:lnTo>
                    <a:pt x="122666" y="111476"/>
                  </a:lnTo>
                  <a:lnTo>
                    <a:pt x="122377" y="123898"/>
                  </a:lnTo>
                  <a:lnTo>
                    <a:pt x="121216" y="136035"/>
                  </a:lnTo>
                  <a:lnTo>
                    <a:pt x="119374" y="148259"/>
                  </a:lnTo>
                  <a:lnTo>
                    <a:pt x="117022" y="160773"/>
                  </a:lnTo>
                  <a:lnTo>
                    <a:pt x="114139" y="173298"/>
                  </a:lnTo>
                  <a:lnTo>
                    <a:pt x="110526" y="185182"/>
                  </a:lnTo>
                  <a:lnTo>
                    <a:pt x="106133" y="196102"/>
                  </a:lnTo>
                  <a:lnTo>
                    <a:pt x="101047" y="206061"/>
                  </a:lnTo>
                  <a:lnTo>
                    <a:pt x="95409" y="215212"/>
                  </a:lnTo>
                  <a:lnTo>
                    <a:pt x="89351" y="223732"/>
                  </a:lnTo>
                  <a:lnTo>
                    <a:pt x="82826" y="231624"/>
                  </a:lnTo>
                  <a:lnTo>
                    <a:pt x="75614" y="238713"/>
                  </a:lnTo>
                  <a:lnTo>
                    <a:pt x="67651" y="244958"/>
                  </a:lnTo>
                  <a:lnTo>
                    <a:pt x="59015" y="250137"/>
                  </a:lnTo>
                  <a:lnTo>
                    <a:pt x="49840" y="253786"/>
                  </a:lnTo>
                  <a:lnTo>
                    <a:pt x="40269" y="255783"/>
                  </a:lnTo>
                  <a:lnTo>
                    <a:pt x="30740" y="255988"/>
                  </a:lnTo>
                  <a:lnTo>
                    <a:pt x="21956" y="254080"/>
                  </a:lnTo>
                  <a:lnTo>
                    <a:pt x="14247" y="250092"/>
                  </a:lnTo>
                  <a:lnTo>
                    <a:pt x="7920" y="244330"/>
                  </a:lnTo>
                  <a:lnTo>
                    <a:pt x="3419" y="237183"/>
                  </a:lnTo>
                  <a:lnTo>
                    <a:pt x="806" y="229014"/>
                  </a:lnTo>
                  <a:lnTo>
                    <a:pt x="0" y="220279"/>
                  </a:lnTo>
                  <a:lnTo>
                    <a:pt x="964" y="211503"/>
                  </a:lnTo>
                  <a:lnTo>
                    <a:pt x="3506" y="202986"/>
                  </a:lnTo>
                  <a:lnTo>
                    <a:pt x="7650" y="195134"/>
                  </a:lnTo>
                  <a:lnTo>
                    <a:pt x="13704" y="188538"/>
                  </a:lnTo>
                  <a:lnTo>
                    <a:pt x="21665" y="183400"/>
                  </a:lnTo>
                  <a:lnTo>
                    <a:pt x="31264" y="179593"/>
                  </a:lnTo>
                  <a:lnTo>
                    <a:pt x="42148" y="176864"/>
                  </a:lnTo>
                  <a:lnTo>
                    <a:pt x="53978" y="174960"/>
                  </a:lnTo>
                  <a:lnTo>
                    <a:pt x="66156" y="173982"/>
                  </a:lnTo>
                  <a:lnTo>
                    <a:pt x="77865" y="174374"/>
                  </a:lnTo>
                  <a:lnTo>
                    <a:pt x="88701" y="176261"/>
                  </a:lnTo>
                  <a:lnTo>
                    <a:pt x="98789" y="179324"/>
                  </a:lnTo>
                  <a:lnTo>
                    <a:pt x="108564" y="182989"/>
                  </a:lnTo>
                  <a:lnTo>
                    <a:pt x="118330" y="186860"/>
                  </a:lnTo>
                  <a:lnTo>
                    <a:pt x="128214" y="190745"/>
                  </a:lnTo>
                  <a:lnTo>
                    <a:pt x="138245" y="194573"/>
                  </a:lnTo>
                  <a:lnTo>
                    <a:pt x="148406" y="198329"/>
                  </a:lnTo>
                  <a:lnTo>
                    <a:pt x="158674" y="202019"/>
                  </a:lnTo>
                  <a:lnTo>
                    <a:pt x="169020" y="205658"/>
                  </a:lnTo>
                  <a:lnTo>
                    <a:pt x="179413" y="209253"/>
                  </a:lnTo>
                  <a:lnTo>
                    <a:pt x="189575" y="212664"/>
                  </a:lnTo>
                  <a:lnTo>
                    <a:pt x="200084" y="215938"/>
                  </a:lnTo>
                  <a:lnTo>
                    <a:pt x="212979" y="219363"/>
                  </a:lnTo>
                  <a:lnTo>
                    <a:pt x="231801" y="2234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663709" y="684352"/>
              <a:ext cx="2" cy="252685"/>
            </a:xfrm>
            <a:custGeom>
              <a:avLst/>
              <a:gdLst/>
              <a:ahLst/>
              <a:cxnLst/>
              <a:rect l="0" t="0" r="0" b="0"/>
              <a:pathLst>
                <a:path w="2" h="252685">
                  <a:moveTo>
                    <a:pt x="0" y="0"/>
                  </a:moveTo>
                  <a:lnTo>
                    <a:pt x="0" y="14669"/>
                  </a:lnTo>
                  <a:lnTo>
                    <a:pt x="1" y="28580"/>
                  </a:lnTo>
                  <a:lnTo>
                    <a:pt x="1" y="43078"/>
                  </a:lnTo>
                  <a:lnTo>
                    <a:pt x="1" y="58279"/>
                  </a:lnTo>
                  <a:lnTo>
                    <a:pt x="1" y="74104"/>
                  </a:lnTo>
                  <a:lnTo>
                    <a:pt x="1" y="90420"/>
                  </a:lnTo>
                  <a:lnTo>
                    <a:pt x="1" y="106937"/>
                  </a:lnTo>
                  <a:lnTo>
                    <a:pt x="1" y="123245"/>
                  </a:lnTo>
                  <a:lnTo>
                    <a:pt x="1" y="139136"/>
                  </a:lnTo>
                  <a:lnTo>
                    <a:pt x="1" y="154584"/>
                  </a:lnTo>
                  <a:lnTo>
                    <a:pt x="1" y="169650"/>
                  </a:lnTo>
                  <a:lnTo>
                    <a:pt x="1" y="184404"/>
                  </a:lnTo>
                  <a:lnTo>
                    <a:pt x="1" y="198510"/>
                  </a:lnTo>
                  <a:lnTo>
                    <a:pt x="1" y="212716"/>
                  </a:lnTo>
                  <a:lnTo>
                    <a:pt x="0" y="229390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566235" y="631709"/>
              <a:ext cx="97475" cy="178287"/>
            </a:xfrm>
            <a:custGeom>
              <a:avLst/>
              <a:gdLst/>
              <a:ahLst/>
              <a:cxnLst/>
              <a:rect l="0" t="0" r="0" b="0"/>
              <a:pathLst>
                <a:path w="97475" h="178287">
                  <a:moveTo>
                    <a:pt x="97474" y="157928"/>
                  </a:moveTo>
                  <a:lnTo>
                    <a:pt x="88606" y="160862"/>
                  </a:lnTo>
                  <a:lnTo>
                    <a:pt x="79619" y="163644"/>
                  </a:lnTo>
                  <a:lnTo>
                    <a:pt x="69629" y="166543"/>
                  </a:lnTo>
                  <a:lnTo>
                    <a:pt x="58821" y="169584"/>
                  </a:lnTo>
                  <a:lnTo>
                    <a:pt x="47657" y="172749"/>
                  </a:lnTo>
                  <a:lnTo>
                    <a:pt x="36466" y="175985"/>
                  </a:lnTo>
                  <a:lnTo>
                    <a:pt x="25872" y="178286"/>
                  </a:lnTo>
                  <a:lnTo>
                    <a:pt x="16833" y="177788"/>
                  </a:lnTo>
                  <a:lnTo>
                    <a:pt x="9731" y="173702"/>
                  </a:lnTo>
                  <a:lnTo>
                    <a:pt x="4611" y="166376"/>
                  </a:lnTo>
                  <a:lnTo>
                    <a:pt x="1451" y="156718"/>
                  </a:lnTo>
                  <a:lnTo>
                    <a:pt x="27" y="145520"/>
                  </a:lnTo>
                  <a:lnTo>
                    <a:pt x="0" y="133328"/>
                  </a:lnTo>
                  <a:lnTo>
                    <a:pt x="1027" y="120496"/>
                  </a:lnTo>
                  <a:lnTo>
                    <a:pt x="2820" y="107254"/>
                  </a:lnTo>
                  <a:lnTo>
                    <a:pt x="5155" y="93910"/>
                  </a:lnTo>
                  <a:lnTo>
                    <a:pt x="7867" y="80865"/>
                  </a:lnTo>
                  <a:lnTo>
                    <a:pt x="10832" y="68313"/>
                  </a:lnTo>
                  <a:lnTo>
                    <a:pt x="13817" y="56327"/>
                  </a:lnTo>
                  <a:lnTo>
                    <a:pt x="16759" y="43568"/>
                  </a:lnTo>
                  <a:lnTo>
                    <a:pt x="19912" y="26682"/>
                  </a:lnTo>
                  <a:lnTo>
                    <a:pt x="2377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2116227" y="1326590"/>
            <a:ext cx="736996" cy="821665"/>
            <a:chOff x="2116227" y="1326590"/>
            <a:chExt cx="736996" cy="821665"/>
          </a:xfrm>
        </p:grpSpPr>
        <p:sp>
          <p:nvSpPr>
            <p:cNvPr id="95" name="Freeform 94"/>
            <p:cNvSpPr/>
            <p:nvPr/>
          </p:nvSpPr>
          <p:spPr>
            <a:xfrm>
              <a:off x="2116227" y="1716145"/>
              <a:ext cx="115815" cy="10529"/>
            </a:xfrm>
            <a:custGeom>
              <a:avLst/>
              <a:gdLst/>
              <a:ahLst/>
              <a:cxnLst/>
              <a:rect l="0" t="0" r="0" b="0"/>
              <a:pathLst>
                <a:path w="115815" h="10529">
                  <a:moveTo>
                    <a:pt x="115814" y="0"/>
                  </a:moveTo>
                  <a:lnTo>
                    <a:pt x="106946" y="2866"/>
                  </a:lnTo>
                  <a:lnTo>
                    <a:pt x="97959" y="5008"/>
                  </a:lnTo>
                  <a:lnTo>
                    <a:pt x="87964" y="6611"/>
                  </a:lnTo>
                  <a:lnTo>
                    <a:pt x="76983" y="7792"/>
                  </a:lnTo>
                  <a:lnTo>
                    <a:pt x="65172" y="8641"/>
                  </a:lnTo>
                  <a:lnTo>
                    <a:pt x="52731" y="9238"/>
                  </a:lnTo>
                  <a:lnTo>
                    <a:pt x="40438" y="9653"/>
                  </a:lnTo>
                  <a:lnTo>
                    <a:pt x="28417" y="9983"/>
                  </a:lnTo>
                  <a:lnTo>
                    <a:pt x="15614" y="1025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147813" y="1834795"/>
              <a:ext cx="115814" cy="7693"/>
            </a:xfrm>
            <a:custGeom>
              <a:avLst/>
              <a:gdLst/>
              <a:ahLst/>
              <a:cxnLst/>
              <a:rect l="0" t="0" r="0" b="0"/>
              <a:pathLst>
                <a:path w="115814" h="7693">
                  <a:moveTo>
                    <a:pt x="115813" y="7692"/>
                  </a:moveTo>
                  <a:lnTo>
                    <a:pt x="104145" y="7625"/>
                  </a:lnTo>
                  <a:lnTo>
                    <a:pt x="93656" y="6984"/>
                  </a:lnTo>
                  <a:lnTo>
                    <a:pt x="83350" y="5693"/>
                  </a:lnTo>
                  <a:lnTo>
                    <a:pt x="72876" y="4006"/>
                  </a:lnTo>
                  <a:lnTo>
                    <a:pt x="61884" y="2338"/>
                  </a:lnTo>
                  <a:lnTo>
                    <a:pt x="50260" y="929"/>
                  </a:lnTo>
                  <a:lnTo>
                    <a:pt x="38652" y="30"/>
                  </a:lnTo>
                  <a:lnTo>
                    <a:pt x="27232" y="0"/>
                  </a:lnTo>
                  <a:lnTo>
                    <a:pt x="14995" y="1958"/>
                  </a:lnTo>
                  <a:lnTo>
                    <a:pt x="0" y="76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368911" y="1747730"/>
              <a:ext cx="484312" cy="42115"/>
            </a:xfrm>
            <a:custGeom>
              <a:avLst/>
              <a:gdLst/>
              <a:ahLst/>
              <a:cxnLst/>
              <a:rect l="0" t="0" r="0" b="0"/>
              <a:pathLst>
                <a:path w="484312" h="42115">
                  <a:moveTo>
                    <a:pt x="0" y="42114"/>
                  </a:moveTo>
                  <a:lnTo>
                    <a:pt x="8869" y="39247"/>
                  </a:lnTo>
                  <a:lnTo>
                    <a:pt x="17856" y="37105"/>
                  </a:lnTo>
                  <a:lnTo>
                    <a:pt x="27851" y="35498"/>
                  </a:lnTo>
                  <a:lnTo>
                    <a:pt x="38832" y="34144"/>
                  </a:lnTo>
                  <a:lnTo>
                    <a:pt x="50643" y="32648"/>
                  </a:lnTo>
                  <a:lnTo>
                    <a:pt x="63106" y="30801"/>
                  </a:lnTo>
                  <a:lnTo>
                    <a:pt x="76217" y="28734"/>
                  </a:lnTo>
                  <a:lnTo>
                    <a:pt x="90146" y="26802"/>
                  </a:lnTo>
                  <a:lnTo>
                    <a:pt x="104917" y="25201"/>
                  </a:lnTo>
                  <a:lnTo>
                    <a:pt x="120257" y="23805"/>
                  </a:lnTo>
                  <a:lnTo>
                    <a:pt x="135707" y="22260"/>
                  </a:lnTo>
                  <a:lnTo>
                    <a:pt x="150994" y="20374"/>
                  </a:lnTo>
                  <a:lnTo>
                    <a:pt x="166191" y="18277"/>
                  </a:lnTo>
                  <a:lnTo>
                    <a:pt x="181614" y="16322"/>
                  </a:lnTo>
                  <a:lnTo>
                    <a:pt x="197436" y="14711"/>
                  </a:lnTo>
                  <a:lnTo>
                    <a:pt x="213672" y="13476"/>
                  </a:lnTo>
                  <a:lnTo>
                    <a:pt x="230265" y="12573"/>
                  </a:lnTo>
                  <a:lnTo>
                    <a:pt x="247136" y="11930"/>
                  </a:lnTo>
                  <a:lnTo>
                    <a:pt x="264213" y="11482"/>
                  </a:lnTo>
                  <a:lnTo>
                    <a:pt x="281436" y="11174"/>
                  </a:lnTo>
                  <a:lnTo>
                    <a:pt x="298759" y="10959"/>
                  </a:lnTo>
                  <a:lnTo>
                    <a:pt x="315984" y="10643"/>
                  </a:lnTo>
                  <a:lnTo>
                    <a:pt x="332782" y="9899"/>
                  </a:lnTo>
                  <a:lnTo>
                    <a:pt x="349009" y="8586"/>
                  </a:lnTo>
                  <a:lnTo>
                    <a:pt x="364685" y="6889"/>
                  </a:lnTo>
                  <a:lnTo>
                    <a:pt x="379906" y="5212"/>
                  </a:lnTo>
                  <a:lnTo>
                    <a:pt x="394772" y="3790"/>
                  </a:lnTo>
                  <a:lnTo>
                    <a:pt x="409351" y="2681"/>
                  </a:lnTo>
                  <a:lnTo>
                    <a:pt x="425415" y="1743"/>
                  </a:lnTo>
                  <a:lnTo>
                    <a:pt x="447731" y="897"/>
                  </a:lnTo>
                  <a:lnTo>
                    <a:pt x="48431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452964" y="1882956"/>
              <a:ext cx="200218" cy="265299"/>
            </a:xfrm>
            <a:custGeom>
              <a:avLst/>
              <a:gdLst/>
              <a:ahLst/>
              <a:cxnLst/>
              <a:rect l="0" t="0" r="0" b="0"/>
              <a:pathLst>
                <a:path w="200218" h="265299">
                  <a:moveTo>
                    <a:pt x="21233" y="12173"/>
                  </a:moveTo>
                  <a:lnTo>
                    <a:pt x="15432" y="18108"/>
                  </a:lnTo>
                  <a:lnTo>
                    <a:pt x="10508" y="24312"/>
                  </a:lnTo>
                  <a:lnTo>
                    <a:pt x="6020" y="31333"/>
                  </a:lnTo>
                  <a:lnTo>
                    <a:pt x="2369" y="36477"/>
                  </a:lnTo>
                  <a:lnTo>
                    <a:pt x="557" y="36496"/>
                  </a:lnTo>
                  <a:lnTo>
                    <a:pt x="968" y="32533"/>
                  </a:lnTo>
                  <a:lnTo>
                    <a:pt x="3297" y="26092"/>
                  </a:lnTo>
                  <a:lnTo>
                    <a:pt x="7400" y="18633"/>
                  </a:lnTo>
                  <a:lnTo>
                    <a:pt x="13482" y="11666"/>
                  </a:lnTo>
                  <a:lnTo>
                    <a:pt x="21480" y="5942"/>
                  </a:lnTo>
                  <a:lnTo>
                    <a:pt x="30778" y="1906"/>
                  </a:lnTo>
                  <a:lnTo>
                    <a:pt x="40403" y="0"/>
                  </a:lnTo>
                  <a:lnTo>
                    <a:pt x="49764" y="241"/>
                  </a:lnTo>
                  <a:lnTo>
                    <a:pt x="58658" y="2652"/>
                  </a:lnTo>
                  <a:lnTo>
                    <a:pt x="67085" y="7451"/>
                  </a:lnTo>
                  <a:lnTo>
                    <a:pt x="75116" y="14521"/>
                  </a:lnTo>
                  <a:lnTo>
                    <a:pt x="82679" y="23331"/>
                  </a:lnTo>
                  <a:lnTo>
                    <a:pt x="89547" y="33144"/>
                  </a:lnTo>
                  <a:lnTo>
                    <a:pt x="95649" y="43447"/>
                  </a:lnTo>
                  <a:lnTo>
                    <a:pt x="100901" y="54124"/>
                  </a:lnTo>
                  <a:lnTo>
                    <a:pt x="105132" y="65350"/>
                  </a:lnTo>
                  <a:lnTo>
                    <a:pt x="108348" y="77197"/>
                  </a:lnTo>
                  <a:lnTo>
                    <a:pt x="110694" y="89611"/>
                  </a:lnTo>
                  <a:lnTo>
                    <a:pt x="112360" y="102484"/>
                  </a:lnTo>
                  <a:lnTo>
                    <a:pt x="113516" y="115699"/>
                  </a:lnTo>
                  <a:lnTo>
                    <a:pt x="114142" y="128999"/>
                  </a:lnTo>
                  <a:lnTo>
                    <a:pt x="114038" y="142002"/>
                  </a:lnTo>
                  <a:lnTo>
                    <a:pt x="113149" y="154528"/>
                  </a:lnTo>
                  <a:lnTo>
                    <a:pt x="111400" y="166736"/>
                  </a:lnTo>
                  <a:lnTo>
                    <a:pt x="108623" y="179006"/>
                  </a:lnTo>
                  <a:lnTo>
                    <a:pt x="104826" y="191552"/>
                  </a:lnTo>
                  <a:lnTo>
                    <a:pt x="100158" y="204097"/>
                  </a:lnTo>
                  <a:lnTo>
                    <a:pt x="94807" y="215995"/>
                  </a:lnTo>
                  <a:lnTo>
                    <a:pt x="88946" y="226920"/>
                  </a:lnTo>
                  <a:lnTo>
                    <a:pt x="82554" y="236713"/>
                  </a:lnTo>
                  <a:lnTo>
                    <a:pt x="75432" y="245219"/>
                  </a:lnTo>
                  <a:lnTo>
                    <a:pt x="67530" y="252484"/>
                  </a:lnTo>
                  <a:lnTo>
                    <a:pt x="58935" y="258380"/>
                  </a:lnTo>
                  <a:lnTo>
                    <a:pt x="49787" y="262525"/>
                  </a:lnTo>
                  <a:lnTo>
                    <a:pt x="40233" y="264862"/>
                  </a:lnTo>
                  <a:lnTo>
                    <a:pt x="30717" y="265298"/>
                  </a:lnTo>
                  <a:lnTo>
                    <a:pt x="21941" y="263546"/>
                  </a:lnTo>
                  <a:lnTo>
                    <a:pt x="14237" y="259663"/>
                  </a:lnTo>
                  <a:lnTo>
                    <a:pt x="7914" y="253971"/>
                  </a:lnTo>
                  <a:lnTo>
                    <a:pt x="3416" y="246871"/>
                  </a:lnTo>
                  <a:lnTo>
                    <a:pt x="805" y="238730"/>
                  </a:lnTo>
                  <a:lnTo>
                    <a:pt x="0" y="229843"/>
                  </a:lnTo>
                  <a:lnTo>
                    <a:pt x="964" y="220433"/>
                  </a:lnTo>
                  <a:lnTo>
                    <a:pt x="3506" y="210681"/>
                  </a:lnTo>
                  <a:lnTo>
                    <a:pt x="7651" y="201356"/>
                  </a:lnTo>
                  <a:lnTo>
                    <a:pt x="13705" y="193764"/>
                  </a:lnTo>
                  <a:lnTo>
                    <a:pt x="21662" y="188479"/>
                  </a:lnTo>
                  <a:lnTo>
                    <a:pt x="31088" y="185408"/>
                  </a:lnTo>
                  <a:lnTo>
                    <a:pt x="41324" y="184168"/>
                  </a:lnTo>
                  <a:lnTo>
                    <a:pt x="51909" y="184338"/>
                  </a:lnTo>
                  <a:lnTo>
                    <a:pt x="62608" y="185701"/>
                  </a:lnTo>
                  <a:lnTo>
                    <a:pt x="73317" y="188270"/>
                  </a:lnTo>
                  <a:lnTo>
                    <a:pt x="83999" y="191947"/>
                  </a:lnTo>
                  <a:lnTo>
                    <a:pt x="94646" y="196378"/>
                  </a:lnTo>
                  <a:lnTo>
                    <a:pt x="105262" y="201043"/>
                  </a:lnTo>
                  <a:lnTo>
                    <a:pt x="115853" y="205615"/>
                  </a:lnTo>
                  <a:lnTo>
                    <a:pt x="126425" y="209650"/>
                  </a:lnTo>
                  <a:lnTo>
                    <a:pt x="136983" y="212522"/>
                  </a:lnTo>
                  <a:lnTo>
                    <a:pt x="147523" y="214004"/>
                  </a:lnTo>
                  <a:lnTo>
                    <a:pt x="157785" y="214167"/>
                  </a:lnTo>
                  <a:lnTo>
                    <a:pt x="168372" y="213110"/>
                  </a:lnTo>
                  <a:lnTo>
                    <a:pt x="181333" y="209618"/>
                  </a:lnTo>
                  <a:lnTo>
                    <a:pt x="200217" y="2016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722268" y="1874072"/>
              <a:ext cx="15142" cy="252685"/>
            </a:xfrm>
            <a:custGeom>
              <a:avLst/>
              <a:gdLst/>
              <a:ahLst/>
              <a:cxnLst/>
              <a:rect l="0" t="0" r="0" b="0"/>
              <a:pathLst>
                <a:path w="15142" h="252685">
                  <a:moveTo>
                    <a:pt x="4612" y="0"/>
                  </a:moveTo>
                  <a:lnTo>
                    <a:pt x="1813" y="11735"/>
                  </a:lnTo>
                  <a:lnTo>
                    <a:pt x="311" y="22864"/>
                  </a:lnTo>
                  <a:lnTo>
                    <a:pt x="0" y="34462"/>
                  </a:lnTo>
                  <a:lnTo>
                    <a:pt x="506" y="46623"/>
                  </a:lnTo>
                  <a:lnTo>
                    <a:pt x="1326" y="59284"/>
                  </a:lnTo>
                  <a:lnTo>
                    <a:pt x="2146" y="72340"/>
                  </a:lnTo>
                  <a:lnTo>
                    <a:pt x="3003" y="85692"/>
                  </a:lnTo>
                  <a:lnTo>
                    <a:pt x="4177" y="99257"/>
                  </a:lnTo>
                  <a:lnTo>
                    <a:pt x="5812" y="112972"/>
                  </a:lnTo>
                  <a:lnTo>
                    <a:pt x="7740" y="126791"/>
                  </a:lnTo>
                  <a:lnTo>
                    <a:pt x="9579" y="140681"/>
                  </a:lnTo>
                  <a:lnTo>
                    <a:pt x="11114" y="154620"/>
                  </a:lnTo>
                  <a:lnTo>
                    <a:pt x="12297" y="168591"/>
                  </a:lnTo>
                  <a:lnTo>
                    <a:pt x="13166" y="182584"/>
                  </a:lnTo>
                  <a:lnTo>
                    <a:pt x="13785" y="196574"/>
                  </a:lnTo>
                  <a:lnTo>
                    <a:pt x="14219" y="209949"/>
                  </a:lnTo>
                  <a:lnTo>
                    <a:pt x="14565" y="222833"/>
                  </a:lnTo>
                  <a:lnTo>
                    <a:pt x="14855" y="236358"/>
                  </a:lnTo>
                  <a:lnTo>
                    <a:pt x="15141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648698" y="1884601"/>
              <a:ext cx="67655" cy="112069"/>
            </a:xfrm>
            <a:custGeom>
              <a:avLst/>
              <a:gdLst/>
              <a:ahLst/>
              <a:cxnLst/>
              <a:rect l="0" t="0" r="0" b="0"/>
              <a:pathLst>
                <a:path w="67655" h="112069">
                  <a:moveTo>
                    <a:pt x="67654" y="84228"/>
                  </a:moveTo>
                  <a:lnTo>
                    <a:pt x="61719" y="90095"/>
                  </a:lnTo>
                  <a:lnTo>
                    <a:pt x="55515" y="95659"/>
                  </a:lnTo>
                  <a:lnTo>
                    <a:pt x="48423" y="101440"/>
                  </a:lnTo>
                  <a:lnTo>
                    <a:pt x="40656" y="106830"/>
                  </a:lnTo>
                  <a:lnTo>
                    <a:pt x="32658" y="110567"/>
                  </a:lnTo>
                  <a:lnTo>
                    <a:pt x="24726" y="112068"/>
                  </a:lnTo>
                  <a:lnTo>
                    <a:pt x="17297" y="110923"/>
                  </a:lnTo>
                  <a:lnTo>
                    <a:pt x="11001" y="106575"/>
                  </a:lnTo>
                  <a:lnTo>
                    <a:pt x="6075" y="99053"/>
                  </a:lnTo>
                  <a:lnTo>
                    <a:pt x="2583" y="88986"/>
                  </a:lnTo>
                  <a:lnTo>
                    <a:pt x="600" y="77272"/>
                  </a:lnTo>
                  <a:lnTo>
                    <a:pt x="0" y="64603"/>
                  </a:lnTo>
                  <a:lnTo>
                    <a:pt x="380" y="51808"/>
                  </a:lnTo>
                  <a:lnTo>
                    <a:pt x="1191" y="38577"/>
                  </a:lnTo>
                  <a:lnTo>
                    <a:pt x="2500" y="22642"/>
                  </a:lnTo>
                  <a:lnTo>
                    <a:pt x="448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531015" y="1326590"/>
              <a:ext cx="176641" cy="331728"/>
            </a:xfrm>
            <a:custGeom>
              <a:avLst/>
              <a:gdLst/>
              <a:ahLst/>
              <a:cxnLst/>
              <a:rect l="0" t="0" r="0" b="0"/>
              <a:pathLst>
                <a:path w="176641" h="331728">
                  <a:moveTo>
                    <a:pt x="132694" y="0"/>
                  </a:moveTo>
                  <a:lnTo>
                    <a:pt x="126827" y="5935"/>
                  </a:lnTo>
                  <a:lnTo>
                    <a:pt x="121263" y="12139"/>
                  </a:lnTo>
                  <a:lnTo>
                    <a:pt x="115468" y="19235"/>
                  </a:lnTo>
                  <a:lnTo>
                    <a:pt x="109560" y="27176"/>
                  </a:lnTo>
                  <a:lnTo>
                    <a:pt x="103879" y="35822"/>
                  </a:lnTo>
                  <a:lnTo>
                    <a:pt x="98599" y="45012"/>
                  </a:lnTo>
                  <a:lnTo>
                    <a:pt x="93576" y="54439"/>
                  </a:lnTo>
                  <a:lnTo>
                    <a:pt x="88441" y="63680"/>
                  </a:lnTo>
                  <a:lnTo>
                    <a:pt x="82986" y="72529"/>
                  </a:lnTo>
                  <a:lnTo>
                    <a:pt x="77170" y="81282"/>
                  </a:lnTo>
                  <a:lnTo>
                    <a:pt x="71033" y="90612"/>
                  </a:lnTo>
                  <a:lnTo>
                    <a:pt x="64646" y="100853"/>
                  </a:lnTo>
                  <a:lnTo>
                    <a:pt x="58238" y="111851"/>
                  </a:lnTo>
                  <a:lnTo>
                    <a:pt x="52169" y="123160"/>
                  </a:lnTo>
                  <a:lnTo>
                    <a:pt x="46605" y="134477"/>
                  </a:lnTo>
                  <a:lnTo>
                    <a:pt x="41379" y="145840"/>
                  </a:lnTo>
                  <a:lnTo>
                    <a:pt x="36102" y="157527"/>
                  </a:lnTo>
                  <a:lnTo>
                    <a:pt x="30554" y="169679"/>
                  </a:lnTo>
                  <a:lnTo>
                    <a:pt x="24843" y="182127"/>
                  </a:lnTo>
                  <a:lnTo>
                    <a:pt x="19309" y="194490"/>
                  </a:lnTo>
                  <a:lnTo>
                    <a:pt x="14145" y="206555"/>
                  </a:lnTo>
                  <a:lnTo>
                    <a:pt x="9542" y="218437"/>
                  </a:lnTo>
                  <a:lnTo>
                    <a:pt x="5756" y="230481"/>
                  </a:lnTo>
                  <a:lnTo>
                    <a:pt x="2848" y="242877"/>
                  </a:lnTo>
                  <a:lnTo>
                    <a:pt x="879" y="255490"/>
                  </a:lnTo>
                  <a:lnTo>
                    <a:pt x="0" y="267964"/>
                  </a:lnTo>
                  <a:lnTo>
                    <a:pt x="194" y="280090"/>
                  </a:lnTo>
                  <a:lnTo>
                    <a:pt x="1628" y="291503"/>
                  </a:lnTo>
                  <a:lnTo>
                    <a:pt x="4718" y="301636"/>
                  </a:lnTo>
                  <a:lnTo>
                    <a:pt x="9544" y="310294"/>
                  </a:lnTo>
                  <a:lnTo>
                    <a:pt x="16055" y="317446"/>
                  </a:lnTo>
                  <a:lnTo>
                    <a:pt x="24246" y="323041"/>
                  </a:lnTo>
                  <a:lnTo>
                    <a:pt x="33937" y="327209"/>
                  </a:lnTo>
                  <a:lnTo>
                    <a:pt x="44680" y="330045"/>
                  </a:lnTo>
                  <a:lnTo>
                    <a:pt x="55874" y="331516"/>
                  </a:lnTo>
                  <a:lnTo>
                    <a:pt x="67134" y="331727"/>
                  </a:lnTo>
                  <a:lnTo>
                    <a:pt x="78133" y="330735"/>
                  </a:lnTo>
                  <a:lnTo>
                    <a:pt x="88519" y="328476"/>
                  </a:lnTo>
                  <a:lnTo>
                    <a:pt x="98173" y="325030"/>
                  </a:lnTo>
                  <a:lnTo>
                    <a:pt x="107318" y="320598"/>
                  </a:lnTo>
                  <a:lnTo>
                    <a:pt x="116387" y="315407"/>
                  </a:lnTo>
                  <a:lnTo>
                    <a:pt x="125633" y="309649"/>
                  </a:lnTo>
                  <a:lnTo>
                    <a:pt x="134812" y="303155"/>
                  </a:lnTo>
                  <a:lnTo>
                    <a:pt x="143297" y="295433"/>
                  </a:lnTo>
                  <a:lnTo>
                    <a:pt x="150782" y="286314"/>
                  </a:lnTo>
                  <a:lnTo>
                    <a:pt x="157282" y="276088"/>
                  </a:lnTo>
                  <a:lnTo>
                    <a:pt x="162956" y="265306"/>
                  </a:lnTo>
                  <a:lnTo>
                    <a:pt x="167985" y="254346"/>
                  </a:lnTo>
                  <a:lnTo>
                    <a:pt x="172210" y="243225"/>
                  </a:lnTo>
                  <a:lnTo>
                    <a:pt x="175151" y="231700"/>
                  </a:lnTo>
                  <a:lnTo>
                    <a:pt x="176640" y="219661"/>
                  </a:lnTo>
                  <a:lnTo>
                    <a:pt x="176488" y="207458"/>
                  </a:lnTo>
                  <a:lnTo>
                    <a:pt x="174334" y="195792"/>
                  </a:lnTo>
                  <a:lnTo>
                    <a:pt x="170177" y="185032"/>
                  </a:lnTo>
                  <a:lnTo>
                    <a:pt x="164300" y="175688"/>
                  </a:lnTo>
                  <a:lnTo>
                    <a:pt x="157076" y="168548"/>
                  </a:lnTo>
                  <a:lnTo>
                    <a:pt x="148856" y="163832"/>
                  </a:lnTo>
                  <a:lnTo>
                    <a:pt x="140085" y="161445"/>
                  </a:lnTo>
                  <a:lnTo>
                    <a:pt x="131286" y="161266"/>
                  </a:lnTo>
                  <a:lnTo>
                    <a:pt x="122744" y="162992"/>
                  </a:lnTo>
                  <a:lnTo>
                    <a:pt x="114535" y="166231"/>
                  </a:lnTo>
                  <a:lnTo>
                    <a:pt x="106636" y="170605"/>
                  </a:lnTo>
                  <a:lnTo>
                    <a:pt x="98987" y="175803"/>
                  </a:lnTo>
                  <a:lnTo>
                    <a:pt x="91526" y="181747"/>
                  </a:lnTo>
                  <a:lnTo>
                    <a:pt x="84202" y="188567"/>
                  </a:lnTo>
                  <a:lnTo>
                    <a:pt x="76979" y="196268"/>
                  </a:lnTo>
                  <a:lnTo>
                    <a:pt x="69991" y="204727"/>
                  </a:lnTo>
                  <a:lnTo>
                    <a:pt x="63525" y="213784"/>
                  </a:lnTo>
                  <a:lnTo>
                    <a:pt x="57686" y="223286"/>
                  </a:lnTo>
                  <a:lnTo>
                    <a:pt x="52104" y="233107"/>
                  </a:lnTo>
                  <a:lnTo>
                    <a:pt x="46055" y="243153"/>
                  </a:lnTo>
                  <a:lnTo>
                    <a:pt x="39180" y="253341"/>
                  </a:lnTo>
                  <a:lnTo>
                    <a:pt x="31903" y="263166"/>
                  </a:lnTo>
                  <a:lnTo>
                    <a:pt x="24545" y="272668"/>
                  </a:lnTo>
                  <a:lnTo>
                    <a:pt x="16453" y="282680"/>
                  </a:lnTo>
                  <a:lnTo>
                    <a:pt x="6352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1031792" y="2558425"/>
            <a:ext cx="1589804" cy="1019558"/>
            <a:chOff x="1031792" y="2558425"/>
            <a:chExt cx="1589804" cy="1019558"/>
          </a:xfrm>
        </p:grpSpPr>
        <p:sp>
          <p:nvSpPr>
            <p:cNvPr id="103" name="Freeform 102"/>
            <p:cNvSpPr/>
            <p:nvPr/>
          </p:nvSpPr>
          <p:spPr>
            <a:xfrm>
              <a:off x="2126756" y="2558425"/>
              <a:ext cx="31587" cy="368498"/>
            </a:xfrm>
            <a:custGeom>
              <a:avLst/>
              <a:gdLst/>
              <a:ahLst/>
              <a:cxnLst/>
              <a:rect l="0" t="0" r="0" b="0"/>
              <a:pathLst>
                <a:path w="31587" h="368498">
                  <a:moveTo>
                    <a:pt x="31586" y="0"/>
                  </a:moveTo>
                  <a:lnTo>
                    <a:pt x="31586" y="11735"/>
                  </a:lnTo>
                  <a:lnTo>
                    <a:pt x="31586" y="22863"/>
                  </a:lnTo>
                  <a:lnTo>
                    <a:pt x="31586" y="34476"/>
                  </a:lnTo>
                  <a:lnTo>
                    <a:pt x="31586" y="47155"/>
                  </a:lnTo>
                  <a:lnTo>
                    <a:pt x="31586" y="61760"/>
                  </a:lnTo>
                  <a:lnTo>
                    <a:pt x="31586" y="78563"/>
                  </a:lnTo>
                  <a:lnTo>
                    <a:pt x="31586" y="96873"/>
                  </a:lnTo>
                  <a:lnTo>
                    <a:pt x="31586" y="115382"/>
                  </a:lnTo>
                  <a:lnTo>
                    <a:pt x="31586" y="133315"/>
                  </a:lnTo>
                  <a:lnTo>
                    <a:pt x="31586" y="150758"/>
                  </a:lnTo>
                  <a:lnTo>
                    <a:pt x="31586" y="168368"/>
                  </a:lnTo>
                  <a:lnTo>
                    <a:pt x="31576" y="186543"/>
                  </a:lnTo>
                  <a:lnTo>
                    <a:pt x="31231" y="205207"/>
                  </a:lnTo>
                  <a:lnTo>
                    <a:pt x="29934" y="223984"/>
                  </a:lnTo>
                  <a:lnTo>
                    <a:pt x="27432" y="242624"/>
                  </a:lnTo>
                  <a:lnTo>
                    <a:pt x="23954" y="261042"/>
                  </a:lnTo>
                  <a:lnTo>
                    <a:pt x="20010" y="279242"/>
                  </a:lnTo>
                  <a:lnTo>
                    <a:pt x="15955" y="297238"/>
                  </a:lnTo>
                  <a:lnTo>
                    <a:pt x="12103" y="314314"/>
                  </a:lnTo>
                  <a:lnTo>
                    <a:pt x="8420" y="330705"/>
                  </a:lnTo>
                  <a:lnTo>
                    <a:pt x="4589" y="347851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258546" y="2572929"/>
              <a:ext cx="218171" cy="322408"/>
            </a:xfrm>
            <a:custGeom>
              <a:avLst/>
              <a:gdLst/>
              <a:ahLst/>
              <a:cxnLst/>
              <a:rect l="0" t="0" r="0" b="0"/>
              <a:pathLst>
                <a:path w="218171" h="322408">
                  <a:moveTo>
                    <a:pt x="184065" y="6552"/>
                  </a:moveTo>
                  <a:lnTo>
                    <a:pt x="175197" y="9419"/>
                  </a:lnTo>
                  <a:lnTo>
                    <a:pt x="166210" y="11561"/>
                  </a:lnTo>
                  <a:lnTo>
                    <a:pt x="156219" y="13160"/>
                  </a:lnTo>
                  <a:lnTo>
                    <a:pt x="145411" y="14167"/>
                  </a:lnTo>
                  <a:lnTo>
                    <a:pt x="134248" y="14368"/>
                  </a:lnTo>
                  <a:lnTo>
                    <a:pt x="123043" y="13712"/>
                  </a:lnTo>
                  <a:lnTo>
                    <a:pt x="111931" y="12301"/>
                  </a:lnTo>
                  <a:lnTo>
                    <a:pt x="100946" y="10288"/>
                  </a:lnTo>
                  <a:lnTo>
                    <a:pt x="90076" y="7830"/>
                  </a:lnTo>
                  <a:lnTo>
                    <a:pt x="79133" y="5216"/>
                  </a:lnTo>
                  <a:lnTo>
                    <a:pt x="67788" y="2848"/>
                  </a:lnTo>
                  <a:lnTo>
                    <a:pt x="55903" y="940"/>
                  </a:lnTo>
                  <a:lnTo>
                    <a:pt x="43987" y="0"/>
                  </a:lnTo>
                  <a:lnTo>
                    <a:pt x="33053" y="884"/>
                  </a:lnTo>
                  <a:lnTo>
                    <a:pt x="23596" y="3897"/>
                  </a:lnTo>
                  <a:lnTo>
                    <a:pt x="15774" y="9024"/>
                  </a:lnTo>
                  <a:lnTo>
                    <a:pt x="9663" y="16203"/>
                  </a:lnTo>
                  <a:lnTo>
                    <a:pt x="5115" y="25174"/>
                  </a:lnTo>
                  <a:lnTo>
                    <a:pt x="2009" y="35416"/>
                  </a:lnTo>
                  <a:lnTo>
                    <a:pt x="350" y="46266"/>
                  </a:lnTo>
                  <a:lnTo>
                    <a:pt x="0" y="57301"/>
                  </a:lnTo>
                  <a:lnTo>
                    <a:pt x="557" y="68486"/>
                  </a:lnTo>
                  <a:lnTo>
                    <a:pt x="1460" y="80060"/>
                  </a:lnTo>
                  <a:lnTo>
                    <a:pt x="2368" y="92117"/>
                  </a:lnTo>
                  <a:lnTo>
                    <a:pt x="3487" y="103650"/>
                  </a:lnTo>
                  <a:lnTo>
                    <a:pt x="6087" y="112585"/>
                  </a:lnTo>
                  <a:lnTo>
                    <a:pt x="10697" y="117747"/>
                  </a:lnTo>
                  <a:lnTo>
                    <a:pt x="16166" y="119248"/>
                  </a:lnTo>
                  <a:lnTo>
                    <a:pt x="22047" y="117981"/>
                  </a:lnTo>
                  <a:lnTo>
                    <a:pt x="28552" y="115134"/>
                  </a:lnTo>
                  <a:lnTo>
                    <a:pt x="36240" y="111954"/>
                  </a:lnTo>
                  <a:lnTo>
                    <a:pt x="45322" y="109130"/>
                  </a:lnTo>
                  <a:lnTo>
                    <a:pt x="55852" y="106884"/>
                  </a:lnTo>
                  <a:lnTo>
                    <a:pt x="67896" y="105205"/>
                  </a:lnTo>
                  <a:lnTo>
                    <a:pt x="81318" y="104003"/>
                  </a:lnTo>
                  <a:lnTo>
                    <a:pt x="95380" y="103497"/>
                  </a:lnTo>
                  <a:lnTo>
                    <a:pt x="108892" y="104204"/>
                  </a:lnTo>
                  <a:lnTo>
                    <a:pt x="121234" y="106307"/>
                  </a:lnTo>
                  <a:lnTo>
                    <a:pt x="132484" y="109683"/>
                  </a:lnTo>
                  <a:lnTo>
                    <a:pt x="143114" y="114090"/>
                  </a:lnTo>
                  <a:lnTo>
                    <a:pt x="153480" y="119282"/>
                  </a:lnTo>
                  <a:lnTo>
                    <a:pt x="163444" y="125207"/>
                  </a:lnTo>
                  <a:lnTo>
                    <a:pt x="172470" y="132008"/>
                  </a:lnTo>
                  <a:lnTo>
                    <a:pt x="180326" y="139692"/>
                  </a:lnTo>
                  <a:lnTo>
                    <a:pt x="187078" y="148139"/>
                  </a:lnTo>
                  <a:lnTo>
                    <a:pt x="192922" y="157186"/>
                  </a:lnTo>
                  <a:lnTo>
                    <a:pt x="198075" y="166681"/>
                  </a:lnTo>
                  <a:lnTo>
                    <a:pt x="202722" y="176498"/>
                  </a:lnTo>
                  <a:lnTo>
                    <a:pt x="207011" y="186541"/>
                  </a:lnTo>
                  <a:lnTo>
                    <a:pt x="211042" y="196740"/>
                  </a:lnTo>
                  <a:lnTo>
                    <a:pt x="214564" y="207046"/>
                  </a:lnTo>
                  <a:lnTo>
                    <a:pt x="217018" y="217425"/>
                  </a:lnTo>
                  <a:lnTo>
                    <a:pt x="218170" y="227849"/>
                  </a:lnTo>
                  <a:lnTo>
                    <a:pt x="217618" y="238137"/>
                  </a:lnTo>
                  <a:lnTo>
                    <a:pt x="214663" y="247973"/>
                  </a:lnTo>
                  <a:lnTo>
                    <a:pt x="209158" y="257218"/>
                  </a:lnTo>
                  <a:lnTo>
                    <a:pt x="201733" y="265901"/>
                  </a:lnTo>
                  <a:lnTo>
                    <a:pt x="193462" y="274119"/>
                  </a:lnTo>
                  <a:lnTo>
                    <a:pt x="185052" y="281978"/>
                  </a:lnTo>
                  <a:lnTo>
                    <a:pt x="176648" y="289410"/>
                  </a:lnTo>
                  <a:lnTo>
                    <a:pt x="168027" y="296181"/>
                  </a:lnTo>
                  <a:lnTo>
                    <a:pt x="159038" y="302215"/>
                  </a:lnTo>
                  <a:lnTo>
                    <a:pt x="149340" y="307420"/>
                  </a:lnTo>
                  <a:lnTo>
                    <a:pt x="138372" y="311619"/>
                  </a:lnTo>
                  <a:lnTo>
                    <a:pt x="125953" y="314807"/>
                  </a:lnTo>
                  <a:lnTo>
                    <a:pt x="112542" y="316966"/>
                  </a:lnTo>
                  <a:lnTo>
                    <a:pt x="99008" y="317973"/>
                  </a:lnTo>
                  <a:lnTo>
                    <a:pt x="85877" y="317883"/>
                  </a:lnTo>
                  <a:lnTo>
                    <a:pt x="73370" y="317219"/>
                  </a:lnTo>
                  <a:lnTo>
                    <a:pt x="60142" y="316923"/>
                  </a:lnTo>
                  <a:lnTo>
                    <a:pt x="42801" y="318088"/>
                  </a:lnTo>
                  <a:lnTo>
                    <a:pt x="15609" y="3224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1926715" y="2958507"/>
              <a:ext cx="694881" cy="31587"/>
            </a:xfrm>
            <a:custGeom>
              <a:avLst/>
              <a:gdLst/>
              <a:ahLst/>
              <a:cxnLst/>
              <a:rect l="0" t="0" r="0" b="0"/>
              <a:pathLst>
                <a:path w="694881" h="31587">
                  <a:moveTo>
                    <a:pt x="694880" y="0"/>
                  </a:moveTo>
                  <a:lnTo>
                    <a:pt x="683145" y="1"/>
                  </a:lnTo>
                  <a:lnTo>
                    <a:pt x="672016" y="1"/>
                  </a:lnTo>
                  <a:lnTo>
                    <a:pt x="660418" y="1"/>
                  </a:lnTo>
                  <a:lnTo>
                    <a:pt x="648257" y="1"/>
                  </a:lnTo>
                  <a:lnTo>
                    <a:pt x="635597" y="1"/>
                  </a:lnTo>
                  <a:lnTo>
                    <a:pt x="622541" y="1"/>
                  </a:lnTo>
                  <a:lnTo>
                    <a:pt x="609189" y="1"/>
                  </a:lnTo>
                  <a:lnTo>
                    <a:pt x="595624" y="1"/>
                  </a:lnTo>
                  <a:lnTo>
                    <a:pt x="581913" y="5"/>
                  </a:lnTo>
                  <a:lnTo>
                    <a:pt x="568267" y="178"/>
                  </a:lnTo>
                  <a:lnTo>
                    <a:pt x="555025" y="826"/>
                  </a:lnTo>
                  <a:lnTo>
                    <a:pt x="542326" y="2075"/>
                  </a:lnTo>
                  <a:lnTo>
                    <a:pt x="529662" y="3728"/>
                  </a:lnTo>
                  <a:lnTo>
                    <a:pt x="516020" y="5376"/>
                  </a:lnTo>
                  <a:lnTo>
                    <a:pt x="500909" y="6783"/>
                  </a:lnTo>
                  <a:lnTo>
                    <a:pt x="484332" y="8049"/>
                  </a:lnTo>
                  <a:lnTo>
                    <a:pt x="466523" y="9505"/>
                  </a:lnTo>
                  <a:lnTo>
                    <a:pt x="447769" y="11332"/>
                  </a:lnTo>
                  <a:lnTo>
                    <a:pt x="428650" y="13389"/>
                  </a:lnTo>
                  <a:lnTo>
                    <a:pt x="409984" y="15317"/>
                  </a:lnTo>
                  <a:lnTo>
                    <a:pt x="392178" y="16911"/>
                  </a:lnTo>
                  <a:lnTo>
                    <a:pt x="375276" y="18133"/>
                  </a:lnTo>
                  <a:lnTo>
                    <a:pt x="359152" y="19029"/>
                  </a:lnTo>
                  <a:lnTo>
                    <a:pt x="343626" y="19666"/>
                  </a:lnTo>
                  <a:lnTo>
                    <a:pt x="328213" y="20110"/>
                  </a:lnTo>
                  <a:lnTo>
                    <a:pt x="312171" y="20417"/>
                  </a:lnTo>
                  <a:lnTo>
                    <a:pt x="295153" y="20630"/>
                  </a:lnTo>
                  <a:lnTo>
                    <a:pt x="277483" y="20945"/>
                  </a:lnTo>
                  <a:lnTo>
                    <a:pt x="259928" y="21688"/>
                  </a:lnTo>
                  <a:lnTo>
                    <a:pt x="242928" y="23001"/>
                  </a:lnTo>
                  <a:lnTo>
                    <a:pt x="226259" y="24697"/>
                  </a:lnTo>
                  <a:lnTo>
                    <a:pt x="209242" y="26374"/>
                  </a:lnTo>
                  <a:lnTo>
                    <a:pt x="191506" y="27797"/>
                  </a:lnTo>
                  <a:lnTo>
                    <a:pt x="173323" y="28903"/>
                  </a:lnTo>
                  <a:lnTo>
                    <a:pt x="155410" y="29719"/>
                  </a:lnTo>
                  <a:lnTo>
                    <a:pt x="138162" y="30303"/>
                  </a:lnTo>
                  <a:lnTo>
                    <a:pt x="121324" y="30712"/>
                  </a:lnTo>
                  <a:lnTo>
                    <a:pt x="104192" y="30994"/>
                  </a:lnTo>
                  <a:lnTo>
                    <a:pt x="86392" y="31187"/>
                  </a:lnTo>
                  <a:lnTo>
                    <a:pt x="68579" y="31318"/>
                  </a:lnTo>
                  <a:lnTo>
                    <a:pt x="50413" y="31420"/>
                  </a:lnTo>
                  <a:lnTo>
                    <a:pt x="29172" y="3150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041002" y="3189771"/>
              <a:ext cx="254211" cy="360397"/>
            </a:xfrm>
            <a:custGeom>
              <a:avLst/>
              <a:gdLst/>
              <a:ahLst/>
              <a:cxnLst/>
              <a:rect l="0" t="0" r="0" b="0"/>
              <a:pathLst>
                <a:path w="254211" h="360397">
                  <a:moveTo>
                    <a:pt x="54169" y="42477"/>
                  </a:moveTo>
                  <a:lnTo>
                    <a:pt x="48553" y="50175"/>
                  </a:lnTo>
                  <a:lnTo>
                    <a:pt x="45613" y="49750"/>
                  </a:lnTo>
                  <a:lnTo>
                    <a:pt x="45415" y="44417"/>
                  </a:lnTo>
                  <a:lnTo>
                    <a:pt x="47383" y="36926"/>
                  </a:lnTo>
                  <a:lnTo>
                    <a:pt x="51092" y="28647"/>
                  </a:lnTo>
                  <a:lnTo>
                    <a:pt x="56385" y="20651"/>
                  </a:lnTo>
                  <a:lnTo>
                    <a:pt x="63048" y="13452"/>
                  </a:lnTo>
                  <a:lnTo>
                    <a:pt x="70808" y="7459"/>
                  </a:lnTo>
                  <a:lnTo>
                    <a:pt x="79393" y="3178"/>
                  </a:lnTo>
                  <a:lnTo>
                    <a:pt x="88575" y="710"/>
                  </a:lnTo>
                  <a:lnTo>
                    <a:pt x="98012" y="0"/>
                  </a:lnTo>
                  <a:lnTo>
                    <a:pt x="107268" y="1027"/>
                  </a:lnTo>
                  <a:lnTo>
                    <a:pt x="116121" y="3602"/>
                  </a:lnTo>
                  <a:lnTo>
                    <a:pt x="124540" y="7429"/>
                  </a:lnTo>
                  <a:lnTo>
                    <a:pt x="132581" y="12205"/>
                  </a:lnTo>
                  <a:lnTo>
                    <a:pt x="140321" y="17677"/>
                  </a:lnTo>
                  <a:lnTo>
                    <a:pt x="147673" y="23805"/>
                  </a:lnTo>
                  <a:lnTo>
                    <a:pt x="154391" y="30750"/>
                  </a:lnTo>
                  <a:lnTo>
                    <a:pt x="160394" y="38538"/>
                  </a:lnTo>
                  <a:lnTo>
                    <a:pt x="165748" y="47227"/>
                  </a:lnTo>
                  <a:lnTo>
                    <a:pt x="170579" y="56970"/>
                  </a:lnTo>
                  <a:lnTo>
                    <a:pt x="175011" y="67754"/>
                  </a:lnTo>
                  <a:lnTo>
                    <a:pt x="178988" y="79591"/>
                  </a:lnTo>
                  <a:lnTo>
                    <a:pt x="182286" y="92593"/>
                  </a:lnTo>
                  <a:lnTo>
                    <a:pt x="184840" y="106706"/>
                  </a:lnTo>
                  <a:lnTo>
                    <a:pt x="186725" y="121590"/>
                  </a:lnTo>
                  <a:lnTo>
                    <a:pt x="188073" y="136726"/>
                  </a:lnTo>
                  <a:lnTo>
                    <a:pt x="189013" y="151794"/>
                  </a:lnTo>
                  <a:lnTo>
                    <a:pt x="189492" y="166673"/>
                  </a:lnTo>
                  <a:lnTo>
                    <a:pt x="189289" y="181350"/>
                  </a:lnTo>
                  <a:lnTo>
                    <a:pt x="188334" y="195853"/>
                  </a:lnTo>
                  <a:lnTo>
                    <a:pt x="186541" y="210220"/>
                  </a:lnTo>
                  <a:lnTo>
                    <a:pt x="183733" y="224486"/>
                  </a:lnTo>
                  <a:lnTo>
                    <a:pt x="179916" y="238677"/>
                  </a:lnTo>
                  <a:lnTo>
                    <a:pt x="175235" y="252649"/>
                  </a:lnTo>
                  <a:lnTo>
                    <a:pt x="169875" y="266112"/>
                  </a:lnTo>
                  <a:lnTo>
                    <a:pt x="164013" y="278941"/>
                  </a:lnTo>
                  <a:lnTo>
                    <a:pt x="157790" y="291013"/>
                  </a:lnTo>
                  <a:lnTo>
                    <a:pt x="151313" y="302128"/>
                  </a:lnTo>
                  <a:lnTo>
                    <a:pt x="144658" y="312267"/>
                  </a:lnTo>
                  <a:lnTo>
                    <a:pt x="137714" y="321398"/>
                  </a:lnTo>
                  <a:lnTo>
                    <a:pt x="130214" y="329394"/>
                  </a:lnTo>
                  <a:lnTo>
                    <a:pt x="122054" y="336293"/>
                  </a:lnTo>
                  <a:lnTo>
                    <a:pt x="113284" y="342266"/>
                  </a:lnTo>
                  <a:lnTo>
                    <a:pt x="104019" y="347521"/>
                  </a:lnTo>
                  <a:lnTo>
                    <a:pt x="94373" y="352236"/>
                  </a:lnTo>
                  <a:lnTo>
                    <a:pt x="84285" y="356235"/>
                  </a:lnTo>
                  <a:lnTo>
                    <a:pt x="73528" y="359017"/>
                  </a:lnTo>
                  <a:lnTo>
                    <a:pt x="62045" y="360396"/>
                  </a:lnTo>
                  <a:lnTo>
                    <a:pt x="50403" y="360169"/>
                  </a:lnTo>
                  <a:lnTo>
                    <a:pt x="39653" y="357963"/>
                  </a:lnTo>
                  <a:lnTo>
                    <a:pt x="30315" y="353771"/>
                  </a:lnTo>
                  <a:lnTo>
                    <a:pt x="22403" y="347871"/>
                  </a:lnTo>
                  <a:lnTo>
                    <a:pt x="15699" y="340632"/>
                  </a:lnTo>
                  <a:lnTo>
                    <a:pt x="9940" y="332396"/>
                  </a:lnTo>
                  <a:lnTo>
                    <a:pt x="5206" y="323446"/>
                  </a:lnTo>
                  <a:lnTo>
                    <a:pt x="1915" y="313994"/>
                  </a:lnTo>
                  <a:lnTo>
                    <a:pt x="183" y="304200"/>
                  </a:lnTo>
                  <a:lnTo>
                    <a:pt x="0" y="294336"/>
                  </a:lnTo>
                  <a:lnTo>
                    <a:pt x="1397" y="284787"/>
                  </a:lnTo>
                  <a:lnTo>
                    <a:pt x="4237" y="275744"/>
                  </a:lnTo>
                  <a:lnTo>
                    <a:pt x="8584" y="267535"/>
                  </a:lnTo>
                  <a:lnTo>
                    <a:pt x="14775" y="260700"/>
                  </a:lnTo>
                  <a:lnTo>
                    <a:pt x="22824" y="255405"/>
                  </a:lnTo>
                  <a:lnTo>
                    <a:pt x="32312" y="251663"/>
                  </a:lnTo>
                  <a:lnTo>
                    <a:pt x="42590" y="249510"/>
                  </a:lnTo>
                  <a:lnTo>
                    <a:pt x="53204" y="248805"/>
                  </a:lnTo>
                  <a:lnTo>
                    <a:pt x="63921" y="249448"/>
                  </a:lnTo>
                  <a:lnTo>
                    <a:pt x="74643" y="251466"/>
                  </a:lnTo>
                  <a:lnTo>
                    <a:pt x="85333" y="254742"/>
                  </a:lnTo>
                  <a:lnTo>
                    <a:pt x="95986" y="258888"/>
                  </a:lnTo>
                  <a:lnTo>
                    <a:pt x="106605" y="263354"/>
                  </a:lnTo>
                  <a:lnTo>
                    <a:pt x="117199" y="267804"/>
                  </a:lnTo>
                  <a:lnTo>
                    <a:pt x="127772" y="272264"/>
                  </a:lnTo>
                  <a:lnTo>
                    <a:pt x="138332" y="277018"/>
                  </a:lnTo>
                  <a:lnTo>
                    <a:pt x="148881" y="282203"/>
                  </a:lnTo>
                  <a:lnTo>
                    <a:pt x="159424" y="287329"/>
                  </a:lnTo>
                  <a:lnTo>
                    <a:pt x="169962" y="291407"/>
                  </a:lnTo>
                  <a:lnTo>
                    <a:pt x="180493" y="293956"/>
                  </a:lnTo>
                  <a:lnTo>
                    <a:pt x="190853" y="294836"/>
                  </a:lnTo>
                  <a:lnTo>
                    <a:pt x="200736" y="293981"/>
                  </a:lnTo>
                  <a:lnTo>
                    <a:pt x="210009" y="291559"/>
                  </a:lnTo>
                  <a:lnTo>
                    <a:pt x="218597" y="288170"/>
                  </a:lnTo>
                  <a:lnTo>
                    <a:pt x="227347" y="284407"/>
                  </a:lnTo>
                  <a:lnTo>
                    <a:pt x="238145" y="279944"/>
                  </a:lnTo>
                  <a:lnTo>
                    <a:pt x="254210" y="2741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463668" y="3190134"/>
              <a:ext cx="10530" cy="315856"/>
            </a:xfrm>
            <a:custGeom>
              <a:avLst/>
              <a:gdLst/>
              <a:ahLst/>
              <a:cxnLst/>
              <a:rect l="0" t="0" r="0" b="0"/>
              <a:pathLst>
                <a:path w="10530" h="315856">
                  <a:moveTo>
                    <a:pt x="10529" y="0"/>
                  </a:moveTo>
                  <a:lnTo>
                    <a:pt x="7662" y="8936"/>
                  </a:lnTo>
                  <a:lnTo>
                    <a:pt x="5520" y="18563"/>
                  </a:lnTo>
                  <a:lnTo>
                    <a:pt x="3917" y="29859"/>
                  </a:lnTo>
                  <a:lnTo>
                    <a:pt x="2736" y="42872"/>
                  </a:lnTo>
                  <a:lnTo>
                    <a:pt x="1887" y="57648"/>
                  </a:lnTo>
                  <a:lnTo>
                    <a:pt x="1290" y="74022"/>
                  </a:lnTo>
                  <a:lnTo>
                    <a:pt x="875" y="91537"/>
                  </a:lnTo>
                  <a:lnTo>
                    <a:pt x="591" y="109573"/>
                  </a:lnTo>
                  <a:lnTo>
                    <a:pt x="398" y="127728"/>
                  </a:lnTo>
                  <a:lnTo>
                    <a:pt x="267" y="145660"/>
                  </a:lnTo>
                  <a:lnTo>
                    <a:pt x="179" y="163006"/>
                  </a:lnTo>
                  <a:lnTo>
                    <a:pt x="120" y="179635"/>
                  </a:lnTo>
                  <a:lnTo>
                    <a:pt x="80" y="195600"/>
                  </a:lnTo>
                  <a:lnTo>
                    <a:pt x="54" y="211021"/>
                  </a:lnTo>
                  <a:lnTo>
                    <a:pt x="36" y="226026"/>
                  </a:lnTo>
                  <a:lnTo>
                    <a:pt x="24" y="240700"/>
                  </a:lnTo>
                  <a:lnTo>
                    <a:pt x="15" y="256838"/>
                  </a:lnTo>
                  <a:lnTo>
                    <a:pt x="7" y="279215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348138" y="3105906"/>
              <a:ext cx="94474" cy="248602"/>
            </a:xfrm>
            <a:custGeom>
              <a:avLst/>
              <a:gdLst/>
              <a:ahLst/>
              <a:cxnLst/>
              <a:rect l="0" t="0" r="0" b="0"/>
              <a:pathLst>
                <a:path w="94474" h="248602">
                  <a:moveTo>
                    <a:pt x="94473" y="210570"/>
                  </a:moveTo>
                  <a:lnTo>
                    <a:pt x="85739" y="213571"/>
                  </a:lnTo>
                  <a:lnTo>
                    <a:pt x="78032" y="216993"/>
                  </a:lnTo>
                  <a:lnTo>
                    <a:pt x="70626" y="221190"/>
                  </a:lnTo>
                  <a:lnTo>
                    <a:pt x="63191" y="226089"/>
                  </a:lnTo>
                  <a:lnTo>
                    <a:pt x="55364" y="231571"/>
                  </a:lnTo>
                  <a:lnTo>
                    <a:pt x="46990" y="237484"/>
                  </a:lnTo>
                  <a:lnTo>
                    <a:pt x="38247" y="243054"/>
                  </a:lnTo>
                  <a:lnTo>
                    <a:pt x="29532" y="246959"/>
                  </a:lnTo>
                  <a:lnTo>
                    <a:pt x="21093" y="248601"/>
                  </a:lnTo>
                  <a:lnTo>
                    <a:pt x="13478" y="247732"/>
                  </a:lnTo>
                  <a:lnTo>
                    <a:pt x="7582" y="244106"/>
                  </a:lnTo>
                  <a:lnTo>
                    <a:pt x="3730" y="237886"/>
                  </a:lnTo>
                  <a:lnTo>
                    <a:pt x="1604" y="229507"/>
                  </a:lnTo>
                  <a:lnTo>
                    <a:pt x="542" y="219466"/>
                  </a:lnTo>
                  <a:lnTo>
                    <a:pt x="48" y="208204"/>
                  </a:lnTo>
                  <a:lnTo>
                    <a:pt x="0" y="196071"/>
                  </a:lnTo>
                  <a:lnTo>
                    <a:pt x="557" y="183331"/>
                  </a:lnTo>
                  <a:lnTo>
                    <a:pt x="1773" y="170166"/>
                  </a:lnTo>
                  <a:lnTo>
                    <a:pt x="3419" y="156547"/>
                  </a:lnTo>
                  <a:lnTo>
                    <a:pt x="5068" y="142259"/>
                  </a:lnTo>
                  <a:lnTo>
                    <a:pt x="6476" y="127239"/>
                  </a:lnTo>
                  <a:lnTo>
                    <a:pt x="7573" y="111727"/>
                  </a:lnTo>
                  <a:lnTo>
                    <a:pt x="8385" y="96160"/>
                  </a:lnTo>
                  <a:lnTo>
                    <a:pt x="8966" y="80809"/>
                  </a:lnTo>
                  <a:lnTo>
                    <a:pt x="9374" y="65968"/>
                  </a:lnTo>
                  <a:lnTo>
                    <a:pt x="9700" y="50379"/>
                  </a:lnTo>
                  <a:lnTo>
                    <a:pt x="9974" y="30440"/>
                  </a:lnTo>
                  <a:lnTo>
                    <a:pt x="1024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1031792" y="2867550"/>
              <a:ext cx="469547" cy="710433"/>
            </a:xfrm>
            <a:custGeom>
              <a:avLst/>
              <a:gdLst/>
              <a:ahLst/>
              <a:cxnLst/>
              <a:rect l="0" t="0" r="0" b="0"/>
              <a:pathLst>
                <a:path w="469547" h="710433">
                  <a:moveTo>
                    <a:pt x="357969" y="6729"/>
                  </a:moveTo>
                  <a:lnTo>
                    <a:pt x="346234" y="9596"/>
                  </a:lnTo>
                  <a:lnTo>
                    <a:pt x="335105" y="11738"/>
                  </a:lnTo>
                  <a:lnTo>
                    <a:pt x="323507" y="13337"/>
                  </a:lnTo>
                  <a:lnTo>
                    <a:pt x="311346" y="14344"/>
                  </a:lnTo>
                  <a:lnTo>
                    <a:pt x="298685" y="14545"/>
                  </a:lnTo>
                  <a:lnTo>
                    <a:pt x="285634" y="13889"/>
                  </a:lnTo>
                  <a:lnTo>
                    <a:pt x="272455" y="12478"/>
                  </a:lnTo>
                  <a:lnTo>
                    <a:pt x="259538" y="10465"/>
                  </a:lnTo>
                  <a:lnTo>
                    <a:pt x="247072" y="8007"/>
                  </a:lnTo>
                  <a:lnTo>
                    <a:pt x="234905" y="5393"/>
                  </a:lnTo>
                  <a:lnTo>
                    <a:pt x="222663" y="3024"/>
                  </a:lnTo>
                  <a:lnTo>
                    <a:pt x="210132" y="1112"/>
                  </a:lnTo>
                  <a:lnTo>
                    <a:pt x="197427" y="0"/>
                  </a:lnTo>
                  <a:lnTo>
                    <a:pt x="184890" y="235"/>
                  </a:lnTo>
                  <a:lnTo>
                    <a:pt x="172731" y="1999"/>
                  </a:lnTo>
                  <a:lnTo>
                    <a:pt x="161635" y="5473"/>
                  </a:lnTo>
                  <a:lnTo>
                    <a:pt x="152780" y="11004"/>
                  </a:lnTo>
                  <a:lnTo>
                    <a:pt x="146606" y="18582"/>
                  </a:lnTo>
                  <a:lnTo>
                    <a:pt x="142751" y="28077"/>
                  </a:lnTo>
                  <a:lnTo>
                    <a:pt x="140447" y="39415"/>
                  </a:lnTo>
                  <a:lnTo>
                    <a:pt x="139076" y="52374"/>
                  </a:lnTo>
                  <a:lnTo>
                    <a:pt x="138250" y="66632"/>
                  </a:lnTo>
                  <a:lnTo>
                    <a:pt x="137745" y="81872"/>
                  </a:lnTo>
                  <a:lnTo>
                    <a:pt x="137432" y="97824"/>
                  </a:lnTo>
                  <a:lnTo>
                    <a:pt x="137234" y="114280"/>
                  </a:lnTo>
                  <a:lnTo>
                    <a:pt x="137107" y="131085"/>
                  </a:lnTo>
                  <a:lnTo>
                    <a:pt x="137030" y="148122"/>
                  </a:lnTo>
                  <a:lnTo>
                    <a:pt x="137150" y="164987"/>
                  </a:lnTo>
                  <a:lnTo>
                    <a:pt x="137764" y="181011"/>
                  </a:lnTo>
                  <a:lnTo>
                    <a:pt x="138990" y="195905"/>
                  </a:lnTo>
                  <a:lnTo>
                    <a:pt x="140627" y="209872"/>
                  </a:lnTo>
                  <a:lnTo>
                    <a:pt x="142266" y="223407"/>
                  </a:lnTo>
                  <a:lnTo>
                    <a:pt x="143662" y="236851"/>
                  </a:lnTo>
                  <a:lnTo>
                    <a:pt x="144750" y="250356"/>
                  </a:lnTo>
                  <a:lnTo>
                    <a:pt x="145555" y="263971"/>
                  </a:lnTo>
                  <a:lnTo>
                    <a:pt x="146132" y="277693"/>
                  </a:lnTo>
                  <a:lnTo>
                    <a:pt x="146535" y="291503"/>
                  </a:lnTo>
                  <a:lnTo>
                    <a:pt x="146814" y="305381"/>
                  </a:lnTo>
                  <a:lnTo>
                    <a:pt x="147014" y="319215"/>
                  </a:lnTo>
                  <a:lnTo>
                    <a:pt x="147497" y="329700"/>
                  </a:lnTo>
                  <a:lnTo>
                    <a:pt x="148897" y="332978"/>
                  </a:lnTo>
                  <a:lnTo>
                    <a:pt x="151469" y="330758"/>
                  </a:lnTo>
                  <a:lnTo>
                    <a:pt x="155158" y="325349"/>
                  </a:lnTo>
                  <a:lnTo>
                    <a:pt x="159772" y="318445"/>
                  </a:lnTo>
                  <a:lnTo>
                    <a:pt x="165096" y="310989"/>
                  </a:lnTo>
                  <a:lnTo>
                    <a:pt x="170940" y="303415"/>
                  </a:lnTo>
                  <a:lnTo>
                    <a:pt x="177153" y="295895"/>
                  </a:lnTo>
                  <a:lnTo>
                    <a:pt x="183628" y="288482"/>
                  </a:lnTo>
                  <a:lnTo>
                    <a:pt x="190448" y="281338"/>
                  </a:lnTo>
                  <a:lnTo>
                    <a:pt x="197866" y="274752"/>
                  </a:lnTo>
                  <a:lnTo>
                    <a:pt x="205975" y="268840"/>
                  </a:lnTo>
                  <a:lnTo>
                    <a:pt x="214879" y="263715"/>
                  </a:lnTo>
                  <a:lnTo>
                    <a:pt x="224768" y="259570"/>
                  </a:lnTo>
                  <a:lnTo>
                    <a:pt x="235645" y="256416"/>
                  </a:lnTo>
                  <a:lnTo>
                    <a:pt x="247375" y="254281"/>
                  </a:lnTo>
                  <a:lnTo>
                    <a:pt x="259772" y="253289"/>
                  </a:lnTo>
                  <a:lnTo>
                    <a:pt x="272662" y="253403"/>
                  </a:lnTo>
                  <a:lnTo>
                    <a:pt x="285739" y="254614"/>
                  </a:lnTo>
                  <a:lnTo>
                    <a:pt x="298592" y="257022"/>
                  </a:lnTo>
                  <a:lnTo>
                    <a:pt x="311008" y="260567"/>
                  </a:lnTo>
                  <a:lnTo>
                    <a:pt x="322802" y="265065"/>
                  </a:lnTo>
                  <a:lnTo>
                    <a:pt x="333730" y="270300"/>
                  </a:lnTo>
                  <a:lnTo>
                    <a:pt x="343748" y="276080"/>
                  </a:lnTo>
                  <a:lnTo>
                    <a:pt x="352967" y="282247"/>
                  </a:lnTo>
                  <a:lnTo>
                    <a:pt x="361555" y="288686"/>
                  </a:lnTo>
                  <a:lnTo>
                    <a:pt x="369674" y="295326"/>
                  </a:lnTo>
                  <a:lnTo>
                    <a:pt x="377621" y="302598"/>
                  </a:lnTo>
                  <a:lnTo>
                    <a:pt x="385804" y="311384"/>
                  </a:lnTo>
                  <a:lnTo>
                    <a:pt x="394417" y="322034"/>
                  </a:lnTo>
                  <a:lnTo>
                    <a:pt x="403152" y="334104"/>
                  </a:lnTo>
                  <a:lnTo>
                    <a:pt x="411330" y="346662"/>
                  </a:lnTo>
                  <a:lnTo>
                    <a:pt x="418609" y="359116"/>
                  </a:lnTo>
                  <a:lnTo>
                    <a:pt x="425140" y="371561"/>
                  </a:lnTo>
                  <a:lnTo>
                    <a:pt x="431367" y="384581"/>
                  </a:lnTo>
                  <a:lnTo>
                    <a:pt x="437588" y="398490"/>
                  </a:lnTo>
                  <a:lnTo>
                    <a:pt x="443768" y="413460"/>
                  </a:lnTo>
                  <a:lnTo>
                    <a:pt x="449624" y="429659"/>
                  </a:lnTo>
                  <a:lnTo>
                    <a:pt x="455008" y="447043"/>
                  </a:lnTo>
                  <a:lnTo>
                    <a:pt x="459760" y="465262"/>
                  </a:lnTo>
                  <a:lnTo>
                    <a:pt x="463646" y="483783"/>
                  </a:lnTo>
                  <a:lnTo>
                    <a:pt x="466622" y="502265"/>
                  </a:lnTo>
                  <a:lnTo>
                    <a:pt x="468636" y="520249"/>
                  </a:lnTo>
                  <a:lnTo>
                    <a:pt x="469546" y="537098"/>
                  </a:lnTo>
                  <a:lnTo>
                    <a:pt x="469382" y="552586"/>
                  </a:lnTo>
                  <a:lnTo>
                    <a:pt x="468306" y="567138"/>
                  </a:lnTo>
                  <a:lnTo>
                    <a:pt x="466522" y="581605"/>
                  </a:lnTo>
                  <a:lnTo>
                    <a:pt x="464204" y="596487"/>
                  </a:lnTo>
                  <a:lnTo>
                    <a:pt x="461175" y="611605"/>
                  </a:lnTo>
                  <a:lnTo>
                    <a:pt x="456932" y="626309"/>
                  </a:lnTo>
                  <a:lnTo>
                    <a:pt x="451297" y="640231"/>
                  </a:lnTo>
                  <a:lnTo>
                    <a:pt x="444394" y="653003"/>
                  </a:lnTo>
                  <a:lnTo>
                    <a:pt x="436464" y="664122"/>
                  </a:lnTo>
                  <a:lnTo>
                    <a:pt x="427750" y="673483"/>
                  </a:lnTo>
                  <a:lnTo>
                    <a:pt x="418135" y="681293"/>
                  </a:lnTo>
                  <a:lnTo>
                    <a:pt x="407172" y="687870"/>
                  </a:lnTo>
                  <a:lnTo>
                    <a:pt x="394723" y="693518"/>
                  </a:lnTo>
                  <a:lnTo>
                    <a:pt x="380939" y="698333"/>
                  </a:lnTo>
                  <a:lnTo>
                    <a:pt x="366084" y="702204"/>
                  </a:lnTo>
                  <a:lnTo>
                    <a:pt x="350418" y="705146"/>
                  </a:lnTo>
                  <a:lnTo>
                    <a:pt x="334000" y="707292"/>
                  </a:lnTo>
                  <a:lnTo>
                    <a:pt x="316694" y="708816"/>
                  </a:lnTo>
                  <a:lnTo>
                    <a:pt x="298511" y="709874"/>
                  </a:lnTo>
                  <a:lnTo>
                    <a:pt x="280065" y="710432"/>
                  </a:lnTo>
                  <a:lnTo>
                    <a:pt x="262441" y="710282"/>
                  </a:lnTo>
                  <a:lnTo>
                    <a:pt x="246164" y="709372"/>
                  </a:lnTo>
                  <a:lnTo>
                    <a:pt x="230607" y="707948"/>
                  </a:lnTo>
                  <a:lnTo>
                    <a:pt x="214334" y="706453"/>
                  </a:lnTo>
                  <a:lnTo>
                    <a:pt x="196562" y="705153"/>
                  </a:lnTo>
                  <a:lnTo>
                    <a:pt x="177182" y="704129"/>
                  </a:lnTo>
                  <a:lnTo>
                    <a:pt x="156402" y="703367"/>
                  </a:lnTo>
                  <a:lnTo>
                    <a:pt x="134538" y="702820"/>
                  </a:lnTo>
                  <a:lnTo>
                    <a:pt x="112363" y="702435"/>
                  </a:lnTo>
                  <a:lnTo>
                    <a:pt x="91031" y="702170"/>
                  </a:lnTo>
                  <a:lnTo>
                    <a:pt x="71121" y="701988"/>
                  </a:lnTo>
                  <a:lnTo>
                    <a:pt x="53259" y="701865"/>
                  </a:lnTo>
                  <a:lnTo>
                    <a:pt x="36633" y="701767"/>
                  </a:lnTo>
                  <a:lnTo>
                    <a:pt x="19788" y="701687"/>
                  </a:lnTo>
                  <a:lnTo>
                    <a:pt x="0" y="7016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4" name="Group 123"/>
          <p:cNvGrpSpPr/>
          <p:nvPr/>
        </p:nvGrpSpPr>
        <p:grpSpPr>
          <a:xfrm>
            <a:off x="4597269" y="4899612"/>
            <a:ext cx="2309426" cy="623978"/>
            <a:chOff x="4597269" y="4899612"/>
            <a:chExt cx="2309426" cy="623978"/>
          </a:xfrm>
        </p:grpSpPr>
        <p:sp>
          <p:nvSpPr>
            <p:cNvPr id="111" name="Freeform 110"/>
            <p:cNvSpPr/>
            <p:nvPr/>
          </p:nvSpPr>
          <p:spPr>
            <a:xfrm>
              <a:off x="4734264" y="4969450"/>
              <a:ext cx="224659" cy="429540"/>
            </a:xfrm>
            <a:custGeom>
              <a:avLst/>
              <a:gdLst/>
              <a:ahLst/>
              <a:cxnLst/>
              <a:rect l="0" t="0" r="0" b="0"/>
              <a:pathLst>
                <a:path w="224659" h="429540">
                  <a:moveTo>
                    <a:pt x="77259" y="0"/>
                  </a:moveTo>
                  <a:lnTo>
                    <a:pt x="74325" y="8801"/>
                  </a:lnTo>
                  <a:lnTo>
                    <a:pt x="71543" y="17149"/>
                  </a:lnTo>
                  <a:lnTo>
                    <a:pt x="68643" y="25852"/>
                  </a:lnTo>
                  <a:lnTo>
                    <a:pt x="65603" y="35145"/>
                  </a:lnTo>
                  <a:lnTo>
                    <a:pt x="62438" y="45289"/>
                  </a:lnTo>
                  <a:lnTo>
                    <a:pt x="59168" y="56266"/>
                  </a:lnTo>
                  <a:lnTo>
                    <a:pt x="55654" y="65536"/>
                  </a:lnTo>
                  <a:lnTo>
                    <a:pt x="52419" y="69479"/>
                  </a:lnTo>
                  <a:lnTo>
                    <a:pt x="50611" y="68326"/>
                  </a:lnTo>
                  <a:lnTo>
                    <a:pt x="50311" y="63654"/>
                  </a:lnTo>
                  <a:lnTo>
                    <a:pt x="51352" y="56938"/>
                  </a:lnTo>
                  <a:lnTo>
                    <a:pt x="53710" y="49342"/>
                  </a:lnTo>
                  <a:lnTo>
                    <a:pt x="57259" y="41520"/>
                  </a:lnTo>
                  <a:lnTo>
                    <a:pt x="61947" y="33919"/>
                  </a:lnTo>
                  <a:lnTo>
                    <a:pt x="67851" y="26936"/>
                  </a:lnTo>
                  <a:lnTo>
                    <a:pt x="74900" y="20717"/>
                  </a:lnTo>
                  <a:lnTo>
                    <a:pt x="82907" y="15535"/>
                  </a:lnTo>
                  <a:lnTo>
                    <a:pt x="91653" y="11873"/>
                  </a:lnTo>
                  <a:lnTo>
                    <a:pt x="100937" y="9862"/>
                  </a:lnTo>
                  <a:lnTo>
                    <a:pt x="110442" y="9646"/>
                  </a:lnTo>
                  <a:lnTo>
                    <a:pt x="119743" y="11544"/>
                  </a:lnTo>
                  <a:lnTo>
                    <a:pt x="128621" y="15526"/>
                  </a:lnTo>
                  <a:lnTo>
                    <a:pt x="136886" y="21283"/>
                  </a:lnTo>
                  <a:lnTo>
                    <a:pt x="144292" y="28426"/>
                  </a:lnTo>
                  <a:lnTo>
                    <a:pt x="150792" y="36610"/>
                  </a:lnTo>
                  <a:lnTo>
                    <a:pt x="156496" y="46035"/>
                  </a:lnTo>
                  <a:lnTo>
                    <a:pt x="161570" y="57403"/>
                  </a:lnTo>
                  <a:lnTo>
                    <a:pt x="166169" y="70933"/>
                  </a:lnTo>
                  <a:lnTo>
                    <a:pt x="170259" y="86087"/>
                  </a:lnTo>
                  <a:lnTo>
                    <a:pt x="173635" y="101868"/>
                  </a:lnTo>
                  <a:lnTo>
                    <a:pt x="176240" y="117630"/>
                  </a:lnTo>
                  <a:lnTo>
                    <a:pt x="178160" y="133110"/>
                  </a:lnTo>
                  <a:lnTo>
                    <a:pt x="179531" y="148257"/>
                  </a:lnTo>
                  <a:lnTo>
                    <a:pt x="180487" y="163111"/>
                  </a:lnTo>
                  <a:lnTo>
                    <a:pt x="180977" y="177900"/>
                  </a:lnTo>
                  <a:lnTo>
                    <a:pt x="180781" y="192990"/>
                  </a:lnTo>
                  <a:lnTo>
                    <a:pt x="179835" y="208554"/>
                  </a:lnTo>
                  <a:lnTo>
                    <a:pt x="178217" y="224435"/>
                  </a:lnTo>
                  <a:lnTo>
                    <a:pt x="176060" y="240250"/>
                  </a:lnTo>
                  <a:lnTo>
                    <a:pt x="173497" y="255777"/>
                  </a:lnTo>
                  <a:lnTo>
                    <a:pt x="170642" y="270966"/>
                  </a:lnTo>
                  <a:lnTo>
                    <a:pt x="167580" y="285851"/>
                  </a:lnTo>
                  <a:lnTo>
                    <a:pt x="164369" y="300493"/>
                  </a:lnTo>
                  <a:lnTo>
                    <a:pt x="160892" y="314953"/>
                  </a:lnTo>
                  <a:lnTo>
                    <a:pt x="156872" y="329283"/>
                  </a:lnTo>
                  <a:lnTo>
                    <a:pt x="152197" y="343511"/>
                  </a:lnTo>
                  <a:lnTo>
                    <a:pt x="146752" y="357338"/>
                  </a:lnTo>
                  <a:lnTo>
                    <a:pt x="140339" y="370170"/>
                  </a:lnTo>
                  <a:lnTo>
                    <a:pt x="132952" y="381763"/>
                  </a:lnTo>
                  <a:lnTo>
                    <a:pt x="124890" y="392191"/>
                  </a:lnTo>
                  <a:lnTo>
                    <a:pt x="116640" y="401664"/>
                  </a:lnTo>
                  <a:lnTo>
                    <a:pt x="108493" y="410394"/>
                  </a:lnTo>
                  <a:lnTo>
                    <a:pt x="100228" y="418090"/>
                  </a:lnTo>
                  <a:lnTo>
                    <a:pt x="91233" y="423982"/>
                  </a:lnTo>
                  <a:lnTo>
                    <a:pt x="81221" y="427794"/>
                  </a:lnTo>
                  <a:lnTo>
                    <a:pt x="70377" y="429539"/>
                  </a:lnTo>
                  <a:lnTo>
                    <a:pt x="59173" y="429273"/>
                  </a:lnTo>
                  <a:lnTo>
                    <a:pt x="47939" y="427237"/>
                  </a:lnTo>
                  <a:lnTo>
                    <a:pt x="37142" y="423617"/>
                  </a:lnTo>
                  <a:lnTo>
                    <a:pt x="27432" y="418454"/>
                  </a:lnTo>
                  <a:lnTo>
                    <a:pt x="19060" y="411907"/>
                  </a:lnTo>
                  <a:lnTo>
                    <a:pt x="12102" y="404074"/>
                  </a:lnTo>
                  <a:lnTo>
                    <a:pt x="6638" y="394915"/>
                  </a:lnTo>
                  <a:lnTo>
                    <a:pt x="2566" y="384544"/>
                  </a:lnTo>
                  <a:lnTo>
                    <a:pt x="135" y="373665"/>
                  </a:lnTo>
                  <a:lnTo>
                    <a:pt x="0" y="363436"/>
                  </a:lnTo>
                  <a:lnTo>
                    <a:pt x="2317" y="354460"/>
                  </a:lnTo>
                  <a:lnTo>
                    <a:pt x="6804" y="347132"/>
                  </a:lnTo>
                  <a:lnTo>
                    <a:pt x="13021" y="341884"/>
                  </a:lnTo>
                  <a:lnTo>
                    <a:pt x="20533" y="338730"/>
                  </a:lnTo>
                  <a:lnTo>
                    <a:pt x="28980" y="337374"/>
                  </a:lnTo>
                  <a:lnTo>
                    <a:pt x="38088" y="337428"/>
                  </a:lnTo>
                  <a:lnTo>
                    <a:pt x="47652" y="338532"/>
                  </a:lnTo>
                  <a:lnTo>
                    <a:pt x="57529" y="340557"/>
                  </a:lnTo>
                  <a:lnTo>
                    <a:pt x="67619" y="343583"/>
                  </a:lnTo>
                  <a:lnTo>
                    <a:pt x="77858" y="347571"/>
                  </a:lnTo>
                  <a:lnTo>
                    <a:pt x="88362" y="352043"/>
                  </a:lnTo>
                  <a:lnTo>
                    <a:pt x="99408" y="356204"/>
                  </a:lnTo>
                  <a:lnTo>
                    <a:pt x="111096" y="359620"/>
                  </a:lnTo>
                  <a:lnTo>
                    <a:pt x="123218" y="361896"/>
                  </a:lnTo>
                  <a:lnTo>
                    <a:pt x="135356" y="362515"/>
                  </a:lnTo>
                  <a:lnTo>
                    <a:pt x="147261" y="361371"/>
                  </a:lnTo>
                  <a:lnTo>
                    <a:pt x="158864" y="358669"/>
                  </a:lnTo>
                  <a:lnTo>
                    <a:pt x="170189" y="354729"/>
                  </a:lnTo>
                  <a:lnTo>
                    <a:pt x="181274" y="349868"/>
                  </a:lnTo>
                  <a:lnTo>
                    <a:pt x="191721" y="344455"/>
                  </a:lnTo>
                  <a:lnTo>
                    <a:pt x="201716" y="338282"/>
                  </a:lnTo>
                  <a:lnTo>
                    <a:pt x="212138" y="329692"/>
                  </a:lnTo>
                  <a:lnTo>
                    <a:pt x="224658" y="3158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597269" y="4899612"/>
              <a:ext cx="515860" cy="623978"/>
            </a:xfrm>
            <a:custGeom>
              <a:avLst/>
              <a:gdLst/>
              <a:ahLst/>
              <a:cxnLst/>
              <a:rect l="0" t="0" r="0" b="0"/>
              <a:pathLst>
                <a:path w="515860" h="623978">
                  <a:moveTo>
                    <a:pt x="393238" y="27724"/>
                  </a:moveTo>
                  <a:lnTo>
                    <a:pt x="384437" y="21924"/>
                  </a:lnTo>
                  <a:lnTo>
                    <a:pt x="376090" y="16999"/>
                  </a:lnTo>
                  <a:lnTo>
                    <a:pt x="367383" y="12502"/>
                  </a:lnTo>
                  <a:lnTo>
                    <a:pt x="357916" y="8453"/>
                  </a:lnTo>
                  <a:lnTo>
                    <a:pt x="347124" y="5088"/>
                  </a:lnTo>
                  <a:lnTo>
                    <a:pt x="334831" y="2484"/>
                  </a:lnTo>
                  <a:lnTo>
                    <a:pt x="321338" y="730"/>
                  </a:lnTo>
                  <a:lnTo>
                    <a:pt x="307220" y="0"/>
                  </a:lnTo>
                  <a:lnTo>
                    <a:pt x="292879" y="292"/>
                  </a:lnTo>
                  <a:lnTo>
                    <a:pt x="278677" y="1623"/>
                  </a:lnTo>
                  <a:lnTo>
                    <a:pt x="264995" y="4112"/>
                  </a:lnTo>
                  <a:lnTo>
                    <a:pt x="251978" y="7711"/>
                  </a:lnTo>
                  <a:lnTo>
                    <a:pt x="239424" y="12245"/>
                  </a:lnTo>
                  <a:lnTo>
                    <a:pt x="226913" y="17505"/>
                  </a:lnTo>
                  <a:lnTo>
                    <a:pt x="214198" y="23306"/>
                  </a:lnTo>
                  <a:lnTo>
                    <a:pt x="201367" y="29657"/>
                  </a:lnTo>
                  <a:lnTo>
                    <a:pt x="188746" y="36751"/>
                  </a:lnTo>
                  <a:lnTo>
                    <a:pt x="176512" y="44640"/>
                  </a:lnTo>
                  <a:lnTo>
                    <a:pt x="164687" y="53396"/>
                  </a:lnTo>
                  <a:lnTo>
                    <a:pt x="153212" y="63183"/>
                  </a:lnTo>
                  <a:lnTo>
                    <a:pt x="142018" y="73984"/>
                  </a:lnTo>
                  <a:lnTo>
                    <a:pt x="131195" y="85322"/>
                  </a:lnTo>
                  <a:lnTo>
                    <a:pt x="120994" y="96393"/>
                  </a:lnTo>
                  <a:lnTo>
                    <a:pt x="111500" y="106769"/>
                  </a:lnTo>
                  <a:lnTo>
                    <a:pt x="102649" y="116701"/>
                  </a:lnTo>
                  <a:lnTo>
                    <a:pt x="94317" y="126896"/>
                  </a:lnTo>
                  <a:lnTo>
                    <a:pt x="86376" y="137763"/>
                  </a:lnTo>
                  <a:lnTo>
                    <a:pt x="78721" y="149539"/>
                  </a:lnTo>
                  <a:lnTo>
                    <a:pt x="71267" y="162441"/>
                  </a:lnTo>
                  <a:lnTo>
                    <a:pt x="63957" y="176454"/>
                  </a:lnTo>
                  <a:lnTo>
                    <a:pt x="56911" y="191087"/>
                  </a:lnTo>
                  <a:lnTo>
                    <a:pt x="50406" y="205515"/>
                  </a:lnTo>
                  <a:lnTo>
                    <a:pt x="44546" y="219295"/>
                  </a:lnTo>
                  <a:lnTo>
                    <a:pt x="39118" y="232665"/>
                  </a:lnTo>
                  <a:lnTo>
                    <a:pt x="33707" y="246321"/>
                  </a:lnTo>
                  <a:lnTo>
                    <a:pt x="28073" y="260659"/>
                  </a:lnTo>
                  <a:lnTo>
                    <a:pt x="22474" y="275749"/>
                  </a:lnTo>
                  <a:lnTo>
                    <a:pt x="17548" y="291497"/>
                  </a:lnTo>
                  <a:lnTo>
                    <a:pt x="13601" y="307766"/>
                  </a:lnTo>
                  <a:lnTo>
                    <a:pt x="10460" y="324421"/>
                  </a:lnTo>
                  <a:lnTo>
                    <a:pt x="7662" y="341354"/>
                  </a:lnTo>
                  <a:lnTo>
                    <a:pt x="4899" y="358479"/>
                  </a:lnTo>
                  <a:lnTo>
                    <a:pt x="2365" y="375569"/>
                  </a:lnTo>
                  <a:lnTo>
                    <a:pt x="642" y="392277"/>
                  </a:lnTo>
                  <a:lnTo>
                    <a:pt x="0" y="408442"/>
                  </a:lnTo>
                  <a:lnTo>
                    <a:pt x="399" y="424077"/>
                  </a:lnTo>
                  <a:lnTo>
                    <a:pt x="1663" y="439271"/>
                  </a:lnTo>
                  <a:lnTo>
                    <a:pt x="3594" y="454124"/>
                  </a:lnTo>
                  <a:lnTo>
                    <a:pt x="6179" y="468727"/>
                  </a:lnTo>
                  <a:lnTo>
                    <a:pt x="9585" y="483152"/>
                  </a:lnTo>
                  <a:lnTo>
                    <a:pt x="13836" y="497450"/>
                  </a:lnTo>
                  <a:lnTo>
                    <a:pt x="18824" y="511493"/>
                  </a:lnTo>
                  <a:lnTo>
                    <a:pt x="24397" y="525004"/>
                  </a:lnTo>
                  <a:lnTo>
                    <a:pt x="30410" y="537865"/>
                  </a:lnTo>
                  <a:lnTo>
                    <a:pt x="36905" y="549958"/>
                  </a:lnTo>
                  <a:lnTo>
                    <a:pt x="44098" y="561088"/>
                  </a:lnTo>
                  <a:lnTo>
                    <a:pt x="52047" y="571236"/>
                  </a:lnTo>
                  <a:lnTo>
                    <a:pt x="60674" y="580374"/>
                  </a:lnTo>
                  <a:lnTo>
                    <a:pt x="69844" y="588373"/>
                  </a:lnTo>
                  <a:lnTo>
                    <a:pt x="79424" y="595275"/>
                  </a:lnTo>
                  <a:lnTo>
                    <a:pt x="89469" y="601251"/>
                  </a:lnTo>
                  <a:lnTo>
                    <a:pt x="100197" y="606507"/>
                  </a:lnTo>
                  <a:lnTo>
                    <a:pt x="111678" y="611227"/>
                  </a:lnTo>
                  <a:lnTo>
                    <a:pt x="123999" y="615399"/>
                  </a:lnTo>
                  <a:lnTo>
                    <a:pt x="137334" y="618830"/>
                  </a:lnTo>
                  <a:lnTo>
                    <a:pt x="151674" y="621467"/>
                  </a:lnTo>
                  <a:lnTo>
                    <a:pt x="166711" y="623238"/>
                  </a:lnTo>
                  <a:lnTo>
                    <a:pt x="181951" y="623977"/>
                  </a:lnTo>
                  <a:lnTo>
                    <a:pt x="197084" y="623695"/>
                  </a:lnTo>
                  <a:lnTo>
                    <a:pt x="211836" y="622540"/>
                  </a:lnTo>
                  <a:lnTo>
                    <a:pt x="225896" y="620700"/>
                  </a:lnTo>
                  <a:lnTo>
                    <a:pt x="239171" y="618350"/>
                  </a:lnTo>
                  <a:lnTo>
                    <a:pt x="251899" y="615469"/>
                  </a:lnTo>
                  <a:lnTo>
                    <a:pt x="264527" y="611857"/>
                  </a:lnTo>
                  <a:lnTo>
                    <a:pt x="277321" y="607465"/>
                  </a:lnTo>
                  <a:lnTo>
                    <a:pt x="290205" y="602379"/>
                  </a:lnTo>
                  <a:lnTo>
                    <a:pt x="302862" y="596741"/>
                  </a:lnTo>
                  <a:lnTo>
                    <a:pt x="315119" y="590684"/>
                  </a:lnTo>
                  <a:lnTo>
                    <a:pt x="326961" y="584159"/>
                  </a:lnTo>
                  <a:lnTo>
                    <a:pt x="338445" y="576947"/>
                  </a:lnTo>
                  <a:lnTo>
                    <a:pt x="349651" y="568980"/>
                  </a:lnTo>
                  <a:lnTo>
                    <a:pt x="360652" y="560171"/>
                  </a:lnTo>
                  <a:lnTo>
                    <a:pt x="371505" y="550347"/>
                  </a:lnTo>
                  <a:lnTo>
                    <a:pt x="382249" y="539518"/>
                  </a:lnTo>
                  <a:lnTo>
                    <a:pt x="392755" y="527991"/>
                  </a:lnTo>
                  <a:lnTo>
                    <a:pt x="402736" y="516262"/>
                  </a:lnTo>
                  <a:lnTo>
                    <a:pt x="412079" y="504634"/>
                  </a:lnTo>
                  <a:lnTo>
                    <a:pt x="420828" y="493218"/>
                  </a:lnTo>
                  <a:lnTo>
                    <a:pt x="429090" y="482020"/>
                  </a:lnTo>
                  <a:lnTo>
                    <a:pt x="436978" y="471006"/>
                  </a:lnTo>
                  <a:lnTo>
                    <a:pt x="444429" y="460134"/>
                  </a:lnTo>
                  <a:lnTo>
                    <a:pt x="451214" y="449368"/>
                  </a:lnTo>
                  <a:lnTo>
                    <a:pt x="457266" y="438671"/>
                  </a:lnTo>
                  <a:lnTo>
                    <a:pt x="462823" y="427859"/>
                  </a:lnTo>
                  <a:lnTo>
                    <a:pt x="468322" y="416607"/>
                  </a:lnTo>
                  <a:lnTo>
                    <a:pt x="474019" y="404770"/>
                  </a:lnTo>
                  <a:lnTo>
                    <a:pt x="479830" y="392209"/>
                  </a:lnTo>
                  <a:lnTo>
                    <a:pt x="485431" y="378713"/>
                  </a:lnTo>
                  <a:lnTo>
                    <a:pt x="490645" y="364264"/>
                  </a:lnTo>
                  <a:lnTo>
                    <a:pt x="495451" y="349154"/>
                  </a:lnTo>
                  <a:lnTo>
                    <a:pt x="499905" y="333867"/>
                  </a:lnTo>
                  <a:lnTo>
                    <a:pt x="504080" y="318692"/>
                  </a:lnTo>
                  <a:lnTo>
                    <a:pt x="507884" y="303571"/>
                  </a:lnTo>
                  <a:lnTo>
                    <a:pt x="511066" y="288201"/>
                  </a:lnTo>
                  <a:lnTo>
                    <a:pt x="513536" y="272419"/>
                  </a:lnTo>
                  <a:lnTo>
                    <a:pt x="515196" y="256379"/>
                  </a:lnTo>
                  <a:lnTo>
                    <a:pt x="515859" y="240450"/>
                  </a:lnTo>
                  <a:lnTo>
                    <a:pt x="515527" y="224843"/>
                  </a:lnTo>
                  <a:lnTo>
                    <a:pt x="514338" y="209599"/>
                  </a:lnTo>
                  <a:lnTo>
                    <a:pt x="512476" y="194677"/>
                  </a:lnTo>
                  <a:lnTo>
                    <a:pt x="510107" y="180009"/>
                  </a:lnTo>
                  <a:lnTo>
                    <a:pt x="507043" y="165531"/>
                  </a:lnTo>
                  <a:lnTo>
                    <a:pt x="502777" y="151190"/>
                  </a:lnTo>
                  <a:lnTo>
                    <a:pt x="497131" y="136951"/>
                  </a:lnTo>
                  <a:lnTo>
                    <a:pt x="490390" y="122945"/>
                  </a:lnTo>
                  <a:lnTo>
                    <a:pt x="483102" y="109461"/>
                  </a:lnTo>
                  <a:lnTo>
                    <a:pt x="475640" y="96617"/>
                  </a:lnTo>
                  <a:lnTo>
                    <a:pt x="468021" y="84536"/>
                  </a:lnTo>
                  <a:lnTo>
                    <a:pt x="460001" y="73413"/>
                  </a:lnTo>
                  <a:lnTo>
                    <a:pt x="451450" y="63270"/>
                  </a:lnTo>
                  <a:lnTo>
                    <a:pt x="442063" y="54136"/>
                  </a:lnTo>
                  <a:lnTo>
                    <a:pt x="431312" y="46139"/>
                  </a:lnTo>
                  <a:lnTo>
                    <a:pt x="419038" y="39238"/>
                  </a:lnTo>
                  <a:lnTo>
                    <a:pt x="405555" y="33264"/>
                  </a:lnTo>
                  <a:lnTo>
                    <a:pt x="391442" y="28008"/>
                  </a:lnTo>
                  <a:lnTo>
                    <a:pt x="377104" y="23293"/>
                  </a:lnTo>
                  <a:lnTo>
                    <a:pt x="362903" y="19294"/>
                  </a:lnTo>
                  <a:lnTo>
                    <a:pt x="349222" y="16512"/>
                  </a:lnTo>
                  <a:lnTo>
                    <a:pt x="336219" y="15119"/>
                  </a:lnTo>
                  <a:lnTo>
                    <a:pt x="324114" y="14832"/>
                  </a:lnTo>
                  <a:lnTo>
                    <a:pt x="312001" y="15058"/>
                  </a:lnTo>
                  <a:lnTo>
                    <a:pt x="297698" y="15816"/>
                  </a:lnTo>
                  <a:lnTo>
                    <a:pt x="277425" y="171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168580" y="5005637"/>
              <a:ext cx="248368" cy="446519"/>
            </a:xfrm>
            <a:custGeom>
              <a:avLst/>
              <a:gdLst/>
              <a:ahLst/>
              <a:cxnLst/>
              <a:rect l="0" t="0" r="0" b="0"/>
              <a:pathLst>
                <a:path w="248368" h="446519">
                  <a:moveTo>
                    <a:pt x="222010" y="16456"/>
                  </a:moveTo>
                  <a:lnTo>
                    <a:pt x="215942" y="10722"/>
                  </a:lnTo>
                  <a:lnTo>
                    <a:pt x="208457" y="6439"/>
                  </a:lnTo>
                  <a:lnTo>
                    <a:pt x="198777" y="3237"/>
                  </a:lnTo>
                  <a:lnTo>
                    <a:pt x="187463" y="1049"/>
                  </a:lnTo>
                  <a:lnTo>
                    <a:pt x="175481" y="0"/>
                  </a:lnTo>
                  <a:lnTo>
                    <a:pt x="163459" y="67"/>
                  </a:lnTo>
                  <a:lnTo>
                    <a:pt x="151663" y="1410"/>
                  </a:lnTo>
                  <a:lnTo>
                    <a:pt x="140152" y="4435"/>
                  </a:lnTo>
                  <a:lnTo>
                    <a:pt x="128901" y="9206"/>
                  </a:lnTo>
                  <a:lnTo>
                    <a:pt x="117856" y="15341"/>
                  </a:lnTo>
                  <a:lnTo>
                    <a:pt x="106967" y="22213"/>
                  </a:lnTo>
                  <a:lnTo>
                    <a:pt x="96190" y="29387"/>
                  </a:lnTo>
                  <a:lnTo>
                    <a:pt x="85491" y="36643"/>
                  </a:lnTo>
                  <a:lnTo>
                    <a:pt x="74848" y="43886"/>
                  </a:lnTo>
                  <a:lnTo>
                    <a:pt x="64245" y="51088"/>
                  </a:lnTo>
                  <a:lnTo>
                    <a:pt x="53837" y="58245"/>
                  </a:lnTo>
                  <a:lnTo>
                    <a:pt x="43922" y="65364"/>
                  </a:lnTo>
                  <a:lnTo>
                    <a:pt x="34628" y="72459"/>
                  </a:lnTo>
                  <a:lnTo>
                    <a:pt x="26082" y="79700"/>
                  </a:lnTo>
                  <a:lnTo>
                    <a:pt x="18489" y="87401"/>
                  </a:lnTo>
                  <a:lnTo>
                    <a:pt x="11872" y="95696"/>
                  </a:lnTo>
                  <a:lnTo>
                    <a:pt x="6428" y="104556"/>
                  </a:lnTo>
                  <a:lnTo>
                    <a:pt x="2593" y="113883"/>
                  </a:lnTo>
                  <a:lnTo>
                    <a:pt x="464" y="123560"/>
                  </a:lnTo>
                  <a:lnTo>
                    <a:pt x="0" y="133329"/>
                  </a:lnTo>
                  <a:lnTo>
                    <a:pt x="1200" y="142807"/>
                  </a:lnTo>
                  <a:lnTo>
                    <a:pt x="3900" y="151805"/>
                  </a:lnTo>
                  <a:lnTo>
                    <a:pt x="7983" y="160150"/>
                  </a:lnTo>
                  <a:lnTo>
                    <a:pt x="13463" y="167610"/>
                  </a:lnTo>
                  <a:lnTo>
                    <a:pt x="20226" y="174141"/>
                  </a:lnTo>
                  <a:lnTo>
                    <a:pt x="28206" y="179696"/>
                  </a:lnTo>
                  <a:lnTo>
                    <a:pt x="37464" y="184138"/>
                  </a:lnTo>
                  <a:lnTo>
                    <a:pt x="47916" y="187502"/>
                  </a:lnTo>
                  <a:lnTo>
                    <a:pt x="59358" y="190120"/>
                  </a:lnTo>
                  <a:lnTo>
                    <a:pt x="71562" y="192500"/>
                  </a:lnTo>
                  <a:lnTo>
                    <a:pt x="84327" y="194964"/>
                  </a:lnTo>
                  <a:lnTo>
                    <a:pt x="97490" y="197791"/>
                  </a:lnTo>
                  <a:lnTo>
                    <a:pt x="110933" y="201301"/>
                  </a:lnTo>
                  <a:lnTo>
                    <a:pt x="124559" y="205593"/>
                  </a:lnTo>
                  <a:lnTo>
                    <a:pt x="137979" y="210596"/>
                  </a:lnTo>
                  <a:lnTo>
                    <a:pt x="150538" y="216170"/>
                  </a:lnTo>
                  <a:lnTo>
                    <a:pt x="161948" y="222176"/>
                  </a:lnTo>
                  <a:lnTo>
                    <a:pt x="172253" y="228496"/>
                  </a:lnTo>
                  <a:lnTo>
                    <a:pt x="181643" y="235037"/>
                  </a:lnTo>
                  <a:lnTo>
                    <a:pt x="190332" y="241735"/>
                  </a:lnTo>
                  <a:lnTo>
                    <a:pt x="198509" y="248708"/>
                  </a:lnTo>
                  <a:lnTo>
                    <a:pt x="206321" y="256227"/>
                  </a:lnTo>
                  <a:lnTo>
                    <a:pt x="213876" y="264401"/>
                  </a:lnTo>
                  <a:lnTo>
                    <a:pt x="221087" y="273178"/>
                  </a:lnTo>
                  <a:lnTo>
                    <a:pt x="227704" y="282450"/>
                  </a:lnTo>
                  <a:lnTo>
                    <a:pt x="233631" y="292100"/>
                  </a:lnTo>
                  <a:lnTo>
                    <a:pt x="238762" y="302189"/>
                  </a:lnTo>
                  <a:lnTo>
                    <a:pt x="242911" y="312948"/>
                  </a:lnTo>
                  <a:lnTo>
                    <a:pt x="246061" y="324440"/>
                  </a:lnTo>
                  <a:lnTo>
                    <a:pt x="248024" y="336429"/>
                  </a:lnTo>
                  <a:lnTo>
                    <a:pt x="248367" y="348477"/>
                  </a:lnTo>
                  <a:lnTo>
                    <a:pt x="247000" y="360317"/>
                  </a:lnTo>
                  <a:lnTo>
                    <a:pt x="243963" y="371708"/>
                  </a:lnTo>
                  <a:lnTo>
                    <a:pt x="239259" y="382357"/>
                  </a:lnTo>
                  <a:lnTo>
                    <a:pt x="233057" y="392180"/>
                  </a:lnTo>
                  <a:lnTo>
                    <a:pt x="225641" y="401097"/>
                  </a:lnTo>
                  <a:lnTo>
                    <a:pt x="217300" y="408948"/>
                  </a:lnTo>
                  <a:lnTo>
                    <a:pt x="208282" y="415751"/>
                  </a:lnTo>
                  <a:lnTo>
                    <a:pt x="198619" y="421660"/>
                  </a:lnTo>
                  <a:lnTo>
                    <a:pt x="188148" y="426872"/>
                  </a:lnTo>
                  <a:lnTo>
                    <a:pt x="176843" y="431562"/>
                  </a:lnTo>
                  <a:lnTo>
                    <a:pt x="164811" y="435714"/>
                  </a:lnTo>
                  <a:lnTo>
                    <a:pt x="152202" y="439132"/>
                  </a:lnTo>
                  <a:lnTo>
                    <a:pt x="139163" y="441764"/>
                  </a:lnTo>
                  <a:lnTo>
                    <a:pt x="125813" y="443703"/>
                  </a:lnTo>
                  <a:lnTo>
                    <a:pt x="112244" y="445086"/>
                  </a:lnTo>
                  <a:lnTo>
                    <a:pt x="98534" y="446051"/>
                  </a:lnTo>
                  <a:lnTo>
                    <a:pt x="84950" y="446518"/>
                  </a:lnTo>
                  <a:lnTo>
                    <a:pt x="70416" y="446146"/>
                  </a:lnTo>
                  <a:lnTo>
                    <a:pt x="51419" y="443788"/>
                  </a:lnTo>
                  <a:lnTo>
                    <a:pt x="21969" y="4375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497105" y="5285306"/>
              <a:ext cx="152851" cy="207645"/>
            </a:xfrm>
            <a:custGeom>
              <a:avLst/>
              <a:gdLst/>
              <a:ahLst/>
              <a:cxnLst/>
              <a:rect l="0" t="0" r="0" b="0"/>
              <a:pathLst>
                <a:path w="152851" h="207645">
                  <a:moveTo>
                    <a:pt x="9299" y="52642"/>
                  </a:moveTo>
                  <a:lnTo>
                    <a:pt x="6432" y="61510"/>
                  </a:lnTo>
                  <a:lnTo>
                    <a:pt x="4290" y="70497"/>
                  </a:lnTo>
                  <a:lnTo>
                    <a:pt x="2687" y="80493"/>
                  </a:lnTo>
                  <a:lnTo>
                    <a:pt x="1506" y="91473"/>
                  </a:lnTo>
                  <a:lnTo>
                    <a:pt x="658" y="103284"/>
                  </a:lnTo>
                  <a:lnTo>
                    <a:pt x="70" y="115739"/>
                  </a:lnTo>
                  <a:lnTo>
                    <a:pt x="0" y="128504"/>
                  </a:lnTo>
                  <a:lnTo>
                    <a:pt x="1013" y="141137"/>
                  </a:lnTo>
                  <a:lnTo>
                    <a:pt x="3327" y="153400"/>
                  </a:lnTo>
                  <a:lnTo>
                    <a:pt x="6847" y="165090"/>
                  </a:lnTo>
                  <a:lnTo>
                    <a:pt x="11352" y="175947"/>
                  </a:lnTo>
                  <a:lnTo>
                    <a:pt x="16609" y="185903"/>
                  </a:lnTo>
                  <a:lnTo>
                    <a:pt x="22579" y="194572"/>
                  </a:lnTo>
                  <a:lnTo>
                    <a:pt x="29409" y="201193"/>
                  </a:lnTo>
                  <a:lnTo>
                    <a:pt x="37108" y="205529"/>
                  </a:lnTo>
                  <a:lnTo>
                    <a:pt x="45396" y="207644"/>
                  </a:lnTo>
                  <a:lnTo>
                    <a:pt x="53804" y="207634"/>
                  </a:lnTo>
                  <a:lnTo>
                    <a:pt x="62052" y="205773"/>
                  </a:lnTo>
                  <a:lnTo>
                    <a:pt x="70047" y="202272"/>
                  </a:lnTo>
                  <a:lnTo>
                    <a:pt x="77796" y="197190"/>
                  </a:lnTo>
                  <a:lnTo>
                    <a:pt x="85341" y="190702"/>
                  </a:lnTo>
                  <a:lnTo>
                    <a:pt x="92730" y="183078"/>
                  </a:lnTo>
                  <a:lnTo>
                    <a:pt x="100005" y="174592"/>
                  </a:lnTo>
                  <a:lnTo>
                    <a:pt x="107195" y="165476"/>
                  </a:lnTo>
                  <a:lnTo>
                    <a:pt x="114161" y="155916"/>
                  </a:lnTo>
                  <a:lnTo>
                    <a:pt x="120612" y="146045"/>
                  </a:lnTo>
                  <a:lnTo>
                    <a:pt x="126433" y="135962"/>
                  </a:lnTo>
                  <a:lnTo>
                    <a:pt x="131663" y="125733"/>
                  </a:lnTo>
                  <a:lnTo>
                    <a:pt x="136410" y="115405"/>
                  </a:lnTo>
                  <a:lnTo>
                    <a:pt x="140784" y="105008"/>
                  </a:lnTo>
                  <a:lnTo>
                    <a:pt x="144723" y="94397"/>
                  </a:lnTo>
                  <a:lnTo>
                    <a:pt x="147997" y="83280"/>
                  </a:lnTo>
                  <a:lnTo>
                    <a:pt x="150529" y="71548"/>
                  </a:lnTo>
                  <a:lnTo>
                    <a:pt x="152204" y="59463"/>
                  </a:lnTo>
                  <a:lnTo>
                    <a:pt x="152850" y="46180"/>
                  </a:lnTo>
                  <a:lnTo>
                    <a:pt x="151402" y="28293"/>
                  </a:lnTo>
                  <a:lnTo>
                    <a:pt x="14616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723726" y="5064207"/>
              <a:ext cx="187902" cy="435762"/>
            </a:xfrm>
            <a:custGeom>
              <a:avLst/>
              <a:gdLst/>
              <a:ahLst/>
              <a:cxnLst/>
              <a:rect l="0" t="0" r="0" b="0"/>
              <a:pathLst>
                <a:path w="187902" h="435762">
                  <a:moveTo>
                    <a:pt x="3776" y="0"/>
                  </a:moveTo>
                  <a:lnTo>
                    <a:pt x="3776" y="14669"/>
                  </a:lnTo>
                  <a:lnTo>
                    <a:pt x="3776" y="28580"/>
                  </a:lnTo>
                  <a:lnTo>
                    <a:pt x="3776" y="43078"/>
                  </a:lnTo>
                  <a:lnTo>
                    <a:pt x="3776" y="58279"/>
                  </a:lnTo>
                  <a:lnTo>
                    <a:pt x="3776" y="74104"/>
                  </a:lnTo>
                  <a:lnTo>
                    <a:pt x="3776" y="90424"/>
                  </a:lnTo>
                  <a:lnTo>
                    <a:pt x="3776" y="107114"/>
                  </a:lnTo>
                  <a:lnTo>
                    <a:pt x="3776" y="124071"/>
                  </a:lnTo>
                  <a:lnTo>
                    <a:pt x="3776" y="141214"/>
                  </a:lnTo>
                  <a:lnTo>
                    <a:pt x="3776" y="158488"/>
                  </a:lnTo>
                  <a:lnTo>
                    <a:pt x="3776" y="175851"/>
                  </a:lnTo>
                  <a:lnTo>
                    <a:pt x="3776" y="193274"/>
                  </a:lnTo>
                  <a:lnTo>
                    <a:pt x="3776" y="210738"/>
                  </a:lnTo>
                  <a:lnTo>
                    <a:pt x="3776" y="228230"/>
                  </a:lnTo>
                  <a:lnTo>
                    <a:pt x="3776" y="245735"/>
                  </a:lnTo>
                  <a:lnTo>
                    <a:pt x="3776" y="263085"/>
                  </a:lnTo>
                  <a:lnTo>
                    <a:pt x="3776" y="279967"/>
                  </a:lnTo>
                  <a:lnTo>
                    <a:pt x="3772" y="296219"/>
                  </a:lnTo>
                  <a:lnTo>
                    <a:pt x="3587" y="310691"/>
                  </a:lnTo>
                  <a:lnTo>
                    <a:pt x="2536" y="320194"/>
                  </a:lnTo>
                  <a:lnTo>
                    <a:pt x="855" y="323090"/>
                  </a:lnTo>
                  <a:lnTo>
                    <a:pt x="0" y="321154"/>
                  </a:lnTo>
                  <a:lnTo>
                    <a:pt x="292" y="316126"/>
                  </a:lnTo>
                  <a:lnTo>
                    <a:pt x="1542" y="309141"/>
                  </a:lnTo>
                  <a:lnTo>
                    <a:pt x="3507" y="300917"/>
                  </a:lnTo>
                  <a:lnTo>
                    <a:pt x="6305" y="292063"/>
                  </a:lnTo>
                  <a:lnTo>
                    <a:pt x="10396" y="283169"/>
                  </a:lnTo>
                  <a:lnTo>
                    <a:pt x="15930" y="274548"/>
                  </a:lnTo>
                  <a:lnTo>
                    <a:pt x="22767" y="266447"/>
                  </a:lnTo>
                  <a:lnTo>
                    <a:pt x="30653" y="259147"/>
                  </a:lnTo>
                  <a:lnTo>
                    <a:pt x="39335" y="252726"/>
                  </a:lnTo>
                  <a:lnTo>
                    <a:pt x="48756" y="247412"/>
                  </a:lnTo>
                  <a:lnTo>
                    <a:pt x="59058" y="243665"/>
                  </a:lnTo>
                  <a:lnTo>
                    <a:pt x="70237" y="241593"/>
                  </a:lnTo>
                  <a:lnTo>
                    <a:pt x="81844" y="241166"/>
                  </a:lnTo>
                  <a:lnTo>
                    <a:pt x="93102" y="242392"/>
                  </a:lnTo>
                  <a:lnTo>
                    <a:pt x="103599" y="245105"/>
                  </a:lnTo>
                  <a:lnTo>
                    <a:pt x="113273" y="249026"/>
                  </a:lnTo>
                  <a:lnTo>
                    <a:pt x="122231" y="253866"/>
                  </a:lnTo>
                  <a:lnTo>
                    <a:pt x="130623" y="259380"/>
                  </a:lnTo>
                  <a:lnTo>
                    <a:pt x="138429" y="265538"/>
                  </a:lnTo>
                  <a:lnTo>
                    <a:pt x="145460" y="272503"/>
                  </a:lnTo>
                  <a:lnTo>
                    <a:pt x="151680" y="280300"/>
                  </a:lnTo>
                  <a:lnTo>
                    <a:pt x="157352" y="288824"/>
                  </a:lnTo>
                  <a:lnTo>
                    <a:pt x="162928" y="297924"/>
                  </a:lnTo>
                  <a:lnTo>
                    <a:pt x="168674" y="307459"/>
                  </a:lnTo>
                  <a:lnTo>
                    <a:pt x="174347" y="317473"/>
                  </a:lnTo>
                  <a:lnTo>
                    <a:pt x="179324" y="328180"/>
                  </a:lnTo>
                  <a:lnTo>
                    <a:pt x="183296" y="339639"/>
                  </a:lnTo>
                  <a:lnTo>
                    <a:pt x="186114" y="351606"/>
                  </a:lnTo>
                  <a:lnTo>
                    <a:pt x="187631" y="363638"/>
                  </a:lnTo>
                  <a:lnTo>
                    <a:pt x="187901" y="375467"/>
                  </a:lnTo>
                  <a:lnTo>
                    <a:pt x="186963" y="386850"/>
                  </a:lnTo>
                  <a:lnTo>
                    <a:pt x="184747" y="397495"/>
                  </a:lnTo>
                  <a:lnTo>
                    <a:pt x="181324" y="407310"/>
                  </a:lnTo>
                  <a:lnTo>
                    <a:pt x="176570" y="416053"/>
                  </a:lnTo>
                  <a:lnTo>
                    <a:pt x="170098" y="423255"/>
                  </a:lnTo>
                  <a:lnTo>
                    <a:pt x="161857" y="428799"/>
                  </a:lnTo>
                  <a:lnTo>
                    <a:pt x="152239" y="432709"/>
                  </a:lnTo>
                  <a:lnTo>
                    <a:pt x="141874" y="434976"/>
                  </a:lnTo>
                  <a:lnTo>
                    <a:pt x="131197" y="435761"/>
                  </a:lnTo>
                  <a:lnTo>
                    <a:pt x="120267" y="435342"/>
                  </a:lnTo>
                  <a:lnTo>
                    <a:pt x="108871" y="434007"/>
                  </a:lnTo>
                  <a:lnTo>
                    <a:pt x="96915" y="431998"/>
                  </a:lnTo>
                  <a:lnTo>
                    <a:pt x="84597" y="429347"/>
                  </a:lnTo>
                  <a:lnTo>
                    <a:pt x="72322" y="425890"/>
                  </a:lnTo>
                  <a:lnTo>
                    <a:pt x="60334" y="421611"/>
                  </a:lnTo>
                  <a:lnTo>
                    <a:pt x="49144" y="416921"/>
                  </a:lnTo>
                  <a:lnTo>
                    <a:pt x="38502" y="412120"/>
                  </a:lnTo>
                  <a:lnTo>
                    <a:pt x="27479" y="406785"/>
                  </a:lnTo>
                  <a:lnTo>
                    <a:pt x="14305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053886" y="5116850"/>
              <a:ext cx="10529" cy="347441"/>
            </a:xfrm>
            <a:custGeom>
              <a:avLst/>
              <a:gdLst/>
              <a:ahLst/>
              <a:cxnLst/>
              <a:rect l="0" t="0" r="0" b="0"/>
              <a:pathLst>
                <a:path w="10529" h="347441">
                  <a:moveTo>
                    <a:pt x="0" y="0"/>
                  </a:moveTo>
                  <a:lnTo>
                    <a:pt x="2867" y="14601"/>
                  </a:lnTo>
                  <a:lnTo>
                    <a:pt x="5008" y="27872"/>
                  </a:lnTo>
                  <a:lnTo>
                    <a:pt x="6611" y="41088"/>
                  </a:lnTo>
                  <a:lnTo>
                    <a:pt x="7792" y="54948"/>
                  </a:lnTo>
                  <a:lnTo>
                    <a:pt x="8640" y="70401"/>
                  </a:lnTo>
                  <a:lnTo>
                    <a:pt x="9238" y="87801"/>
                  </a:lnTo>
                  <a:lnTo>
                    <a:pt x="9653" y="106525"/>
                  </a:lnTo>
                  <a:lnTo>
                    <a:pt x="9936" y="125319"/>
                  </a:lnTo>
                  <a:lnTo>
                    <a:pt x="10130" y="143445"/>
                  </a:lnTo>
                  <a:lnTo>
                    <a:pt x="10261" y="161018"/>
                  </a:lnTo>
                  <a:lnTo>
                    <a:pt x="10349" y="178717"/>
                  </a:lnTo>
                  <a:lnTo>
                    <a:pt x="10408" y="196952"/>
                  </a:lnTo>
                  <a:lnTo>
                    <a:pt x="10448" y="215655"/>
                  </a:lnTo>
                  <a:lnTo>
                    <a:pt x="10475" y="234459"/>
                  </a:lnTo>
                  <a:lnTo>
                    <a:pt x="10493" y="253103"/>
                  </a:lnTo>
                  <a:lnTo>
                    <a:pt x="10504" y="271136"/>
                  </a:lnTo>
                  <a:lnTo>
                    <a:pt x="10513" y="289821"/>
                  </a:lnTo>
                  <a:lnTo>
                    <a:pt x="10521" y="313032"/>
                  </a:lnTo>
                  <a:lnTo>
                    <a:pt x="10528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969658" y="5253720"/>
              <a:ext cx="200042" cy="52643"/>
            </a:xfrm>
            <a:custGeom>
              <a:avLst/>
              <a:gdLst/>
              <a:ahLst/>
              <a:cxnLst/>
              <a:rect l="0" t="0" r="0" b="0"/>
              <a:pathLst>
                <a:path w="200042" h="52643">
                  <a:moveTo>
                    <a:pt x="200041" y="0"/>
                  </a:moveTo>
                  <a:lnTo>
                    <a:pt x="185372" y="2867"/>
                  </a:lnTo>
                  <a:lnTo>
                    <a:pt x="171461" y="5009"/>
                  </a:lnTo>
                  <a:lnTo>
                    <a:pt x="156968" y="6616"/>
                  </a:lnTo>
                  <a:lnTo>
                    <a:pt x="141939" y="7970"/>
                  </a:lnTo>
                  <a:lnTo>
                    <a:pt x="126762" y="9467"/>
                  </a:lnTo>
                  <a:lnTo>
                    <a:pt x="111700" y="11322"/>
                  </a:lnTo>
                  <a:lnTo>
                    <a:pt x="97008" y="13734"/>
                  </a:lnTo>
                  <a:lnTo>
                    <a:pt x="82997" y="16964"/>
                  </a:lnTo>
                  <a:lnTo>
                    <a:pt x="69766" y="21062"/>
                  </a:lnTo>
                  <a:lnTo>
                    <a:pt x="57311" y="25812"/>
                  </a:lnTo>
                  <a:lnTo>
                    <a:pt x="44180" y="31398"/>
                  </a:lnTo>
                  <a:lnTo>
                    <a:pt x="26984" y="39427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211813" y="5242176"/>
              <a:ext cx="94758" cy="220055"/>
            </a:xfrm>
            <a:custGeom>
              <a:avLst/>
              <a:gdLst/>
              <a:ahLst/>
              <a:cxnLst/>
              <a:rect l="0" t="0" r="0" b="0"/>
              <a:pathLst>
                <a:path w="94758" h="220055">
                  <a:moveTo>
                    <a:pt x="0" y="106301"/>
                  </a:moveTo>
                  <a:lnTo>
                    <a:pt x="2934" y="117968"/>
                  </a:lnTo>
                  <a:lnTo>
                    <a:pt x="5716" y="128457"/>
                  </a:lnTo>
                  <a:lnTo>
                    <a:pt x="8616" y="138763"/>
                  </a:lnTo>
                  <a:lnTo>
                    <a:pt x="11656" y="149238"/>
                  </a:lnTo>
                  <a:lnTo>
                    <a:pt x="14821" y="160229"/>
                  </a:lnTo>
                  <a:lnTo>
                    <a:pt x="18085" y="171868"/>
                  </a:lnTo>
                  <a:lnTo>
                    <a:pt x="21423" y="183950"/>
                  </a:lnTo>
                  <a:lnTo>
                    <a:pt x="24814" y="196056"/>
                  </a:lnTo>
                  <a:lnTo>
                    <a:pt x="28205" y="207869"/>
                  </a:lnTo>
                  <a:lnTo>
                    <a:pt x="30252" y="216907"/>
                  </a:lnTo>
                  <a:lnTo>
                    <a:pt x="29635" y="220054"/>
                  </a:lnTo>
                  <a:lnTo>
                    <a:pt x="27414" y="218182"/>
                  </a:lnTo>
                  <a:lnTo>
                    <a:pt x="24438" y="212997"/>
                  </a:lnTo>
                  <a:lnTo>
                    <a:pt x="21125" y="205607"/>
                  </a:lnTo>
                  <a:lnTo>
                    <a:pt x="17669" y="196501"/>
                  </a:lnTo>
                  <a:lnTo>
                    <a:pt x="14160" y="186027"/>
                  </a:lnTo>
                  <a:lnTo>
                    <a:pt x="10803" y="174339"/>
                  </a:lnTo>
                  <a:lnTo>
                    <a:pt x="7918" y="161408"/>
                  </a:lnTo>
                  <a:lnTo>
                    <a:pt x="5641" y="147329"/>
                  </a:lnTo>
                  <a:lnTo>
                    <a:pt x="3942" y="132461"/>
                  </a:lnTo>
                  <a:lnTo>
                    <a:pt x="2718" y="117332"/>
                  </a:lnTo>
                  <a:lnTo>
                    <a:pt x="1865" y="102276"/>
                  </a:lnTo>
                  <a:lnTo>
                    <a:pt x="1614" y="87744"/>
                  </a:lnTo>
                  <a:lnTo>
                    <a:pt x="2502" y="74364"/>
                  </a:lnTo>
                  <a:lnTo>
                    <a:pt x="4730" y="62368"/>
                  </a:lnTo>
                  <a:lnTo>
                    <a:pt x="8193" y="51652"/>
                  </a:lnTo>
                  <a:lnTo>
                    <a:pt x="12659" y="41978"/>
                  </a:lnTo>
                  <a:lnTo>
                    <a:pt x="17891" y="33100"/>
                  </a:lnTo>
                  <a:lnTo>
                    <a:pt x="23843" y="24964"/>
                  </a:lnTo>
                  <a:lnTo>
                    <a:pt x="30663" y="17711"/>
                  </a:lnTo>
                  <a:lnTo>
                    <a:pt x="38354" y="11355"/>
                  </a:lnTo>
                  <a:lnTo>
                    <a:pt x="46726" y="6114"/>
                  </a:lnTo>
                  <a:lnTo>
                    <a:pt x="56501" y="2075"/>
                  </a:lnTo>
                  <a:lnTo>
                    <a:pt x="70771" y="0"/>
                  </a:lnTo>
                  <a:lnTo>
                    <a:pt x="94757" y="10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342141" y="5318523"/>
              <a:ext cx="196057" cy="171220"/>
            </a:xfrm>
            <a:custGeom>
              <a:avLst/>
              <a:gdLst/>
              <a:ahLst/>
              <a:cxnLst/>
              <a:rect l="0" t="0" r="0" b="0"/>
              <a:pathLst>
                <a:path w="196057" h="171220">
                  <a:moveTo>
                    <a:pt x="69714" y="72067"/>
                  </a:moveTo>
                  <a:lnTo>
                    <a:pt x="78314" y="68933"/>
                  </a:lnTo>
                  <a:lnTo>
                    <a:pt x="84741" y="64230"/>
                  </a:lnTo>
                  <a:lnTo>
                    <a:pt x="89541" y="57450"/>
                  </a:lnTo>
                  <a:lnTo>
                    <a:pt x="92736" y="49176"/>
                  </a:lnTo>
                  <a:lnTo>
                    <a:pt x="93985" y="40358"/>
                  </a:lnTo>
                  <a:lnTo>
                    <a:pt x="93267" y="31605"/>
                  </a:lnTo>
                  <a:lnTo>
                    <a:pt x="90686" y="23321"/>
                  </a:lnTo>
                  <a:lnTo>
                    <a:pt x="86297" y="15850"/>
                  </a:lnTo>
                  <a:lnTo>
                    <a:pt x="80311" y="9293"/>
                  </a:lnTo>
                  <a:lnTo>
                    <a:pt x="73043" y="4047"/>
                  </a:lnTo>
                  <a:lnTo>
                    <a:pt x="64802" y="872"/>
                  </a:lnTo>
                  <a:lnTo>
                    <a:pt x="55864" y="0"/>
                  </a:lnTo>
                  <a:lnTo>
                    <a:pt x="46764" y="1363"/>
                  </a:lnTo>
                  <a:lnTo>
                    <a:pt x="38268" y="4860"/>
                  </a:lnTo>
                  <a:lnTo>
                    <a:pt x="30744" y="10211"/>
                  </a:lnTo>
                  <a:lnTo>
                    <a:pt x="24201" y="17038"/>
                  </a:lnTo>
                  <a:lnTo>
                    <a:pt x="18490" y="24974"/>
                  </a:lnTo>
                  <a:lnTo>
                    <a:pt x="13429" y="33722"/>
                  </a:lnTo>
                  <a:lnTo>
                    <a:pt x="9011" y="43373"/>
                  </a:lnTo>
                  <a:lnTo>
                    <a:pt x="5407" y="54367"/>
                  </a:lnTo>
                  <a:lnTo>
                    <a:pt x="2650" y="66832"/>
                  </a:lnTo>
                  <a:lnTo>
                    <a:pt x="796" y="80288"/>
                  </a:lnTo>
                  <a:lnTo>
                    <a:pt x="0" y="93859"/>
                  </a:lnTo>
                  <a:lnTo>
                    <a:pt x="250" y="107023"/>
                  </a:lnTo>
                  <a:lnTo>
                    <a:pt x="1553" y="119624"/>
                  </a:lnTo>
                  <a:lnTo>
                    <a:pt x="4023" y="131692"/>
                  </a:lnTo>
                  <a:lnTo>
                    <a:pt x="7619" y="143307"/>
                  </a:lnTo>
                  <a:lnTo>
                    <a:pt x="12492" y="153920"/>
                  </a:lnTo>
                  <a:lnTo>
                    <a:pt x="19043" y="162392"/>
                  </a:lnTo>
                  <a:lnTo>
                    <a:pt x="27332" y="168261"/>
                  </a:lnTo>
                  <a:lnTo>
                    <a:pt x="36814" y="171219"/>
                  </a:lnTo>
                  <a:lnTo>
                    <a:pt x="46554" y="170785"/>
                  </a:lnTo>
                  <a:lnTo>
                    <a:pt x="55981" y="167043"/>
                  </a:lnTo>
                  <a:lnTo>
                    <a:pt x="64577" y="160498"/>
                  </a:lnTo>
                  <a:lnTo>
                    <a:pt x="71739" y="151770"/>
                  </a:lnTo>
                  <a:lnTo>
                    <a:pt x="77294" y="141432"/>
                  </a:lnTo>
                  <a:lnTo>
                    <a:pt x="81565" y="130109"/>
                  </a:lnTo>
                  <a:lnTo>
                    <a:pt x="85146" y="118451"/>
                  </a:lnTo>
                  <a:lnTo>
                    <a:pt x="88443" y="106840"/>
                  </a:lnTo>
                  <a:lnTo>
                    <a:pt x="91341" y="95419"/>
                  </a:lnTo>
                  <a:lnTo>
                    <a:pt x="93311" y="84210"/>
                  </a:lnTo>
                  <a:lnTo>
                    <a:pt x="94151" y="73258"/>
                  </a:lnTo>
                  <a:lnTo>
                    <a:pt x="95035" y="65085"/>
                  </a:lnTo>
                  <a:lnTo>
                    <a:pt x="97172" y="62775"/>
                  </a:lnTo>
                  <a:lnTo>
                    <a:pt x="99875" y="65161"/>
                  </a:lnTo>
                  <a:lnTo>
                    <a:pt x="102974" y="70417"/>
                  </a:lnTo>
                  <a:lnTo>
                    <a:pt x="106694" y="77084"/>
                  </a:lnTo>
                  <a:lnTo>
                    <a:pt x="111141" y="84309"/>
                  </a:lnTo>
                  <a:lnTo>
                    <a:pt x="116419" y="91525"/>
                  </a:lnTo>
                  <a:lnTo>
                    <a:pt x="122712" y="98257"/>
                  </a:lnTo>
                  <a:lnTo>
                    <a:pt x="130018" y="104312"/>
                  </a:lnTo>
                  <a:lnTo>
                    <a:pt x="138195" y="109386"/>
                  </a:lnTo>
                  <a:lnTo>
                    <a:pt x="147053" y="112978"/>
                  </a:lnTo>
                  <a:lnTo>
                    <a:pt x="156404" y="114951"/>
                  </a:lnTo>
                  <a:lnTo>
                    <a:pt x="165648" y="115449"/>
                  </a:lnTo>
                  <a:lnTo>
                    <a:pt x="174689" y="114653"/>
                  </a:lnTo>
                  <a:lnTo>
                    <a:pt x="184315" y="111377"/>
                  </a:lnTo>
                  <a:lnTo>
                    <a:pt x="196056" y="1036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530577" y="5252704"/>
              <a:ext cx="165548" cy="237006"/>
            </a:xfrm>
            <a:custGeom>
              <a:avLst/>
              <a:gdLst/>
              <a:ahLst/>
              <a:cxnLst/>
              <a:rect l="0" t="0" r="0" b="0"/>
              <a:pathLst>
                <a:path w="165548" h="237006">
                  <a:moveTo>
                    <a:pt x="91848" y="11544"/>
                  </a:moveTo>
                  <a:lnTo>
                    <a:pt x="85913" y="5878"/>
                  </a:lnTo>
                  <a:lnTo>
                    <a:pt x="79709" y="2234"/>
                  </a:lnTo>
                  <a:lnTo>
                    <a:pt x="72617" y="329"/>
                  </a:lnTo>
                  <a:lnTo>
                    <a:pt x="64850" y="0"/>
                  </a:lnTo>
                  <a:lnTo>
                    <a:pt x="56851" y="1269"/>
                  </a:lnTo>
                  <a:lnTo>
                    <a:pt x="48911" y="4002"/>
                  </a:lnTo>
                  <a:lnTo>
                    <a:pt x="41136" y="8268"/>
                  </a:lnTo>
                  <a:lnTo>
                    <a:pt x="33544" y="14400"/>
                  </a:lnTo>
                  <a:lnTo>
                    <a:pt x="26116" y="22416"/>
                  </a:lnTo>
                  <a:lnTo>
                    <a:pt x="19147" y="32220"/>
                  </a:lnTo>
                  <a:lnTo>
                    <a:pt x="13218" y="43774"/>
                  </a:lnTo>
                  <a:lnTo>
                    <a:pt x="8564" y="56880"/>
                  </a:lnTo>
                  <a:lnTo>
                    <a:pt x="5100" y="71239"/>
                  </a:lnTo>
                  <a:lnTo>
                    <a:pt x="2608" y="86547"/>
                  </a:lnTo>
                  <a:lnTo>
                    <a:pt x="866" y="102536"/>
                  </a:lnTo>
                  <a:lnTo>
                    <a:pt x="0" y="118678"/>
                  </a:lnTo>
                  <a:lnTo>
                    <a:pt x="467" y="134207"/>
                  </a:lnTo>
                  <a:lnTo>
                    <a:pt x="2409" y="148761"/>
                  </a:lnTo>
                  <a:lnTo>
                    <a:pt x="5679" y="162329"/>
                  </a:lnTo>
                  <a:lnTo>
                    <a:pt x="10016" y="175063"/>
                  </a:lnTo>
                  <a:lnTo>
                    <a:pt x="15159" y="187141"/>
                  </a:lnTo>
                  <a:lnTo>
                    <a:pt x="21053" y="198407"/>
                  </a:lnTo>
                  <a:lnTo>
                    <a:pt x="27832" y="208383"/>
                  </a:lnTo>
                  <a:lnTo>
                    <a:pt x="35507" y="216907"/>
                  </a:lnTo>
                  <a:lnTo>
                    <a:pt x="44117" y="223955"/>
                  </a:lnTo>
                  <a:lnTo>
                    <a:pt x="53807" y="229473"/>
                  </a:lnTo>
                  <a:lnTo>
                    <a:pt x="64547" y="233583"/>
                  </a:lnTo>
                  <a:lnTo>
                    <a:pt x="76014" y="236208"/>
                  </a:lnTo>
                  <a:lnTo>
                    <a:pt x="87703" y="237005"/>
                  </a:lnTo>
                  <a:lnTo>
                    <a:pt x="99298" y="235949"/>
                  </a:lnTo>
                  <a:lnTo>
                    <a:pt x="110524" y="233292"/>
                  </a:lnTo>
                  <a:lnTo>
                    <a:pt x="121062" y="229376"/>
                  </a:lnTo>
                  <a:lnTo>
                    <a:pt x="130806" y="224531"/>
                  </a:lnTo>
                  <a:lnTo>
                    <a:pt x="139529" y="219327"/>
                  </a:lnTo>
                  <a:lnTo>
                    <a:pt x="147648" y="214059"/>
                  </a:lnTo>
                  <a:lnTo>
                    <a:pt x="155876" y="208270"/>
                  </a:lnTo>
                  <a:lnTo>
                    <a:pt x="165547" y="20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6748767" y="4979979"/>
              <a:ext cx="10529" cy="484312"/>
            </a:xfrm>
            <a:custGeom>
              <a:avLst/>
              <a:gdLst/>
              <a:ahLst/>
              <a:cxnLst/>
              <a:rect l="0" t="0" r="0" b="0"/>
              <a:pathLst>
                <a:path w="10529" h="484312">
                  <a:moveTo>
                    <a:pt x="10528" y="0"/>
                  </a:moveTo>
                  <a:lnTo>
                    <a:pt x="7662" y="9002"/>
                  </a:lnTo>
                  <a:lnTo>
                    <a:pt x="5519" y="19269"/>
                  </a:lnTo>
                  <a:lnTo>
                    <a:pt x="3916" y="31849"/>
                  </a:lnTo>
                  <a:lnTo>
                    <a:pt x="2735" y="46203"/>
                  </a:lnTo>
                  <a:lnTo>
                    <a:pt x="1887" y="61351"/>
                  </a:lnTo>
                  <a:lnTo>
                    <a:pt x="1289" y="76641"/>
                  </a:lnTo>
                  <a:lnTo>
                    <a:pt x="876" y="91947"/>
                  </a:lnTo>
                  <a:lnTo>
                    <a:pt x="591" y="107498"/>
                  </a:lnTo>
                  <a:lnTo>
                    <a:pt x="398" y="123427"/>
                  </a:lnTo>
                  <a:lnTo>
                    <a:pt x="268" y="139579"/>
                  </a:lnTo>
                  <a:lnTo>
                    <a:pt x="179" y="155589"/>
                  </a:lnTo>
                  <a:lnTo>
                    <a:pt x="121" y="171258"/>
                  </a:lnTo>
                  <a:lnTo>
                    <a:pt x="80" y="186715"/>
                  </a:lnTo>
                  <a:lnTo>
                    <a:pt x="54" y="202313"/>
                  </a:lnTo>
                  <a:lnTo>
                    <a:pt x="36" y="218253"/>
                  </a:lnTo>
                  <a:lnTo>
                    <a:pt x="24" y="234568"/>
                  </a:lnTo>
                  <a:lnTo>
                    <a:pt x="17" y="251214"/>
                  </a:lnTo>
                  <a:lnTo>
                    <a:pt x="11" y="268116"/>
                  </a:lnTo>
                  <a:lnTo>
                    <a:pt x="7" y="285044"/>
                  </a:lnTo>
                  <a:lnTo>
                    <a:pt x="5" y="301635"/>
                  </a:lnTo>
                  <a:lnTo>
                    <a:pt x="4" y="317729"/>
                  </a:lnTo>
                  <a:lnTo>
                    <a:pt x="2" y="333654"/>
                  </a:lnTo>
                  <a:lnTo>
                    <a:pt x="1" y="350105"/>
                  </a:lnTo>
                  <a:lnTo>
                    <a:pt x="0" y="367430"/>
                  </a:lnTo>
                  <a:lnTo>
                    <a:pt x="0" y="385321"/>
                  </a:lnTo>
                  <a:lnTo>
                    <a:pt x="0" y="403031"/>
                  </a:lnTo>
                  <a:lnTo>
                    <a:pt x="0" y="420113"/>
                  </a:lnTo>
                  <a:lnTo>
                    <a:pt x="0" y="435872"/>
                  </a:lnTo>
                  <a:lnTo>
                    <a:pt x="0" y="450764"/>
                  </a:lnTo>
                  <a:lnTo>
                    <a:pt x="0" y="466088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6632953" y="5150014"/>
              <a:ext cx="273742" cy="72121"/>
            </a:xfrm>
            <a:custGeom>
              <a:avLst/>
              <a:gdLst/>
              <a:ahLst/>
              <a:cxnLst/>
              <a:rect l="0" t="0" r="0" b="0"/>
              <a:pathLst>
                <a:path w="273742" h="72121">
                  <a:moveTo>
                    <a:pt x="273741" y="30007"/>
                  </a:moveTo>
                  <a:lnTo>
                    <a:pt x="264873" y="24206"/>
                  </a:lnTo>
                  <a:lnTo>
                    <a:pt x="255886" y="19282"/>
                  </a:lnTo>
                  <a:lnTo>
                    <a:pt x="245891" y="14783"/>
                  </a:lnTo>
                  <a:lnTo>
                    <a:pt x="234909" y="10736"/>
                  </a:lnTo>
                  <a:lnTo>
                    <a:pt x="223098" y="7370"/>
                  </a:lnTo>
                  <a:lnTo>
                    <a:pt x="210635" y="4762"/>
                  </a:lnTo>
                  <a:lnTo>
                    <a:pt x="197524" y="2835"/>
                  </a:lnTo>
                  <a:lnTo>
                    <a:pt x="183595" y="1456"/>
                  </a:lnTo>
                  <a:lnTo>
                    <a:pt x="168830" y="494"/>
                  </a:lnTo>
                  <a:lnTo>
                    <a:pt x="153662" y="0"/>
                  </a:lnTo>
                  <a:lnTo>
                    <a:pt x="138860" y="192"/>
                  </a:lnTo>
                  <a:lnTo>
                    <a:pt x="124827" y="1145"/>
                  </a:lnTo>
                  <a:lnTo>
                    <a:pt x="111455" y="3107"/>
                  </a:lnTo>
                  <a:lnTo>
                    <a:pt x="98329" y="6560"/>
                  </a:lnTo>
                  <a:lnTo>
                    <a:pt x="85172" y="11623"/>
                  </a:lnTo>
                  <a:lnTo>
                    <a:pt x="72200" y="17955"/>
                  </a:lnTo>
                  <a:lnTo>
                    <a:pt x="60009" y="24962"/>
                  </a:lnTo>
                  <a:lnTo>
                    <a:pt x="48882" y="32222"/>
                  </a:lnTo>
                  <a:lnTo>
                    <a:pt x="38893" y="39420"/>
                  </a:lnTo>
                  <a:lnTo>
                    <a:pt x="28975" y="47068"/>
                  </a:lnTo>
                  <a:lnTo>
                    <a:pt x="17142" y="56951"/>
                  </a:lnTo>
                  <a:lnTo>
                    <a:pt x="0" y="721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6896165" y="5401119"/>
              <a:ext cx="10530" cy="31586"/>
            </a:xfrm>
            <a:custGeom>
              <a:avLst/>
              <a:gdLst/>
              <a:ahLst/>
              <a:cxnLst/>
              <a:rect l="0" t="0" r="0" b="0"/>
              <a:pathLst>
                <a:path w="10530" h="31586">
                  <a:moveTo>
                    <a:pt x="0" y="0"/>
                  </a:moveTo>
                  <a:lnTo>
                    <a:pt x="3120" y="9358"/>
                  </a:lnTo>
                  <a:lnTo>
                    <a:pt x="5589" y="16767"/>
                  </a:lnTo>
                  <a:lnTo>
                    <a:pt x="10529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9" name="Group 138"/>
          <p:cNvGrpSpPr/>
          <p:nvPr/>
        </p:nvGrpSpPr>
        <p:grpSpPr>
          <a:xfrm>
            <a:off x="4604358" y="5753343"/>
            <a:ext cx="1902254" cy="774327"/>
            <a:chOff x="4604358" y="5753343"/>
            <a:chExt cx="1902254" cy="774327"/>
          </a:xfrm>
        </p:grpSpPr>
        <p:sp>
          <p:nvSpPr>
            <p:cNvPr id="125" name="Freeform 124"/>
            <p:cNvSpPr/>
            <p:nvPr/>
          </p:nvSpPr>
          <p:spPr>
            <a:xfrm>
              <a:off x="4695709" y="5796065"/>
              <a:ext cx="213838" cy="331521"/>
            </a:xfrm>
            <a:custGeom>
              <a:avLst/>
              <a:gdLst/>
              <a:ahLst/>
              <a:cxnLst/>
              <a:rect l="0" t="0" r="0" b="0"/>
              <a:pathLst>
                <a:path w="213838" h="331521">
                  <a:moveTo>
                    <a:pt x="63171" y="68308"/>
                  </a:moveTo>
                  <a:lnTo>
                    <a:pt x="66172" y="56707"/>
                  </a:lnTo>
                  <a:lnTo>
                    <a:pt x="69595" y="46858"/>
                  </a:lnTo>
                  <a:lnTo>
                    <a:pt x="73796" y="37858"/>
                  </a:lnTo>
                  <a:lnTo>
                    <a:pt x="78868" y="29589"/>
                  </a:lnTo>
                  <a:lnTo>
                    <a:pt x="84998" y="22210"/>
                  </a:lnTo>
                  <a:lnTo>
                    <a:pt x="92187" y="15744"/>
                  </a:lnTo>
                  <a:lnTo>
                    <a:pt x="100447" y="10237"/>
                  </a:lnTo>
                  <a:lnTo>
                    <a:pt x="109890" y="5831"/>
                  </a:lnTo>
                  <a:lnTo>
                    <a:pt x="120454" y="2506"/>
                  </a:lnTo>
                  <a:lnTo>
                    <a:pt x="131631" y="424"/>
                  </a:lnTo>
                  <a:lnTo>
                    <a:pt x="142592" y="0"/>
                  </a:lnTo>
                  <a:lnTo>
                    <a:pt x="152881" y="1314"/>
                  </a:lnTo>
                  <a:lnTo>
                    <a:pt x="162245" y="4315"/>
                  </a:lnTo>
                  <a:lnTo>
                    <a:pt x="170462" y="8995"/>
                  </a:lnTo>
                  <a:lnTo>
                    <a:pt x="177538" y="15189"/>
                  </a:lnTo>
                  <a:lnTo>
                    <a:pt x="183476" y="22940"/>
                  </a:lnTo>
                  <a:lnTo>
                    <a:pt x="188183" y="32569"/>
                  </a:lnTo>
                  <a:lnTo>
                    <a:pt x="191714" y="44075"/>
                  </a:lnTo>
                  <a:lnTo>
                    <a:pt x="193937" y="56868"/>
                  </a:lnTo>
                  <a:lnTo>
                    <a:pt x="194455" y="69985"/>
                  </a:lnTo>
                  <a:lnTo>
                    <a:pt x="193211" y="82836"/>
                  </a:lnTo>
                  <a:lnTo>
                    <a:pt x="190426" y="95055"/>
                  </a:lnTo>
                  <a:lnTo>
                    <a:pt x="186423" y="106334"/>
                  </a:lnTo>
                  <a:lnTo>
                    <a:pt x="181506" y="116620"/>
                  </a:lnTo>
                  <a:lnTo>
                    <a:pt x="175766" y="126037"/>
                  </a:lnTo>
                  <a:lnTo>
                    <a:pt x="169090" y="134762"/>
                  </a:lnTo>
                  <a:lnTo>
                    <a:pt x="161490" y="142968"/>
                  </a:lnTo>
                  <a:lnTo>
                    <a:pt x="153100" y="150637"/>
                  </a:lnTo>
                  <a:lnTo>
                    <a:pt x="144090" y="157569"/>
                  </a:lnTo>
                  <a:lnTo>
                    <a:pt x="134676" y="163718"/>
                  </a:lnTo>
                  <a:lnTo>
                    <a:pt x="127014" y="169286"/>
                  </a:lnTo>
                  <a:lnTo>
                    <a:pt x="124376" y="174088"/>
                  </a:lnTo>
                  <a:lnTo>
                    <a:pt x="126822" y="177890"/>
                  </a:lnTo>
                  <a:lnTo>
                    <a:pt x="132706" y="181481"/>
                  </a:lnTo>
                  <a:lnTo>
                    <a:pt x="140600" y="185478"/>
                  </a:lnTo>
                  <a:lnTo>
                    <a:pt x="149454" y="190094"/>
                  </a:lnTo>
                  <a:lnTo>
                    <a:pt x="158462" y="195316"/>
                  </a:lnTo>
                  <a:lnTo>
                    <a:pt x="167221" y="201038"/>
                  </a:lnTo>
                  <a:lnTo>
                    <a:pt x="175612" y="207145"/>
                  </a:lnTo>
                  <a:lnTo>
                    <a:pt x="183652" y="213532"/>
                  </a:lnTo>
                  <a:lnTo>
                    <a:pt x="191394" y="220126"/>
                  </a:lnTo>
                  <a:lnTo>
                    <a:pt x="198582" y="227196"/>
                  </a:lnTo>
                  <a:lnTo>
                    <a:pt x="204660" y="235313"/>
                  </a:lnTo>
                  <a:lnTo>
                    <a:pt x="209407" y="244699"/>
                  </a:lnTo>
                  <a:lnTo>
                    <a:pt x="212595" y="255106"/>
                  </a:lnTo>
                  <a:lnTo>
                    <a:pt x="213837" y="266010"/>
                  </a:lnTo>
                  <a:lnTo>
                    <a:pt x="213108" y="277038"/>
                  </a:lnTo>
                  <a:lnTo>
                    <a:pt x="210517" y="287695"/>
                  </a:lnTo>
                  <a:lnTo>
                    <a:pt x="206120" y="297311"/>
                  </a:lnTo>
                  <a:lnTo>
                    <a:pt x="200123" y="305620"/>
                  </a:lnTo>
                  <a:lnTo>
                    <a:pt x="192675" y="312535"/>
                  </a:lnTo>
                  <a:lnTo>
                    <a:pt x="183783" y="317971"/>
                  </a:lnTo>
                  <a:lnTo>
                    <a:pt x="173580" y="322038"/>
                  </a:lnTo>
                  <a:lnTo>
                    <a:pt x="162308" y="324975"/>
                  </a:lnTo>
                  <a:lnTo>
                    <a:pt x="150218" y="327046"/>
                  </a:lnTo>
                  <a:lnTo>
                    <a:pt x="137525" y="328483"/>
                  </a:lnTo>
                  <a:lnTo>
                    <a:pt x="124240" y="329469"/>
                  </a:lnTo>
                  <a:lnTo>
                    <a:pt x="110183" y="330139"/>
                  </a:lnTo>
                  <a:lnTo>
                    <a:pt x="95327" y="330593"/>
                  </a:lnTo>
                  <a:lnTo>
                    <a:pt x="79952" y="330899"/>
                  </a:lnTo>
                  <a:lnTo>
                    <a:pt x="62746" y="331139"/>
                  </a:lnTo>
                  <a:lnTo>
                    <a:pt x="38842" y="331334"/>
                  </a:lnTo>
                  <a:lnTo>
                    <a:pt x="0" y="3315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4604358" y="5753343"/>
              <a:ext cx="455609" cy="580718"/>
            </a:xfrm>
            <a:custGeom>
              <a:avLst/>
              <a:gdLst/>
              <a:ahLst/>
              <a:cxnLst/>
              <a:rect l="0" t="0" r="0" b="0"/>
              <a:pathLst>
                <a:path w="455609" h="580718">
                  <a:moveTo>
                    <a:pt x="312450" y="16273"/>
                  </a:moveTo>
                  <a:lnTo>
                    <a:pt x="300648" y="13473"/>
                  </a:lnTo>
                  <a:lnTo>
                    <a:pt x="288878" y="11972"/>
                  </a:lnTo>
                  <a:lnTo>
                    <a:pt x="275988" y="11670"/>
                  </a:lnTo>
                  <a:lnTo>
                    <a:pt x="262140" y="12522"/>
                  </a:lnTo>
                  <a:lnTo>
                    <a:pt x="247813" y="14638"/>
                  </a:lnTo>
                  <a:lnTo>
                    <a:pt x="233343" y="17965"/>
                  </a:lnTo>
                  <a:lnTo>
                    <a:pt x="218893" y="22472"/>
                  </a:lnTo>
                  <a:lnTo>
                    <a:pt x="204517" y="28240"/>
                  </a:lnTo>
                  <a:lnTo>
                    <a:pt x="190232" y="35192"/>
                  </a:lnTo>
                  <a:lnTo>
                    <a:pt x="176353" y="43129"/>
                  </a:lnTo>
                  <a:lnTo>
                    <a:pt x="163479" y="51826"/>
                  </a:lnTo>
                  <a:lnTo>
                    <a:pt x="151851" y="61092"/>
                  </a:lnTo>
                  <a:lnTo>
                    <a:pt x="141229" y="71092"/>
                  </a:lnTo>
                  <a:lnTo>
                    <a:pt x="131093" y="82322"/>
                  </a:lnTo>
                  <a:lnTo>
                    <a:pt x="121084" y="94954"/>
                  </a:lnTo>
                  <a:lnTo>
                    <a:pt x="111037" y="108863"/>
                  </a:lnTo>
                  <a:lnTo>
                    <a:pt x="100899" y="123801"/>
                  </a:lnTo>
                  <a:lnTo>
                    <a:pt x="90673" y="139515"/>
                  </a:lnTo>
                  <a:lnTo>
                    <a:pt x="80703" y="155625"/>
                  </a:lnTo>
                  <a:lnTo>
                    <a:pt x="71621" y="171659"/>
                  </a:lnTo>
                  <a:lnTo>
                    <a:pt x="63699" y="187362"/>
                  </a:lnTo>
                  <a:lnTo>
                    <a:pt x="56720" y="202514"/>
                  </a:lnTo>
                  <a:lnTo>
                    <a:pt x="50185" y="216849"/>
                  </a:lnTo>
                  <a:lnTo>
                    <a:pt x="43758" y="230312"/>
                  </a:lnTo>
                  <a:lnTo>
                    <a:pt x="37608" y="243169"/>
                  </a:lnTo>
                  <a:lnTo>
                    <a:pt x="32303" y="255883"/>
                  </a:lnTo>
                  <a:lnTo>
                    <a:pt x="28099" y="268740"/>
                  </a:lnTo>
                  <a:lnTo>
                    <a:pt x="24784" y="281835"/>
                  </a:lnTo>
                  <a:lnTo>
                    <a:pt x="21867" y="295167"/>
                  </a:lnTo>
                  <a:lnTo>
                    <a:pt x="19017" y="308691"/>
                  </a:lnTo>
                  <a:lnTo>
                    <a:pt x="16085" y="322197"/>
                  </a:lnTo>
                  <a:lnTo>
                    <a:pt x="13030" y="335338"/>
                  </a:lnTo>
                  <a:lnTo>
                    <a:pt x="9862" y="347965"/>
                  </a:lnTo>
                  <a:lnTo>
                    <a:pt x="6767" y="360580"/>
                  </a:lnTo>
                  <a:lnTo>
                    <a:pt x="4076" y="374188"/>
                  </a:lnTo>
                  <a:lnTo>
                    <a:pt x="1941" y="389264"/>
                  </a:lnTo>
                  <a:lnTo>
                    <a:pt x="510" y="405306"/>
                  </a:lnTo>
                  <a:lnTo>
                    <a:pt x="0" y="421160"/>
                  </a:lnTo>
                  <a:lnTo>
                    <a:pt x="441" y="436160"/>
                  </a:lnTo>
                  <a:lnTo>
                    <a:pt x="1873" y="450316"/>
                  </a:lnTo>
                  <a:lnTo>
                    <a:pt x="4430" y="464034"/>
                  </a:lnTo>
                  <a:lnTo>
                    <a:pt x="8079" y="477626"/>
                  </a:lnTo>
                  <a:lnTo>
                    <a:pt x="12817" y="491075"/>
                  </a:lnTo>
                  <a:lnTo>
                    <a:pt x="18747" y="504126"/>
                  </a:lnTo>
                  <a:lnTo>
                    <a:pt x="25809" y="516646"/>
                  </a:lnTo>
                  <a:lnTo>
                    <a:pt x="33822" y="528326"/>
                  </a:lnTo>
                  <a:lnTo>
                    <a:pt x="42570" y="538639"/>
                  </a:lnTo>
                  <a:lnTo>
                    <a:pt x="51861" y="547424"/>
                  </a:lnTo>
                  <a:lnTo>
                    <a:pt x="61540" y="554830"/>
                  </a:lnTo>
                  <a:lnTo>
                    <a:pt x="71489" y="561128"/>
                  </a:lnTo>
                  <a:lnTo>
                    <a:pt x="81635" y="566587"/>
                  </a:lnTo>
                  <a:lnTo>
                    <a:pt x="92244" y="571272"/>
                  </a:lnTo>
                  <a:lnTo>
                    <a:pt x="103892" y="575056"/>
                  </a:lnTo>
                  <a:lnTo>
                    <a:pt x="116803" y="577934"/>
                  </a:lnTo>
                  <a:lnTo>
                    <a:pt x="130730" y="579868"/>
                  </a:lnTo>
                  <a:lnTo>
                    <a:pt x="145149" y="580717"/>
                  </a:lnTo>
                  <a:lnTo>
                    <a:pt x="159700" y="580504"/>
                  </a:lnTo>
                  <a:lnTo>
                    <a:pt x="174216" y="579225"/>
                  </a:lnTo>
                  <a:lnTo>
                    <a:pt x="188641" y="576771"/>
                  </a:lnTo>
                  <a:lnTo>
                    <a:pt x="202972" y="573191"/>
                  </a:lnTo>
                  <a:lnTo>
                    <a:pt x="217221" y="568499"/>
                  </a:lnTo>
                  <a:lnTo>
                    <a:pt x="231408" y="562600"/>
                  </a:lnTo>
                  <a:lnTo>
                    <a:pt x="245545" y="555562"/>
                  </a:lnTo>
                  <a:lnTo>
                    <a:pt x="259481" y="547736"/>
                  </a:lnTo>
                  <a:lnTo>
                    <a:pt x="272920" y="539644"/>
                  </a:lnTo>
                  <a:lnTo>
                    <a:pt x="285738" y="531603"/>
                  </a:lnTo>
                  <a:lnTo>
                    <a:pt x="297972" y="523409"/>
                  </a:lnTo>
                  <a:lnTo>
                    <a:pt x="309729" y="514463"/>
                  </a:lnTo>
                  <a:lnTo>
                    <a:pt x="321116" y="504482"/>
                  </a:lnTo>
                  <a:lnTo>
                    <a:pt x="332070" y="493659"/>
                  </a:lnTo>
                  <a:lnTo>
                    <a:pt x="342359" y="482469"/>
                  </a:lnTo>
                  <a:lnTo>
                    <a:pt x="351918" y="471227"/>
                  </a:lnTo>
                  <a:lnTo>
                    <a:pt x="360981" y="459745"/>
                  </a:lnTo>
                  <a:lnTo>
                    <a:pt x="369988" y="447445"/>
                  </a:lnTo>
                  <a:lnTo>
                    <a:pt x="379190" y="434068"/>
                  </a:lnTo>
                  <a:lnTo>
                    <a:pt x="388338" y="419983"/>
                  </a:lnTo>
                  <a:lnTo>
                    <a:pt x="396799" y="405982"/>
                  </a:lnTo>
                  <a:lnTo>
                    <a:pt x="404273" y="392517"/>
                  </a:lnTo>
                  <a:lnTo>
                    <a:pt x="410936" y="379375"/>
                  </a:lnTo>
                  <a:lnTo>
                    <a:pt x="417252" y="365877"/>
                  </a:lnTo>
                  <a:lnTo>
                    <a:pt x="423533" y="351649"/>
                  </a:lnTo>
                  <a:lnTo>
                    <a:pt x="429753" y="336633"/>
                  </a:lnTo>
                  <a:lnTo>
                    <a:pt x="435637" y="320935"/>
                  </a:lnTo>
                  <a:lnTo>
                    <a:pt x="441039" y="304697"/>
                  </a:lnTo>
                  <a:lnTo>
                    <a:pt x="445803" y="287891"/>
                  </a:lnTo>
                  <a:lnTo>
                    <a:pt x="449697" y="270325"/>
                  </a:lnTo>
                  <a:lnTo>
                    <a:pt x="452678" y="251967"/>
                  </a:lnTo>
                  <a:lnTo>
                    <a:pt x="454696" y="233403"/>
                  </a:lnTo>
                  <a:lnTo>
                    <a:pt x="455608" y="215701"/>
                  </a:lnTo>
                  <a:lnTo>
                    <a:pt x="455445" y="199385"/>
                  </a:lnTo>
                  <a:lnTo>
                    <a:pt x="454371" y="184311"/>
                  </a:lnTo>
                  <a:lnTo>
                    <a:pt x="452587" y="169960"/>
                  </a:lnTo>
                  <a:lnTo>
                    <a:pt x="450274" y="155937"/>
                  </a:lnTo>
                  <a:lnTo>
                    <a:pt x="447418" y="142195"/>
                  </a:lnTo>
                  <a:lnTo>
                    <a:pt x="443823" y="128947"/>
                  </a:lnTo>
                  <a:lnTo>
                    <a:pt x="439437" y="116280"/>
                  </a:lnTo>
                  <a:lnTo>
                    <a:pt x="434186" y="103992"/>
                  </a:lnTo>
                  <a:lnTo>
                    <a:pt x="427905" y="91674"/>
                  </a:lnTo>
                  <a:lnTo>
                    <a:pt x="420603" y="79100"/>
                  </a:lnTo>
                  <a:lnTo>
                    <a:pt x="412427" y="66537"/>
                  </a:lnTo>
                  <a:lnTo>
                    <a:pt x="403569" y="54628"/>
                  </a:lnTo>
                  <a:lnTo>
                    <a:pt x="394204" y="43695"/>
                  </a:lnTo>
                  <a:lnTo>
                    <a:pt x="384476" y="33897"/>
                  </a:lnTo>
                  <a:lnTo>
                    <a:pt x="374493" y="25388"/>
                  </a:lnTo>
                  <a:lnTo>
                    <a:pt x="364330" y="18117"/>
                  </a:lnTo>
                  <a:lnTo>
                    <a:pt x="353878" y="12047"/>
                  </a:lnTo>
                  <a:lnTo>
                    <a:pt x="342869" y="7253"/>
                  </a:lnTo>
                  <a:lnTo>
                    <a:pt x="331205" y="3657"/>
                  </a:lnTo>
                  <a:lnTo>
                    <a:pt x="319100" y="1223"/>
                  </a:lnTo>
                  <a:lnTo>
                    <a:pt x="306974" y="31"/>
                  </a:lnTo>
                  <a:lnTo>
                    <a:pt x="295090" y="0"/>
                  </a:lnTo>
                  <a:lnTo>
                    <a:pt x="283971" y="781"/>
                  </a:lnTo>
                  <a:lnTo>
                    <a:pt x="273385" y="1913"/>
                  </a:lnTo>
                  <a:lnTo>
                    <a:pt x="262408" y="3493"/>
                  </a:lnTo>
                  <a:lnTo>
                    <a:pt x="249279" y="57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5137906" y="5811730"/>
              <a:ext cx="274286" cy="398419"/>
            </a:xfrm>
            <a:custGeom>
              <a:avLst/>
              <a:gdLst/>
              <a:ahLst/>
              <a:cxnLst/>
              <a:rect l="0" t="0" r="0" b="0"/>
              <a:pathLst>
                <a:path w="274286" h="398419">
                  <a:moveTo>
                    <a:pt x="252684" y="0"/>
                  </a:moveTo>
                  <a:lnTo>
                    <a:pt x="240949" y="67"/>
                  </a:lnTo>
                  <a:lnTo>
                    <a:pt x="229821" y="707"/>
                  </a:lnTo>
                  <a:lnTo>
                    <a:pt x="218227" y="2004"/>
                  </a:lnTo>
                  <a:lnTo>
                    <a:pt x="206239" y="3864"/>
                  </a:lnTo>
                  <a:lnTo>
                    <a:pt x="194227" y="6180"/>
                  </a:lnTo>
                  <a:lnTo>
                    <a:pt x="182419" y="8847"/>
                  </a:lnTo>
                  <a:lnTo>
                    <a:pt x="170720" y="11771"/>
                  </a:lnTo>
                  <a:lnTo>
                    <a:pt x="158803" y="14877"/>
                  </a:lnTo>
                  <a:lnTo>
                    <a:pt x="146500" y="18117"/>
                  </a:lnTo>
                  <a:lnTo>
                    <a:pt x="134119" y="21614"/>
                  </a:lnTo>
                  <a:lnTo>
                    <a:pt x="122334" y="25647"/>
                  </a:lnTo>
                  <a:lnTo>
                    <a:pt x="111475" y="30325"/>
                  </a:lnTo>
                  <a:lnTo>
                    <a:pt x="101387" y="35603"/>
                  </a:lnTo>
                  <a:lnTo>
                    <a:pt x="91618" y="41372"/>
                  </a:lnTo>
                  <a:lnTo>
                    <a:pt x="81864" y="47517"/>
                  </a:lnTo>
                  <a:lnTo>
                    <a:pt x="72160" y="54100"/>
                  </a:lnTo>
                  <a:lnTo>
                    <a:pt x="62784" y="61352"/>
                  </a:lnTo>
                  <a:lnTo>
                    <a:pt x="53888" y="69345"/>
                  </a:lnTo>
                  <a:lnTo>
                    <a:pt x="45796" y="78172"/>
                  </a:lnTo>
                  <a:lnTo>
                    <a:pt x="39045" y="88007"/>
                  </a:lnTo>
                  <a:lnTo>
                    <a:pt x="33810" y="98844"/>
                  </a:lnTo>
                  <a:lnTo>
                    <a:pt x="30111" y="110376"/>
                  </a:lnTo>
                  <a:lnTo>
                    <a:pt x="27987" y="122109"/>
                  </a:lnTo>
                  <a:lnTo>
                    <a:pt x="27298" y="133739"/>
                  </a:lnTo>
                  <a:lnTo>
                    <a:pt x="27782" y="145157"/>
                  </a:lnTo>
                  <a:lnTo>
                    <a:pt x="29161" y="156356"/>
                  </a:lnTo>
                  <a:lnTo>
                    <a:pt x="31207" y="167356"/>
                  </a:lnTo>
                  <a:lnTo>
                    <a:pt x="34223" y="177710"/>
                  </a:lnTo>
                  <a:lnTo>
                    <a:pt x="38989" y="186531"/>
                  </a:lnTo>
                  <a:lnTo>
                    <a:pt x="45793" y="193464"/>
                  </a:lnTo>
                  <a:lnTo>
                    <a:pt x="54465" y="198627"/>
                  </a:lnTo>
                  <a:lnTo>
                    <a:pt x="64653" y="202341"/>
                  </a:lnTo>
                  <a:lnTo>
                    <a:pt x="75990" y="204957"/>
                  </a:lnTo>
                  <a:lnTo>
                    <a:pt x="88159" y="206938"/>
                  </a:lnTo>
                  <a:lnTo>
                    <a:pt x="100919" y="208824"/>
                  </a:lnTo>
                  <a:lnTo>
                    <a:pt x="114084" y="210924"/>
                  </a:lnTo>
                  <a:lnTo>
                    <a:pt x="127362" y="213491"/>
                  </a:lnTo>
                  <a:lnTo>
                    <a:pt x="140356" y="216819"/>
                  </a:lnTo>
                  <a:lnTo>
                    <a:pt x="152876" y="220986"/>
                  </a:lnTo>
                  <a:lnTo>
                    <a:pt x="164910" y="225902"/>
                  </a:lnTo>
                  <a:lnTo>
                    <a:pt x="176533" y="231419"/>
                  </a:lnTo>
                  <a:lnTo>
                    <a:pt x="187830" y="237386"/>
                  </a:lnTo>
                  <a:lnTo>
                    <a:pt x="198724" y="243679"/>
                  </a:lnTo>
                  <a:lnTo>
                    <a:pt x="208974" y="250202"/>
                  </a:lnTo>
                  <a:lnTo>
                    <a:pt x="218505" y="256884"/>
                  </a:lnTo>
                  <a:lnTo>
                    <a:pt x="227552" y="263676"/>
                  </a:lnTo>
                  <a:lnTo>
                    <a:pt x="236547" y="270542"/>
                  </a:lnTo>
                  <a:lnTo>
                    <a:pt x="245737" y="277468"/>
                  </a:lnTo>
                  <a:lnTo>
                    <a:pt x="254706" y="284763"/>
                  </a:lnTo>
                  <a:lnTo>
                    <a:pt x="262516" y="293033"/>
                  </a:lnTo>
                  <a:lnTo>
                    <a:pt x="268716" y="302523"/>
                  </a:lnTo>
                  <a:lnTo>
                    <a:pt x="272860" y="313000"/>
                  </a:lnTo>
                  <a:lnTo>
                    <a:pt x="274285" y="323950"/>
                  </a:lnTo>
                  <a:lnTo>
                    <a:pt x="272901" y="335009"/>
                  </a:lnTo>
                  <a:lnTo>
                    <a:pt x="269073" y="345687"/>
                  </a:lnTo>
                  <a:lnTo>
                    <a:pt x="263313" y="355318"/>
                  </a:lnTo>
                  <a:lnTo>
                    <a:pt x="256106" y="363640"/>
                  </a:lnTo>
                  <a:lnTo>
                    <a:pt x="247526" y="370734"/>
                  </a:lnTo>
                  <a:lnTo>
                    <a:pt x="237267" y="376822"/>
                  </a:lnTo>
                  <a:lnTo>
                    <a:pt x="225294" y="382140"/>
                  </a:lnTo>
                  <a:lnTo>
                    <a:pt x="211831" y="386732"/>
                  </a:lnTo>
                  <a:lnTo>
                    <a:pt x="197191" y="390453"/>
                  </a:lnTo>
                  <a:lnTo>
                    <a:pt x="181675" y="393293"/>
                  </a:lnTo>
                  <a:lnTo>
                    <a:pt x="165526" y="395372"/>
                  </a:lnTo>
                  <a:lnTo>
                    <a:pt x="148934" y="396851"/>
                  </a:lnTo>
                  <a:lnTo>
                    <a:pt x="132039" y="397879"/>
                  </a:lnTo>
                  <a:lnTo>
                    <a:pt x="115101" y="398418"/>
                  </a:lnTo>
                  <a:lnTo>
                    <a:pt x="98496" y="398255"/>
                  </a:lnTo>
                  <a:lnTo>
                    <a:pt x="82409" y="397335"/>
                  </a:lnTo>
                  <a:lnTo>
                    <a:pt x="67054" y="395896"/>
                  </a:lnTo>
                  <a:lnTo>
                    <a:pt x="51057" y="394243"/>
                  </a:lnTo>
                  <a:lnTo>
                    <a:pt x="30776" y="392230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5485347" y="6148642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67" y="11669"/>
                  </a:lnTo>
                  <a:lnTo>
                    <a:pt x="707" y="22157"/>
                  </a:lnTo>
                  <a:lnTo>
                    <a:pt x="1999" y="32459"/>
                  </a:lnTo>
                  <a:lnTo>
                    <a:pt x="3695" y="42883"/>
                  </a:lnTo>
                  <a:lnTo>
                    <a:pt x="5545" y="55052"/>
                  </a:lnTo>
                  <a:lnTo>
                    <a:pt x="7713" y="73396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5495875" y="596965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5580103" y="6090954"/>
              <a:ext cx="147400" cy="152446"/>
            </a:xfrm>
            <a:custGeom>
              <a:avLst/>
              <a:gdLst/>
              <a:ahLst/>
              <a:cxnLst/>
              <a:rect l="0" t="0" r="0" b="0"/>
              <a:pathLst>
                <a:path w="147400" h="152446">
                  <a:moveTo>
                    <a:pt x="0" y="110331"/>
                  </a:moveTo>
                  <a:lnTo>
                    <a:pt x="0" y="120976"/>
                  </a:lnTo>
                  <a:lnTo>
                    <a:pt x="1" y="122815"/>
                  </a:lnTo>
                  <a:lnTo>
                    <a:pt x="1" y="118059"/>
                  </a:lnTo>
                  <a:lnTo>
                    <a:pt x="1" y="109240"/>
                  </a:lnTo>
                  <a:lnTo>
                    <a:pt x="1" y="97858"/>
                  </a:lnTo>
                  <a:lnTo>
                    <a:pt x="1" y="85062"/>
                  </a:lnTo>
                  <a:lnTo>
                    <a:pt x="6" y="71564"/>
                  </a:lnTo>
                  <a:lnTo>
                    <a:pt x="178" y="57905"/>
                  </a:lnTo>
                  <a:lnTo>
                    <a:pt x="826" y="44577"/>
                  </a:lnTo>
                  <a:lnTo>
                    <a:pt x="2089" y="31813"/>
                  </a:lnTo>
                  <a:lnTo>
                    <a:pt x="4260" y="20276"/>
                  </a:lnTo>
                  <a:lnTo>
                    <a:pt x="7853" y="11107"/>
                  </a:lnTo>
                  <a:lnTo>
                    <a:pt x="13011" y="4729"/>
                  </a:lnTo>
                  <a:lnTo>
                    <a:pt x="19408" y="1243"/>
                  </a:lnTo>
                  <a:lnTo>
                    <a:pt x="26457" y="782"/>
                  </a:lnTo>
                  <a:lnTo>
                    <a:pt x="33745" y="3106"/>
                  </a:lnTo>
                  <a:lnTo>
                    <a:pt x="40907" y="7883"/>
                  </a:lnTo>
                  <a:lnTo>
                    <a:pt x="47555" y="14884"/>
                  </a:lnTo>
                  <a:lnTo>
                    <a:pt x="53532" y="23668"/>
                  </a:lnTo>
                  <a:lnTo>
                    <a:pt x="58682" y="30251"/>
                  </a:lnTo>
                  <a:lnTo>
                    <a:pt x="62818" y="30439"/>
                  </a:lnTo>
                  <a:lnTo>
                    <a:pt x="66329" y="26410"/>
                  </a:lnTo>
                  <a:lnTo>
                    <a:pt x="69964" y="20354"/>
                  </a:lnTo>
                  <a:lnTo>
                    <a:pt x="74147" y="13462"/>
                  </a:lnTo>
                  <a:lnTo>
                    <a:pt x="78976" y="6938"/>
                  </a:lnTo>
                  <a:lnTo>
                    <a:pt x="84385" y="2248"/>
                  </a:lnTo>
                  <a:lnTo>
                    <a:pt x="90255" y="0"/>
                  </a:lnTo>
                  <a:lnTo>
                    <a:pt x="96471" y="89"/>
                  </a:lnTo>
                  <a:lnTo>
                    <a:pt x="102936" y="2111"/>
                  </a:lnTo>
                  <a:lnTo>
                    <a:pt x="109572" y="5616"/>
                  </a:lnTo>
                  <a:lnTo>
                    <a:pt x="116162" y="10370"/>
                  </a:lnTo>
                  <a:lnTo>
                    <a:pt x="122360" y="16366"/>
                  </a:lnTo>
                  <a:lnTo>
                    <a:pt x="128004" y="23510"/>
                  </a:lnTo>
                  <a:lnTo>
                    <a:pt x="132947" y="31931"/>
                  </a:lnTo>
                  <a:lnTo>
                    <a:pt x="136968" y="42026"/>
                  </a:lnTo>
                  <a:lnTo>
                    <a:pt x="140043" y="53855"/>
                  </a:lnTo>
                  <a:lnTo>
                    <a:pt x="142295" y="67037"/>
                  </a:lnTo>
                  <a:lnTo>
                    <a:pt x="143897" y="80949"/>
                  </a:lnTo>
                  <a:lnTo>
                    <a:pt x="145016" y="95138"/>
                  </a:lnTo>
                  <a:lnTo>
                    <a:pt x="145787" y="108780"/>
                  </a:lnTo>
                  <a:lnTo>
                    <a:pt x="146398" y="121937"/>
                  </a:lnTo>
                  <a:lnTo>
                    <a:pt x="146905" y="135758"/>
                  </a:lnTo>
                  <a:lnTo>
                    <a:pt x="147399" y="1524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5811730" y="6014903"/>
              <a:ext cx="132471" cy="406217"/>
            </a:xfrm>
            <a:custGeom>
              <a:avLst/>
              <a:gdLst/>
              <a:ahLst/>
              <a:cxnLst/>
              <a:rect l="0" t="0" r="0" b="0"/>
              <a:pathLst>
                <a:path w="132471" h="406217">
                  <a:moveTo>
                    <a:pt x="0" y="123211"/>
                  </a:moveTo>
                  <a:lnTo>
                    <a:pt x="2867" y="135013"/>
                  </a:lnTo>
                  <a:lnTo>
                    <a:pt x="5009" y="146782"/>
                  </a:lnTo>
                  <a:lnTo>
                    <a:pt x="6613" y="159681"/>
                  </a:lnTo>
                  <a:lnTo>
                    <a:pt x="7793" y="173875"/>
                  </a:lnTo>
                  <a:lnTo>
                    <a:pt x="8642" y="189500"/>
                  </a:lnTo>
                  <a:lnTo>
                    <a:pt x="9239" y="206466"/>
                  </a:lnTo>
                  <a:lnTo>
                    <a:pt x="9653" y="224222"/>
                  </a:lnTo>
                  <a:lnTo>
                    <a:pt x="9937" y="241894"/>
                  </a:lnTo>
                  <a:lnTo>
                    <a:pt x="10135" y="258990"/>
                  </a:lnTo>
                  <a:lnTo>
                    <a:pt x="10439" y="275227"/>
                  </a:lnTo>
                  <a:lnTo>
                    <a:pt x="11176" y="290365"/>
                  </a:lnTo>
                  <a:lnTo>
                    <a:pt x="12483" y="304407"/>
                  </a:lnTo>
                  <a:lnTo>
                    <a:pt x="14176" y="317837"/>
                  </a:lnTo>
                  <a:lnTo>
                    <a:pt x="15850" y="331478"/>
                  </a:lnTo>
                  <a:lnTo>
                    <a:pt x="17271" y="345773"/>
                  </a:lnTo>
                  <a:lnTo>
                    <a:pt x="18376" y="360650"/>
                  </a:lnTo>
                  <a:lnTo>
                    <a:pt x="19192" y="375717"/>
                  </a:lnTo>
                  <a:lnTo>
                    <a:pt x="19776" y="390621"/>
                  </a:lnTo>
                  <a:lnTo>
                    <a:pt x="20202" y="402248"/>
                  </a:lnTo>
                  <a:lnTo>
                    <a:pt x="20353" y="406216"/>
                  </a:lnTo>
                  <a:lnTo>
                    <a:pt x="19916" y="402748"/>
                  </a:lnTo>
                  <a:lnTo>
                    <a:pt x="18794" y="393678"/>
                  </a:lnTo>
                  <a:lnTo>
                    <a:pt x="17216" y="381031"/>
                  </a:lnTo>
                  <a:lnTo>
                    <a:pt x="15611" y="366675"/>
                  </a:lnTo>
                  <a:lnTo>
                    <a:pt x="14235" y="351725"/>
                  </a:lnTo>
                  <a:lnTo>
                    <a:pt x="13159" y="336215"/>
                  </a:lnTo>
                  <a:lnTo>
                    <a:pt x="12361" y="319417"/>
                  </a:lnTo>
                  <a:lnTo>
                    <a:pt x="11785" y="300994"/>
                  </a:lnTo>
                  <a:lnTo>
                    <a:pt x="11211" y="281187"/>
                  </a:lnTo>
                  <a:lnTo>
                    <a:pt x="10285" y="260577"/>
                  </a:lnTo>
                  <a:lnTo>
                    <a:pt x="8847" y="239597"/>
                  </a:lnTo>
                  <a:lnTo>
                    <a:pt x="7066" y="218643"/>
                  </a:lnTo>
                  <a:lnTo>
                    <a:pt x="5330" y="198127"/>
                  </a:lnTo>
                  <a:lnTo>
                    <a:pt x="3870" y="178227"/>
                  </a:lnTo>
                  <a:lnTo>
                    <a:pt x="2737" y="159086"/>
                  </a:lnTo>
                  <a:lnTo>
                    <a:pt x="1903" y="140911"/>
                  </a:lnTo>
                  <a:lnTo>
                    <a:pt x="1312" y="123723"/>
                  </a:lnTo>
                  <a:lnTo>
                    <a:pt x="1067" y="107551"/>
                  </a:lnTo>
                  <a:lnTo>
                    <a:pt x="1429" y="92521"/>
                  </a:lnTo>
                  <a:lnTo>
                    <a:pt x="2486" y="78592"/>
                  </a:lnTo>
                  <a:lnTo>
                    <a:pt x="4178" y="65592"/>
                  </a:lnTo>
                  <a:lnTo>
                    <a:pt x="6385" y="53313"/>
                  </a:lnTo>
                  <a:lnTo>
                    <a:pt x="8989" y="41576"/>
                  </a:lnTo>
                  <a:lnTo>
                    <a:pt x="12213" y="30556"/>
                  </a:lnTo>
                  <a:lnTo>
                    <a:pt x="16587" y="20754"/>
                  </a:lnTo>
                  <a:lnTo>
                    <a:pt x="22309" y="12359"/>
                  </a:lnTo>
                  <a:lnTo>
                    <a:pt x="29271" y="5739"/>
                  </a:lnTo>
                  <a:lnTo>
                    <a:pt x="37240" y="1574"/>
                  </a:lnTo>
                  <a:lnTo>
                    <a:pt x="45967" y="0"/>
                  </a:lnTo>
                  <a:lnTo>
                    <a:pt x="55080" y="706"/>
                  </a:lnTo>
                  <a:lnTo>
                    <a:pt x="64109" y="3223"/>
                  </a:lnTo>
                  <a:lnTo>
                    <a:pt x="72803" y="7101"/>
                  </a:lnTo>
                  <a:lnTo>
                    <a:pt x="80943" y="12123"/>
                  </a:lnTo>
                  <a:lnTo>
                    <a:pt x="88263" y="18308"/>
                  </a:lnTo>
                  <a:lnTo>
                    <a:pt x="94706" y="25575"/>
                  </a:lnTo>
                  <a:lnTo>
                    <a:pt x="100373" y="33741"/>
                  </a:lnTo>
                  <a:lnTo>
                    <a:pt x="105421" y="42600"/>
                  </a:lnTo>
                  <a:lnTo>
                    <a:pt x="110006" y="51968"/>
                  </a:lnTo>
                  <a:lnTo>
                    <a:pt x="114257" y="61700"/>
                  </a:lnTo>
                  <a:lnTo>
                    <a:pt x="118274" y="71686"/>
                  </a:lnTo>
                  <a:lnTo>
                    <a:pt x="122123" y="81857"/>
                  </a:lnTo>
                  <a:lnTo>
                    <a:pt x="125692" y="92483"/>
                  </a:lnTo>
                  <a:lnTo>
                    <a:pt x="128709" y="104142"/>
                  </a:lnTo>
                  <a:lnTo>
                    <a:pt x="131061" y="117056"/>
                  </a:lnTo>
                  <a:lnTo>
                    <a:pt x="132470" y="130815"/>
                  </a:lnTo>
                  <a:lnTo>
                    <a:pt x="132433" y="144590"/>
                  </a:lnTo>
                  <a:lnTo>
                    <a:pt x="130811" y="157886"/>
                  </a:lnTo>
                  <a:lnTo>
                    <a:pt x="127772" y="170405"/>
                  </a:lnTo>
                  <a:lnTo>
                    <a:pt x="123599" y="181886"/>
                  </a:lnTo>
                  <a:lnTo>
                    <a:pt x="118562" y="192303"/>
                  </a:lnTo>
                  <a:lnTo>
                    <a:pt x="112573" y="201637"/>
                  </a:lnTo>
                  <a:lnTo>
                    <a:pt x="105196" y="209775"/>
                  </a:lnTo>
                  <a:lnTo>
                    <a:pt x="96318" y="216765"/>
                  </a:lnTo>
                  <a:lnTo>
                    <a:pt x="86325" y="222449"/>
                  </a:lnTo>
                  <a:lnTo>
                    <a:pt x="74757" y="226843"/>
                  </a:lnTo>
                  <a:lnTo>
                    <a:pt x="58358" y="229216"/>
                  </a:lnTo>
                  <a:lnTo>
                    <a:pt x="31586" y="2284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6011772" y="5843316"/>
              <a:ext cx="1" cy="421141"/>
            </a:xfrm>
            <a:custGeom>
              <a:avLst/>
              <a:gdLst/>
              <a:ahLst/>
              <a:cxnLst/>
              <a:rect l="0" t="0" r="0" b="0"/>
              <a:pathLst>
                <a:path w="1" h="421141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73"/>
                  </a:lnTo>
                  <a:lnTo>
                    <a:pt x="0" y="58102"/>
                  </a:lnTo>
                  <a:lnTo>
                    <a:pt x="0" y="73279"/>
                  </a:lnTo>
                  <a:lnTo>
                    <a:pt x="0" y="88355"/>
                  </a:lnTo>
                  <a:lnTo>
                    <a:pt x="0" y="103564"/>
                  </a:lnTo>
                  <a:lnTo>
                    <a:pt x="0" y="119521"/>
                  </a:lnTo>
                  <a:lnTo>
                    <a:pt x="0" y="136506"/>
                  </a:lnTo>
                  <a:lnTo>
                    <a:pt x="0" y="154167"/>
                  </a:lnTo>
                  <a:lnTo>
                    <a:pt x="0" y="171722"/>
                  </a:lnTo>
                  <a:lnTo>
                    <a:pt x="0" y="188725"/>
                  </a:lnTo>
                  <a:lnTo>
                    <a:pt x="0" y="205398"/>
                  </a:lnTo>
                  <a:lnTo>
                    <a:pt x="0" y="222418"/>
                  </a:lnTo>
                  <a:lnTo>
                    <a:pt x="0" y="240161"/>
                  </a:lnTo>
                  <a:lnTo>
                    <a:pt x="0" y="258518"/>
                  </a:lnTo>
                  <a:lnTo>
                    <a:pt x="0" y="277081"/>
                  </a:lnTo>
                  <a:lnTo>
                    <a:pt x="0" y="295575"/>
                  </a:lnTo>
                  <a:lnTo>
                    <a:pt x="0" y="313893"/>
                  </a:lnTo>
                  <a:lnTo>
                    <a:pt x="0" y="332025"/>
                  </a:lnTo>
                  <a:lnTo>
                    <a:pt x="0" y="349974"/>
                  </a:lnTo>
                  <a:lnTo>
                    <a:pt x="0" y="367020"/>
                  </a:lnTo>
                  <a:lnTo>
                    <a:pt x="0" y="383386"/>
                  </a:lnTo>
                  <a:lnTo>
                    <a:pt x="0" y="400512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6122973" y="6127585"/>
              <a:ext cx="15142" cy="168457"/>
            </a:xfrm>
            <a:custGeom>
              <a:avLst/>
              <a:gdLst/>
              <a:ahLst/>
              <a:cxnLst/>
              <a:rect l="0" t="0" r="0" b="0"/>
              <a:pathLst>
                <a:path w="15142" h="168457">
                  <a:moveTo>
                    <a:pt x="4612" y="0"/>
                  </a:moveTo>
                  <a:lnTo>
                    <a:pt x="1812" y="11803"/>
                  </a:lnTo>
                  <a:lnTo>
                    <a:pt x="310" y="23571"/>
                  </a:lnTo>
                  <a:lnTo>
                    <a:pt x="0" y="36462"/>
                  </a:lnTo>
                  <a:lnTo>
                    <a:pt x="507" y="50310"/>
                  </a:lnTo>
                  <a:lnTo>
                    <a:pt x="1326" y="64638"/>
                  </a:lnTo>
                  <a:lnTo>
                    <a:pt x="2146" y="79103"/>
                  </a:lnTo>
                  <a:lnTo>
                    <a:pt x="3003" y="93380"/>
                  </a:lnTo>
                  <a:lnTo>
                    <a:pt x="4178" y="107107"/>
                  </a:lnTo>
                  <a:lnTo>
                    <a:pt x="5812" y="120135"/>
                  </a:lnTo>
                  <a:lnTo>
                    <a:pt x="7749" y="132056"/>
                  </a:lnTo>
                  <a:lnTo>
                    <a:pt x="9797" y="143281"/>
                  </a:lnTo>
                  <a:lnTo>
                    <a:pt x="12140" y="154796"/>
                  </a:lnTo>
                  <a:lnTo>
                    <a:pt x="15141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6138114" y="5980186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6225821" y="5906323"/>
              <a:ext cx="70221" cy="379191"/>
            </a:xfrm>
            <a:custGeom>
              <a:avLst/>
              <a:gdLst/>
              <a:ahLst/>
              <a:cxnLst/>
              <a:rect l="0" t="0" r="0" b="0"/>
              <a:pathLst>
                <a:path w="70221" h="379191">
                  <a:moveTo>
                    <a:pt x="28106" y="379190"/>
                  </a:moveTo>
                  <a:lnTo>
                    <a:pt x="28106" y="367388"/>
                  </a:lnTo>
                  <a:lnTo>
                    <a:pt x="28105" y="355618"/>
                  </a:lnTo>
                  <a:lnTo>
                    <a:pt x="28101" y="342732"/>
                  </a:lnTo>
                  <a:lnTo>
                    <a:pt x="27928" y="329058"/>
                  </a:lnTo>
                  <a:lnTo>
                    <a:pt x="27280" y="315378"/>
                  </a:lnTo>
                  <a:lnTo>
                    <a:pt x="26032" y="302148"/>
                  </a:lnTo>
                  <a:lnTo>
                    <a:pt x="24379" y="289005"/>
                  </a:lnTo>
                  <a:lnTo>
                    <a:pt x="22731" y="274981"/>
                  </a:lnTo>
                  <a:lnTo>
                    <a:pt x="21324" y="259587"/>
                  </a:lnTo>
                  <a:lnTo>
                    <a:pt x="20058" y="242977"/>
                  </a:lnTo>
                  <a:lnTo>
                    <a:pt x="18602" y="225670"/>
                  </a:lnTo>
                  <a:lnTo>
                    <a:pt x="16775" y="208060"/>
                  </a:lnTo>
                  <a:lnTo>
                    <a:pt x="14718" y="190353"/>
                  </a:lnTo>
                  <a:lnTo>
                    <a:pt x="12790" y="172639"/>
                  </a:lnTo>
                  <a:lnTo>
                    <a:pt x="11191" y="154960"/>
                  </a:lnTo>
                  <a:lnTo>
                    <a:pt x="9796" y="137649"/>
                  </a:lnTo>
                  <a:lnTo>
                    <a:pt x="8252" y="121318"/>
                  </a:lnTo>
                  <a:lnTo>
                    <a:pt x="6366" y="106211"/>
                  </a:lnTo>
                  <a:lnTo>
                    <a:pt x="4269" y="91929"/>
                  </a:lnTo>
                  <a:lnTo>
                    <a:pt x="2315" y="77651"/>
                  </a:lnTo>
                  <a:lnTo>
                    <a:pt x="717" y="62909"/>
                  </a:lnTo>
                  <a:lnTo>
                    <a:pt x="0" y="48226"/>
                  </a:lnTo>
                  <a:lnTo>
                    <a:pt x="1041" y="34880"/>
                  </a:lnTo>
                  <a:lnTo>
                    <a:pt x="4163" y="23505"/>
                  </a:lnTo>
                  <a:lnTo>
                    <a:pt x="9365" y="14411"/>
                  </a:lnTo>
                  <a:lnTo>
                    <a:pt x="16595" y="7903"/>
                  </a:lnTo>
                  <a:lnTo>
                    <a:pt x="25587" y="3862"/>
                  </a:lnTo>
                  <a:lnTo>
                    <a:pt x="35375" y="1725"/>
                  </a:lnTo>
                  <a:lnTo>
                    <a:pt x="45355" y="476"/>
                  </a:lnTo>
                  <a:lnTo>
                    <a:pt x="56395" y="0"/>
                  </a:lnTo>
                  <a:lnTo>
                    <a:pt x="70220" y="1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6190756" y="6127585"/>
              <a:ext cx="105286" cy="7817"/>
            </a:xfrm>
            <a:custGeom>
              <a:avLst/>
              <a:gdLst/>
              <a:ahLst/>
              <a:cxnLst/>
              <a:rect l="0" t="0" r="0" b="0"/>
              <a:pathLst>
                <a:path w="105286" h="7817">
                  <a:moveTo>
                    <a:pt x="105285" y="0"/>
                  </a:moveTo>
                  <a:lnTo>
                    <a:pt x="96416" y="2867"/>
                  </a:lnTo>
                  <a:lnTo>
                    <a:pt x="87430" y="5009"/>
                  </a:lnTo>
                  <a:lnTo>
                    <a:pt x="77439" y="6607"/>
                  </a:lnTo>
                  <a:lnTo>
                    <a:pt x="66631" y="7615"/>
                  </a:lnTo>
                  <a:lnTo>
                    <a:pt x="55468" y="7816"/>
                  </a:lnTo>
                  <a:lnTo>
                    <a:pt x="44277" y="7164"/>
                  </a:lnTo>
                  <a:lnTo>
                    <a:pt x="33645" y="5918"/>
                  </a:lnTo>
                  <a:lnTo>
                    <a:pt x="23450" y="4422"/>
                  </a:lnTo>
                  <a:lnTo>
                    <a:pt x="12802" y="254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6338155" y="6148642"/>
              <a:ext cx="52644" cy="84229"/>
            </a:xfrm>
            <a:custGeom>
              <a:avLst/>
              <a:gdLst/>
              <a:ahLst/>
              <a:cxnLst/>
              <a:rect l="0" t="0" r="0" b="0"/>
              <a:pathLst>
                <a:path w="52644" h="84229">
                  <a:moveTo>
                    <a:pt x="0" y="0"/>
                  </a:moveTo>
                  <a:lnTo>
                    <a:pt x="5801" y="8802"/>
                  </a:lnTo>
                  <a:lnTo>
                    <a:pt x="10726" y="17149"/>
                  </a:lnTo>
                  <a:lnTo>
                    <a:pt x="15232" y="25843"/>
                  </a:lnTo>
                  <a:lnTo>
                    <a:pt x="19626" y="34791"/>
                  </a:lnTo>
                  <a:lnTo>
                    <a:pt x="24288" y="43638"/>
                  </a:lnTo>
                  <a:lnTo>
                    <a:pt x="29393" y="52167"/>
                  </a:lnTo>
                  <a:lnTo>
                    <a:pt x="34647" y="60036"/>
                  </a:lnTo>
                  <a:lnTo>
                    <a:pt x="39891" y="67473"/>
                  </a:lnTo>
                  <a:lnTo>
                    <a:pt x="45590" y="75127"/>
                  </a:lnTo>
                  <a:lnTo>
                    <a:pt x="52643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6327627" y="6043357"/>
              <a:ext cx="178985" cy="484313"/>
            </a:xfrm>
            <a:custGeom>
              <a:avLst/>
              <a:gdLst/>
              <a:ahLst/>
              <a:cxnLst/>
              <a:rect l="0" t="0" r="0" b="0"/>
              <a:pathLst>
                <a:path w="178985" h="484313">
                  <a:moveTo>
                    <a:pt x="178984" y="0"/>
                  </a:moveTo>
                  <a:lnTo>
                    <a:pt x="173183" y="8802"/>
                  </a:lnTo>
                  <a:lnTo>
                    <a:pt x="168259" y="17149"/>
                  </a:lnTo>
                  <a:lnTo>
                    <a:pt x="163757" y="25847"/>
                  </a:lnTo>
                  <a:lnTo>
                    <a:pt x="159536" y="34968"/>
                  </a:lnTo>
                  <a:lnTo>
                    <a:pt x="155522" y="44463"/>
                  </a:lnTo>
                  <a:lnTo>
                    <a:pt x="151661" y="54255"/>
                  </a:lnTo>
                  <a:lnTo>
                    <a:pt x="147909" y="64269"/>
                  </a:lnTo>
                  <a:lnTo>
                    <a:pt x="144233" y="74443"/>
                  </a:lnTo>
                  <a:lnTo>
                    <a:pt x="140606" y="84729"/>
                  </a:lnTo>
                  <a:lnTo>
                    <a:pt x="136848" y="95093"/>
                  </a:lnTo>
                  <a:lnTo>
                    <a:pt x="132638" y="105510"/>
                  </a:lnTo>
                  <a:lnTo>
                    <a:pt x="127846" y="115969"/>
                  </a:lnTo>
                  <a:lnTo>
                    <a:pt x="122661" y="126621"/>
                  </a:lnTo>
                  <a:lnTo>
                    <a:pt x="117488" y="137764"/>
                  </a:lnTo>
                  <a:lnTo>
                    <a:pt x="112561" y="149523"/>
                  </a:lnTo>
                  <a:lnTo>
                    <a:pt x="107779" y="161862"/>
                  </a:lnTo>
                  <a:lnTo>
                    <a:pt x="102808" y="174677"/>
                  </a:lnTo>
                  <a:lnTo>
                    <a:pt x="97469" y="187860"/>
                  </a:lnTo>
                  <a:lnTo>
                    <a:pt x="91900" y="201475"/>
                  </a:lnTo>
                  <a:lnTo>
                    <a:pt x="86462" y="215753"/>
                  </a:lnTo>
                  <a:lnTo>
                    <a:pt x="81353" y="230763"/>
                  </a:lnTo>
                  <a:lnTo>
                    <a:pt x="76447" y="246266"/>
                  </a:lnTo>
                  <a:lnTo>
                    <a:pt x="71393" y="261825"/>
                  </a:lnTo>
                  <a:lnTo>
                    <a:pt x="65993" y="277182"/>
                  </a:lnTo>
                  <a:lnTo>
                    <a:pt x="60214" y="292256"/>
                  </a:lnTo>
                  <a:lnTo>
                    <a:pt x="54101" y="307063"/>
                  </a:lnTo>
                  <a:lnTo>
                    <a:pt x="47731" y="321658"/>
                  </a:lnTo>
                  <a:lnTo>
                    <a:pt x="41334" y="336257"/>
                  </a:lnTo>
                  <a:lnTo>
                    <a:pt x="35273" y="351211"/>
                  </a:lnTo>
                  <a:lnTo>
                    <a:pt x="29718" y="366686"/>
                  </a:lnTo>
                  <a:lnTo>
                    <a:pt x="24667" y="382675"/>
                  </a:lnTo>
                  <a:lnTo>
                    <a:pt x="20042" y="399093"/>
                  </a:lnTo>
                  <a:lnTo>
                    <a:pt x="15749" y="415821"/>
                  </a:lnTo>
                  <a:lnTo>
                    <a:pt x="11851" y="432012"/>
                  </a:lnTo>
                  <a:lnTo>
                    <a:pt x="8190" y="447696"/>
                  </a:lnTo>
                  <a:lnTo>
                    <a:pt x="4442" y="464250"/>
                  </a:lnTo>
                  <a:lnTo>
                    <a:pt x="0" y="4843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1" name="Group 150"/>
          <p:cNvGrpSpPr/>
          <p:nvPr/>
        </p:nvGrpSpPr>
        <p:grpSpPr>
          <a:xfrm>
            <a:off x="2884808" y="2564265"/>
            <a:ext cx="1105493" cy="709319"/>
            <a:chOff x="2884808" y="2564265"/>
            <a:chExt cx="1105493" cy="709319"/>
          </a:xfrm>
        </p:grpSpPr>
        <p:sp>
          <p:nvSpPr>
            <p:cNvPr id="140" name="Freeform 139"/>
            <p:cNvSpPr/>
            <p:nvPr/>
          </p:nvSpPr>
          <p:spPr>
            <a:xfrm>
              <a:off x="2905865" y="2958507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125202" y="68"/>
                  </a:lnTo>
                  <a:lnTo>
                    <a:pt x="114713" y="708"/>
                  </a:lnTo>
                  <a:lnTo>
                    <a:pt x="104407" y="2000"/>
                  </a:lnTo>
                  <a:lnTo>
                    <a:pt x="93933" y="3687"/>
                  </a:lnTo>
                  <a:lnTo>
                    <a:pt x="82941" y="5355"/>
                  </a:lnTo>
                  <a:lnTo>
                    <a:pt x="71307" y="6773"/>
                  </a:lnTo>
                  <a:lnTo>
                    <a:pt x="59296" y="8075"/>
                  </a:lnTo>
                  <a:lnTo>
                    <a:pt x="46074" y="9908"/>
                  </a:lnTo>
                  <a:lnTo>
                    <a:pt x="28239" y="1354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2884808" y="287427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2937450" y="3074321"/>
              <a:ext cx="10530" cy="31586"/>
            </a:xfrm>
            <a:custGeom>
              <a:avLst/>
              <a:gdLst/>
              <a:ahLst/>
              <a:cxnLst/>
              <a:rect l="0" t="0" r="0" b="0"/>
              <a:pathLst>
                <a:path w="10530" h="31586">
                  <a:moveTo>
                    <a:pt x="10529" y="0"/>
                  </a:moveTo>
                  <a:lnTo>
                    <a:pt x="7409" y="9359"/>
                  </a:lnTo>
                  <a:lnTo>
                    <a:pt x="4940" y="1676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3137492" y="2636811"/>
              <a:ext cx="173729" cy="205884"/>
            </a:xfrm>
            <a:custGeom>
              <a:avLst/>
              <a:gdLst/>
              <a:ahLst/>
              <a:cxnLst/>
              <a:rect l="0" t="0" r="0" b="0"/>
              <a:pathLst>
                <a:path w="173729" h="205884">
                  <a:moveTo>
                    <a:pt x="0" y="26898"/>
                  </a:moveTo>
                  <a:lnTo>
                    <a:pt x="5935" y="21098"/>
                  </a:lnTo>
                  <a:lnTo>
                    <a:pt x="12139" y="16174"/>
                  </a:lnTo>
                  <a:lnTo>
                    <a:pt x="19240" y="11676"/>
                  </a:lnTo>
                  <a:lnTo>
                    <a:pt x="27353" y="7627"/>
                  </a:lnTo>
                  <a:lnTo>
                    <a:pt x="36648" y="4262"/>
                  </a:lnTo>
                  <a:lnTo>
                    <a:pt x="47091" y="1663"/>
                  </a:lnTo>
                  <a:lnTo>
                    <a:pt x="58343" y="82"/>
                  </a:lnTo>
                  <a:lnTo>
                    <a:pt x="69881" y="0"/>
                  </a:lnTo>
                  <a:lnTo>
                    <a:pt x="81363" y="1549"/>
                  </a:lnTo>
                  <a:lnTo>
                    <a:pt x="92170" y="4879"/>
                  </a:lnTo>
                  <a:lnTo>
                    <a:pt x="101363" y="10312"/>
                  </a:lnTo>
                  <a:lnTo>
                    <a:pt x="108562" y="17812"/>
                  </a:lnTo>
                  <a:lnTo>
                    <a:pt x="113411" y="26745"/>
                  </a:lnTo>
                  <a:lnTo>
                    <a:pt x="115324" y="36109"/>
                  </a:lnTo>
                  <a:lnTo>
                    <a:pt x="114276" y="45288"/>
                  </a:lnTo>
                  <a:lnTo>
                    <a:pt x="110676" y="54057"/>
                  </a:lnTo>
                  <a:lnTo>
                    <a:pt x="105071" y="62398"/>
                  </a:lnTo>
                  <a:lnTo>
                    <a:pt x="97999" y="70377"/>
                  </a:lnTo>
                  <a:lnTo>
                    <a:pt x="90698" y="78074"/>
                  </a:lnTo>
                  <a:lnTo>
                    <a:pt x="85024" y="85563"/>
                  </a:lnTo>
                  <a:lnTo>
                    <a:pt x="81886" y="92897"/>
                  </a:lnTo>
                  <a:lnTo>
                    <a:pt x="82363" y="99783"/>
                  </a:lnTo>
                  <a:lnTo>
                    <a:pt x="86758" y="105167"/>
                  </a:lnTo>
                  <a:lnTo>
                    <a:pt x="93276" y="108532"/>
                  </a:lnTo>
                  <a:lnTo>
                    <a:pt x="101012" y="110799"/>
                  </a:lnTo>
                  <a:lnTo>
                    <a:pt x="109574" y="112807"/>
                  </a:lnTo>
                  <a:lnTo>
                    <a:pt x="118561" y="115125"/>
                  </a:lnTo>
                  <a:lnTo>
                    <a:pt x="127499" y="118190"/>
                  </a:lnTo>
                  <a:lnTo>
                    <a:pt x="136129" y="122133"/>
                  </a:lnTo>
                  <a:lnTo>
                    <a:pt x="144394" y="126876"/>
                  </a:lnTo>
                  <a:lnTo>
                    <a:pt x="152330" y="132265"/>
                  </a:lnTo>
                  <a:lnTo>
                    <a:pt x="159985" y="138141"/>
                  </a:lnTo>
                  <a:lnTo>
                    <a:pt x="166770" y="144371"/>
                  </a:lnTo>
                  <a:lnTo>
                    <a:pt x="171511" y="150850"/>
                  </a:lnTo>
                  <a:lnTo>
                    <a:pt x="173728" y="157498"/>
                  </a:lnTo>
                  <a:lnTo>
                    <a:pt x="173418" y="164096"/>
                  </a:lnTo>
                  <a:lnTo>
                    <a:pt x="170701" y="170300"/>
                  </a:lnTo>
                  <a:lnTo>
                    <a:pt x="165900" y="175950"/>
                  </a:lnTo>
                  <a:lnTo>
                    <a:pt x="159119" y="180895"/>
                  </a:lnTo>
                  <a:lnTo>
                    <a:pt x="150157" y="184919"/>
                  </a:lnTo>
                  <a:lnTo>
                    <a:pt x="139111" y="188000"/>
                  </a:lnTo>
                  <a:lnTo>
                    <a:pt x="126690" y="190459"/>
                  </a:lnTo>
                  <a:lnTo>
                    <a:pt x="112623" y="193211"/>
                  </a:lnTo>
                  <a:lnTo>
                    <a:pt x="93442" y="197617"/>
                  </a:lnTo>
                  <a:lnTo>
                    <a:pt x="63171" y="2058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3137492" y="2905865"/>
              <a:ext cx="210571" cy="1"/>
            </a:xfrm>
            <a:custGeom>
              <a:avLst/>
              <a:gdLst/>
              <a:ahLst/>
              <a:cxnLst/>
              <a:rect l="0" t="0" r="0" b="0"/>
              <a:pathLst>
                <a:path w="210571" h="1">
                  <a:moveTo>
                    <a:pt x="210570" y="0"/>
                  </a:moveTo>
                  <a:lnTo>
                    <a:pt x="195968" y="0"/>
                  </a:lnTo>
                  <a:lnTo>
                    <a:pt x="182697" y="0"/>
                  </a:lnTo>
                  <a:lnTo>
                    <a:pt x="169491" y="0"/>
                  </a:lnTo>
                  <a:lnTo>
                    <a:pt x="155976" y="0"/>
                  </a:lnTo>
                  <a:lnTo>
                    <a:pt x="141820" y="0"/>
                  </a:lnTo>
                  <a:lnTo>
                    <a:pt x="126917" y="0"/>
                  </a:lnTo>
                  <a:lnTo>
                    <a:pt x="111498" y="0"/>
                  </a:lnTo>
                  <a:lnTo>
                    <a:pt x="96001" y="0"/>
                  </a:lnTo>
                  <a:lnTo>
                    <a:pt x="80698" y="0"/>
                  </a:lnTo>
                  <a:lnTo>
                    <a:pt x="65892" y="0"/>
                  </a:lnTo>
                  <a:lnTo>
                    <a:pt x="50331" y="0"/>
                  </a:lnTo>
                  <a:lnTo>
                    <a:pt x="3041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3158549" y="3011150"/>
              <a:ext cx="156159" cy="252685"/>
            </a:xfrm>
            <a:custGeom>
              <a:avLst/>
              <a:gdLst/>
              <a:ahLst/>
              <a:cxnLst/>
              <a:rect l="0" t="0" r="0" b="0"/>
              <a:pathLst>
                <a:path w="156159" h="252685">
                  <a:moveTo>
                    <a:pt x="31585" y="0"/>
                  </a:moveTo>
                  <a:lnTo>
                    <a:pt x="43254" y="67"/>
                  </a:lnTo>
                  <a:lnTo>
                    <a:pt x="53742" y="707"/>
                  </a:lnTo>
                  <a:lnTo>
                    <a:pt x="64044" y="2003"/>
                  </a:lnTo>
                  <a:lnTo>
                    <a:pt x="74345" y="3863"/>
                  </a:lnTo>
                  <a:lnTo>
                    <a:pt x="84689" y="6180"/>
                  </a:lnTo>
                  <a:lnTo>
                    <a:pt x="95074" y="8851"/>
                  </a:lnTo>
                  <a:lnTo>
                    <a:pt x="105330" y="11947"/>
                  </a:lnTo>
                  <a:lnTo>
                    <a:pt x="115139" y="15703"/>
                  </a:lnTo>
                  <a:lnTo>
                    <a:pt x="124352" y="20196"/>
                  </a:lnTo>
                  <a:lnTo>
                    <a:pt x="132503" y="25518"/>
                  </a:lnTo>
                  <a:lnTo>
                    <a:pt x="138768" y="31847"/>
                  </a:lnTo>
                  <a:lnTo>
                    <a:pt x="142856" y="39177"/>
                  </a:lnTo>
                  <a:lnTo>
                    <a:pt x="144633" y="47202"/>
                  </a:lnTo>
                  <a:lnTo>
                    <a:pt x="143864" y="55426"/>
                  </a:lnTo>
                  <a:lnTo>
                    <a:pt x="140684" y="63547"/>
                  </a:lnTo>
                  <a:lnTo>
                    <a:pt x="135653" y="71456"/>
                  </a:lnTo>
                  <a:lnTo>
                    <a:pt x="129537" y="79146"/>
                  </a:lnTo>
                  <a:lnTo>
                    <a:pt x="122896" y="86651"/>
                  </a:lnTo>
                  <a:lnTo>
                    <a:pt x="116681" y="94014"/>
                  </a:lnTo>
                  <a:lnTo>
                    <a:pt x="112266" y="101271"/>
                  </a:lnTo>
                  <a:lnTo>
                    <a:pt x="110240" y="108449"/>
                  </a:lnTo>
                  <a:lnTo>
                    <a:pt x="110663" y="115407"/>
                  </a:lnTo>
                  <a:lnTo>
                    <a:pt x="113449" y="121853"/>
                  </a:lnTo>
                  <a:lnTo>
                    <a:pt x="118279" y="127674"/>
                  </a:lnTo>
                  <a:lnTo>
                    <a:pt x="124568" y="133074"/>
                  </a:lnTo>
                  <a:lnTo>
                    <a:pt x="131603" y="138468"/>
                  </a:lnTo>
                  <a:lnTo>
                    <a:pt x="138900" y="144104"/>
                  </a:lnTo>
                  <a:lnTo>
                    <a:pt x="145743" y="150214"/>
                  </a:lnTo>
                  <a:lnTo>
                    <a:pt x="151119" y="157080"/>
                  </a:lnTo>
                  <a:lnTo>
                    <a:pt x="154611" y="164773"/>
                  </a:lnTo>
                  <a:lnTo>
                    <a:pt x="156158" y="173043"/>
                  </a:lnTo>
                  <a:lnTo>
                    <a:pt x="155766" y="181433"/>
                  </a:lnTo>
                  <a:lnTo>
                    <a:pt x="153644" y="189661"/>
                  </a:lnTo>
                  <a:lnTo>
                    <a:pt x="149798" y="197471"/>
                  </a:lnTo>
                  <a:lnTo>
                    <a:pt x="143953" y="204563"/>
                  </a:lnTo>
                  <a:lnTo>
                    <a:pt x="136136" y="210848"/>
                  </a:lnTo>
                  <a:lnTo>
                    <a:pt x="126635" y="216407"/>
                  </a:lnTo>
                  <a:lnTo>
                    <a:pt x="115817" y="221383"/>
                  </a:lnTo>
                  <a:lnTo>
                    <a:pt x="104023" y="225914"/>
                  </a:lnTo>
                  <a:lnTo>
                    <a:pt x="91529" y="229960"/>
                  </a:lnTo>
                  <a:lnTo>
                    <a:pt x="78544" y="233306"/>
                  </a:lnTo>
                  <a:lnTo>
                    <a:pt x="65233" y="235896"/>
                  </a:lnTo>
                  <a:lnTo>
                    <a:pt x="52118" y="238008"/>
                  </a:lnTo>
                  <a:lnTo>
                    <a:pt x="38694" y="240482"/>
                  </a:lnTo>
                  <a:lnTo>
                    <a:pt x="22665" y="244653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3411233" y="2863751"/>
              <a:ext cx="94757" cy="31586"/>
            </a:xfrm>
            <a:custGeom>
              <a:avLst/>
              <a:gdLst/>
              <a:ahLst/>
              <a:cxnLst/>
              <a:rect l="0" t="0" r="0" b="0"/>
              <a:pathLst>
                <a:path w="94757" h="31586">
                  <a:moveTo>
                    <a:pt x="94756" y="0"/>
                  </a:moveTo>
                  <a:lnTo>
                    <a:pt x="83089" y="67"/>
                  </a:lnTo>
                  <a:lnTo>
                    <a:pt x="72600" y="707"/>
                  </a:lnTo>
                  <a:lnTo>
                    <a:pt x="62302" y="2008"/>
                  </a:lnTo>
                  <a:lnTo>
                    <a:pt x="52174" y="4041"/>
                  </a:lnTo>
                  <a:lnTo>
                    <a:pt x="42479" y="7006"/>
                  </a:lnTo>
                  <a:lnTo>
                    <a:pt x="33351" y="10916"/>
                  </a:lnTo>
                  <a:lnTo>
                    <a:pt x="25066" y="15339"/>
                  </a:lnTo>
                  <a:lnTo>
                    <a:pt x="17300" y="19924"/>
                  </a:lnTo>
                  <a:lnTo>
                    <a:pt x="9371" y="2507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3421761" y="2969036"/>
              <a:ext cx="94758" cy="31586"/>
            </a:xfrm>
            <a:custGeom>
              <a:avLst/>
              <a:gdLst/>
              <a:ahLst/>
              <a:cxnLst/>
              <a:rect l="0" t="0" r="0" b="0"/>
              <a:pathLst>
                <a:path w="94758" h="31586">
                  <a:moveTo>
                    <a:pt x="94757" y="0"/>
                  </a:moveTo>
                  <a:lnTo>
                    <a:pt x="85955" y="2934"/>
                  </a:lnTo>
                  <a:lnTo>
                    <a:pt x="77609" y="5716"/>
                  </a:lnTo>
                  <a:lnTo>
                    <a:pt x="68910" y="8615"/>
                  </a:lnTo>
                  <a:lnTo>
                    <a:pt x="59789" y="11656"/>
                  </a:lnTo>
                  <a:lnTo>
                    <a:pt x="50294" y="14821"/>
                  </a:lnTo>
                  <a:lnTo>
                    <a:pt x="40516" y="18080"/>
                  </a:lnTo>
                  <a:lnTo>
                    <a:pt x="30985" y="21257"/>
                  </a:lnTo>
                  <a:lnTo>
                    <a:pt x="21721" y="24345"/>
                  </a:lnTo>
                  <a:lnTo>
                    <a:pt x="11913" y="2761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3790259" y="2564265"/>
              <a:ext cx="158679" cy="267901"/>
            </a:xfrm>
            <a:custGeom>
              <a:avLst/>
              <a:gdLst/>
              <a:ahLst/>
              <a:cxnLst/>
              <a:rect l="0" t="0" r="0" b="0"/>
              <a:pathLst>
                <a:path w="158679" h="267901">
                  <a:moveTo>
                    <a:pt x="147399" y="4688"/>
                  </a:moveTo>
                  <a:lnTo>
                    <a:pt x="135730" y="4621"/>
                  </a:lnTo>
                  <a:lnTo>
                    <a:pt x="125242" y="3981"/>
                  </a:lnTo>
                  <a:lnTo>
                    <a:pt x="114935" y="2693"/>
                  </a:lnTo>
                  <a:lnTo>
                    <a:pt x="104462" y="1179"/>
                  </a:lnTo>
                  <a:lnTo>
                    <a:pt x="93469" y="160"/>
                  </a:lnTo>
                  <a:lnTo>
                    <a:pt x="81831" y="0"/>
                  </a:lnTo>
                  <a:lnTo>
                    <a:pt x="69750" y="727"/>
                  </a:lnTo>
                  <a:lnTo>
                    <a:pt x="57644" y="2213"/>
                  </a:lnTo>
                  <a:lnTo>
                    <a:pt x="45770" y="4298"/>
                  </a:lnTo>
                  <a:lnTo>
                    <a:pt x="34528" y="7157"/>
                  </a:lnTo>
                  <a:lnTo>
                    <a:pt x="24511" y="11278"/>
                  </a:lnTo>
                  <a:lnTo>
                    <a:pt x="15936" y="16836"/>
                  </a:lnTo>
                  <a:lnTo>
                    <a:pt x="9009" y="24027"/>
                  </a:lnTo>
                  <a:lnTo>
                    <a:pt x="4098" y="33213"/>
                  </a:lnTo>
                  <a:lnTo>
                    <a:pt x="1201" y="44388"/>
                  </a:lnTo>
                  <a:lnTo>
                    <a:pt x="34" y="56944"/>
                  </a:lnTo>
                  <a:lnTo>
                    <a:pt x="222" y="69894"/>
                  </a:lnTo>
                  <a:lnTo>
                    <a:pt x="1416" y="82634"/>
                  </a:lnTo>
                  <a:lnTo>
                    <a:pt x="3332" y="94947"/>
                  </a:lnTo>
                  <a:lnTo>
                    <a:pt x="5755" y="106821"/>
                  </a:lnTo>
                  <a:lnTo>
                    <a:pt x="8532" y="118302"/>
                  </a:lnTo>
                  <a:lnTo>
                    <a:pt x="11740" y="128648"/>
                  </a:lnTo>
                  <a:lnTo>
                    <a:pt x="16403" y="136169"/>
                  </a:lnTo>
                  <a:lnTo>
                    <a:pt x="23003" y="140147"/>
                  </a:lnTo>
                  <a:lnTo>
                    <a:pt x="30441" y="141279"/>
                  </a:lnTo>
                  <a:lnTo>
                    <a:pt x="38444" y="140576"/>
                  </a:lnTo>
                  <a:lnTo>
                    <a:pt x="47001" y="139101"/>
                  </a:lnTo>
                  <a:lnTo>
                    <a:pt x="56060" y="137920"/>
                  </a:lnTo>
                  <a:lnTo>
                    <a:pt x="65528" y="137557"/>
                  </a:lnTo>
                  <a:lnTo>
                    <a:pt x="75310" y="138102"/>
                  </a:lnTo>
                  <a:lnTo>
                    <a:pt x="85321" y="139443"/>
                  </a:lnTo>
                  <a:lnTo>
                    <a:pt x="95490" y="141415"/>
                  </a:lnTo>
                  <a:lnTo>
                    <a:pt x="105604" y="144023"/>
                  </a:lnTo>
                  <a:lnTo>
                    <a:pt x="115321" y="147441"/>
                  </a:lnTo>
                  <a:lnTo>
                    <a:pt x="124482" y="151704"/>
                  </a:lnTo>
                  <a:lnTo>
                    <a:pt x="132938" y="156869"/>
                  </a:lnTo>
                  <a:lnTo>
                    <a:pt x="140472" y="163093"/>
                  </a:lnTo>
                  <a:lnTo>
                    <a:pt x="147049" y="170356"/>
                  </a:lnTo>
                  <a:lnTo>
                    <a:pt x="152466" y="178506"/>
                  </a:lnTo>
                  <a:lnTo>
                    <a:pt x="156282" y="187346"/>
                  </a:lnTo>
                  <a:lnTo>
                    <a:pt x="158394" y="196695"/>
                  </a:lnTo>
                  <a:lnTo>
                    <a:pt x="158678" y="206242"/>
                  </a:lnTo>
                  <a:lnTo>
                    <a:pt x="156824" y="215570"/>
                  </a:lnTo>
                  <a:lnTo>
                    <a:pt x="152867" y="224463"/>
                  </a:lnTo>
                  <a:lnTo>
                    <a:pt x="146957" y="232568"/>
                  </a:lnTo>
                  <a:lnTo>
                    <a:pt x="139178" y="239334"/>
                  </a:lnTo>
                  <a:lnTo>
                    <a:pt x="129763" y="244587"/>
                  </a:lnTo>
                  <a:lnTo>
                    <a:pt x="119036" y="248470"/>
                  </a:lnTo>
                  <a:lnTo>
                    <a:pt x="107321" y="251250"/>
                  </a:lnTo>
                  <a:lnTo>
                    <a:pt x="94893" y="253202"/>
                  </a:lnTo>
                  <a:lnTo>
                    <a:pt x="82127" y="254721"/>
                  </a:lnTo>
                  <a:lnTo>
                    <a:pt x="69483" y="256290"/>
                  </a:lnTo>
                  <a:lnTo>
                    <a:pt x="57211" y="258163"/>
                  </a:lnTo>
                  <a:lnTo>
                    <a:pt x="45616" y="260247"/>
                  </a:lnTo>
                  <a:lnTo>
                    <a:pt x="33907" y="262405"/>
                  </a:lnTo>
                  <a:lnTo>
                    <a:pt x="19941" y="264829"/>
                  </a:lnTo>
                  <a:lnTo>
                    <a:pt x="0" y="2679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3716559" y="2895336"/>
              <a:ext cx="273742" cy="31587"/>
            </a:xfrm>
            <a:custGeom>
              <a:avLst/>
              <a:gdLst/>
              <a:ahLst/>
              <a:cxnLst/>
              <a:rect l="0" t="0" r="0" b="0"/>
              <a:pathLst>
                <a:path w="273742" h="31587">
                  <a:moveTo>
                    <a:pt x="273741" y="0"/>
                  </a:moveTo>
                  <a:lnTo>
                    <a:pt x="262006" y="1"/>
                  </a:lnTo>
                  <a:lnTo>
                    <a:pt x="250877" y="0"/>
                  </a:lnTo>
                  <a:lnTo>
                    <a:pt x="239270" y="0"/>
                  </a:lnTo>
                  <a:lnTo>
                    <a:pt x="226763" y="0"/>
                  </a:lnTo>
                  <a:lnTo>
                    <a:pt x="212806" y="0"/>
                  </a:lnTo>
                  <a:lnTo>
                    <a:pt x="197243" y="5"/>
                  </a:lnTo>
                  <a:lnTo>
                    <a:pt x="180241" y="177"/>
                  </a:lnTo>
                  <a:lnTo>
                    <a:pt x="162082" y="826"/>
                  </a:lnTo>
                  <a:lnTo>
                    <a:pt x="143064" y="2084"/>
                  </a:lnTo>
                  <a:lnTo>
                    <a:pt x="123754" y="4082"/>
                  </a:lnTo>
                  <a:lnTo>
                    <a:pt x="104952" y="7027"/>
                  </a:lnTo>
                  <a:lnTo>
                    <a:pt x="87061" y="10927"/>
                  </a:lnTo>
                  <a:lnTo>
                    <a:pt x="70326" y="15345"/>
                  </a:lnTo>
                  <a:lnTo>
                    <a:pt x="53172" y="19927"/>
                  </a:lnTo>
                  <a:lnTo>
                    <a:pt x="31859" y="2507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3740524" y="2994805"/>
              <a:ext cx="147916" cy="278779"/>
            </a:xfrm>
            <a:custGeom>
              <a:avLst/>
              <a:gdLst/>
              <a:ahLst/>
              <a:cxnLst/>
              <a:rect l="0" t="0" r="0" b="0"/>
              <a:pathLst>
                <a:path w="147916" h="278779">
                  <a:moveTo>
                    <a:pt x="144491" y="47930"/>
                  </a:moveTo>
                  <a:lnTo>
                    <a:pt x="138624" y="59598"/>
                  </a:lnTo>
                  <a:lnTo>
                    <a:pt x="133059" y="70087"/>
                  </a:lnTo>
                  <a:lnTo>
                    <a:pt x="127260" y="80389"/>
                  </a:lnTo>
                  <a:lnTo>
                    <a:pt x="121179" y="90690"/>
                  </a:lnTo>
                  <a:lnTo>
                    <a:pt x="114849" y="101034"/>
                  </a:lnTo>
                  <a:lnTo>
                    <a:pt x="108321" y="111419"/>
                  </a:lnTo>
                  <a:lnTo>
                    <a:pt x="101645" y="121674"/>
                  </a:lnTo>
                  <a:lnTo>
                    <a:pt x="94863" y="131484"/>
                  </a:lnTo>
                  <a:lnTo>
                    <a:pt x="88010" y="140715"/>
                  </a:lnTo>
                  <a:lnTo>
                    <a:pt x="81273" y="149558"/>
                  </a:lnTo>
                  <a:lnTo>
                    <a:pt x="74976" y="158415"/>
                  </a:lnTo>
                  <a:lnTo>
                    <a:pt x="69260" y="167530"/>
                  </a:lnTo>
                  <a:lnTo>
                    <a:pt x="64100" y="177128"/>
                  </a:lnTo>
                  <a:lnTo>
                    <a:pt x="59400" y="187490"/>
                  </a:lnTo>
                  <a:lnTo>
                    <a:pt x="55061" y="198689"/>
                  </a:lnTo>
                  <a:lnTo>
                    <a:pt x="51316" y="210635"/>
                  </a:lnTo>
                  <a:lnTo>
                    <a:pt x="48705" y="223179"/>
                  </a:lnTo>
                  <a:lnTo>
                    <a:pt x="47444" y="236152"/>
                  </a:lnTo>
                  <a:lnTo>
                    <a:pt x="47921" y="248777"/>
                  </a:lnTo>
                  <a:lnTo>
                    <a:pt x="50827" y="259728"/>
                  </a:lnTo>
                  <a:lnTo>
                    <a:pt x="56297" y="268410"/>
                  </a:lnTo>
                  <a:lnTo>
                    <a:pt x="63699" y="274574"/>
                  </a:lnTo>
                  <a:lnTo>
                    <a:pt x="71955" y="277977"/>
                  </a:lnTo>
                  <a:lnTo>
                    <a:pt x="80350" y="278778"/>
                  </a:lnTo>
                  <a:lnTo>
                    <a:pt x="88574" y="277251"/>
                  </a:lnTo>
                  <a:lnTo>
                    <a:pt x="96542" y="273583"/>
                  </a:lnTo>
                  <a:lnTo>
                    <a:pt x="104266" y="268093"/>
                  </a:lnTo>
                  <a:lnTo>
                    <a:pt x="111790" y="261328"/>
                  </a:lnTo>
                  <a:lnTo>
                    <a:pt x="119164" y="253959"/>
                  </a:lnTo>
                  <a:lnTo>
                    <a:pt x="126419" y="246407"/>
                  </a:lnTo>
                  <a:lnTo>
                    <a:pt x="133260" y="238542"/>
                  </a:lnTo>
                  <a:lnTo>
                    <a:pt x="139096" y="229817"/>
                  </a:lnTo>
                  <a:lnTo>
                    <a:pt x="143677" y="219985"/>
                  </a:lnTo>
                  <a:lnTo>
                    <a:pt x="146751" y="209262"/>
                  </a:lnTo>
                  <a:lnTo>
                    <a:pt x="147915" y="198138"/>
                  </a:lnTo>
                  <a:lnTo>
                    <a:pt x="147129" y="186954"/>
                  </a:lnTo>
                  <a:lnTo>
                    <a:pt x="144331" y="176020"/>
                  </a:lnTo>
                  <a:lnTo>
                    <a:pt x="139262" y="165685"/>
                  </a:lnTo>
                  <a:lnTo>
                    <a:pt x="132005" y="156076"/>
                  </a:lnTo>
                  <a:lnTo>
                    <a:pt x="123068" y="147303"/>
                  </a:lnTo>
                  <a:lnTo>
                    <a:pt x="113168" y="139550"/>
                  </a:lnTo>
                  <a:lnTo>
                    <a:pt x="102812" y="132809"/>
                  </a:lnTo>
                  <a:lnTo>
                    <a:pt x="92269" y="126771"/>
                  </a:lnTo>
                  <a:lnTo>
                    <a:pt x="81665" y="120940"/>
                  </a:lnTo>
                  <a:lnTo>
                    <a:pt x="71054" y="115011"/>
                  </a:lnTo>
                  <a:lnTo>
                    <a:pt x="60454" y="108874"/>
                  </a:lnTo>
                  <a:lnTo>
                    <a:pt x="49870" y="102521"/>
                  </a:lnTo>
                  <a:lnTo>
                    <a:pt x="39309" y="95976"/>
                  </a:lnTo>
                  <a:lnTo>
                    <a:pt x="29097" y="88952"/>
                  </a:lnTo>
                  <a:lnTo>
                    <a:pt x="19844" y="80873"/>
                  </a:lnTo>
                  <a:lnTo>
                    <a:pt x="11822" y="71519"/>
                  </a:lnTo>
                  <a:lnTo>
                    <a:pt x="5453" y="61305"/>
                  </a:lnTo>
                  <a:lnTo>
                    <a:pt x="1456" y="51065"/>
                  </a:lnTo>
                  <a:lnTo>
                    <a:pt x="0" y="41295"/>
                  </a:lnTo>
                  <a:lnTo>
                    <a:pt x="954" y="32298"/>
                  </a:lnTo>
                  <a:lnTo>
                    <a:pt x="4171" y="24334"/>
                  </a:lnTo>
                  <a:lnTo>
                    <a:pt x="9335" y="17432"/>
                  </a:lnTo>
                  <a:lnTo>
                    <a:pt x="16205" y="11611"/>
                  </a:lnTo>
                  <a:lnTo>
                    <a:pt x="24702" y="6985"/>
                  </a:lnTo>
                  <a:lnTo>
                    <a:pt x="34631" y="3502"/>
                  </a:lnTo>
                  <a:lnTo>
                    <a:pt x="45549" y="1143"/>
                  </a:lnTo>
                  <a:lnTo>
                    <a:pt x="56869" y="0"/>
                  </a:lnTo>
                  <a:lnTo>
                    <a:pt x="68216" y="17"/>
                  </a:lnTo>
                  <a:lnTo>
                    <a:pt x="79275" y="1332"/>
                  </a:lnTo>
                  <a:lnTo>
                    <a:pt x="89701" y="4343"/>
                  </a:lnTo>
                  <a:lnTo>
                    <a:pt x="99370" y="9096"/>
                  </a:lnTo>
                  <a:lnTo>
                    <a:pt x="108044" y="14909"/>
                  </a:lnTo>
                  <a:lnTo>
                    <a:pt x="116125" y="21109"/>
                  </a:lnTo>
                  <a:lnTo>
                    <a:pt x="124322" y="28240"/>
                  </a:lnTo>
                  <a:lnTo>
                    <a:pt x="133963" y="374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7" name="Group 156"/>
          <p:cNvGrpSpPr/>
          <p:nvPr/>
        </p:nvGrpSpPr>
        <p:grpSpPr>
          <a:xfrm>
            <a:off x="1758825" y="3938830"/>
            <a:ext cx="1146481" cy="1312629"/>
            <a:chOff x="1758825" y="3938830"/>
            <a:chExt cx="1146481" cy="1312629"/>
          </a:xfrm>
        </p:grpSpPr>
        <p:sp>
          <p:nvSpPr>
            <p:cNvPr id="152" name="Freeform 151"/>
            <p:cNvSpPr/>
            <p:nvPr/>
          </p:nvSpPr>
          <p:spPr>
            <a:xfrm>
              <a:off x="1819863" y="4362743"/>
              <a:ext cx="435920" cy="722522"/>
            </a:xfrm>
            <a:custGeom>
              <a:avLst/>
              <a:gdLst/>
              <a:ahLst/>
              <a:cxnLst/>
              <a:rect l="0" t="0" r="0" b="0"/>
              <a:pathLst>
                <a:path w="435920" h="722522">
                  <a:moveTo>
                    <a:pt x="327950" y="6583"/>
                  </a:moveTo>
                  <a:lnTo>
                    <a:pt x="319015" y="12317"/>
                  </a:lnTo>
                  <a:lnTo>
                    <a:pt x="309388" y="16600"/>
                  </a:lnTo>
                  <a:lnTo>
                    <a:pt x="298105" y="19802"/>
                  </a:lnTo>
                  <a:lnTo>
                    <a:pt x="285610" y="21990"/>
                  </a:lnTo>
                  <a:lnTo>
                    <a:pt x="272779" y="23039"/>
                  </a:lnTo>
                  <a:lnTo>
                    <a:pt x="260151" y="22986"/>
                  </a:lnTo>
                  <a:lnTo>
                    <a:pt x="247595" y="22162"/>
                  </a:lnTo>
                  <a:lnTo>
                    <a:pt x="234504" y="21082"/>
                  </a:lnTo>
                  <a:lnTo>
                    <a:pt x="220552" y="20061"/>
                  </a:lnTo>
                  <a:lnTo>
                    <a:pt x="205726" y="19057"/>
                  </a:lnTo>
                  <a:lnTo>
                    <a:pt x="190155" y="17777"/>
                  </a:lnTo>
                  <a:lnTo>
                    <a:pt x="174007" y="16064"/>
                  </a:lnTo>
                  <a:lnTo>
                    <a:pt x="157432" y="13913"/>
                  </a:lnTo>
                  <a:lnTo>
                    <a:pt x="140553" y="11391"/>
                  </a:lnTo>
                  <a:lnTo>
                    <a:pt x="123465" y="8584"/>
                  </a:lnTo>
                  <a:lnTo>
                    <a:pt x="106399" y="5732"/>
                  </a:lnTo>
                  <a:lnTo>
                    <a:pt x="89707" y="3205"/>
                  </a:lnTo>
                  <a:lnTo>
                    <a:pt x="73562" y="1185"/>
                  </a:lnTo>
                  <a:lnTo>
                    <a:pt x="58279" y="0"/>
                  </a:lnTo>
                  <a:lnTo>
                    <a:pt x="44388" y="187"/>
                  </a:lnTo>
                  <a:lnTo>
                    <a:pt x="32054" y="1919"/>
                  </a:lnTo>
                  <a:lnTo>
                    <a:pt x="21449" y="5371"/>
                  </a:lnTo>
                  <a:lnTo>
                    <a:pt x="12915" y="10887"/>
                  </a:lnTo>
                  <a:lnTo>
                    <a:pt x="6441" y="18451"/>
                  </a:lnTo>
                  <a:lnTo>
                    <a:pt x="2059" y="27766"/>
                  </a:lnTo>
                  <a:lnTo>
                    <a:pt x="0" y="38452"/>
                  </a:lnTo>
                  <a:lnTo>
                    <a:pt x="163" y="50159"/>
                  </a:lnTo>
                  <a:lnTo>
                    <a:pt x="2033" y="62763"/>
                  </a:lnTo>
                  <a:lnTo>
                    <a:pt x="4880" y="76353"/>
                  </a:lnTo>
                  <a:lnTo>
                    <a:pt x="8200" y="90901"/>
                  </a:lnTo>
                  <a:lnTo>
                    <a:pt x="11882" y="106264"/>
                  </a:lnTo>
                  <a:lnTo>
                    <a:pt x="16106" y="122261"/>
                  </a:lnTo>
                  <a:lnTo>
                    <a:pt x="20940" y="138724"/>
                  </a:lnTo>
                  <a:lnTo>
                    <a:pt x="26170" y="155356"/>
                  </a:lnTo>
                  <a:lnTo>
                    <a:pt x="31380" y="171749"/>
                  </a:lnTo>
                  <a:lnTo>
                    <a:pt x="36336" y="187700"/>
                  </a:lnTo>
                  <a:lnTo>
                    <a:pt x="41139" y="203191"/>
                  </a:lnTo>
                  <a:lnTo>
                    <a:pt x="46124" y="218287"/>
                  </a:lnTo>
                  <a:lnTo>
                    <a:pt x="51474" y="233074"/>
                  </a:lnTo>
                  <a:lnTo>
                    <a:pt x="57051" y="247633"/>
                  </a:lnTo>
                  <a:lnTo>
                    <a:pt x="62494" y="262029"/>
                  </a:lnTo>
                  <a:lnTo>
                    <a:pt x="67602" y="276279"/>
                  </a:lnTo>
                  <a:lnTo>
                    <a:pt x="72351" y="289260"/>
                  </a:lnTo>
                  <a:lnTo>
                    <a:pt x="77287" y="298401"/>
                  </a:lnTo>
                  <a:lnTo>
                    <a:pt x="82587" y="302217"/>
                  </a:lnTo>
                  <a:lnTo>
                    <a:pt x="87431" y="301095"/>
                  </a:lnTo>
                  <a:lnTo>
                    <a:pt x="91757" y="296123"/>
                  </a:lnTo>
                  <a:lnTo>
                    <a:pt x="96070" y="288674"/>
                  </a:lnTo>
                  <a:lnTo>
                    <a:pt x="101131" y="280193"/>
                  </a:lnTo>
                  <a:lnTo>
                    <a:pt x="107292" y="271554"/>
                  </a:lnTo>
                  <a:lnTo>
                    <a:pt x="114535" y="263288"/>
                  </a:lnTo>
                  <a:lnTo>
                    <a:pt x="122686" y="255802"/>
                  </a:lnTo>
                  <a:lnTo>
                    <a:pt x="131537" y="249209"/>
                  </a:lnTo>
                  <a:lnTo>
                    <a:pt x="140900" y="243423"/>
                  </a:lnTo>
                  <a:lnTo>
                    <a:pt x="150630" y="238284"/>
                  </a:lnTo>
                  <a:lnTo>
                    <a:pt x="160619" y="233638"/>
                  </a:lnTo>
                  <a:lnTo>
                    <a:pt x="170952" y="229514"/>
                  </a:lnTo>
                  <a:lnTo>
                    <a:pt x="181881" y="226114"/>
                  </a:lnTo>
                  <a:lnTo>
                    <a:pt x="193496" y="223497"/>
                  </a:lnTo>
                  <a:lnTo>
                    <a:pt x="205738" y="221739"/>
                  </a:lnTo>
                  <a:lnTo>
                    <a:pt x="218488" y="221008"/>
                  </a:lnTo>
                  <a:lnTo>
                    <a:pt x="231614" y="221300"/>
                  </a:lnTo>
                  <a:lnTo>
                    <a:pt x="244681" y="222633"/>
                  </a:lnTo>
                  <a:lnTo>
                    <a:pt x="256995" y="225123"/>
                  </a:lnTo>
                  <a:lnTo>
                    <a:pt x="268245" y="228727"/>
                  </a:lnTo>
                  <a:lnTo>
                    <a:pt x="278782" y="233435"/>
                  </a:lnTo>
                  <a:lnTo>
                    <a:pt x="289391" y="239344"/>
                  </a:lnTo>
                  <a:lnTo>
                    <a:pt x="300526" y="246389"/>
                  </a:lnTo>
                  <a:lnTo>
                    <a:pt x="311973" y="254220"/>
                  </a:lnTo>
                  <a:lnTo>
                    <a:pt x="323059" y="262315"/>
                  </a:lnTo>
                  <a:lnTo>
                    <a:pt x="333408" y="270353"/>
                  </a:lnTo>
                  <a:lnTo>
                    <a:pt x="342967" y="278376"/>
                  </a:lnTo>
                  <a:lnTo>
                    <a:pt x="351841" y="286675"/>
                  </a:lnTo>
                  <a:lnTo>
                    <a:pt x="360177" y="295404"/>
                  </a:lnTo>
                  <a:lnTo>
                    <a:pt x="368113" y="304401"/>
                  </a:lnTo>
                  <a:lnTo>
                    <a:pt x="375764" y="313295"/>
                  </a:lnTo>
                  <a:lnTo>
                    <a:pt x="383209" y="321877"/>
                  </a:lnTo>
                  <a:lnTo>
                    <a:pt x="390347" y="330267"/>
                  </a:lnTo>
                  <a:lnTo>
                    <a:pt x="396914" y="338814"/>
                  </a:lnTo>
                  <a:lnTo>
                    <a:pt x="402812" y="347713"/>
                  </a:lnTo>
                  <a:lnTo>
                    <a:pt x="408095" y="356996"/>
                  </a:lnTo>
                  <a:lnTo>
                    <a:pt x="412876" y="366612"/>
                  </a:lnTo>
                  <a:lnTo>
                    <a:pt x="417279" y="376502"/>
                  </a:lnTo>
                  <a:lnTo>
                    <a:pt x="421406" y="386925"/>
                  </a:lnTo>
                  <a:lnTo>
                    <a:pt x="425339" y="398439"/>
                  </a:lnTo>
                  <a:lnTo>
                    <a:pt x="429126" y="411262"/>
                  </a:lnTo>
                  <a:lnTo>
                    <a:pt x="432484" y="425298"/>
                  </a:lnTo>
                  <a:lnTo>
                    <a:pt x="434828" y="440322"/>
                  </a:lnTo>
                  <a:lnTo>
                    <a:pt x="435919" y="456088"/>
                  </a:lnTo>
                  <a:lnTo>
                    <a:pt x="435836" y="472064"/>
                  </a:lnTo>
                  <a:lnTo>
                    <a:pt x="434792" y="487476"/>
                  </a:lnTo>
                  <a:lnTo>
                    <a:pt x="433006" y="501956"/>
                  </a:lnTo>
                  <a:lnTo>
                    <a:pt x="430351" y="515812"/>
                  </a:lnTo>
                  <a:lnTo>
                    <a:pt x="426367" y="529804"/>
                  </a:lnTo>
                  <a:lnTo>
                    <a:pt x="420905" y="544366"/>
                  </a:lnTo>
                  <a:lnTo>
                    <a:pt x="413949" y="559438"/>
                  </a:lnTo>
                  <a:lnTo>
                    <a:pt x="405453" y="574643"/>
                  </a:lnTo>
                  <a:lnTo>
                    <a:pt x="395545" y="589725"/>
                  </a:lnTo>
                  <a:lnTo>
                    <a:pt x="384314" y="604430"/>
                  </a:lnTo>
                  <a:lnTo>
                    <a:pt x="371728" y="618449"/>
                  </a:lnTo>
                  <a:lnTo>
                    <a:pt x="357888" y="631680"/>
                  </a:lnTo>
                  <a:lnTo>
                    <a:pt x="342849" y="643868"/>
                  </a:lnTo>
                  <a:lnTo>
                    <a:pt x="326545" y="654536"/>
                  </a:lnTo>
                  <a:lnTo>
                    <a:pt x="309071" y="663565"/>
                  </a:lnTo>
                  <a:lnTo>
                    <a:pt x="291117" y="671138"/>
                  </a:lnTo>
                  <a:lnTo>
                    <a:pt x="273831" y="677548"/>
                  </a:lnTo>
                  <a:lnTo>
                    <a:pt x="257788" y="683087"/>
                  </a:lnTo>
                  <a:lnTo>
                    <a:pt x="242560" y="687997"/>
                  </a:lnTo>
                  <a:lnTo>
                    <a:pt x="227041" y="692463"/>
                  </a:lnTo>
                  <a:lnTo>
                    <a:pt x="210598" y="696623"/>
                  </a:lnTo>
                  <a:lnTo>
                    <a:pt x="193263" y="700571"/>
                  </a:lnTo>
                  <a:lnTo>
                    <a:pt x="175460" y="704375"/>
                  </a:lnTo>
                  <a:lnTo>
                    <a:pt x="157526" y="708078"/>
                  </a:lnTo>
                  <a:lnTo>
                    <a:pt x="139989" y="711560"/>
                  </a:lnTo>
                  <a:lnTo>
                    <a:pt x="121700" y="714888"/>
                  </a:lnTo>
                  <a:lnTo>
                    <a:pt x="98820" y="718357"/>
                  </a:lnTo>
                  <a:lnTo>
                    <a:pt x="64738" y="7225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2376901" y="4127171"/>
              <a:ext cx="224636" cy="347441"/>
            </a:xfrm>
            <a:custGeom>
              <a:avLst/>
              <a:gdLst/>
              <a:ahLst/>
              <a:cxnLst/>
              <a:rect l="0" t="0" r="0" b="0"/>
              <a:pathLst>
                <a:path w="224636" h="347441">
                  <a:moveTo>
                    <a:pt x="181524" y="0"/>
                  </a:moveTo>
                  <a:lnTo>
                    <a:pt x="169855" y="2800"/>
                  </a:lnTo>
                  <a:lnTo>
                    <a:pt x="159367" y="4302"/>
                  </a:lnTo>
                  <a:lnTo>
                    <a:pt x="149060" y="4612"/>
                  </a:lnTo>
                  <a:lnTo>
                    <a:pt x="138586" y="4106"/>
                  </a:lnTo>
                  <a:lnTo>
                    <a:pt x="127594" y="3286"/>
                  </a:lnTo>
                  <a:lnTo>
                    <a:pt x="115951" y="2471"/>
                  </a:lnTo>
                  <a:lnTo>
                    <a:pt x="103698" y="1787"/>
                  </a:lnTo>
                  <a:lnTo>
                    <a:pt x="90943" y="1261"/>
                  </a:lnTo>
                  <a:lnTo>
                    <a:pt x="77812" y="879"/>
                  </a:lnTo>
                  <a:lnTo>
                    <a:pt x="64571" y="777"/>
                  </a:lnTo>
                  <a:lnTo>
                    <a:pt x="51609" y="1234"/>
                  </a:lnTo>
                  <a:lnTo>
                    <a:pt x="39129" y="2373"/>
                  </a:lnTo>
                  <a:lnTo>
                    <a:pt x="27632" y="4800"/>
                  </a:lnTo>
                  <a:lnTo>
                    <a:pt x="17967" y="9629"/>
                  </a:lnTo>
                  <a:lnTo>
                    <a:pt x="10438" y="17248"/>
                  </a:lnTo>
                  <a:lnTo>
                    <a:pt x="5028" y="27095"/>
                  </a:lnTo>
                  <a:lnTo>
                    <a:pt x="1672" y="38070"/>
                  </a:lnTo>
                  <a:lnTo>
                    <a:pt x="116" y="49409"/>
                  </a:lnTo>
                  <a:lnTo>
                    <a:pt x="0" y="60746"/>
                  </a:lnTo>
                  <a:lnTo>
                    <a:pt x="968" y="71949"/>
                  </a:lnTo>
                  <a:lnTo>
                    <a:pt x="2721" y="82995"/>
                  </a:lnTo>
                  <a:lnTo>
                    <a:pt x="5030" y="93902"/>
                  </a:lnTo>
                  <a:lnTo>
                    <a:pt x="7723" y="104700"/>
                  </a:lnTo>
                  <a:lnTo>
                    <a:pt x="10686" y="115392"/>
                  </a:lnTo>
                  <a:lnTo>
                    <a:pt x="14021" y="125178"/>
                  </a:lnTo>
                  <a:lnTo>
                    <a:pt x="18772" y="132292"/>
                  </a:lnTo>
                  <a:lnTo>
                    <a:pt x="25434" y="135804"/>
                  </a:lnTo>
                  <a:lnTo>
                    <a:pt x="32912" y="136095"/>
                  </a:lnTo>
                  <a:lnTo>
                    <a:pt x="40945" y="134018"/>
                  </a:lnTo>
                  <a:lnTo>
                    <a:pt x="49691" y="130641"/>
                  </a:lnTo>
                  <a:lnTo>
                    <a:pt x="59407" y="127117"/>
                  </a:lnTo>
                  <a:lnTo>
                    <a:pt x="70131" y="124073"/>
                  </a:lnTo>
                  <a:lnTo>
                    <a:pt x="81569" y="121852"/>
                  </a:lnTo>
                  <a:lnTo>
                    <a:pt x="93231" y="120724"/>
                  </a:lnTo>
                  <a:lnTo>
                    <a:pt x="104809" y="120708"/>
                  </a:lnTo>
                  <a:lnTo>
                    <a:pt x="116190" y="121813"/>
                  </a:lnTo>
                  <a:lnTo>
                    <a:pt x="127363" y="124140"/>
                  </a:lnTo>
                  <a:lnTo>
                    <a:pt x="138356" y="127630"/>
                  </a:lnTo>
                  <a:lnTo>
                    <a:pt x="149043" y="132260"/>
                  </a:lnTo>
                  <a:lnTo>
                    <a:pt x="159153" y="138115"/>
                  </a:lnTo>
                  <a:lnTo>
                    <a:pt x="168587" y="145124"/>
                  </a:lnTo>
                  <a:lnTo>
                    <a:pt x="177397" y="152930"/>
                  </a:lnTo>
                  <a:lnTo>
                    <a:pt x="185702" y="161007"/>
                  </a:lnTo>
                  <a:lnTo>
                    <a:pt x="193619" y="169035"/>
                  </a:lnTo>
                  <a:lnTo>
                    <a:pt x="201089" y="177051"/>
                  </a:lnTo>
                  <a:lnTo>
                    <a:pt x="207887" y="185345"/>
                  </a:lnTo>
                  <a:lnTo>
                    <a:pt x="213934" y="194074"/>
                  </a:lnTo>
                  <a:lnTo>
                    <a:pt x="218978" y="203243"/>
                  </a:lnTo>
                  <a:lnTo>
                    <a:pt x="222536" y="212783"/>
                  </a:lnTo>
                  <a:lnTo>
                    <a:pt x="224472" y="222608"/>
                  </a:lnTo>
                  <a:lnTo>
                    <a:pt x="224635" y="232478"/>
                  </a:lnTo>
                  <a:lnTo>
                    <a:pt x="222700" y="242025"/>
                  </a:lnTo>
                  <a:lnTo>
                    <a:pt x="218693" y="251068"/>
                  </a:lnTo>
                  <a:lnTo>
                    <a:pt x="212919" y="259445"/>
                  </a:lnTo>
                  <a:lnTo>
                    <a:pt x="205764" y="266924"/>
                  </a:lnTo>
                  <a:lnTo>
                    <a:pt x="197581" y="273474"/>
                  </a:lnTo>
                  <a:lnTo>
                    <a:pt x="188496" y="279212"/>
                  </a:lnTo>
                  <a:lnTo>
                    <a:pt x="178422" y="284308"/>
                  </a:lnTo>
                  <a:lnTo>
                    <a:pt x="167387" y="288930"/>
                  </a:lnTo>
                  <a:lnTo>
                    <a:pt x="155537" y="293376"/>
                  </a:lnTo>
                  <a:lnTo>
                    <a:pt x="143051" y="298055"/>
                  </a:lnTo>
                  <a:lnTo>
                    <a:pt x="130098" y="303167"/>
                  </a:lnTo>
                  <a:lnTo>
                    <a:pt x="116976" y="308567"/>
                  </a:lnTo>
                  <a:lnTo>
                    <a:pt x="104094" y="313885"/>
                  </a:lnTo>
                  <a:lnTo>
                    <a:pt x="91666" y="318906"/>
                  </a:lnTo>
                  <a:lnTo>
                    <a:pt x="80164" y="323623"/>
                  </a:lnTo>
                  <a:lnTo>
                    <a:pt x="69273" y="328734"/>
                  </a:lnTo>
                  <a:lnTo>
                    <a:pt x="58037" y="335801"/>
                  </a:lnTo>
                  <a:lnTo>
                    <a:pt x="44653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2347854" y="4527253"/>
              <a:ext cx="368499" cy="52644"/>
            </a:xfrm>
            <a:custGeom>
              <a:avLst/>
              <a:gdLst/>
              <a:ahLst/>
              <a:cxnLst/>
              <a:rect l="0" t="0" r="0" b="0"/>
              <a:pathLst>
                <a:path w="368499" h="52644">
                  <a:moveTo>
                    <a:pt x="368498" y="0"/>
                  </a:moveTo>
                  <a:lnTo>
                    <a:pt x="356696" y="0"/>
                  </a:lnTo>
                  <a:lnTo>
                    <a:pt x="344927" y="0"/>
                  </a:lnTo>
                  <a:lnTo>
                    <a:pt x="332036" y="5"/>
                  </a:lnTo>
                  <a:lnTo>
                    <a:pt x="318188" y="178"/>
                  </a:lnTo>
                  <a:lnTo>
                    <a:pt x="303860" y="826"/>
                  </a:lnTo>
                  <a:lnTo>
                    <a:pt x="289386" y="2075"/>
                  </a:lnTo>
                  <a:lnTo>
                    <a:pt x="274763" y="3727"/>
                  </a:lnTo>
                  <a:lnTo>
                    <a:pt x="259739" y="5375"/>
                  </a:lnTo>
                  <a:lnTo>
                    <a:pt x="244192" y="6783"/>
                  </a:lnTo>
                  <a:lnTo>
                    <a:pt x="228142" y="8049"/>
                  </a:lnTo>
                  <a:lnTo>
                    <a:pt x="211675" y="9505"/>
                  </a:lnTo>
                  <a:lnTo>
                    <a:pt x="194889" y="11337"/>
                  </a:lnTo>
                  <a:lnTo>
                    <a:pt x="177870" y="13567"/>
                  </a:lnTo>
                  <a:lnTo>
                    <a:pt x="160684" y="16143"/>
                  </a:lnTo>
                  <a:lnTo>
                    <a:pt x="143388" y="18990"/>
                  </a:lnTo>
                  <a:lnTo>
                    <a:pt x="126180" y="22039"/>
                  </a:lnTo>
                  <a:lnTo>
                    <a:pt x="109393" y="25231"/>
                  </a:lnTo>
                  <a:lnTo>
                    <a:pt x="93178" y="28523"/>
                  </a:lnTo>
                  <a:lnTo>
                    <a:pt x="77680" y="31886"/>
                  </a:lnTo>
                  <a:lnTo>
                    <a:pt x="63111" y="35297"/>
                  </a:lnTo>
                  <a:lnTo>
                    <a:pt x="49509" y="38735"/>
                  </a:lnTo>
                  <a:lnTo>
                    <a:pt x="37198" y="42040"/>
                  </a:lnTo>
                  <a:lnTo>
                    <a:pt x="25667" y="45229"/>
                  </a:lnTo>
                  <a:lnTo>
                    <a:pt x="13902" y="48585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2462827" y="4601321"/>
              <a:ext cx="179827" cy="390428"/>
            </a:xfrm>
            <a:custGeom>
              <a:avLst/>
              <a:gdLst/>
              <a:ahLst/>
              <a:cxnLst/>
              <a:rect l="0" t="0" r="0" b="0"/>
              <a:pathLst>
                <a:path w="179827" h="390428">
                  <a:moveTo>
                    <a:pt x="179826" y="115446"/>
                  </a:moveTo>
                  <a:lnTo>
                    <a:pt x="171091" y="121381"/>
                  </a:lnTo>
                  <a:lnTo>
                    <a:pt x="163384" y="127584"/>
                  </a:lnTo>
                  <a:lnTo>
                    <a:pt x="155978" y="134676"/>
                  </a:lnTo>
                  <a:lnTo>
                    <a:pt x="148544" y="142444"/>
                  </a:lnTo>
                  <a:lnTo>
                    <a:pt x="140717" y="150442"/>
                  </a:lnTo>
                  <a:lnTo>
                    <a:pt x="132343" y="158392"/>
                  </a:lnTo>
                  <a:lnTo>
                    <a:pt x="123600" y="166512"/>
                  </a:lnTo>
                  <a:lnTo>
                    <a:pt x="114885" y="175402"/>
                  </a:lnTo>
                  <a:lnTo>
                    <a:pt x="106436" y="185346"/>
                  </a:lnTo>
                  <a:lnTo>
                    <a:pt x="98475" y="196311"/>
                  </a:lnTo>
                  <a:lnTo>
                    <a:pt x="91282" y="208129"/>
                  </a:lnTo>
                  <a:lnTo>
                    <a:pt x="84925" y="220597"/>
                  </a:lnTo>
                  <a:lnTo>
                    <a:pt x="79147" y="233376"/>
                  </a:lnTo>
                  <a:lnTo>
                    <a:pt x="73492" y="246021"/>
                  </a:lnTo>
                  <a:lnTo>
                    <a:pt x="67691" y="258304"/>
                  </a:lnTo>
                  <a:lnTo>
                    <a:pt x="61979" y="270346"/>
                  </a:lnTo>
                  <a:lnTo>
                    <a:pt x="56976" y="282505"/>
                  </a:lnTo>
                  <a:lnTo>
                    <a:pt x="52986" y="294980"/>
                  </a:lnTo>
                  <a:lnTo>
                    <a:pt x="50156" y="307649"/>
                  </a:lnTo>
                  <a:lnTo>
                    <a:pt x="48630" y="320161"/>
                  </a:lnTo>
                  <a:lnTo>
                    <a:pt x="48355" y="332320"/>
                  </a:lnTo>
                  <a:lnTo>
                    <a:pt x="49289" y="344097"/>
                  </a:lnTo>
                  <a:lnTo>
                    <a:pt x="51503" y="355538"/>
                  </a:lnTo>
                  <a:lnTo>
                    <a:pt x="54920" y="366692"/>
                  </a:lnTo>
                  <a:lnTo>
                    <a:pt x="59500" y="376809"/>
                  </a:lnTo>
                  <a:lnTo>
                    <a:pt x="65322" y="384407"/>
                  </a:lnTo>
                  <a:lnTo>
                    <a:pt x="72309" y="388882"/>
                  </a:lnTo>
                  <a:lnTo>
                    <a:pt x="80101" y="390427"/>
                  </a:lnTo>
                  <a:lnTo>
                    <a:pt x="88169" y="389570"/>
                  </a:lnTo>
                  <a:lnTo>
                    <a:pt x="96186" y="386879"/>
                  </a:lnTo>
                  <a:lnTo>
                    <a:pt x="104024" y="382686"/>
                  </a:lnTo>
                  <a:lnTo>
                    <a:pt x="111667" y="377073"/>
                  </a:lnTo>
                  <a:lnTo>
                    <a:pt x="119137" y="370198"/>
                  </a:lnTo>
                  <a:lnTo>
                    <a:pt x="126305" y="362298"/>
                  </a:lnTo>
                  <a:lnTo>
                    <a:pt x="132900" y="353618"/>
                  </a:lnTo>
                  <a:lnTo>
                    <a:pt x="138820" y="344370"/>
                  </a:lnTo>
                  <a:lnTo>
                    <a:pt x="144119" y="334720"/>
                  </a:lnTo>
                  <a:lnTo>
                    <a:pt x="148912" y="324788"/>
                  </a:lnTo>
                  <a:lnTo>
                    <a:pt x="153314" y="314659"/>
                  </a:lnTo>
                  <a:lnTo>
                    <a:pt x="157102" y="304229"/>
                  </a:lnTo>
                  <a:lnTo>
                    <a:pt x="159741" y="293235"/>
                  </a:lnTo>
                  <a:lnTo>
                    <a:pt x="161034" y="281580"/>
                  </a:lnTo>
                  <a:lnTo>
                    <a:pt x="161089" y="269481"/>
                  </a:lnTo>
                  <a:lnTo>
                    <a:pt x="160137" y="257359"/>
                  </a:lnTo>
                  <a:lnTo>
                    <a:pt x="158418" y="245465"/>
                  </a:lnTo>
                  <a:lnTo>
                    <a:pt x="155978" y="233867"/>
                  </a:lnTo>
                  <a:lnTo>
                    <a:pt x="152669" y="222547"/>
                  </a:lnTo>
                  <a:lnTo>
                    <a:pt x="148475" y="211461"/>
                  </a:lnTo>
                  <a:lnTo>
                    <a:pt x="143185" y="200880"/>
                  </a:lnTo>
                  <a:lnTo>
                    <a:pt x="136345" y="191374"/>
                  </a:lnTo>
                  <a:lnTo>
                    <a:pt x="127854" y="183164"/>
                  </a:lnTo>
                  <a:lnTo>
                    <a:pt x="118066" y="176159"/>
                  </a:lnTo>
                  <a:lnTo>
                    <a:pt x="107587" y="170137"/>
                  </a:lnTo>
                  <a:lnTo>
                    <a:pt x="96837" y="164862"/>
                  </a:lnTo>
                  <a:lnTo>
                    <a:pt x="86029" y="160132"/>
                  </a:lnTo>
                  <a:lnTo>
                    <a:pt x="75246" y="155786"/>
                  </a:lnTo>
                  <a:lnTo>
                    <a:pt x="64515" y="151703"/>
                  </a:lnTo>
                  <a:lnTo>
                    <a:pt x="53835" y="147637"/>
                  </a:lnTo>
                  <a:lnTo>
                    <a:pt x="43197" y="143221"/>
                  </a:lnTo>
                  <a:lnTo>
                    <a:pt x="32605" y="138276"/>
                  </a:lnTo>
                  <a:lnTo>
                    <a:pt x="22542" y="132478"/>
                  </a:lnTo>
                  <a:lnTo>
                    <a:pt x="13922" y="125298"/>
                  </a:lnTo>
                  <a:lnTo>
                    <a:pt x="7138" y="116578"/>
                  </a:lnTo>
                  <a:lnTo>
                    <a:pt x="2415" y="106637"/>
                  </a:lnTo>
                  <a:lnTo>
                    <a:pt x="61" y="96055"/>
                  </a:lnTo>
                  <a:lnTo>
                    <a:pt x="0" y="85238"/>
                  </a:lnTo>
                  <a:lnTo>
                    <a:pt x="1872" y="74383"/>
                  </a:lnTo>
                  <a:lnTo>
                    <a:pt x="5246" y="63570"/>
                  </a:lnTo>
                  <a:lnTo>
                    <a:pt x="9735" y="52828"/>
                  </a:lnTo>
                  <a:lnTo>
                    <a:pt x="15184" y="42480"/>
                  </a:lnTo>
                  <a:lnTo>
                    <a:pt x="21664" y="33129"/>
                  </a:lnTo>
                  <a:lnTo>
                    <a:pt x="29132" y="25025"/>
                  </a:lnTo>
                  <a:lnTo>
                    <a:pt x="37434" y="18090"/>
                  </a:lnTo>
                  <a:lnTo>
                    <a:pt x="46385" y="12115"/>
                  </a:lnTo>
                  <a:lnTo>
                    <a:pt x="55815" y="6886"/>
                  </a:lnTo>
                  <a:lnTo>
                    <a:pt x="65589" y="2695"/>
                  </a:lnTo>
                  <a:lnTo>
                    <a:pt x="75602" y="308"/>
                  </a:lnTo>
                  <a:lnTo>
                    <a:pt x="85778" y="0"/>
                  </a:lnTo>
                  <a:lnTo>
                    <a:pt x="95898" y="1589"/>
                  </a:lnTo>
                  <a:lnTo>
                    <a:pt x="105620" y="4714"/>
                  </a:lnTo>
                  <a:lnTo>
                    <a:pt x="114785" y="9006"/>
                  </a:lnTo>
                  <a:lnTo>
                    <a:pt x="123244" y="14309"/>
                  </a:lnTo>
                  <a:lnTo>
                    <a:pt x="130780" y="20685"/>
                  </a:lnTo>
                  <a:lnTo>
                    <a:pt x="137363" y="28075"/>
                  </a:lnTo>
                  <a:lnTo>
                    <a:pt x="142971" y="36244"/>
                  </a:lnTo>
                  <a:lnTo>
                    <a:pt x="148047" y="45859"/>
                  </a:lnTo>
                  <a:lnTo>
                    <a:pt x="153040" y="59999"/>
                  </a:lnTo>
                  <a:lnTo>
                    <a:pt x="158768" y="838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1758825" y="3938830"/>
              <a:ext cx="1146481" cy="1312629"/>
            </a:xfrm>
            <a:custGeom>
              <a:avLst/>
              <a:gdLst/>
              <a:ahLst/>
              <a:cxnLst/>
              <a:rect l="0" t="0" r="0" b="0"/>
              <a:pathLst>
                <a:path w="1146481" h="1312629">
                  <a:moveTo>
                    <a:pt x="273175" y="240983"/>
                  </a:moveTo>
                  <a:lnTo>
                    <a:pt x="261440" y="243917"/>
                  </a:lnTo>
                  <a:lnTo>
                    <a:pt x="250311" y="246699"/>
                  </a:lnTo>
                  <a:lnTo>
                    <a:pt x="238717" y="249608"/>
                  </a:lnTo>
                  <a:lnTo>
                    <a:pt x="226728" y="252993"/>
                  </a:lnTo>
                  <a:lnTo>
                    <a:pt x="214717" y="257456"/>
                  </a:lnTo>
                  <a:lnTo>
                    <a:pt x="202910" y="263226"/>
                  </a:lnTo>
                  <a:lnTo>
                    <a:pt x="191210" y="270215"/>
                  </a:lnTo>
                  <a:lnTo>
                    <a:pt x="179293" y="278199"/>
                  </a:lnTo>
                  <a:lnTo>
                    <a:pt x="166990" y="286936"/>
                  </a:lnTo>
                  <a:lnTo>
                    <a:pt x="154609" y="296054"/>
                  </a:lnTo>
                  <a:lnTo>
                    <a:pt x="142824" y="305087"/>
                  </a:lnTo>
                  <a:lnTo>
                    <a:pt x="131965" y="313801"/>
                  </a:lnTo>
                  <a:lnTo>
                    <a:pt x="121877" y="322633"/>
                  </a:lnTo>
                  <a:lnTo>
                    <a:pt x="112108" y="332548"/>
                  </a:lnTo>
                  <a:lnTo>
                    <a:pt x="102359" y="343995"/>
                  </a:lnTo>
                  <a:lnTo>
                    <a:pt x="92828" y="356618"/>
                  </a:lnTo>
                  <a:lnTo>
                    <a:pt x="84100" y="369555"/>
                  </a:lnTo>
                  <a:lnTo>
                    <a:pt x="76444" y="382268"/>
                  </a:lnTo>
                  <a:lnTo>
                    <a:pt x="69658" y="394887"/>
                  </a:lnTo>
                  <a:lnTo>
                    <a:pt x="63258" y="408025"/>
                  </a:lnTo>
                  <a:lnTo>
                    <a:pt x="56921" y="422001"/>
                  </a:lnTo>
                  <a:lnTo>
                    <a:pt x="50663" y="436504"/>
                  </a:lnTo>
                  <a:lnTo>
                    <a:pt x="44754" y="450793"/>
                  </a:lnTo>
                  <a:lnTo>
                    <a:pt x="39331" y="464451"/>
                  </a:lnTo>
                  <a:lnTo>
                    <a:pt x="34383" y="477555"/>
                  </a:lnTo>
                  <a:lnTo>
                    <a:pt x="29833" y="490494"/>
                  </a:lnTo>
                  <a:lnTo>
                    <a:pt x="25588" y="503539"/>
                  </a:lnTo>
                  <a:lnTo>
                    <a:pt x="21569" y="517116"/>
                  </a:lnTo>
                  <a:lnTo>
                    <a:pt x="17710" y="531841"/>
                  </a:lnTo>
                  <a:lnTo>
                    <a:pt x="13967" y="547944"/>
                  </a:lnTo>
                  <a:lnTo>
                    <a:pt x="10469" y="565321"/>
                  </a:lnTo>
                  <a:lnTo>
                    <a:pt x="7499" y="583736"/>
                  </a:lnTo>
                  <a:lnTo>
                    <a:pt x="5170" y="602928"/>
                  </a:lnTo>
                  <a:lnTo>
                    <a:pt x="3437" y="622356"/>
                  </a:lnTo>
                  <a:lnTo>
                    <a:pt x="2191" y="641238"/>
                  </a:lnTo>
                  <a:lnTo>
                    <a:pt x="1316" y="659200"/>
                  </a:lnTo>
                  <a:lnTo>
                    <a:pt x="710" y="676549"/>
                  </a:lnTo>
                  <a:lnTo>
                    <a:pt x="295" y="694038"/>
                  </a:lnTo>
                  <a:lnTo>
                    <a:pt x="18" y="712098"/>
                  </a:lnTo>
                  <a:lnTo>
                    <a:pt x="0" y="730501"/>
                  </a:lnTo>
                  <a:lnTo>
                    <a:pt x="520" y="748564"/>
                  </a:lnTo>
                  <a:lnTo>
                    <a:pt x="1687" y="765913"/>
                  </a:lnTo>
                  <a:lnTo>
                    <a:pt x="3455" y="782818"/>
                  </a:lnTo>
                  <a:lnTo>
                    <a:pt x="5712" y="799995"/>
                  </a:lnTo>
                  <a:lnTo>
                    <a:pt x="8343" y="817834"/>
                  </a:lnTo>
                  <a:lnTo>
                    <a:pt x="11244" y="835916"/>
                  </a:lnTo>
                  <a:lnTo>
                    <a:pt x="14337" y="853230"/>
                  </a:lnTo>
                  <a:lnTo>
                    <a:pt x="17563" y="869249"/>
                  </a:lnTo>
                  <a:lnTo>
                    <a:pt x="20881" y="883937"/>
                  </a:lnTo>
                  <a:lnTo>
                    <a:pt x="24262" y="897489"/>
                  </a:lnTo>
                  <a:lnTo>
                    <a:pt x="27685" y="910164"/>
                  </a:lnTo>
                  <a:lnTo>
                    <a:pt x="31136" y="922355"/>
                  </a:lnTo>
                  <a:lnTo>
                    <a:pt x="34607" y="934555"/>
                  </a:lnTo>
                  <a:lnTo>
                    <a:pt x="38095" y="947024"/>
                  </a:lnTo>
                  <a:lnTo>
                    <a:pt x="41760" y="959505"/>
                  </a:lnTo>
                  <a:lnTo>
                    <a:pt x="45906" y="971352"/>
                  </a:lnTo>
                  <a:lnTo>
                    <a:pt x="50661" y="982248"/>
                  </a:lnTo>
                  <a:lnTo>
                    <a:pt x="55991" y="992361"/>
                  </a:lnTo>
                  <a:lnTo>
                    <a:pt x="61794" y="1002145"/>
                  </a:lnTo>
                  <a:lnTo>
                    <a:pt x="67952" y="1011913"/>
                  </a:lnTo>
                  <a:lnTo>
                    <a:pt x="74206" y="1021797"/>
                  </a:lnTo>
                  <a:lnTo>
                    <a:pt x="80170" y="1031826"/>
                  </a:lnTo>
                  <a:lnTo>
                    <a:pt x="85665" y="1041986"/>
                  </a:lnTo>
                  <a:lnTo>
                    <a:pt x="90844" y="1052252"/>
                  </a:lnTo>
                  <a:lnTo>
                    <a:pt x="96089" y="1062597"/>
                  </a:lnTo>
                  <a:lnTo>
                    <a:pt x="101621" y="1072999"/>
                  </a:lnTo>
                  <a:lnTo>
                    <a:pt x="107490" y="1083442"/>
                  </a:lnTo>
                  <a:lnTo>
                    <a:pt x="113663" y="1093912"/>
                  </a:lnTo>
                  <a:lnTo>
                    <a:pt x="120079" y="1104396"/>
                  </a:lnTo>
                  <a:lnTo>
                    <a:pt x="126676" y="1114725"/>
                  </a:lnTo>
                  <a:lnTo>
                    <a:pt x="133405" y="1124588"/>
                  </a:lnTo>
                  <a:lnTo>
                    <a:pt x="140229" y="1133855"/>
                  </a:lnTo>
                  <a:lnTo>
                    <a:pt x="147286" y="1142723"/>
                  </a:lnTo>
                  <a:lnTo>
                    <a:pt x="154863" y="1151598"/>
                  </a:lnTo>
                  <a:lnTo>
                    <a:pt x="163069" y="1160716"/>
                  </a:lnTo>
                  <a:lnTo>
                    <a:pt x="171700" y="1169976"/>
                  </a:lnTo>
                  <a:lnTo>
                    <a:pt x="180339" y="1179047"/>
                  </a:lnTo>
                  <a:lnTo>
                    <a:pt x="188747" y="1187743"/>
                  </a:lnTo>
                  <a:lnTo>
                    <a:pt x="197020" y="1196040"/>
                  </a:lnTo>
                  <a:lnTo>
                    <a:pt x="205487" y="1203992"/>
                  </a:lnTo>
                  <a:lnTo>
                    <a:pt x="214327" y="1211673"/>
                  </a:lnTo>
                  <a:lnTo>
                    <a:pt x="223400" y="1219153"/>
                  </a:lnTo>
                  <a:lnTo>
                    <a:pt x="232344" y="1226489"/>
                  </a:lnTo>
                  <a:lnTo>
                    <a:pt x="240960" y="1233720"/>
                  </a:lnTo>
                  <a:lnTo>
                    <a:pt x="249374" y="1240713"/>
                  </a:lnTo>
                  <a:lnTo>
                    <a:pt x="257936" y="1247182"/>
                  </a:lnTo>
                  <a:lnTo>
                    <a:pt x="266844" y="1253015"/>
                  </a:lnTo>
                  <a:lnTo>
                    <a:pt x="276133" y="1258253"/>
                  </a:lnTo>
                  <a:lnTo>
                    <a:pt x="285755" y="1263005"/>
                  </a:lnTo>
                  <a:lnTo>
                    <a:pt x="295638" y="1267389"/>
                  </a:lnTo>
                  <a:lnTo>
                    <a:pt x="305717" y="1271502"/>
                  </a:lnTo>
                  <a:lnTo>
                    <a:pt x="315936" y="1275426"/>
                  </a:lnTo>
                  <a:lnTo>
                    <a:pt x="326263" y="1279221"/>
                  </a:lnTo>
                  <a:lnTo>
                    <a:pt x="336993" y="1283094"/>
                  </a:lnTo>
                  <a:lnTo>
                    <a:pt x="348722" y="1287380"/>
                  </a:lnTo>
                  <a:lnTo>
                    <a:pt x="361697" y="1292219"/>
                  </a:lnTo>
                  <a:lnTo>
                    <a:pt x="376005" y="1297266"/>
                  </a:lnTo>
                  <a:lnTo>
                    <a:pt x="391746" y="1301814"/>
                  </a:lnTo>
                  <a:lnTo>
                    <a:pt x="408820" y="1305499"/>
                  </a:lnTo>
                  <a:lnTo>
                    <a:pt x="426998" y="1308293"/>
                  </a:lnTo>
                  <a:lnTo>
                    <a:pt x="446023" y="1310325"/>
                  </a:lnTo>
                  <a:lnTo>
                    <a:pt x="465657" y="1311760"/>
                  </a:lnTo>
                  <a:lnTo>
                    <a:pt x="485227" y="1312589"/>
                  </a:lnTo>
                  <a:lnTo>
                    <a:pt x="503681" y="1312628"/>
                  </a:lnTo>
                  <a:lnTo>
                    <a:pt x="520546" y="1311844"/>
                  </a:lnTo>
                  <a:lnTo>
                    <a:pt x="536344" y="1310336"/>
                  </a:lnTo>
                  <a:lnTo>
                    <a:pt x="552255" y="1308253"/>
                  </a:lnTo>
                  <a:lnTo>
                    <a:pt x="568955" y="1305742"/>
                  </a:lnTo>
                  <a:lnTo>
                    <a:pt x="586124" y="1302919"/>
                  </a:lnTo>
                  <a:lnTo>
                    <a:pt x="602752" y="1299880"/>
                  </a:lnTo>
                  <a:lnTo>
                    <a:pt x="618274" y="1296684"/>
                  </a:lnTo>
                  <a:lnTo>
                    <a:pt x="632613" y="1293217"/>
                  </a:lnTo>
                  <a:lnTo>
                    <a:pt x="645924" y="1289204"/>
                  </a:lnTo>
                  <a:lnTo>
                    <a:pt x="658427" y="1284543"/>
                  </a:lnTo>
                  <a:lnTo>
                    <a:pt x="670332" y="1279446"/>
                  </a:lnTo>
                  <a:lnTo>
                    <a:pt x="681807" y="1274332"/>
                  </a:lnTo>
                  <a:lnTo>
                    <a:pt x="692977" y="1269444"/>
                  </a:lnTo>
                  <a:lnTo>
                    <a:pt x="703770" y="1264688"/>
                  </a:lnTo>
                  <a:lnTo>
                    <a:pt x="713945" y="1259736"/>
                  </a:lnTo>
                  <a:lnTo>
                    <a:pt x="723423" y="1254404"/>
                  </a:lnTo>
                  <a:lnTo>
                    <a:pt x="732433" y="1248670"/>
                  </a:lnTo>
                  <a:lnTo>
                    <a:pt x="741402" y="1242588"/>
                  </a:lnTo>
                  <a:lnTo>
                    <a:pt x="750583" y="1236234"/>
                  </a:lnTo>
                  <a:lnTo>
                    <a:pt x="759885" y="1229678"/>
                  </a:lnTo>
                  <a:lnTo>
                    <a:pt x="768984" y="1222978"/>
                  </a:lnTo>
                  <a:lnTo>
                    <a:pt x="777704" y="1216175"/>
                  </a:lnTo>
                  <a:lnTo>
                    <a:pt x="786187" y="1209303"/>
                  </a:lnTo>
                  <a:lnTo>
                    <a:pt x="794795" y="1202384"/>
                  </a:lnTo>
                  <a:lnTo>
                    <a:pt x="803731" y="1195427"/>
                  </a:lnTo>
                  <a:lnTo>
                    <a:pt x="812867" y="1188280"/>
                  </a:lnTo>
                  <a:lnTo>
                    <a:pt x="821854" y="1180643"/>
                  </a:lnTo>
                  <a:lnTo>
                    <a:pt x="830499" y="1172391"/>
                  </a:lnTo>
                  <a:lnTo>
                    <a:pt x="838931" y="1163560"/>
                  </a:lnTo>
                  <a:lnTo>
                    <a:pt x="847506" y="1154253"/>
                  </a:lnTo>
                  <a:lnTo>
                    <a:pt x="856419" y="1144584"/>
                  </a:lnTo>
                  <a:lnTo>
                    <a:pt x="865540" y="1134651"/>
                  </a:lnTo>
                  <a:lnTo>
                    <a:pt x="874517" y="1124530"/>
                  </a:lnTo>
                  <a:lnTo>
                    <a:pt x="883154" y="1114279"/>
                  </a:lnTo>
                  <a:lnTo>
                    <a:pt x="891582" y="1103937"/>
                  </a:lnTo>
                  <a:lnTo>
                    <a:pt x="900154" y="1093535"/>
                  </a:lnTo>
                  <a:lnTo>
                    <a:pt x="909065" y="1083096"/>
                  </a:lnTo>
                  <a:lnTo>
                    <a:pt x="918185" y="1072797"/>
                  </a:lnTo>
                  <a:lnTo>
                    <a:pt x="927161" y="1062955"/>
                  </a:lnTo>
                  <a:lnTo>
                    <a:pt x="935794" y="1053696"/>
                  </a:lnTo>
                  <a:lnTo>
                    <a:pt x="944048" y="1044665"/>
                  </a:lnTo>
                  <a:lnTo>
                    <a:pt x="951971" y="1035147"/>
                  </a:lnTo>
                  <a:lnTo>
                    <a:pt x="959638" y="1024780"/>
                  </a:lnTo>
                  <a:lnTo>
                    <a:pt x="967278" y="1013697"/>
                  </a:lnTo>
                  <a:lnTo>
                    <a:pt x="975255" y="1002331"/>
                  </a:lnTo>
                  <a:lnTo>
                    <a:pt x="983728" y="990981"/>
                  </a:lnTo>
                  <a:lnTo>
                    <a:pt x="992370" y="979766"/>
                  </a:lnTo>
                  <a:lnTo>
                    <a:pt x="1000485" y="968711"/>
                  </a:lnTo>
                  <a:lnTo>
                    <a:pt x="1007723" y="957796"/>
                  </a:lnTo>
                  <a:lnTo>
                    <a:pt x="1014225" y="946993"/>
                  </a:lnTo>
                  <a:lnTo>
                    <a:pt x="1020433" y="936272"/>
                  </a:lnTo>
                  <a:lnTo>
                    <a:pt x="1026647" y="925612"/>
                  </a:lnTo>
                  <a:lnTo>
                    <a:pt x="1032991" y="914993"/>
                  </a:lnTo>
                  <a:lnTo>
                    <a:pt x="1039490" y="904403"/>
                  </a:lnTo>
                  <a:lnTo>
                    <a:pt x="1046123" y="893833"/>
                  </a:lnTo>
                  <a:lnTo>
                    <a:pt x="1052699" y="883277"/>
                  </a:lnTo>
                  <a:lnTo>
                    <a:pt x="1058880" y="872730"/>
                  </a:lnTo>
                  <a:lnTo>
                    <a:pt x="1064520" y="862185"/>
                  </a:lnTo>
                  <a:lnTo>
                    <a:pt x="1069797" y="851475"/>
                  </a:lnTo>
                  <a:lnTo>
                    <a:pt x="1075108" y="840293"/>
                  </a:lnTo>
                  <a:lnTo>
                    <a:pt x="1080679" y="828512"/>
                  </a:lnTo>
                  <a:lnTo>
                    <a:pt x="1086405" y="816328"/>
                  </a:lnTo>
                  <a:lnTo>
                    <a:pt x="1091949" y="804150"/>
                  </a:lnTo>
                  <a:lnTo>
                    <a:pt x="1097124" y="792218"/>
                  </a:lnTo>
                  <a:lnTo>
                    <a:pt x="1101905" y="780595"/>
                  </a:lnTo>
                  <a:lnTo>
                    <a:pt x="1106342" y="769258"/>
                  </a:lnTo>
                  <a:lnTo>
                    <a:pt x="1110510" y="758148"/>
                  </a:lnTo>
                  <a:lnTo>
                    <a:pt x="1114479" y="747040"/>
                  </a:lnTo>
                  <a:lnTo>
                    <a:pt x="1118304" y="735584"/>
                  </a:lnTo>
                  <a:lnTo>
                    <a:pt x="1122029" y="723602"/>
                  </a:lnTo>
                  <a:lnTo>
                    <a:pt x="1125684" y="710773"/>
                  </a:lnTo>
                  <a:lnTo>
                    <a:pt x="1129292" y="696564"/>
                  </a:lnTo>
                  <a:lnTo>
                    <a:pt x="1132863" y="680822"/>
                  </a:lnTo>
                  <a:lnTo>
                    <a:pt x="1136244" y="664031"/>
                  </a:lnTo>
                  <a:lnTo>
                    <a:pt x="1139135" y="647075"/>
                  </a:lnTo>
                  <a:lnTo>
                    <a:pt x="1141411" y="630480"/>
                  </a:lnTo>
                  <a:lnTo>
                    <a:pt x="1143109" y="614085"/>
                  </a:lnTo>
                  <a:lnTo>
                    <a:pt x="1144331" y="597252"/>
                  </a:lnTo>
                  <a:lnTo>
                    <a:pt x="1145190" y="579639"/>
                  </a:lnTo>
                  <a:lnTo>
                    <a:pt x="1145785" y="561539"/>
                  </a:lnTo>
                  <a:lnTo>
                    <a:pt x="1146193" y="543681"/>
                  </a:lnTo>
                  <a:lnTo>
                    <a:pt x="1146465" y="526483"/>
                  </a:lnTo>
                  <a:lnTo>
                    <a:pt x="1146480" y="510189"/>
                  </a:lnTo>
                  <a:lnTo>
                    <a:pt x="1145958" y="495019"/>
                  </a:lnTo>
                  <a:lnTo>
                    <a:pt x="1144789" y="480949"/>
                  </a:lnTo>
                  <a:lnTo>
                    <a:pt x="1143021" y="467161"/>
                  </a:lnTo>
                  <a:lnTo>
                    <a:pt x="1140762" y="452217"/>
                  </a:lnTo>
                  <a:lnTo>
                    <a:pt x="1138132" y="435424"/>
                  </a:lnTo>
                  <a:lnTo>
                    <a:pt x="1135230" y="417412"/>
                  </a:lnTo>
                  <a:lnTo>
                    <a:pt x="1132138" y="399695"/>
                  </a:lnTo>
                  <a:lnTo>
                    <a:pt x="1128906" y="383144"/>
                  </a:lnTo>
                  <a:lnTo>
                    <a:pt x="1125416" y="367626"/>
                  </a:lnTo>
                  <a:lnTo>
                    <a:pt x="1121386" y="352386"/>
                  </a:lnTo>
                  <a:lnTo>
                    <a:pt x="1116715" y="336925"/>
                  </a:lnTo>
                  <a:lnTo>
                    <a:pt x="1111611" y="321389"/>
                  </a:lnTo>
                  <a:lnTo>
                    <a:pt x="1106492" y="306391"/>
                  </a:lnTo>
                  <a:lnTo>
                    <a:pt x="1101601" y="292260"/>
                  </a:lnTo>
                  <a:lnTo>
                    <a:pt x="1096843" y="279175"/>
                  </a:lnTo>
                  <a:lnTo>
                    <a:pt x="1091889" y="267312"/>
                  </a:lnTo>
                  <a:lnTo>
                    <a:pt x="1086560" y="256630"/>
                  </a:lnTo>
                  <a:lnTo>
                    <a:pt x="1080998" y="246778"/>
                  </a:lnTo>
                  <a:lnTo>
                    <a:pt x="1075564" y="237228"/>
                  </a:lnTo>
                  <a:lnTo>
                    <a:pt x="1070454" y="227650"/>
                  </a:lnTo>
                  <a:lnTo>
                    <a:pt x="1065378" y="218079"/>
                  </a:lnTo>
                  <a:lnTo>
                    <a:pt x="1059677" y="208797"/>
                  </a:lnTo>
                  <a:lnTo>
                    <a:pt x="1053029" y="199960"/>
                  </a:lnTo>
                  <a:lnTo>
                    <a:pt x="1045598" y="191568"/>
                  </a:lnTo>
                  <a:lnTo>
                    <a:pt x="1037838" y="183553"/>
                  </a:lnTo>
                  <a:lnTo>
                    <a:pt x="1030060" y="175829"/>
                  </a:lnTo>
                  <a:lnTo>
                    <a:pt x="1022399" y="168321"/>
                  </a:lnTo>
                  <a:lnTo>
                    <a:pt x="1014881" y="160965"/>
                  </a:lnTo>
                  <a:lnTo>
                    <a:pt x="1007495" y="153717"/>
                  </a:lnTo>
                  <a:lnTo>
                    <a:pt x="1000214" y="146543"/>
                  </a:lnTo>
                  <a:lnTo>
                    <a:pt x="993013" y="139420"/>
                  </a:lnTo>
                  <a:lnTo>
                    <a:pt x="985867" y="132331"/>
                  </a:lnTo>
                  <a:lnTo>
                    <a:pt x="978762" y="125265"/>
                  </a:lnTo>
                  <a:lnTo>
                    <a:pt x="971685" y="118214"/>
                  </a:lnTo>
                  <a:lnTo>
                    <a:pt x="964622" y="111178"/>
                  </a:lnTo>
                  <a:lnTo>
                    <a:pt x="957403" y="104318"/>
                  </a:lnTo>
                  <a:lnTo>
                    <a:pt x="949718" y="97939"/>
                  </a:lnTo>
                  <a:lnTo>
                    <a:pt x="941434" y="92166"/>
                  </a:lnTo>
                  <a:lnTo>
                    <a:pt x="932582" y="86969"/>
                  </a:lnTo>
                  <a:lnTo>
                    <a:pt x="923261" y="82243"/>
                  </a:lnTo>
                  <a:lnTo>
                    <a:pt x="913573" y="77869"/>
                  </a:lnTo>
                  <a:lnTo>
                    <a:pt x="903288" y="73422"/>
                  </a:lnTo>
                  <a:lnTo>
                    <a:pt x="891866" y="68210"/>
                  </a:lnTo>
                  <a:lnTo>
                    <a:pt x="879101" y="61927"/>
                  </a:lnTo>
                  <a:lnTo>
                    <a:pt x="864934" y="54925"/>
                  </a:lnTo>
                  <a:lnTo>
                    <a:pt x="849289" y="47994"/>
                  </a:lnTo>
                  <a:lnTo>
                    <a:pt x="832293" y="41594"/>
                  </a:lnTo>
                  <a:lnTo>
                    <a:pt x="814677" y="35842"/>
                  </a:lnTo>
                  <a:lnTo>
                    <a:pt x="797626" y="30679"/>
                  </a:lnTo>
                  <a:lnTo>
                    <a:pt x="781754" y="25993"/>
                  </a:lnTo>
                  <a:lnTo>
                    <a:pt x="766981" y="21829"/>
                  </a:lnTo>
                  <a:lnTo>
                    <a:pt x="752832" y="18397"/>
                  </a:lnTo>
                  <a:lnTo>
                    <a:pt x="738946" y="15747"/>
                  </a:lnTo>
                  <a:lnTo>
                    <a:pt x="725296" y="13626"/>
                  </a:lnTo>
                  <a:lnTo>
                    <a:pt x="712108" y="11586"/>
                  </a:lnTo>
                  <a:lnTo>
                    <a:pt x="699483" y="9363"/>
                  </a:lnTo>
                  <a:lnTo>
                    <a:pt x="687222" y="7039"/>
                  </a:lnTo>
                  <a:lnTo>
                    <a:pt x="674923" y="4931"/>
                  </a:lnTo>
                  <a:lnTo>
                    <a:pt x="662351" y="3217"/>
                  </a:lnTo>
                  <a:lnTo>
                    <a:pt x="649450" y="1914"/>
                  </a:lnTo>
                  <a:lnTo>
                    <a:pt x="636250" y="964"/>
                  </a:lnTo>
                  <a:lnTo>
                    <a:pt x="622797" y="296"/>
                  </a:lnTo>
                  <a:lnTo>
                    <a:pt x="608659" y="0"/>
                  </a:lnTo>
                  <a:lnTo>
                    <a:pt x="592965" y="326"/>
                  </a:lnTo>
                  <a:lnTo>
                    <a:pt x="575383" y="1359"/>
                  </a:lnTo>
                  <a:lnTo>
                    <a:pt x="556694" y="3036"/>
                  </a:lnTo>
                  <a:lnTo>
                    <a:pt x="538450" y="5233"/>
                  </a:lnTo>
                  <a:lnTo>
                    <a:pt x="521513" y="7817"/>
                  </a:lnTo>
                  <a:lnTo>
                    <a:pt x="505890" y="10517"/>
                  </a:lnTo>
                  <a:lnTo>
                    <a:pt x="491104" y="12943"/>
                  </a:lnTo>
                  <a:lnTo>
                    <a:pt x="476753" y="14908"/>
                  </a:lnTo>
                  <a:lnTo>
                    <a:pt x="462605" y="16565"/>
                  </a:lnTo>
                  <a:lnTo>
                    <a:pt x="448545" y="18292"/>
                  </a:lnTo>
                  <a:lnTo>
                    <a:pt x="434521" y="20313"/>
                  </a:lnTo>
                  <a:lnTo>
                    <a:pt x="420676" y="22842"/>
                  </a:lnTo>
                  <a:lnTo>
                    <a:pt x="407305" y="26151"/>
                  </a:lnTo>
                  <a:lnTo>
                    <a:pt x="394532" y="30304"/>
                  </a:lnTo>
                  <a:lnTo>
                    <a:pt x="382158" y="35044"/>
                  </a:lnTo>
                  <a:lnTo>
                    <a:pt x="369777" y="39909"/>
                  </a:lnTo>
                  <a:lnTo>
                    <a:pt x="357153" y="44627"/>
                  </a:lnTo>
                  <a:lnTo>
                    <a:pt x="344384" y="49268"/>
                  </a:lnTo>
                  <a:lnTo>
                    <a:pt x="331806" y="54142"/>
                  </a:lnTo>
                  <a:lnTo>
                    <a:pt x="319601" y="59421"/>
                  </a:lnTo>
                  <a:lnTo>
                    <a:pt x="307795" y="65120"/>
                  </a:lnTo>
                  <a:lnTo>
                    <a:pt x="296334" y="71178"/>
                  </a:lnTo>
                  <a:lnTo>
                    <a:pt x="285144" y="77516"/>
                  </a:lnTo>
                  <a:lnTo>
                    <a:pt x="274154" y="84061"/>
                  </a:lnTo>
                  <a:lnTo>
                    <a:pt x="263309" y="90754"/>
                  </a:lnTo>
                  <a:lnTo>
                    <a:pt x="252564" y="97556"/>
                  </a:lnTo>
                  <a:lnTo>
                    <a:pt x="241889" y="104598"/>
                  </a:lnTo>
                  <a:lnTo>
                    <a:pt x="231261" y="112164"/>
                  </a:lnTo>
                  <a:lnTo>
                    <a:pt x="220666" y="120367"/>
                  </a:lnTo>
                  <a:lnTo>
                    <a:pt x="210093" y="129167"/>
                  </a:lnTo>
                  <a:lnTo>
                    <a:pt x="199535" y="138451"/>
                  </a:lnTo>
                  <a:lnTo>
                    <a:pt x="188987" y="148106"/>
                  </a:lnTo>
                  <a:lnTo>
                    <a:pt x="178445" y="158030"/>
                  </a:lnTo>
                  <a:lnTo>
                    <a:pt x="167907" y="168144"/>
                  </a:lnTo>
                  <a:lnTo>
                    <a:pt x="157373" y="178396"/>
                  </a:lnTo>
                  <a:lnTo>
                    <a:pt x="146841" y="188906"/>
                  </a:lnTo>
                  <a:lnTo>
                    <a:pt x="136309" y="199955"/>
                  </a:lnTo>
                  <a:lnTo>
                    <a:pt x="125783" y="211646"/>
                  </a:lnTo>
                  <a:lnTo>
                    <a:pt x="115427" y="223770"/>
                  </a:lnTo>
                  <a:lnTo>
                    <a:pt x="105546" y="235908"/>
                  </a:lnTo>
                  <a:lnTo>
                    <a:pt x="96270" y="247813"/>
                  </a:lnTo>
                  <a:lnTo>
                    <a:pt x="87567" y="259417"/>
                  </a:lnTo>
                  <a:lnTo>
                    <a:pt x="79335" y="270742"/>
                  </a:lnTo>
                  <a:lnTo>
                    <a:pt x="71466" y="281836"/>
                  </a:lnTo>
                  <a:lnTo>
                    <a:pt x="63974" y="292687"/>
                  </a:lnTo>
                  <a:lnTo>
                    <a:pt x="56153" y="304485"/>
                  </a:lnTo>
                  <a:lnTo>
                    <a:pt x="46195" y="320504"/>
                  </a:lnTo>
                  <a:lnTo>
                    <a:pt x="31019" y="3462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8" name="Freeform 157"/>
          <p:cNvSpPr/>
          <p:nvPr/>
        </p:nvSpPr>
        <p:spPr>
          <a:xfrm>
            <a:off x="6580311" y="6211813"/>
            <a:ext cx="21058" cy="10530"/>
          </a:xfrm>
          <a:custGeom>
            <a:avLst/>
            <a:gdLst/>
            <a:ahLst/>
            <a:cxnLst/>
            <a:rect l="0" t="0" r="0" b="0"/>
            <a:pathLst>
              <a:path w="21058" h="10530">
                <a:moveTo>
                  <a:pt x="21057" y="0"/>
                </a:move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213250" y="186607"/>
            <a:ext cx="1880934" cy="723187"/>
            <a:chOff x="213250" y="186607"/>
            <a:chExt cx="1880934" cy="723187"/>
          </a:xfrm>
        </p:grpSpPr>
        <p:sp>
          <p:nvSpPr>
            <p:cNvPr id="2" name="Freeform 1"/>
            <p:cNvSpPr/>
            <p:nvPr/>
          </p:nvSpPr>
          <p:spPr>
            <a:xfrm>
              <a:off x="213250" y="311716"/>
              <a:ext cx="175318" cy="503322"/>
            </a:xfrm>
            <a:custGeom>
              <a:avLst/>
              <a:gdLst/>
              <a:ahLst/>
              <a:cxnLst/>
              <a:rect l="0" t="0" r="0" b="0"/>
              <a:pathLst>
                <a:path w="175318" h="503322">
                  <a:moveTo>
                    <a:pt x="154260" y="187466"/>
                  </a:moveTo>
                  <a:lnTo>
                    <a:pt x="157194" y="178531"/>
                  </a:lnTo>
                  <a:lnTo>
                    <a:pt x="159976" y="168903"/>
                  </a:lnTo>
                  <a:lnTo>
                    <a:pt x="162866" y="157621"/>
                  </a:lnTo>
                  <a:lnTo>
                    <a:pt x="165561" y="145126"/>
                  </a:lnTo>
                  <a:lnTo>
                    <a:pt x="167429" y="132295"/>
                  </a:lnTo>
                  <a:lnTo>
                    <a:pt x="168182" y="119672"/>
                  </a:lnTo>
                  <a:lnTo>
                    <a:pt x="167696" y="107289"/>
                  </a:lnTo>
                  <a:lnTo>
                    <a:pt x="165846" y="94845"/>
                  </a:lnTo>
                  <a:lnTo>
                    <a:pt x="162710" y="82156"/>
                  </a:lnTo>
                  <a:lnTo>
                    <a:pt x="158502" y="69501"/>
                  </a:lnTo>
                  <a:lnTo>
                    <a:pt x="153470" y="57523"/>
                  </a:lnTo>
                  <a:lnTo>
                    <a:pt x="147825" y="46537"/>
                  </a:lnTo>
                  <a:lnTo>
                    <a:pt x="141581" y="36532"/>
                  </a:lnTo>
                  <a:lnTo>
                    <a:pt x="134558" y="27350"/>
                  </a:lnTo>
                  <a:lnTo>
                    <a:pt x="126722" y="18818"/>
                  </a:lnTo>
                  <a:lnTo>
                    <a:pt x="118172" y="11257"/>
                  </a:lnTo>
                  <a:lnTo>
                    <a:pt x="109054" y="5455"/>
                  </a:lnTo>
                  <a:lnTo>
                    <a:pt x="99512" y="1705"/>
                  </a:lnTo>
                  <a:lnTo>
                    <a:pt x="89663" y="0"/>
                  </a:lnTo>
                  <a:lnTo>
                    <a:pt x="79599" y="293"/>
                  </a:lnTo>
                  <a:lnTo>
                    <a:pt x="69395" y="2348"/>
                  </a:lnTo>
                  <a:lnTo>
                    <a:pt x="59425" y="5981"/>
                  </a:lnTo>
                  <a:lnTo>
                    <a:pt x="50336" y="11152"/>
                  </a:lnTo>
                  <a:lnTo>
                    <a:pt x="42410" y="17699"/>
                  </a:lnTo>
                  <a:lnTo>
                    <a:pt x="35597" y="25363"/>
                  </a:lnTo>
                  <a:lnTo>
                    <a:pt x="29705" y="33877"/>
                  </a:lnTo>
                  <a:lnTo>
                    <a:pt x="24517" y="43010"/>
                  </a:lnTo>
                  <a:lnTo>
                    <a:pt x="19845" y="52582"/>
                  </a:lnTo>
                  <a:lnTo>
                    <a:pt x="15538" y="62461"/>
                  </a:lnTo>
                  <a:lnTo>
                    <a:pt x="11491" y="72559"/>
                  </a:lnTo>
                  <a:lnTo>
                    <a:pt x="7787" y="83137"/>
                  </a:lnTo>
                  <a:lnTo>
                    <a:pt x="4679" y="94763"/>
                  </a:lnTo>
                  <a:lnTo>
                    <a:pt x="2261" y="107656"/>
                  </a:lnTo>
                  <a:lnTo>
                    <a:pt x="639" y="121400"/>
                  </a:lnTo>
                  <a:lnTo>
                    <a:pt x="0" y="135165"/>
                  </a:lnTo>
                  <a:lnTo>
                    <a:pt x="354" y="148459"/>
                  </a:lnTo>
                  <a:lnTo>
                    <a:pt x="1728" y="161147"/>
                  </a:lnTo>
                  <a:lnTo>
                    <a:pt x="4246" y="173274"/>
                  </a:lnTo>
                  <a:lnTo>
                    <a:pt x="7865" y="184946"/>
                  </a:lnTo>
                  <a:lnTo>
                    <a:pt x="12412" y="196277"/>
                  </a:lnTo>
                  <a:lnTo>
                    <a:pt x="17681" y="207359"/>
                  </a:lnTo>
                  <a:lnTo>
                    <a:pt x="23487" y="218257"/>
                  </a:lnTo>
                  <a:lnTo>
                    <a:pt x="29842" y="228697"/>
                  </a:lnTo>
                  <a:lnTo>
                    <a:pt x="36939" y="238103"/>
                  </a:lnTo>
                  <a:lnTo>
                    <a:pt x="44830" y="246233"/>
                  </a:lnTo>
                  <a:lnTo>
                    <a:pt x="53587" y="252843"/>
                  </a:lnTo>
                  <a:lnTo>
                    <a:pt x="63375" y="257534"/>
                  </a:lnTo>
                  <a:lnTo>
                    <a:pt x="74177" y="260275"/>
                  </a:lnTo>
                  <a:lnTo>
                    <a:pt x="85515" y="261167"/>
                  </a:lnTo>
                  <a:lnTo>
                    <a:pt x="96586" y="260260"/>
                  </a:lnTo>
                  <a:lnTo>
                    <a:pt x="106949" y="257761"/>
                  </a:lnTo>
                  <a:lnTo>
                    <a:pt x="116362" y="253815"/>
                  </a:lnTo>
                  <a:lnTo>
                    <a:pt x="124613" y="248427"/>
                  </a:lnTo>
                  <a:lnTo>
                    <a:pt x="131715" y="241730"/>
                  </a:lnTo>
                  <a:lnTo>
                    <a:pt x="137841" y="233965"/>
                  </a:lnTo>
                  <a:lnTo>
                    <a:pt x="143206" y="225382"/>
                  </a:lnTo>
                  <a:lnTo>
                    <a:pt x="148007" y="216203"/>
                  </a:lnTo>
                  <a:lnTo>
                    <a:pt x="152405" y="206599"/>
                  </a:lnTo>
                  <a:lnTo>
                    <a:pt x="156520" y="196700"/>
                  </a:lnTo>
                  <a:lnTo>
                    <a:pt x="160445" y="186690"/>
                  </a:lnTo>
                  <a:lnTo>
                    <a:pt x="164436" y="179886"/>
                  </a:lnTo>
                  <a:lnTo>
                    <a:pt x="168193" y="180029"/>
                  </a:lnTo>
                  <a:lnTo>
                    <a:pt x="170872" y="185356"/>
                  </a:lnTo>
                  <a:lnTo>
                    <a:pt x="172565" y="193917"/>
                  </a:lnTo>
                  <a:lnTo>
                    <a:pt x="173600" y="204642"/>
                  </a:lnTo>
                  <a:lnTo>
                    <a:pt x="174233" y="217089"/>
                  </a:lnTo>
                  <a:lnTo>
                    <a:pt x="174625" y="230929"/>
                  </a:lnTo>
                  <a:lnTo>
                    <a:pt x="174871" y="245846"/>
                  </a:lnTo>
                  <a:lnTo>
                    <a:pt x="175027" y="261559"/>
                  </a:lnTo>
                  <a:lnTo>
                    <a:pt x="175128" y="277840"/>
                  </a:lnTo>
                  <a:lnTo>
                    <a:pt x="175193" y="294353"/>
                  </a:lnTo>
                  <a:lnTo>
                    <a:pt x="175235" y="310669"/>
                  </a:lnTo>
                  <a:lnTo>
                    <a:pt x="175263" y="326569"/>
                  </a:lnTo>
                  <a:lnTo>
                    <a:pt x="175281" y="342026"/>
                  </a:lnTo>
                  <a:lnTo>
                    <a:pt x="175293" y="357099"/>
                  </a:lnTo>
                  <a:lnTo>
                    <a:pt x="175301" y="371871"/>
                  </a:lnTo>
                  <a:lnTo>
                    <a:pt x="175306" y="386421"/>
                  </a:lnTo>
                  <a:lnTo>
                    <a:pt x="175310" y="400810"/>
                  </a:lnTo>
                  <a:lnTo>
                    <a:pt x="175312" y="415084"/>
                  </a:lnTo>
                  <a:lnTo>
                    <a:pt x="175314" y="429247"/>
                  </a:lnTo>
                  <a:lnTo>
                    <a:pt x="175315" y="444979"/>
                  </a:lnTo>
                  <a:lnTo>
                    <a:pt x="175316" y="467016"/>
                  </a:lnTo>
                  <a:lnTo>
                    <a:pt x="175317" y="5033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67551" y="196663"/>
              <a:ext cx="180172" cy="251007"/>
            </a:xfrm>
            <a:custGeom>
              <a:avLst/>
              <a:gdLst/>
              <a:ahLst/>
              <a:cxnLst/>
              <a:rect l="0" t="0" r="0" b="0"/>
              <a:pathLst>
                <a:path w="180172" h="251007">
                  <a:moveTo>
                    <a:pt x="168456" y="28778"/>
                  </a:moveTo>
                  <a:lnTo>
                    <a:pt x="156788" y="28711"/>
                  </a:lnTo>
                  <a:lnTo>
                    <a:pt x="146300" y="28071"/>
                  </a:lnTo>
                  <a:lnTo>
                    <a:pt x="135998" y="26774"/>
                  </a:lnTo>
                  <a:lnTo>
                    <a:pt x="125696" y="24914"/>
                  </a:lnTo>
                  <a:lnTo>
                    <a:pt x="115353" y="22598"/>
                  </a:lnTo>
                  <a:lnTo>
                    <a:pt x="104963" y="19927"/>
                  </a:lnTo>
                  <a:lnTo>
                    <a:pt x="94535" y="16830"/>
                  </a:lnTo>
                  <a:lnTo>
                    <a:pt x="84077" y="13075"/>
                  </a:lnTo>
                  <a:lnTo>
                    <a:pt x="73602" y="8605"/>
                  </a:lnTo>
                  <a:lnTo>
                    <a:pt x="63280" y="4146"/>
                  </a:lnTo>
                  <a:lnTo>
                    <a:pt x="53422" y="1059"/>
                  </a:lnTo>
                  <a:lnTo>
                    <a:pt x="44176" y="0"/>
                  </a:lnTo>
                  <a:lnTo>
                    <a:pt x="36002" y="1276"/>
                  </a:lnTo>
                  <a:lnTo>
                    <a:pt x="29722" y="5182"/>
                  </a:lnTo>
                  <a:lnTo>
                    <a:pt x="25609" y="11595"/>
                  </a:lnTo>
                  <a:lnTo>
                    <a:pt x="23306" y="20103"/>
                  </a:lnTo>
                  <a:lnTo>
                    <a:pt x="22125" y="30232"/>
                  </a:lnTo>
                  <a:lnTo>
                    <a:pt x="21547" y="41553"/>
                  </a:lnTo>
                  <a:lnTo>
                    <a:pt x="21272" y="53725"/>
                  </a:lnTo>
                  <a:lnTo>
                    <a:pt x="21145" y="66493"/>
                  </a:lnTo>
                  <a:lnTo>
                    <a:pt x="21098" y="79643"/>
                  </a:lnTo>
                  <a:lnTo>
                    <a:pt x="21439" y="92060"/>
                  </a:lnTo>
                  <a:lnTo>
                    <a:pt x="23431" y="101693"/>
                  </a:lnTo>
                  <a:lnTo>
                    <a:pt x="27742" y="107560"/>
                  </a:lnTo>
                  <a:lnTo>
                    <a:pt x="33539" y="110071"/>
                  </a:lnTo>
                  <a:lnTo>
                    <a:pt x="40458" y="110289"/>
                  </a:lnTo>
                  <a:lnTo>
                    <a:pt x="48314" y="109415"/>
                  </a:lnTo>
                  <a:lnTo>
                    <a:pt x="56918" y="108624"/>
                  </a:lnTo>
                  <a:lnTo>
                    <a:pt x="66093" y="108515"/>
                  </a:lnTo>
                  <a:lnTo>
                    <a:pt x="75683" y="109226"/>
                  </a:lnTo>
                  <a:lnTo>
                    <a:pt x="85568" y="110676"/>
                  </a:lnTo>
                  <a:lnTo>
                    <a:pt x="95654" y="112721"/>
                  </a:lnTo>
                  <a:lnTo>
                    <a:pt x="105713" y="115376"/>
                  </a:lnTo>
                  <a:lnTo>
                    <a:pt x="115393" y="118826"/>
                  </a:lnTo>
                  <a:lnTo>
                    <a:pt x="124535" y="123105"/>
                  </a:lnTo>
                  <a:lnTo>
                    <a:pt x="133148" y="128112"/>
                  </a:lnTo>
                  <a:lnTo>
                    <a:pt x="141320" y="133696"/>
                  </a:lnTo>
                  <a:lnTo>
                    <a:pt x="149147" y="139717"/>
                  </a:lnTo>
                  <a:lnTo>
                    <a:pt x="156558" y="146218"/>
                  </a:lnTo>
                  <a:lnTo>
                    <a:pt x="163315" y="153413"/>
                  </a:lnTo>
                  <a:lnTo>
                    <a:pt x="169336" y="161365"/>
                  </a:lnTo>
                  <a:lnTo>
                    <a:pt x="174362" y="169993"/>
                  </a:lnTo>
                  <a:lnTo>
                    <a:pt x="177908" y="179163"/>
                  </a:lnTo>
                  <a:lnTo>
                    <a:pt x="179840" y="188736"/>
                  </a:lnTo>
                  <a:lnTo>
                    <a:pt x="180171" y="198435"/>
                  </a:lnTo>
                  <a:lnTo>
                    <a:pt x="178881" y="207867"/>
                  </a:lnTo>
                  <a:lnTo>
                    <a:pt x="176120" y="216833"/>
                  </a:lnTo>
                  <a:lnTo>
                    <a:pt x="171997" y="225157"/>
                  </a:lnTo>
                  <a:lnTo>
                    <a:pt x="166489" y="232602"/>
                  </a:lnTo>
                  <a:lnTo>
                    <a:pt x="159712" y="239119"/>
                  </a:lnTo>
                  <a:lnTo>
                    <a:pt x="151893" y="244496"/>
                  </a:lnTo>
                  <a:lnTo>
                    <a:pt x="143274" y="248285"/>
                  </a:lnTo>
                  <a:lnTo>
                    <a:pt x="134066" y="250389"/>
                  </a:lnTo>
                  <a:lnTo>
                    <a:pt x="124273" y="251006"/>
                  </a:lnTo>
                  <a:lnTo>
                    <a:pt x="113715" y="250441"/>
                  </a:lnTo>
                  <a:lnTo>
                    <a:pt x="102352" y="248994"/>
                  </a:lnTo>
                  <a:lnTo>
                    <a:pt x="90280" y="247077"/>
                  </a:lnTo>
                  <a:lnTo>
                    <a:pt x="77644" y="245186"/>
                  </a:lnTo>
                  <a:lnTo>
                    <a:pt x="64600" y="243587"/>
                  </a:lnTo>
                  <a:lnTo>
                    <a:pt x="51681" y="242345"/>
                  </a:lnTo>
                  <a:lnTo>
                    <a:pt x="38416" y="241294"/>
                  </a:lnTo>
                  <a:lnTo>
                    <a:pt x="22526" y="240348"/>
                  </a:lnTo>
                  <a:lnTo>
                    <a:pt x="0" y="2393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93852" y="505098"/>
              <a:ext cx="357970" cy="15142"/>
            </a:xfrm>
            <a:custGeom>
              <a:avLst/>
              <a:gdLst/>
              <a:ahLst/>
              <a:cxnLst/>
              <a:rect l="0" t="0" r="0" b="0"/>
              <a:pathLst>
                <a:path w="357970" h="15142">
                  <a:moveTo>
                    <a:pt x="357969" y="4612"/>
                  </a:moveTo>
                  <a:lnTo>
                    <a:pt x="349101" y="1813"/>
                  </a:lnTo>
                  <a:lnTo>
                    <a:pt x="340114" y="311"/>
                  </a:lnTo>
                  <a:lnTo>
                    <a:pt x="330118" y="0"/>
                  </a:lnTo>
                  <a:lnTo>
                    <a:pt x="319138" y="506"/>
                  </a:lnTo>
                  <a:lnTo>
                    <a:pt x="307326" y="1326"/>
                  </a:lnTo>
                  <a:lnTo>
                    <a:pt x="294863" y="2141"/>
                  </a:lnTo>
                  <a:lnTo>
                    <a:pt x="281753" y="2825"/>
                  </a:lnTo>
                  <a:lnTo>
                    <a:pt x="267823" y="3352"/>
                  </a:lnTo>
                  <a:lnTo>
                    <a:pt x="253053" y="3738"/>
                  </a:lnTo>
                  <a:lnTo>
                    <a:pt x="237712" y="4012"/>
                  </a:lnTo>
                  <a:lnTo>
                    <a:pt x="222262" y="4204"/>
                  </a:lnTo>
                  <a:lnTo>
                    <a:pt x="206975" y="4336"/>
                  </a:lnTo>
                  <a:lnTo>
                    <a:pt x="191778" y="4426"/>
                  </a:lnTo>
                  <a:lnTo>
                    <a:pt x="176355" y="4487"/>
                  </a:lnTo>
                  <a:lnTo>
                    <a:pt x="160543" y="4533"/>
                  </a:lnTo>
                  <a:lnTo>
                    <a:pt x="144652" y="4734"/>
                  </a:lnTo>
                  <a:lnTo>
                    <a:pt x="129356" y="5400"/>
                  </a:lnTo>
                  <a:lnTo>
                    <a:pt x="114987" y="6662"/>
                  </a:lnTo>
                  <a:lnTo>
                    <a:pt x="101388" y="8323"/>
                  </a:lnTo>
                  <a:lnTo>
                    <a:pt x="88109" y="9976"/>
                  </a:lnTo>
                  <a:lnTo>
                    <a:pt x="74850" y="11383"/>
                  </a:lnTo>
                  <a:lnTo>
                    <a:pt x="61704" y="12481"/>
                  </a:lnTo>
                  <a:lnTo>
                    <a:pt x="47577" y="13411"/>
                  </a:lnTo>
                  <a:lnTo>
                    <a:pt x="28986" y="14251"/>
                  </a:lnTo>
                  <a:lnTo>
                    <a:pt x="0" y="151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563076" y="601180"/>
              <a:ext cx="172932" cy="308614"/>
            </a:xfrm>
            <a:custGeom>
              <a:avLst/>
              <a:gdLst/>
              <a:ahLst/>
              <a:cxnLst/>
              <a:rect l="0" t="0" r="0" b="0"/>
              <a:pathLst>
                <a:path w="172932" h="308614">
                  <a:moveTo>
                    <a:pt x="151874" y="76986"/>
                  </a:moveTo>
                  <a:lnTo>
                    <a:pt x="151740" y="65385"/>
                  </a:lnTo>
                  <a:lnTo>
                    <a:pt x="150460" y="55537"/>
                  </a:lnTo>
                  <a:lnTo>
                    <a:pt x="147867" y="46532"/>
                  </a:lnTo>
                  <a:lnTo>
                    <a:pt x="144147" y="38090"/>
                  </a:lnTo>
                  <a:lnTo>
                    <a:pt x="139515" y="30063"/>
                  </a:lnTo>
                  <a:lnTo>
                    <a:pt x="134172" y="22349"/>
                  </a:lnTo>
                  <a:lnTo>
                    <a:pt x="127979" y="15190"/>
                  </a:lnTo>
                  <a:lnTo>
                    <a:pt x="120469" y="9136"/>
                  </a:lnTo>
                  <a:lnTo>
                    <a:pt x="111496" y="4407"/>
                  </a:lnTo>
                  <a:lnTo>
                    <a:pt x="101370" y="1232"/>
                  </a:lnTo>
                  <a:lnTo>
                    <a:pt x="90656" y="0"/>
                  </a:lnTo>
                  <a:lnTo>
                    <a:pt x="79747" y="727"/>
                  </a:lnTo>
                  <a:lnTo>
                    <a:pt x="68830" y="2976"/>
                  </a:lnTo>
                  <a:lnTo>
                    <a:pt x="57974" y="6080"/>
                  </a:lnTo>
                  <a:lnTo>
                    <a:pt x="47202" y="9577"/>
                  </a:lnTo>
                  <a:lnTo>
                    <a:pt x="36834" y="13547"/>
                  </a:lnTo>
                  <a:lnTo>
                    <a:pt x="27471" y="18496"/>
                  </a:lnTo>
                  <a:lnTo>
                    <a:pt x="19362" y="24645"/>
                  </a:lnTo>
                  <a:lnTo>
                    <a:pt x="12594" y="32080"/>
                  </a:lnTo>
                  <a:lnTo>
                    <a:pt x="7264" y="40906"/>
                  </a:lnTo>
                  <a:lnTo>
                    <a:pt x="3280" y="51031"/>
                  </a:lnTo>
                  <a:lnTo>
                    <a:pt x="740" y="62068"/>
                  </a:lnTo>
                  <a:lnTo>
                    <a:pt x="0" y="73461"/>
                  </a:lnTo>
                  <a:lnTo>
                    <a:pt x="1098" y="84851"/>
                  </a:lnTo>
                  <a:lnTo>
                    <a:pt x="3953" y="95766"/>
                  </a:lnTo>
                  <a:lnTo>
                    <a:pt x="8534" y="105563"/>
                  </a:lnTo>
                  <a:lnTo>
                    <a:pt x="14657" y="113991"/>
                  </a:lnTo>
                  <a:lnTo>
                    <a:pt x="22191" y="120819"/>
                  </a:lnTo>
                  <a:lnTo>
                    <a:pt x="31143" y="125664"/>
                  </a:lnTo>
                  <a:lnTo>
                    <a:pt x="41375" y="128511"/>
                  </a:lnTo>
                  <a:lnTo>
                    <a:pt x="52329" y="129477"/>
                  </a:lnTo>
                  <a:lnTo>
                    <a:pt x="63141" y="128621"/>
                  </a:lnTo>
                  <a:lnTo>
                    <a:pt x="73334" y="126155"/>
                  </a:lnTo>
                  <a:lnTo>
                    <a:pt x="82804" y="122232"/>
                  </a:lnTo>
                  <a:lnTo>
                    <a:pt x="91624" y="116859"/>
                  </a:lnTo>
                  <a:lnTo>
                    <a:pt x="99923" y="110173"/>
                  </a:lnTo>
                  <a:lnTo>
                    <a:pt x="107667" y="102414"/>
                  </a:lnTo>
                  <a:lnTo>
                    <a:pt x="114657" y="93836"/>
                  </a:lnTo>
                  <a:lnTo>
                    <a:pt x="120854" y="84732"/>
                  </a:lnTo>
                  <a:lnTo>
                    <a:pt x="126652" y="77803"/>
                  </a:lnTo>
                  <a:lnTo>
                    <a:pt x="132005" y="76303"/>
                  </a:lnTo>
                  <a:lnTo>
                    <a:pt x="136278" y="79260"/>
                  </a:lnTo>
                  <a:lnTo>
                    <a:pt x="139792" y="85103"/>
                  </a:lnTo>
                  <a:lnTo>
                    <a:pt x="142821" y="92884"/>
                  </a:lnTo>
                  <a:lnTo>
                    <a:pt x="145306" y="102221"/>
                  </a:lnTo>
                  <a:lnTo>
                    <a:pt x="147224" y="112832"/>
                  </a:lnTo>
                  <a:lnTo>
                    <a:pt x="148638" y="124432"/>
                  </a:lnTo>
                  <a:lnTo>
                    <a:pt x="149649" y="136768"/>
                  </a:lnTo>
                  <a:lnTo>
                    <a:pt x="150358" y="149634"/>
                  </a:lnTo>
                  <a:lnTo>
                    <a:pt x="150847" y="162871"/>
                  </a:lnTo>
                  <a:lnTo>
                    <a:pt x="151181" y="176366"/>
                  </a:lnTo>
                  <a:lnTo>
                    <a:pt x="151413" y="190032"/>
                  </a:lnTo>
                  <a:lnTo>
                    <a:pt x="151739" y="203651"/>
                  </a:lnTo>
                  <a:lnTo>
                    <a:pt x="152491" y="216875"/>
                  </a:lnTo>
                  <a:lnTo>
                    <a:pt x="153813" y="229549"/>
                  </a:lnTo>
                  <a:lnTo>
                    <a:pt x="155685" y="241687"/>
                  </a:lnTo>
                  <a:lnTo>
                    <a:pt x="158013" y="253379"/>
                  </a:lnTo>
                  <a:lnTo>
                    <a:pt x="160685" y="264714"/>
                  </a:lnTo>
                  <a:lnTo>
                    <a:pt x="163456" y="275331"/>
                  </a:lnTo>
                  <a:lnTo>
                    <a:pt x="166221" y="285458"/>
                  </a:lnTo>
                  <a:lnTo>
                    <a:pt x="169223" y="295989"/>
                  </a:lnTo>
                  <a:lnTo>
                    <a:pt x="172931" y="3086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25562" y="530767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114606" y="0"/>
                  </a:lnTo>
                  <a:lnTo>
                    <a:pt x="103478" y="0"/>
                  </a:lnTo>
                  <a:lnTo>
                    <a:pt x="91884" y="5"/>
                  </a:lnTo>
                  <a:lnTo>
                    <a:pt x="79895" y="178"/>
                  </a:lnTo>
                  <a:lnTo>
                    <a:pt x="67884" y="826"/>
                  </a:lnTo>
                  <a:lnTo>
                    <a:pt x="56090" y="2075"/>
                  </a:lnTo>
                  <a:lnTo>
                    <a:pt x="44841" y="3736"/>
                  </a:lnTo>
                  <a:lnTo>
                    <a:pt x="33416" y="5563"/>
                  </a:lnTo>
                  <a:lnTo>
                    <a:pt x="19694" y="771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45135" y="299140"/>
              <a:ext cx="233873" cy="468476"/>
            </a:xfrm>
            <a:custGeom>
              <a:avLst/>
              <a:gdLst/>
              <a:ahLst/>
              <a:cxnLst/>
              <a:rect l="0" t="0" r="0" b="0"/>
              <a:pathLst>
                <a:path w="233873" h="468476">
                  <a:moveTo>
                    <a:pt x="154209" y="0"/>
                  </a:moveTo>
                  <a:lnTo>
                    <a:pt x="148342" y="11602"/>
                  </a:lnTo>
                  <a:lnTo>
                    <a:pt x="142777" y="21450"/>
                  </a:lnTo>
                  <a:lnTo>
                    <a:pt x="136978" y="30464"/>
                  </a:lnTo>
                  <a:lnTo>
                    <a:pt x="130897" y="39252"/>
                  </a:lnTo>
                  <a:lnTo>
                    <a:pt x="124567" y="48575"/>
                  </a:lnTo>
                  <a:lnTo>
                    <a:pt x="118039" y="58796"/>
                  </a:lnTo>
                  <a:lnTo>
                    <a:pt x="111363" y="69606"/>
                  </a:lnTo>
                  <a:lnTo>
                    <a:pt x="104581" y="80253"/>
                  </a:lnTo>
                  <a:lnTo>
                    <a:pt x="97723" y="90308"/>
                  </a:lnTo>
                  <a:lnTo>
                    <a:pt x="90814" y="99837"/>
                  </a:lnTo>
                  <a:lnTo>
                    <a:pt x="83869" y="109223"/>
                  </a:lnTo>
                  <a:lnTo>
                    <a:pt x="76904" y="118720"/>
                  </a:lnTo>
                  <a:lnTo>
                    <a:pt x="70091" y="128421"/>
                  </a:lnTo>
                  <a:lnTo>
                    <a:pt x="63743" y="138326"/>
                  </a:lnTo>
                  <a:lnTo>
                    <a:pt x="57987" y="148408"/>
                  </a:lnTo>
                  <a:lnTo>
                    <a:pt x="52631" y="158792"/>
                  </a:lnTo>
                  <a:lnTo>
                    <a:pt x="47267" y="169748"/>
                  </a:lnTo>
                  <a:lnTo>
                    <a:pt x="41660" y="181374"/>
                  </a:lnTo>
                  <a:lnTo>
                    <a:pt x="35910" y="193452"/>
                  </a:lnTo>
                  <a:lnTo>
                    <a:pt x="30349" y="205559"/>
                  </a:lnTo>
                  <a:lnTo>
                    <a:pt x="25162" y="217448"/>
                  </a:lnTo>
                  <a:lnTo>
                    <a:pt x="20375" y="229211"/>
                  </a:lnTo>
                  <a:lnTo>
                    <a:pt x="15932" y="241174"/>
                  </a:lnTo>
                  <a:lnTo>
                    <a:pt x="11765" y="253520"/>
                  </a:lnTo>
                  <a:lnTo>
                    <a:pt x="7968" y="266270"/>
                  </a:lnTo>
                  <a:lnTo>
                    <a:pt x="4789" y="279368"/>
                  </a:lnTo>
                  <a:lnTo>
                    <a:pt x="2321" y="292735"/>
                  </a:lnTo>
                  <a:lnTo>
                    <a:pt x="664" y="306136"/>
                  </a:lnTo>
                  <a:lnTo>
                    <a:pt x="0" y="319206"/>
                  </a:lnTo>
                  <a:lnTo>
                    <a:pt x="333" y="331782"/>
                  </a:lnTo>
                  <a:lnTo>
                    <a:pt x="1523" y="344193"/>
                  </a:lnTo>
                  <a:lnTo>
                    <a:pt x="3385" y="357132"/>
                  </a:lnTo>
                  <a:lnTo>
                    <a:pt x="5750" y="370944"/>
                  </a:lnTo>
                  <a:lnTo>
                    <a:pt x="8641" y="385324"/>
                  </a:lnTo>
                  <a:lnTo>
                    <a:pt x="12260" y="399524"/>
                  </a:lnTo>
                  <a:lnTo>
                    <a:pt x="16666" y="413104"/>
                  </a:lnTo>
                  <a:lnTo>
                    <a:pt x="22100" y="425646"/>
                  </a:lnTo>
                  <a:lnTo>
                    <a:pt x="29037" y="436610"/>
                  </a:lnTo>
                  <a:lnTo>
                    <a:pt x="37597" y="445862"/>
                  </a:lnTo>
                  <a:lnTo>
                    <a:pt x="47602" y="453429"/>
                  </a:lnTo>
                  <a:lnTo>
                    <a:pt x="58759" y="459310"/>
                  </a:lnTo>
                  <a:lnTo>
                    <a:pt x="70776" y="463675"/>
                  </a:lnTo>
                  <a:lnTo>
                    <a:pt x="83251" y="466643"/>
                  </a:lnTo>
                  <a:lnTo>
                    <a:pt x="95690" y="468204"/>
                  </a:lnTo>
                  <a:lnTo>
                    <a:pt x="107825" y="468475"/>
                  </a:lnTo>
                  <a:lnTo>
                    <a:pt x="119429" y="467524"/>
                  </a:lnTo>
                  <a:lnTo>
                    <a:pt x="130229" y="465292"/>
                  </a:lnTo>
                  <a:lnTo>
                    <a:pt x="140166" y="461864"/>
                  </a:lnTo>
                  <a:lnTo>
                    <a:pt x="149501" y="457444"/>
                  </a:lnTo>
                  <a:lnTo>
                    <a:pt x="158698" y="452261"/>
                  </a:lnTo>
                  <a:lnTo>
                    <a:pt x="168036" y="446517"/>
                  </a:lnTo>
                  <a:lnTo>
                    <a:pt x="177445" y="440373"/>
                  </a:lnTo>
                  <a:lnTo>
                    <a:pt x="186617" y="433950"/>
                  </a:lnTo>
                  <a:lnTo>
                    <a:pt x="195376" y="427330"/>
                  </a:lnTo>
                  <a:lnTo>
                    <a:pt x="203546" y="420410"/>
                  </a:lnTo>
                  <a:lnTo>
                    <a:pt x="210880" y="412926"/>
                  </a:lnTo>
                  <a:lnTo>
                    <a:pt x="217324" y="404767"/>
                  </a:lnTo>
                  <a:lnTo>
                    <a:pt x="222819" y="395659"/>
                  </a:lnTo>
                  <a:lnTo>
                    <a:pt x="227220" y="385102"/>
                  </a:lnTo>
                  <a:lnTo>
                    <a:pt x="230547" y="372966"/>
                  </a:lnTo>
                  <a:lnTo>
                    <a:pt x="232800" y="359748"/>
                  </a:lnTo>
                  <a:lnTo>
                    <a:pt x="233872" y="346344"/>
                  </a:lnTo>
                  <a:lnTo>
                    <a:pt x="233807" y="333306"/>
                  </a:lnTo>
                  <a:lnTo>
                    <a:pt x="232458" y="321131"/>
                  </a:lnTo>
                  <a:lnTo>
                    <a:pt x="229426" y="310413"/>
                  </a:lnTo>
                  <a:lnTo>
                    <a:pt x="224640" y="301332"/>
                  </a:lnTo>
                  <a:lnTo>
                    <a:pt x="218154" y="294049"/>
                  </a:lnTo>
                  <a:lnTo>
                    <a:pt x="209980" y="288890"/>
                  </a:lnTo>
                  <a:lnTo>
                    <a:pt x="200301" y="285833"/>
                  </a:lnTo>
                  <a:lnTo>
                    <a:pt x="189566" y="284896"/>
                  </a:lnTo>
                  <a:lnTo>
                    <a:pt x="178377" y="286303"/>
                  </a:lnTo>
                  <a:lnTo>
                    <a:pt x="167120" y="289955"/>
                  </a:lnTo>
                  <a:lnTo>
                    <a:pt x="156123" y="295660"/>
                  </a:lnTo>
                  <a:lnTo>
                    <a:pt x="145739" y="303300"/>
                  </a:lnTo>
                  <a:lnTo>
                    <a:pt x="136090" y="312618"/>
                  </a:lnTo>
                  <a:lnTo>
                    <a:pt x="127119" y="323109"/>
                  </a:lnTo>
                  <a:lnTo>
                    <a:pt x="118699" y="334134"/>
                  </a:lnTo>
                  <a:lnTo>
                    <a:pt x="110697" y="345281"/>
                  </a:lnTo>
                  <a:lnTo>
                    <a:pt x="102998" y="356204"/>
                  </a:lnTo>
                  <a:lnTo>
                    <a:pt x="95513" y="366538"/>
                  </a:lnTo>
                  <a:lnTo>
                    <a:pt x="88178" y="376154"/>
                  </a:lnTo>
                  <a:lnTo>
                    <a:pt x="80946" y="385103"/>
                  </a:lnTo>
                  <a:lnTo>
                    <a:pt x="73782" y="393509"/>
                  </a:lnTo>
                  <a:lnTo>
                    <a:pt x="66676" y="401492"/>
                  </a:lnTo>
                  <a:lnTo>
                    <a:pt x="59914" y="408865"/>
                  </a:lnTo>
                  <a:lnTo>
                    <a:pt x="53413" y="415850"/>
                  </a:lnTo>
                  <a:lnTo>
                    <a:pt x="46604" y="423063"/>
                  </a:lnTo>
                  <a:lnTo>
                    <a:pt x="38396" y="4316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819266" y="186607"/>
              <a:ext cx="169634" cy="270462"/>
            </a:xfrm>
            <a:custGeom>
              <a:avLst/>
              <a:gdLst/>
              <a:ahLst/>
              <a:cxnLst/>
              <a:rect l="0" t="0" r="0" b="0"/>
              <a:pathLst>
                <a:path w="169634" h="270462">
                  <a:moveTo>
                    <a:pt x="169633" y="17777"/>
                  </a:moveTo>
                  <a:lnTo>
                    <a:pt x="160764" y="14910"/>
                  </a:lnTo>
                  <a:lnTo>
                    <a:pt x="151777" y="12768"/>
                  </a:lnTo>
                  <a:lnTo>
                    <a:pt x="141786" y="11161"/>
                  </a:lnTo>
                  <a:lnTo>
                    <a:pt x="130979" y="9807"/>
                  </a:lnTo>
                  <a:lnTo>
                    <a:pt x="119816" y="8310"/>
                  </a:lnTo>
                  <a:lnTo>
                    <a:pt x="108606" y="6464"/>
                  </a:lnTo>
                  <a:lnTo>
                    <a:pt x="97321" y="4397"/>
                  </a:lnTo>
                  <a:lnTo>
                    <a:pt x="85688" y="2465"/>
                  </a:lnTo>
                  <a:lnTo>
                    <a:pt x="73578" y="878"/>
                  </a:lnTo>
                  <a:lnTo>
                    <a:pt x="61328" y="0"/>
                  </a:lnTo>
                  <a:lnTo>
                    <a:pt x="49631" y="400"/>
                  </a:lnTo>
                  <a:lnTo>
                    <a:pt x="38841" y="2274"/>
                  </a:lnTo>
                  <a:lnTo>
                    <a:pt x="29139" y="5653"/>
                  </a:lnTo>
                  <a:lnTo>
                    <a:pt x="20693" y="10588"/>
                  </a:lnTo>
                  <a:lnTo>
                    <a:pt x="13468" y="16945"/>
                  </a:lnTo>
                  <a:lnTo>
                    <a:pt x="7599" y="24465"/>
                  </a:lnTo>
                  <a:lnTo>
                    <a:pt x="3472" y="32875"/>
                  </a:lnTo>
                  <a:lnTo>
                    <a:pt x="1134" y="41940"/>
                  </a:lnTo>
                  <a:lnTo>
                    <a:pt x="188" y="51634"/>
                  </a:lnTo>
                  <a:lnTo>
                    <a:pt x="0" y="62126"/>
                  </a:lnTo>
                  <a:lnTo>
                    <a:pt x="132" y="73440"/>
                  </a:lnTo>
                  <a:lnTo>
                    <a:pt x="522" y="85309"/>
                  </a:lnTo>
                  <a:lnTo>
                    <a:pt x="1382" y="97276"/>
                  </a:lnTo>
                  <a:lnTo>
                    <a:pt x="2822" y="109036"/>
                  </a:lnTo>
                  <a:lnTo>
                    <a:pt x="5238" y="119376"/>
                  </a:lnTo>
                  <a:lnTo>
                    <a:pt x="9424" y="125488"/>
                  </a:lnTo>
                  <a:lnTo>
                    <a:pt x="15303" y="126665"/>
                  </a:lnTo>
                  <a:lnTo>
                    <a:pt x="22141" y="125222"/>
                  </a:lnTo>
                  <a:lnTo>
                    <a:pt x="29920" y="122773"/>
                  </a:lnTo>
                  <a:lnTo>
                    <a:pt x="38879" y="120278"/>
                  </a:lnTo>
                  <a:lnTo>
                    <a:pt x="49036" y="118162"/>
                  </a:lnTo>
                  <a:lnTo>
                    <a:pt x="60065" y="116689"/>
                  </a:lnTo>
                  <a:lnTo>
                    <a:pt x="71437" y="116125"/>
                  </a:lnTo>
                  <a:lnTo>
                    <a:pt x="82814" y="116512"/>
                  </a:lnTo>
                  <a:lnTo>
                    <a:pt x="94058" y="117732"/>
                  </a:lnTo>
                  <a:lnTo>
                    <a:pt x="105138" y="119610"/>
                  </a:lnTo>
                  <a:lnTo>
                    <a:pt x="116066" y="121986"/>
                  </a:lnTo>
                  <a:lnTo>
                    <a:pt x="126710" y="124883"/>
                  </a:lnTo>
                  <a:lnTo>
                    <a:pt x="136792" y="128505"/>
                  </a:lnTo>
                  <a:lnTo>
                    <a:pt x="146192" y="132914"/>
                  </a:lnTo>
                  <a:lnTo>
                    <a:pt x="154472" y="138349"/>
                  </a:lnTo>
                  <a:lnTo>
                    <a:pt x="160823" y="145287"/>
                  </a:lnTo>
                  <a:lnTo>
                    <a:pt x="164979" y="153848"/>
                  </a:lnTo>
                  <a:lnTo>
                    <a:pt x="167142" y="163853"/>
                  </a:lnTo>
                  <a:lnTo>
                    <a:pt x="167696" y="175010"/>
                  </a:lnTo>
                  <a:lnTo>
                    <a:pt x="167030" y="187023"/>
                  </a:lnTo>
                  <a:lnTo>
                    <a:pt x="165317" y="199325"/>
                  </a:lnTo>
                  <a:lnTo>
                    <a:pt x="162505" y="211116"/>
                  </a:lnTo>
                  <a:lnTo>
                    <a:pt x="158643" y="221998"/>
                  </a:lnTo>
                  <a:lnTo>
                    <a:pt x="153407" y="231777"/>
                  </a:lnTo>
                  <a:lnTo>
                    <a:pt x="146073" y="240280"/>
                  </a:lnTo>
                  <a:lnTo>
                    <a:pt x="136427" y="247551"/>
                  </a:lnTo>
                  <a:lnTo>
                    <a:pt x="124710" y="253623"/>
                  </a:lnTo>
                  <a:lnTo>
                    <a:pt x="111331" y="258418"/>
                  </a:lnTo>
                  <a:lnTo>
                    <a:pt x="96713" y="262020"/>
                  </a:lnTo>
                  <a:lnTo>
                    <a:pt x="81382" y="264633"/>
                  </a:lnTo>
                  <a:lnTo>
                    <a:pt x="64153" y="266763"/>
                  </a:lnTo>
                  <a:lnTo>
                    <a:pt x="40166" y="268598"/>
                  </a:lnTo>
                  <a:lnTo>
                    <a:pt x="1177" y="27046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736215" y="509710"/>
              <a:ext cx="357969" cy="21058"/>
            </a:xfrm>
            <a:custGeom>
              <a:avLst/>
              <a:gdLst/>
              <a:ahLst/>
              <a:cxnLst/>
              <a:rect l="0" t="0" r="0" b="0"/>
              <a:pathLst>
                <a:path w="357969" h="21058">
                  <a:moveTo>
                    <a:pt x="357968" y="0"/>
                  </a:moveTo>
                  <a:lnTo>
                    <a:pt x="346166" y="0"/>
                  </a:lnTo>
                  <a:lnTo>
                    <a:pt x="334397" y="0"/>
                  </a:lnTo>
                  <a:lnTo>
                    <a:pt x="321507" y="0"/>
                  </a:lnTo>
                  <a:lnTo>
                    <a:pt x="307659" y="0"/>
                  </a:lnTo>
                  <a:lnTo>
                    <a:pt x="293331" y="0"/>
                  </a:lnTo>
                  <a:lnTo>
                    <a:pt x="278857" y="5"/>
                  </a:lnTo>
                  <a:lnTo>
                    <a:pt x="264234" y="178"/>
                  </a:lnTo>
                  <a:lnTo>
                    <a:pt x="249210" y="826"/>
                  </a:lnTo>
                  <a:lnTo>
                    <a:pt x="233662" y="2075"/>
                  </a:lnTo>
                  <a:lnTo>
                    <a:pt x="217612" y="3727"/>
                  </a:lnTo>
                  <a:lnTo>
                    <a:pt x="201146" y="5376"/>
                  </a:lnTo>
                  <a:lnTo>
                    <a:pt x="184369" y="6783"/>
                  </a:lnTo>
                  <a:lnTo>
                    <a:pt x="167695" y="8049"/>
                  </a:lnTo>
                  <a:lnTo>
                    <a:pt x="151806" y="9505"/>
                  </a:lnTo>
                  <a:lnTo>
                    <a:pt x="137002" y="11332"/>
                  </a:lnTo>
                  <a:lnTo>
                    <a:pt x="122927" y="13389"/>
                  </a:lnTo>
                  <a:lnTo>
                    <a:pt x="108788" y="15317"/>
                  </a:lnTo>
                  <a:lnTo>
                    <a:pt x="94131" y="16911"/>
                  </a:lnTo>
                  <a:lnTo>
                    <a:pt x="79023" y="18136"/>
                  </a:lnTo>
                  <a:lnTo>
                    <a:pt x="62089" y="19166"/>
                  </a:lnTo>
                  <a:lnTo>
                    <a:pt x="38481" y="200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835518" y="604467"/>
              <a:ext cx="130723" cy="210571"/>
            </a:xfrm>
            <a:custGeom>
              <a:avLst/>
              <a:gdLst/>
              <a:ahLst/>
              <a:cxnLst/>
              <a:rect l="0" t="0" r="0" b="0"/>
              <a:pathLst>
                <a:path w="130723" h="210571">
                  <a:moveTo>
                    <a:pt x="79681" y="0"/>
                  </a:moveTo>
                  <a:lnTo>
                    <a:pt x="71014" y="3068"/>
                  </a:lnTo>
                  <a:lnTo>
                    <a:pt x="63948" y="7130"/>
                  </a:lnTo>
                  <a:lnTo>
                    <a:pt x="57837" y="12618"/>
                  </a:lnTo>
                  <a:lnTo>
                    <a:pt x="52263" y="19205"/>
                  </a:lnTo>
                  <a:lnTo>
                    <a:pt x="46753" y="26355"/>
                  </a:lnTo>
                  <a:lnTo>
                    <a:pt x="41045" y="33708"/>
                  </a:lnTo>
                  <a:lnTo>
                    <a:pt x="35226" y="41413"/>
                  </a:lnTo>
                  <a:lnTo>
                    <a:pt x="29618" y="50019"/>
                  </a:lnTo>
                  <a:lnTo>
                    <a:pt x="24399" y="59764"/>
                  </a:lnTo>
                  <a:lnTo>
                    <a:pt x="19590" y="70427"/>
                  </a:lnTo>
                  <a:lnTo>
                    <a:pt x="15133" y="81508"/>
                  </a:lnTo>
                  <a:lnTo>
                    <a:pt x="10957" y="92673"/>
                  </a:lnTo>
                  <a:lnTo>
                    <a:pt x="7152" y="103933"/>
                  </a:lnTo>
                  <a:lnTo>
                    <a:pt x="3970" y="115551"/>
                  </a:lnTo>
                  <a:lnTo>
                    <a:pt x="1503" y="127653"/>
                  </a:lnTo>
                  <a:lnTo>
                    <a:pt x="16" y="139897"/>
                  </a:lnTo>
                  <a:lnTo>
                    <a:pt x="0" y="151592"/>
                  </a:lnTo>
                  <a:lnTo>
                    <a:pt x="1590" y="162380"/>
                  </a:lnTo>
                  <a:lnTo>
                    <a:pt x="4778" y="172082"/>
                  </a:lnTo>
                  <a:lnTo>
                    <a:pt x="9584" y="180527"/>
                  </a:lnTo>
                  <a:lnTo>
                    <a:pt x="15853" y="187751"/>
                  </a:lnTo>
                  <a:lnTo>
                    <a:pt x="23316" y="193619"/>
                  </a:lnTo>
                  <a:lnTo>
                    <a:pt x="31687" y="197746"/>
                  </a:lnTo>
                  <a:lnTo>
                    <a:pt x="40720" y="200080"/>
                  </a:lnTo>
                  <a:lnTo>
                    <a:pt x="50225" y="200853"/>
                  </a:lnTo>
                  <a:lnTo>
                    <a:pt x="60057" y="200392"/>
                  </a:lnTo>
                  <a:lnTo>
                    <a:pt x="70110" y="199007"/>
                  </a:lnTo>
                  <a:lnTo>
                    <a:pt x="80148" y="196792"/>
                  </a:lnTo>
                  <a:lnTo>
                    <a:pt x="89815" y="193635"/>
                  </a:lnTo>
                  <a:lnTo>
                    <a:pt x="98943" y="189547"/>
                  </a:lnTo>
                  <a:lnTo>
                    <a:pt x="107377" y="184498"/>
                  </a:lnTo>
                  <a:lnTo>
                    <a:pt x="114897" y="178352"/>
                  </a:lnTo>
                  <a:lnTo>
                    <a:pt x="121460" y="171145"/>
                  </a:lnTo>
                  <a:lnTo>
                    <a:pt x="126697" y="163203"/>
                  </a:lnTo>
                  <a:lnTo>
                    <a:pt x="129861" y="155033"/>
                  </a:lnTo>
                  <a:lnTo>
                    <a:pt x="130722" y="146963"/>
                  </a:lnTo>
                  <a:lnTo>
                    <a:pt x="129351" y="139597"/>
                  </a:lnTo>
                  <a:lnTo>
                    <a:pt x="125847" y="133868"/>
                  </a:lnTo>
                  <a:lnTo>
                    <a:pt x="120496" y="130138"/>
                  </a:lnTo>
                  <a:lnTo>
                    <a:pt x="113838" y="128432"/>
                  </a:lnTo>
                  <a:lnTo>
                    <a:pt x="106548" y="128718"/>
                  </a:lnTo>
                  <a:lnTo>
                    <a:pt x="99061" y="130760"/>
                  </a:lnTo>
                  <a:lnTo>
                    <a:pt x="91580" y="134212"/>
                  </a:lnTo>
                  <a:lnTo>
                    <a:pt x="84178" y="138729"/>
                  </a:lnTo>
                  <a:lnTo>
                    <a:pt x="76871" y="144023"/>
                  </a:lnTo>
                  <a:lnTo>
                    <a:pt x="69811" y="150031"/>
                  </a:lnTo>
                  <a:lnTo>
                    <a:pt x="63289" y="156895"/>
                  </a:lnTo>
                  <a:lnTo>
                    <a:pt x="57418" y="164615"/>
                  </a:lnTo>
                  <a:lnTo>
                    <a:pt x="52107" y="172809"/>
                  </a:lnTo>
                  <a:lnTo>
                    <a:pt x="46525" y="181701"/>
                  </a:lnTo>
                  <a:lnTo>
                    <a:pt x="39064" y="193190"/>
                  </a:lnTo>
                  <a:lnTo>
                    <a:pt x="27039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255901" y="1935958"/>
            <a:ext cx="726606" cy="657869"/>
            <a:chOff x="255901" y="1935958"/>
            <a:chExt cx="726606" cy="657869"/>
          </a:xfrm>
        </p:grpSpPr>
        <p:sp>
          <p:nvSpPr>
            <p:cNvPr id="12" name="Freeform 11"/>
            <p:cNvSpPr/>
            <p:nvPr/>
          </p:nvSpPr>
          <p:spPr>
            <a:xfrm>
              <a:off x="415012" y="2130573"/>
              <a:ext cx="9484" cy="463254"/>
            </a:xfrm>
            <a:custGeom>
              <a:avLst/>
              <a:gdLst/>
              <a:ahLst/>
              <a:cxnLst/>
              <a:rect l="0" t="0" r="0" b="0"/>
              <a:pathLst>
                <a:path w="9484" h="463254">
                  <a:moveTo>
                    <a:pt x="9483" y="0"/>
                  </a:moveTo>
                  <a:lnTo>
                    <a:pt x="9416" y="14535"/>
                  </a:lnTo>
                  <a:lnTo>
                    <a:pt x="8776" y="27165"/>
                  </a:lnTo>
                  <a:lnTo>
                    <a:pt x="7484" y="39088"/>
                  </a:lnTo>
                  <a:lnTo>
                    <a:pt x="5797" y="51262"/>
                  </a:lnTo>
                  <a:lnTo>
                    <a:pt x="4129" y="65047"/>
                  </a:lnTo>
                  <a:lnTo>
                    <a:pt x="2716" y="81033"/>
                  </a:lnTo>
                  <a:lnTo>
                    <a:pt x="1618" y="98659"/>
                  </a:lnTo>
                  <a:lnTo>
                    <a:pt x="807" y="116643"/>
                  </a:lnTo>
                  <a:lnTo>
                    <a:pt x="232" y="134194"/>
                  </a:lnTo>
                  <a:lnTo>
                    <a:pt x="0" y="151535"/>
                  </a:lnTo>
                  <a:lnTo>
                    <a:pt x="368" y="169603"/>
                  </a:lnTo>
                  <a:lnTo>
                    <a:pt x="1425" y="188889"/>
                  </a:lnTo>
                  <a:lnTo>
                    <a:pt x="2948" y="208943"/>
                  </a:lnTo>
                  <a:lnTo>
                    <a:pt x="4509" y="228659"/>
                  </a:lnTo>
                  <a:lnTo>
                    <a:pt x="5853" y="247416"/>
                  </a:lnTo>
                  <a:lnTo>
                    <a:pt x="6906" y="265420"/>
                  </a:lnTo>
                  <a:lnTo>
                    <a:pt x="7687" y="283409"/>
                  </a:lnTo>
                  <a:lnTo>
                    <a:pt x="8247" y="301839"/>
                  </a:lnTo>
                  <a:lnTo>
                    <a:pt x="8641" y="320675"/>
                  </a:lnTo>
                  <a:lnTo>
                    <a:pt x="8912" y="339566"/>
                  </a:lnTo>
                  <a:lnTo>
                    <a:pt x="9098" y="358274"/>
                  </a:lnTo>
                  <a:lnTo>
                    <a:pt x="9224" y="376548"/>
                  </a:lnTo>
                  <a:lnTo>
                    <a:pt x="9324" y="396165"/>
                  </a:lnTo>
                  <a:lnTo>
                    <a:pt x="9405" y="422199"/>
                  </a:lnTo>
                  <a:lnTo>
                    <a:pt x="9483" y="4632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55901" y="2151629"/>
              <a:ext cx="168595" cy="251416"/>
            </a:xfrm>
            <a:custGeom>
              <a:avLst/>
              <a:gdLst/>
              <a:ahLst/>
              <a:cxnLst/>
              <a:rect l="0" t="0" r="0" b="0"/>
              <a:pathLst>
                <a:path w="168595" h="251416">
                  <a:moveTo>
                    <a:pt x="168594" y="168456"/>
                  </a:moveTo>
                  <a:lnTo>
                    <a:pt x="159860" y="174324"/>
                  </a:lnTo>
                  <a:lnTo>
                    <a:pt x="152154" y="179889"/>
                  </a:lnTo>
                  <a:lnTo>
                    <a:pt x="144747" y="185683"/>
                  </a:lnTo>
                  <a:lnTo>
                    <a:pt x="137313" y="191591"/>
                  </a:lnTo>
                  <a:lnTo>
                    <a:pt x="129486" y="197272"/>
                  </a:lnTo>
                  <a:lnTo>
                    <a:pt x="121112" y="202552"/>
                  </a:lnTo>
                  <a:lnTo>
                    <a:pt x="112369" y="207575"/>
                  </a:lnTo>
                  <a:lnTo>
                    <a:pt x="103654" y="212709"/>
                  </a:lnTo>
                  <a:lnTo>
                    <a:pt x="95196" y="218160"/>
                  </a:lnTo>
                  <a:lnTo>
                    <a:pt x="86890" y="223804"/>
                  </a:lnTo>
                  <a:lnTo>
                    <a:pt x="78400" y="229293"/>
                  </a:lnTo>
                  <a:lnTo>
                    <a:pt x="69540" y="234430"/>
                  </a:lnTo>
                  <a:lnTo>
                    <a:pt x="60284" y="239186"/>
                  </a:lnTo>
                  <a:lnTo>
                    <a:pt x="50685" y="243606"/>
                  </a:lnTo>
                  <a:lnTo>
                    <a:pt x="40825" y="247740"/>
                  </a:lnTo>
                  <a:lnTo>
                    <a:pt x="31102" y="250837"/>
                  </a:lnTo>
                  <a:lnTo>
                    <a:pt x="22186" y="251415"/>
                  </a:lnTo>
                  <a:lnTo>
                    <a:pt x="14389" y="248875"/>
                  </a:lnTo>
                  <a:lnTo>
                    <a:pt x="8003" y="243574"/>
                  </a:lnTo>
                  <a:lnTo>
                    <a:pt x="3463" y="236346"/>
                  </a:lnTo>
                  <a:lnTo>
                    <a:pt x="824" y="227889"/>
                  </a:lnTo>
                  <a:lnTo>
                    <a:pt x="0" y="218504"/>
                  </a:lnTo>
                  <a:lnTo>
                    <a:pt x="952" y="208168"/>
                  </a:lnTo>
                  <a:lnTo>
                    <a:pt x="3472" y="196929"/>
                  </a:lnTo>
                  <a:lnTo>
                    <a:pt x="7093" y="184928"/>
                  </a:lnTo>
                  <a:lnTo>
                    <a:pt x="11198" y="172334"/>
                  </a:lnTo>
                  <a:lnTo>
                    <a:pt x="15402" y="159302"/>
                  </a:lnTo>
                  <a:lnTo>
                    <a:pt x="19695" y="145955"/>
                  </a:lnTo>
                  <a:lnTo>
                    <a:pt x="24337" y="132389"/>
                  </a:lnTo>
                  <a:lnTo>
                    <a:pt x="29456" y="118670"/>
                  </a:lnTo>
                  <a:lnTo>
                    <a:pt x="34878" y="104847"/>
                  </a:lnTo>
                  <a:lnTo>
                    <a:pt x="40217" y="90954"/>
                  </a:lnTo>
                  <a:lnTo>
                    <a:pt x="45256" y="77022"/>
                  </a:lnTo>
                  <a:lnTo>
                    <a:pt x="49988" y="63288"/>
                  </a:lnTo>
                  <a:lnTo>
                    <a:pt x="55111" y="48637"/>
                  </a:lnTo>
                  <a:lnTo>
                    <a:pt x="62188" y="29544"/>
                  </a:lnTo>
                  <a:lnTo>
                    <a:pt x="7383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19252" y="1935958"/>
              <a:ext cx="126219" cy="236730"/>
            </a:xfrm>
            <a:custGeom>
              <a:avLst/>
              <a:gdLst/>
              <a:ahLst/>
              <a:cxnLst/>
              <a:rect l="0" t="0" r="0" b="0"/>
              <a:pathLst>
                <a:path w="126219" h="236730">
                  <a:moveTo>
                    <a:pt x="0" y="15630"/>
                  </a:moveTo>
                  <a:lnTo>
                    <a:pt x="6001" y="9897"/>
                  </a:lnTo>
                  <a:lnTo>
                    <a:pt x="12846" y="5613"/>
                  </a:lnTo>
                  <a:lnTo>
                    <a:pt x="21230" y="2416"/>
                  </a:lnTo>
                  <a:lnTo>
                    <a:pt x="30684" y="400"/>
                  </a:lnTo>
                  <a:lnTo>
                    <a:pt x="40350" y="0"/>
                  </a:lnTo>
                  <a:lnTo>
                    <a:pt x="49700" y="1316"/>
                  </a:lnTo>
                  <a:lnTo>
                    <a:pt x="58400" y="4311"/>
                  </a:lnTo>
                  <a:lnTo>
                    <a:pt x="66155" y="8984"/>
                  </a:lnTo>
                  <a:lnTo>
                    <a:pt x="72909" y="15163"/>
                  </a:lnTo>
                  <a:lnTo>
                    <a:pt x="78458" y="22563"/>
                  </a:lnTo>
                  <a:lnTo>
                    <a:pt x="82370" y="30892"/>
                  </a:lnTo>
                  <a:lnTo>
                    <a:pt x="84555" y="39893"/>
                  </a:lnTo>
                  <a:lnTo>
                    <a:pt x="85058" y="49206"/>
                  </a:lnTo>
                  <a:lnTo>
                    <a:pt x="83884" y="58377"/>
                  </a:lnTo>
                  <a:lnTo>
                    <a:pt x="81202" y="67173"/>
                  </a:lnTo>
                  <a:lnTo>
                    <a:pt x="77132" y="75552"/>
                  </a:lnTo>
                  <a:lnTo>
                    <a:pt x="71660" y="83567"/>
                  </a:lnTo>
                  <a:lnTo>
                    <a:pt x="64997" y="91263"/>
                  </a:lnTo>
                  <a:lnTo>
                    <a:pt x="60531" y="97611"/>
                  </a:lnTo>
                  <a:lnTo>
                    <a:pt x="62047" y="101665"/>
                  </a:lnTo>
                  <a:lnTo>
                    <a:pt x="67851" y="104692"/>
                  </a:lnTo>
                  <a:lnTo>
                    <a:pt x="76000" y="107860"/>
                  </a:lnTo>
                  <a:lnTo>
                    <a:pt x="85341" y="111684"/>
                  </a:lnTo>
                  <a:lnTo>
                    <a:pt x="94946" y="116422"/>
                  </a:lnTo>
                  <a:lnTo>
                    <a:pt x="103895" y="122293"/>
                  </a:lnTo>
                  <a:lnTo>
                    <a:pt x="111771" y="129289"/>
                  </a:lnTo>
                  <a:lnTo>
                    <a:pt x="118237" y="137243"/>
                  </a:lnTo>
                  <a:lnTo>
                    <a:pt x="122844" y="145946"/>
                  </a:lnTo>
                  <a:lnTo>
                    <a:pt x="125530" y="155198"/>
                  </a:lnTo>
                  <a:lnTo>
                    <a:pt x="126218" y="164679"/>
                  </a:lnTo>
                  <a:lnTo>
                    <a:pt x="124645" y="173963"/>
                  </a:lnTo>
                  <a:lnTo>
                    <a:pt x="120881" y="182830"/>
                  </a:lnTo>
                  <a:lnTo>
                    <a:pt x="115102" y="191087"/>
                  </a:lnTo>
                  <a:lnTo>
                    <a:pt x="107412" y="198488"/>
                  </a:lnTo>
                  <a:lnTo>
                    <a:pt x="98056" y="204979"/>
                  </a:lnTo>
                  <a:lnTo>
                    <a:pt x="87370" y="210509"/>
                  </a:lnTo>
                  <a:lnTo>
                    <a:pt x="75682" y="214933"/>
                  </a:lnTo>
                  <a:lnTo>
                    <a:pt x="63281" y="218286"/>
                  </a:lnTo>
                  <a:lnTo>
                    <a:pt x="50796" y="220929"/>
                  </a:lnTo>
                  <a:lnTo>
                    <a:pt x="37871" y="223826"/>
                  </a:lnTo>
                  <a:lnTo>
                    <a:pt x="22258" y="228350"/>
                  </a:lnTo>
                  <a:lnTo>
                    <a:pt x="0" y="2367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87666" y="2214800"/>
              <a:ext cx="231628" cy="52644"/>
            </a:xfrm>
            <a:custGeom>
              <a:avLst/>
              <a:gdLst/>
              <a:ahLst/>
              <a:cxnLst/>
              <a:rect l="0" t="0" r="0" b="0"/>
              <a:pathLst>
                <a:path w="231628" h="52644">
                  <a:moveTo>
                    <a:pt x="231627" y="0"/>
                  </a:moveTo>
                  <a:lnTo>
                    <a:pt x="222759" y="2867"/>
                  </a:lnTo>
                  <a:lnTo>
                    <a:pt x="213772" y="5009"/>
                  </a:lnTo>
                  <a:lnTo>
                    <a:pt x="203772" y="6617"/>
                  </a:lnTo>
                  <a:lnTo>
                    <a:pt x="192619" y="7970"/>
                  </a:lnTo>
                  <a:lnTo>
                    <a:pt x="180159" y="9467"/>
                  </a:lnTo>
                  <a:lnTo>
                    <a:pt x="166452" y="11318"/>
                  </a:lnTo>
                  <a:lnTo>
                    <a:pt x="151861" y="13558"/>
                  </a:lnTo>
                  <a:lnTo>
                    <a:pt x="136932" y="16138"/>
                  </a:lnTo>
                  <a:lnTo>
                    <a:pt x="122008" y="18988"/>
                  </a:lnTo>
                  <a:lnTo>
                    <a:pt x="107227" y="22037"/>
                  </a:lnTo>
                  <a:lnTo>
                    <a:pt x="92617" y="25229"/>
                  </a:lnTo>
                  <a:lnTo>
                    <a:pt x="78169" y="28523"/>
                  </a:lnTo>
                  <a:lnTo>
                    <a:pt x="64071" y="31927"/>
                  </a:lnTo>
                  <a:lnTo>
                    <a:pt x="49127" y="35938"/>
                  </a:lnTo>
                  <a:lnTo>
                    <a:pt x="29788" y="42027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72567" y="2330614"/>
              <a:ext cx="25670" cy="263213"/>
            </a:xfrm>
            <a:custGeom>
              <a:avLst/>
              <a:gdLst/>
              <a:ahLst/>
              <a:cxnLst/>
              <a:rect l="0" t="0" r="0" b="0"/>
              <a:pathLst>
                <a:path w="25670" h="263213">
                  <a:moveTo>
                    <a:pt x="4612" y="0"/>
                  </a:moveTo>
                  <a:lnTo>
                    <a:pt x="1813" y="8935"/>
                  </a:lnTo>
                  <a:lnTo>
                    <a:pt x="311" y="18562"/>
                  </a:lnTo>
                  <a:lnTo>
                    <a:pt x="0" y="29850"/>
                  </a:lnTo>
                  <a:lnTo>
                    <a:pt x="506" y="42517"/>
                  </a:lnTo>
                  <a:lnTo>
                    <a:pt x="1326" y="55997"/>
                  </a:lnTo>
                  <a:lnTo>
                    <a:pt x="2146" y="69873"/>
                  </a:lnTo>
                  <a:lnTo>
                    <a:pt x="3003" y="84082"/>
                  </a:lnTo>
                  <a:lnTo>
                    <a:pt x="4177" y="98822"/>
                  </a:lnTo>
                  <a:lnTo>
                    <a:pt x="5812" y="114176"/>
                  </a:lnTo>
                  <a:lnTo>
                    <a:pt x="7739" y="130095"/>
                  </a:lnTo>
                  <a:lnTo>
                    <a:pt x="9579" y="146474"/>
                  </a:lnTo>
                  <a:lnTo>
                    <a:pt x="11119" y="163191"/>
                  </a:lnTo>
                  <a:lnTo>
                    <a:pt x="12474" y="179825"/>
                  </a:lnTo>
                  <a:lnTo>
                    <a:pt x="13992" y="195687"/>
                  </a:lnTo>
                  <a:lnTo>
                    <a:pt x="15860" y="210450"/>
                  </a:lnTo>
                  <a:lnTo>
                    <a:pt x="17954" y="223693"/>
                  </a:lnTo>
                  <a:lnTo>
                    <a:pt x="20127" y="236024"/>
                  </a:lnTo>
                  <a:lnTo>
                    <a:pt x="22571" y="248523"/>
                  </a:lnTo>
                  <a:lnTo>
                    <a:pt x="25669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89984" y="2341143"/>
              <a:ext cx="97725" cy="152404"/>
            </a:xfrm>
            <a:custGeom>
              <a:avLst/>
              <a:gdLst/>
              <a:ahLst/>
              <a:cxnLst/>
              <a:rect l="0" t="0" r="0" b="0"/>
              <a:pathLst>
                <a:path w="97725" h="152404">
                  <a:moveTo>
                    <a:pt x="97724" y="126342"/>
                  </a:moveTo>
                  <a:lnTo>
                    <a:pt x="86056" y="129275"/>
                  </a:lnTo>
                  <a:lnTo>
                    <a:pt x="75567" y="132058"/>
                  </a:lnTo>
                  <a:lnTo>
                    <a:pt x="65265" y="134962"/>
                  </a:lnTo>
                  <a:lnTo>
                    <a:pt x="54964" y="138175"/>
                  </a:lnTo>
                  <a:lnTo>
                    <a:pt x="44620" y="141988"/>
                  </a:lnTo>
                  <a:lnTo>
                    <a:pt x="34244" y="146478"/>
                  </a:lnTo>
                  <a:lnTo>
                    <a:pt x="24334" y="150605"/>
                  </a:lnTo>
                  <a:lnTo>
                    <a:pt x="15821" y="152403"/>
                  </a:lnTo>
                  <a:lnTo>
                    <a:pt x="9106" y="150972"/>
                  </a:lnTo>
                  <a:lnTo>
                    <a:pt x="4260" y="146565"/>
                  </a:lnTo>
                  <a:lnTo>
                    <a:pt x="1292" y="140011"/>
                  </a:lnTo>
                  <a:lnTo>
                    <a:pt x="0" y="132047"/>
                  </a:lnTo>
                  <a:lnTo>
                    <a:pt x="63" y="123179"/>
                  </a:lnTo>
                  <a:lnTo>
                    <a:pt x="1151" y="113731"/>
                  </a:lnTo>
                  <a:lnTo>
                    <a:pt x="2986" y="103910"/>
                  </a:lnTo>
                  <a:lnTo>
                    <a:pt x="5348" y="93846"/>
                  </a:lnTo>
                  <a:lnTo>
                    <a:pt x="8079" y="83624"/>
                  </a:lnTo>
                  <a:lnTo>
                    <a:pt x="11057" y="73298"/>
                  </a:lnTo>
                  <a:lnTo>
                    <a:pt x="14050" y="62781"/>
                  </a:lnTo>
                  <a:lnTo>
                    <a:pt x="16998" y="50506"/>
                  </a:lnTo>
                  <a:lnTo>
                    <a:pt x="20156" y="32041"/>
                  </a:lnTo>
                  <a:lnTo>
                    <a:pt x="2402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845635" y="2256914"/>
              <a:ext cx="136872" cy="10530"/>
            </a:xfrm>
            <a:custGeom>
              <a:avLst/>
              <a:gdLst/>
              <a:ahLst/>
              <a:cxnLst/>
              <a:rect l="0" t="0" r="0" b="0"/>
              <a:pathLst>
                <a:path w="136872" h="10530">
                  <a:moveTo>
                    <a:pt x="136871" y="0"/>
                  </a:moveTo>
                  <a:lnTo>
                    <a:pt x="127935" y="2867"/>
                  </a:lnTo>
                  <a:lnTo>
                    <a:pt x="118308" y="5009"/>
                  </a:lnTo>
                  <a:lnTo>
                    <a:pt x="107021" y="6612"/>
                  </a:lnTo>
                  <a:lnTo>
                    <a:pt x="94353" y="7793"/>
                  </a:lnTo>
                  <a:lnTo>
                    <a:pt x="80874" y="8641"/>
                  </a:lnTo>
                  <a:lnTo>
                    <a:pt x="67016" y="9238"/>
                  </a:lnTo>
                  <a:lnTo>
                    <a:pt x="53420" y="9654"/>
                  </a:lnTo>
                  <a:lnTo>
                    <a:pt x="39566" y="9984"/>
                  </a:lnTo>
                  <a:lnTo>
                    <a:pt x="23125" y="1025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1199626" y="1825439"/>
            <a:ext cx="593575" cy="736803"/>
            <a:chOff x="1199626" y="1825439"/>
            <a:chExt cx="593575" cy="736803"/>
          </a:xfrm>
        </p:grpSpPr>
        <p:sp>
          <p:nvSpPr>
            <p:cNvPr id="20" name="Freeform 19"/>
            <p:cNvSpPr/>
            <p:nvPr/>
          </p:nvSpPr>
          <p:spPr>
            <a:xfrm>
              <a:off x="1199626" y="2037436"/>
              <a:ext cx="298777" cy="453785"/>
            </a:xfrm>
            <a:custGeom>
              <a:avLst/>
              <a:gdLst/>
              <a:ahLst/>
              <a:cxnLst/>
              <a:rect l="0" t="0" r="0" b="0"/>
              <a:pathLst>
                <a:path w="298777" h="453785">
                  <a:moveTo>
                    <a:pt x="25035" y="29965"/>
                  </a:moveTo>
                  <a:lnTo>
                    <a:pt x="22101" y="41633"/>
                  </a:lnTo>
                  <a:lnTo>
                    <a:pt x="19319" y="52122"/>
                  </a:lnTo>
                  <a:lnTo>
                    <a:pt x="16415" y="62353"/>
                  </a:lnTo>
                  <a:lnTo>
                    <a:pt x="13220" y="70011"/>
                  </a:lnTo>
                  <a:lnTo>
                    <a:pt x="10254" y="72011"/>
                  </a:lnTo>
                  <a:lnTo>
                    <a:pt x="8629" y="69363"/>
                  </a:lnTo>
                  <a:lnTo>
                    <a:pt x="8440" y="63711"/>
                  </a:lnTo>
                  <a:lnTo>
                    <a:pt x="9549" y="56381"/>
                  </a:lnTo>
                  <a:lnTo>
                    <a:pt x="11947" y="48401"/>
                  </a:lnTo>
                  <a:lnTo>
                    <a:pt x="15522" y="40333"/>
                  </a:lnTo>
                  <a:lnTo>
                    <a:pt x="20225" y="32405"/>
                  </a:lnTo>
                  <a:lnTo>
                    <a:pt x="26138" y="24676"/>
                  </a:lnTo>
                  <a:lnTo>
                    <a:pt x="33194" y="17145"/>
                  </a:lnTo>
                  <a:lnTo>
                    <a:pt x="41204" y="10268"/>
                  </a:lnTo>
                  <a:lnTo>
                    <a:pt x="49952" y="4931"/>
                  </a:lnTo>
                  <a:lnTo>
                    <a:pt x="59239" y="1494"/>
                  </a:lnTo>
                  <a:lnTo>
                    <a:pt x="68744" y="0"/>
                  </a:lnTo>
                  <a:lnTo>
                    <a:pt x="78046" y="434"/>
                  </a:lnTo>
                  <a:lnTo>
                    <a:pt x="86924" y="2584"/>
                  </a:lnTo>
                  <a:lnTo>
                    <a:pt x="95190" y="6280"/>
                  </a:lnTo>
                  <a:lnTo>
                    <a:pt x="102596" y="11494"/>
                  </a:lnTo>
                  <a:lnTo>
                    <a:pt x="109101" y="18074"/>
                  </a:lnTo>
                  <a:lnTo>
                    <a:pt x="114978" y="25930"/>
                  </a:lnTo>
                  <a:lnTo>
                    <a:pt x="120701" y="35104"/>
                  </a:lnTo>
                  <a:lnTo>
                    <a:pt x="126552" y="45499"/>
                  </a:lnTo>
                  <a:lnTo>
                    <a:pt x="132468" y="56903"/>
                  </a:lnTo>
                  <a:lnTo>
                    <a:pt x="138140" y="69081"/>
                  </a:lnTo>
                  <a:lnTo>
                    <a:pt x="143402" y="81829"/>
                  </a:lnTo>
                  <a:lnTo>
                    <a:pt x="148239" y="94981"/>
                  </a:lnTo>
                  <a:lnTo>
                    <a:pt x="152716" y="108416"/>
                  </a:lnTo>
                  <a:lnTo>
                    <a:pt x="156905" y="122046"/>
                  </a:lnTo>
                  <a:lnTo>
                    <a:pt x="160718" y="135809"/>
                  </a:lnTo>
                  <a:lnTo>
                    <a:pt x="163906" y="149662"/>
                  </a:lnTo>
                  <a:lnTo>
                    <a:pt x="166381" y="163576"/>
                  </a:lnTo>
                  <a:lnTo>
                    <a:pt x="168043" y="177531"/>
                  </a:lnTo>
                  <a:lnTo>
                    <a:pt x="168710" y="191514"/>
                  </a:lnTo>
                  <a:lnTo>
                    <a:pt x="168379" y="205519"/>
                  </a:lnTo>
                  <a:lnTo>
                    <a:pt x="167190" y="219705"/>
                  </a:lnTo>
                  <a:lnTo>
                    <a:pt x="165330" y="234375"/>
                  </a:lnTo>
                  <a:lnTo>
                    <a:pt x="162969" y="249651"/>
                  </a:lnTo>
                  <a:lnTo>
                    <a:pt x="160251" y="265334"/>
                  </a:lnTo>
                  <a:lnTo>
                    <a:pt x="157281" y="281015"/>
                  </a:lnTo>
                  <a:lnTo>
                    <a:pt x="154133" y="296444"/>
                  </a:lnTo>
                  <a:lnTo>
                    <a:pt x="150697" y="311227"/>
                  </a:lnTo>
                  <a:lnTo>
                    <a:pt x="146706" y="324775"/>
                  </a:lnTo>
                  <a:lnTo>
                    <a:pt x="142054" y="336888"/>
                  </a:lnTo>
                  <a:lnTo>
                    <a:pt x="136794" y="347852"/>
                  </a:lnTo>
                  <a:lnTo>
                    <a:pt x="131038" y="358224"/>
                  </a:lnTo>
                  <a:lnTo>
                    <a:pt x="124906" y="368394"/>
                  </a:lnTo>
                  <a:lnTo>
                    <a:pt x="118500" y="378551"/>
                  </a:lnTo>
                  <a:lnTo>
                    <a:pt x="111901" y="388763"/>
                  </a:lnTo>
                  <a:lnTo>
                    <a:pt x="105167" y="399044"/>
                  </a:lnTo>
                  <a:lnTo>
                    <a:pt x="98341" y="409221"/>
                  </a:lnTo>
                  <a:lnTo>
                    <a:pt x="91452" y="418973"/>
                  </a:lnTo>
                  <a:lnTo>
                    <a:pt x="84511" y="428150"/>
                  </a:lnTo>
                  <a:lnTo>
                    <a:pt x="77205" y="436446"/>
                  </a:lnTo>
                  <a:lnTo>
                    <a:pt x="68928" y="443340"/>
                  </a:lnTo>
                  <a:lnTo>
                    <a:pt x="59438" y="448668"/>
                  </a:lnTo>
                  <a:lnTo>
                    <a:pt x="49131" y="452263"/>
                  </a:lnTo>
                  <a:lnTo>
                    <a:pt x="38828" y="453784"/>
                  </a:lnTo>
                  <a:lnTo>
                    <a:pt x="29020" y="453242"/>
                  </a:lnTo>
                  <a:lnTo>
                    <a:pt x="20166" y="450608"/>
                  </a:lnTo>
                  <a:lnTo>
                    <a:pt x="12832" y="445650"/>
                  </a:lnTo>
                  <a:lnTo>
                    <a:pt x="7170" y="438464"/>
                  </a:lnTo>
                  <a:lnTo>
                    <a:pt x="3166" y="429404"/>
                  </a:lnTo>
                  <a:lnTo>
                    <a:pt x="831" y="418889"/>
                  </a:lnTo>
                  <a:lnTo>
                    <a:pt x="0" y="407307"/>
                  </a:lnTo>
                  <a:lnTo>
                    <a:pt x="557" y="395125"/>
                  </a:lnTo>
                  <a:lnTo>
                    <a:pt x="2517" y="382883"/>
                  </a:lnTo>
                  <a:lnTo>
                    <a:pt x="5762" y="370885"/>
                  </a:lnTo>
                  <a:lnTo>
                    <a:pt x="10227" y="359542"/>
                  </a:lnTo>
                  <a:lnTo>
                    <a:pt x="15972" y="349450"/>
                  </a:lnTo>
                  <a:lnTo>
                    <a:pt x="22916" y="340815"/>
                  </a:lnTo>
                  <a:lnTo>
                    <a:pt x="31020" y="333678"/>
                  </a:lnTo>
                  <a:lnTo>
                    <a:pt x="40361" y="328092"/>
                  </a:lnTo>
                  <a:lnTo>
                    <a:pt x="50860" y="323933"/>
                  </a:lnTo>
                  <a:lnTo>
                    <a:pt x="61993" y="321273"/>
                  </a:lnTo>
                  <a:lnTo>
                    <a:pt x="72926" y="320453"/>
                  </a:lnTo>
                  <a:lnTo>
                    <a:pt x="83205" y="321487"/>
                  </a:lnTo>
                  <a:lnTo>
                    <a:pt x="92902" y="323960"/>
                  </a:lnTo>
                  <a:lnTo>
                    <a:pt x="102408" y="327220"/>
                  </a:lnTo>
                  <a:lnTo>
                    <a:pt x="111989" y="330820"/>
                  </a:lnTo>
                  <a:lnTo>
                    <a:pt x="121748" y="334692"/>
                  </a:lnTo>
                  <a:lnTo>
                    <a:pt x="131693" y="339043"/>
                  </a:lnTo>
                  <a:lnTo>
                    <a:pt x="141802" y="343959"/>
                  </a:lnTo>
                  <a:lnTo>
                    <a:pt x="152204" y="349073"/>
                  </a:lnTo>
                  <a:lnTo>
                    <a:pt x="163173" y="353673"/>
                  </a:lnTo>
                  <a:lnTo>
                    <a:pt x="174807" y="357393"/>
                  </a:lnTo>
                  <a:lnTo>
                    <a:pt x="186891" y="360042"/>
                  </a:lnTo>
                  <a:lnTo>
                    <a:pt x="199001" y="361445"/>
                  </a:lnTo>
                  <a:lnTo>
                    <a:pt x="210888" y="361645"/>
                  </a:lnTo>
                  <a:lnTo>
                    <a:pt x="222480" y="360830"/>
                  </a:lnTo>
                  <a:lnTo>
                    <a:pt x="233796" y="359228"/>
                  </a:lnTo>
                  <a:lnTo>
                    <a:pt x="244880" y="357045"/>
                  </a:lnTo>
                  <a:lnTo>
                    <a:pt x="255525" y="354407"/>
                  </a:lnTo>
                  <a:lnTo>
                    <a:pt x="266418" y="351002"/>
                  </a:lnTo>
                  <a:lnTo>
                    <a:pt x="279636" y="345417"/>
                  </a:lnTo>
                  <a:lnTo>
                    <a:pt x="298776" y="3352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551011" y="1825439"/>
              <a:ext cx="200076" cy="250719"/>
            </a:xfrm>
            <a:custGeom>
              <a:avLst/>
              <a:gdLst/>
              <a:ahLst/>
              <a:cxnLst/>
              <a:rect l="0" t="0" r="0" b="0"/>
              <a:pathLst>
                <a:path w="200076" h="250719">
                  <a:moveTo>
                    <a:pt x="21091" y="31393"/>
                  </a:moveTo>
                  <a:lnTo>
                    <a:pt x="15290" y="37327"/>
                  </a:lnTo>
                  <a:lnTo>
                    <a:pt x="10366" y="43532"/>
                  </a:lnTo>
                  <a:lnTo>
                    <a:pt x="5878" y="50552"/>
                  </a:lnTo>
                  <a:lnTo>
                    <a:pt x="2223" y="55697"/>
                  </a:lnTo>
                  <a:lnTo>
                    <a:pt x="238" y="55715"/>
                  </a:lnTo>
                  <a:lnTo>
                    <a:pt x="0" y="51753"/>
                  </a:lnTo>
                  <a:lnTo>
                    <a:pt x="1076" y="45307"/>
                  </a:lnTo>
                  <a:lnTo>
                    <a:pt x="3354" y="37675"/>
                  </a:lnTo>
                  <a:lnTo>
                    <a:pt x="7138" y="30060"/>
                  </a:lnTo>
                  <a:lnTo>
                    <a:pt x="12490" y="23074"/>
                  </a:lnTo>
                  <a:lnTo>
                    <a:pt x="19216" y="16866"/>
                  </a:lnTo>
                  <a:lnTo>
                    <a:pt x="27033" y="11367"/>
                  </a:lnTo>
                  <a:lnTo>
                    <a:pt x="35661" y="6449"/>
                  </a:lnTo>
                  <a:lnTo>
                    <a:pt x="44710" y="2464"/>
                  </a:lnTo>
                  <a:lnTo>
                    <a:pt x="53698" y="214"/>
                  </a:lnTo>
                  <a:lnTo>
                    <a:pt x="62367" y="0"/>
                  </a:lnTo>
                  <a:lnTo>
                    <a:pt x="70661" y="1822"/>
                  </a:lnTo>
                  <a:lnTo>
                    <a:pt x="78618" y="5635"/>
                  </a:lnTo>
                  <a:lnTo>
                    <a:pt x="86302" y="11202"/>
                  </a:lnTo>
                  <a:lnTo>
                    <a:pt x="93615" y="18176"/>
                  </a:lnTo>
                  <a:lnTo>
                    <a:pt x="100308" y="26212"/>
                  </a:lnTo>
                  <a:lnTo>
                    <a:pt x="106289" y="35022"/>
                  </a:lnTo>
                  <a:lnTo>
                    <a:pt x="111459" y="44544"/>
                  </a:lnTo>
                  <a:lnTo>
                    <a:pt x="115634" y="54920"/>
                  </a:lnTo>
                  <a:lnTo>
                    <a:pt x="118812" y="66161"/>
                  </a:lnTo>
                  <a:lnTo>
                    <a:pt x="121132" y="78150"/>
                  </a:lnTo>
                  <a:lnTo>
                    <a:pt x="122781" y="90731"/>
                  </a:lnTo>
                  <a:lnTo>
                    <a:pt x="123926" y="103747"/>
                  </a:lnTo>
                  <a:lnTo>
                    <a:pt x="124544" y="116911"/>
                  </a:lnTo>
                  <a:lnTo>
                    <a:pt x="124435" y="129822"/>
                  </a:lnTo>
                  <a:lnTo>
                    <a:pt x="123548" y="142282"/>
                  </a:lnTo>
                  <a:lnTo>
                    <a:pt x="121969" y="154276"/>
                  </a:lnTo>
                  <a:lnTo>
                    <a:pt x="119838" y="165870"/>
                  </a:lnTo>
                  <a:lnTo>
                    <a:pt x="117289" y="177148"/>
                  </a:lnTo>
                  <a:lnTo>
                    <a:pt x="114273" y="188029"/>
                  </a:lnTo>
                  <a:lnTo>
                    <a:pt x="110570" y="198270"/>
                  </a:lnTo>
                  <a:lnTo>
                    <a:pt x="106116" y="207791"/>
                  </a:lnTo>
                  <a:lnTo>
                    <a:pt x="100989" y="216661"/>
                  </a:lnTo>
                  <a:lnTo>
                    <a:pt x="95323" y="225005"/>
                  </a:lnTo>
                  <a:lnTo>
                    <a:pt x="89248" y="232939"/>
                  </a:lnTo>
                  <a:lnTo>
                    <a:pt x="82710" y="240081"/>
                  </a:lnTo>
                  <a:lnTo>
                    <a:pt x="75490" y="245595"/>
                  </a:lnTo>
                  <a:lnTo>
                    <a:pt x="67526" y="249147"/>
                  </a:lnTo>
                  <a:lnTo>
                    <a:pt x="59059" y="250718"/>
                  </a:lnTo>
                  <a:lnTo>
                    <a:pt x="50530" y="250335"/>
                  </a:lnTo>
                  <a:lnTo>
                    <a:pt x="42215" y="248219"/>
                  </a:lnTo>
                  <a:lnTo>
                    <a:pt x="34684" y="244546"/>
                  </a:lnTo>
                  <a:lnTo>
                    <a:pt x="28843" y="239347"/>
                  </a:lnTo>
                  <a:lnTo>
                    <a:pt x="25034" y="232782"/>
                  </a:lnTo>
                  <a:lnTo>
                    <a:pt x="23105" y="225105"/>
                  </a:lnTo>
                  <a:lnTo>
                    <a:pt x="22708" y="216584"/>
                  </a:lnTo>
                  <a:lnTo>
                    <a:pt x="23484" y="207454"/>
                  </a:lnTo>
                  <a:lnTo>
                    <a:pt x="25441" y="198224"/>
                  </a:lnTo>
                  <a:lnTo>
                    <a:pt x="28948" y="189639"/>
                  </a:lnTo>
                  <a:lnTo>
                    <a:pt x="34086" y="182060"/>
                  </a:lnTo>
                  <a:lnTo>
                    <a:pt x="40823" y="175650"/>
                  </a:lnTo>
                  <a:lnTo>
                    <a:pt x="49172" y="170562"/>
                  </a:lnTo>
                  <a:lnTo>
                    <a:pt x="58967" y="166745"/>
                  </a:lnTo>
                  <a:lnTo>
                    <a:pt x="69613" y="164486"/>
                  </a:lnTo>
                  <a:lnTo>
                    <a:pt x="80210" y="164467"/>
                  </a:lnTo>
                  <a:lnTo>
                    <a:pt x="90256" y="166858"/>
                  </a:lnTo>
                  <a:lnTo>
                    <a:pt x="99625" y="171224"/>
                  </a:lnTo>
                  <a:lnTo>
                    <a:pt x="108378" y="176827"/>
                  </a:lnTo>
                  <a:lnTo>
                    <a:pt x="116636" y="183110"/>
                  </a:lnTo>
                  <a:lnTo>
                    <a:pt x="124522" y="189748"/>
                  </a:lnTo>
                  <a:lnTo>
                    <a:pt x="132139" y="196569"/>
                  </a:lnTo>
                  <a:lnTo>
                    <a:pt x="139572" y="203475"/>
                  </a:lnTo>
                  <a:lnTo>
                    <a:pt x="147152" y="210117"/>
                  </a:lnTo>
                  <a:lnTo>
                    <a:pt x="156525" y="216531"/>
                  </a:lnTo>
                  <a:lnTo>
                    <a:pt x="171867" y="223278"/>
                  </a:lnTo>
                  <a:lnTo>
                    <a:pt x="200075" y="2314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508931" y="2141101"/>
              <a:ext cx="284270" cy="10529"/>
            </a:xfrm>
            <a:custGeom>
              <a:avLst/>
              <a:gdLst/>
              <a:ahLst/>
              <a:cxnLst/>
              <a:rect l="0" t="0" r="0" b="0"/>
              <a:pathLst>
                <a:path w="284270" h="10529">
                  <a:moveTo>
                    <a:pt x="284269" y="0"/>
                  </a:moveTo>
                  <a:lnTo>
                    <a:pt x="272467" y="0"/>
                  </a:lnTo>
                  <a:lnTo>
                    <a:pt x="260698" y="0"/>
                  </a:lnTo>
                  <a:lnTo>
                    <a:pt x="247808" y="0"/>
                  </a:lnTo>
                  <a:lnTo>
                    <a:pt x="233959" y="0"/>
                  </a:lnTo>
                  <a:lnTo>
                    <a:pt x="219631" y="0"/>
                  </a:lnTo>
                  <a:lnTo>
                    <a:pt x="205162" y="5"/>
                  </a:lnTo>
                  <a:lnTo>
                    <a:pt x="190712" y="177"/>
                  </a:lnTo>
                  <a:lnTo>
                    <a:pt x="176336" y="826"/>
                  </a:lnTo>
                  <a:lnTo>
                    <a:pt x="162042" y="2074"/>
                  </a:lnTo>
                  <a:lnTo>
                    <a:pt x="147817" y="3727"/>
                  </a:lnTo>
                  <a:lnTo>
                    <a:pt x="133647" y="5375"/>
                  </a:lnTo>
                  <a:lnTo>
                    <a:pt x="119517" y="6778"/>
                  </a:lnTo>
                  <a:lnTo>
                    <a:pt x="105416" y="7871"/>
                  </a:lnTo>
                  <a:lnTo>
                    <a:pt x="91335" y="8679"/>
                  </a:lnTo>
                  <a:lnTo>
                    <a:pt x="77277" y="9257"/>
                  </a:lnTo>
                  <a:lnTo>
                    <a:pt x="63459" y="9662"/>
                  </a:lnTo>
                  <a:lnTo>
                    <a:pt x="48741" y="9987"/>
                  </a:lnTo>
                  <a:lnTo>
                    <a:pt x="29594" y="1025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551045" y="2262868"/>
              <a:ext cx="183188" cy="299374"/>
            </a:xfrm>
            <a:custGeom>
              <a:avLst/>
              <a:gdLst/>
              <a:ahLst/>
              <a:cxnLst/>
              <a:rect l="0" t="0" r="0" b="0"/>
              <a:pathLst>
                <a:path w="183188" h="299374">
                  <a:moveTo>
                    <a:pt x="42114" y="25632"/>
                  </a:moveTo>
                  <a:lnTo>
                    <a:pt x="45249" y="17032"/>
                  </a:lnTo>
                  <a:lnTo>
                    <a:pt x="49951" y="10606"/>
                  </a:lnTo>
                  <a:lnTo>
                    <a:pt x="56736" y="5802"/>
                  </a:lnTo>
                  <a:lnTo>
                    <a:pt x="65183" y="2433"/>
                  </a:lnTo>
                  <a:lnTo>
                    <a:pt x="74649" y="535"/>
                  </a:lnTo>
                  <a:lnTo>
                    <a:pt x="84654" y="0"/>
                  </a:lnTo>
                  <a:lnTo>
                    <a:pt x="94765" y="756"/>
                  </a:lnTo>
                  <a:lnTo>
                    <a:pt x="104533" y="2848"/>
                  </a:lnTo>
                  <a:lnTo>
                    <a:pt x="113745" y="6182"/>
                  </a:lnTo>
                  <a:lnTo>
                    <a:pt x="121909" y="10706"/>
                  </a:lnTo>
                  <a:lnTo>
                    <a:pt x="128188" y="16491"/>
                  </a:lnTo>
                  <a:lnTo>
                    <a:pt x="132295" y="23451"/>
                  </a:lnTo>
                  <a:lnTo>
                    <a:pt x="134256" y="31227"/>
                  </a:lnTo>
                  <a:lnTo>
                    <a:pt x="134143" y="39283"/>
                  </a:lnTo>
                  <a:lnTo>
                    <a:pt x="132212" y="47287"/>
                  </a:lnTo>
                  <a:lnTo>
                    <a:pt x="128665" y="54948"/>
                  </a:lnTo>
                  <a:lnTo>
                    <a:pt x="123552" y="61940"/>
                  </a:lnTo>
                  <a:lnTo>
                    <a:pt x="117079" y="68174"/>
                  </a:lnTo>
                  <a:lnTo>
                    <a:pt x="110784" y="74275"/>
                  </a:lnTo>
                  <a:lnTo>
                    <a:pt x="108133" y="80982"/>
                  </a:lnTo>
                  <a:lnTo>
                    <a:pt x="110432" y="87575"/>
                  </a:lnTo>
                  <a:lnTo>
                    <a:pt x="115749" y="93167"/>
                  </a:lnTo>
                  <a:lnTo>
                    <a:pt x="122835" y="98047"/>
                  </a:lnTo>
                  <a:lnTo>
                    <a:pt x="131055" y="102860"/>
                  </a:lnTo>
                  <a:lnTo>
                    <a:pt x="140025" y="107978"/>
                  </a:lnTo>
                  <a:lnTo>
                    <a:pt x="149337" y="113507"/>
                  </a:lnTo>
                  <a:lnTo>
                    <a:pt x="158516" y="119420"/>
                  </a:lnTo>
                  <a:lnTo>
                    <a:pt x="167304" y="125651"/>
                  </a:lnTo>
                  <a:lnTo>
                    <a:pt x="175002" y="132287"/>
                  </a:lnTo>
                  <a:lnTo>
                    <a:pt x="180430" y="139570"/>
                  </a:lnTo>
                  <a:lnTo>
                    <a:pt x="183145" y="147574"/>
                  </a:lnTo>
                  <a:lnTo>
                    <a:pt x="183187" y="156068"/>
                  </a:lnTo>
                  <a:lnTo>
                    <a:pt x="180714" y="164614"/>
                  </a:lnTo>
                  <a:lnTo>
                    <a:pt x="176089" y="172950"/>
                  </a:lnTo>
                  <a:lnTo>
                    <a:pt x="169768" y="180835"/>
                  </a:lnTo>
                  <a:lnTo>
                    <a:pt x="162179" y="187977"/>
                  </a:lnTo>
                  <a:lnTo>
                    <a:pt x="153673" y="194301"/>
                  </a:lnTo>
                  <a:lnTo>
                    <a:pt x="144356" y="200056"/>
                  </a:lnTo>
                  <a:lnTo>
                    <a:pt x="134118" y="205695"/>
                  </a:lnTo>
                  <a:lnTo>
                    <a:pt x="122975" y="211495"/>
                  </a:lnTo>
                  <a:lnTo>
                    <a:pt x="111221" y="217546"/>
                  </a:lnTo>
                  <a:lnTo>
                    <a:pt x="99331" y="223842"/>
                  </a:lnTo>
                  <a:lnTo>
                    <a:pt x="87596" y="230339"/>
                  </a:lnTo>
                  <a:lnTo>
                    <a:pt x="76276" y="236992"/>
                  </a:lnTo>
                  <a:lnTo>
                    <a:pt x="65674" y="243757"/>
                  </a:lnTo>
                  <a:lnTo>
                    <a:pt x="55878" y="250602"/>
                  </a:lnTo>
                  <a:lnTo>
                    <a:pt x="46808" y="257502"/>
                  </a:lnTo>
                  <a:lnTo>
                    <a:pt x="38322" y="264441"/>
                  </a:lnTo>
                  <a:lnTo>
                    <a:pt x="30285" y="271397"/>
                  </a:lnTo>
                  <a:lnTo>
                    <a:pt x="22876" y="278059"/>
                  </a:lnTo>
                  <a:lnTo>
                    <a:pt x="15863" y="284480"/>
                  </a:lnTo>
                  <a:lnTo>
                    <a:pt x="8627" y="291226"/>
                  </a:lnTo>
                  <a:lnTo>
                    <a:pt x="0" y="2993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269761" y="3595350"/>
            <a:ext cx="859816" cy="631710"/>
            <a:chOff x="269761" y="3595350"/>
            <a:chExt cx="859816" cy="631710"/>
          </a:xfrm>
        </p:grpSpPr>
        <p:sp>
          <p:nvSpPr>
            <p:cNvPr id="25" name="Freeform 24"/>
            <p:cNvSpPr/>
            <p:nvPr/>
          </p:nvSpPr>
          <p:spPr>
            <a:xfrm>
              <a:off x="269761" y="3679578"/>
              <a:ext cx="249355" cy="526256"/>
            </a:xfrm>
            <a:custGeom>
              <a:avLst/>
              <a:gdLst/>
              <a:ahLst/>
              <a:cxnLst/>
              <a:rect l="0" t="0" r="0" b="0"/>
              <a:pathLst>
                <a:path w="249355" h="526256">
                  <a:moveTo>
                    <a:pt x="154405" y="0"/>
                  </a:moveTo>
                  <a:lnTo>
                    <a:pt x="148538" y="5935"/>
                  </a:lnTo>
                  <a:lnTo>
                    <a:pt x="142973" y="12140"/>
                  </a:lnTo>
                  <a:lnTo>
                    <a:pt x="137179" y="19240"/>
                  </a:lnTo>
                  <a:lnTo>
                    <a:pt x="131271" y="27353"/>
                  </a:lnTo>
                  <a:lnTo>
                    <a:pt x="125589" y="36647"/>
                  </a:lnTo>
                  <a:lnTo>
                    <a:pt x="120310" y="47091"/>
                  </a:lnTo>
                  <a:lnTo>
                    <a:pt x="115287" y="58343"/>
                  </a:lnTo>
                  <a:lnTo>
                    <a:pt x="110152" y="69881"/>
                  </a:lnTo>
                  <a:lnTo>
                    <a:pt x="104702" y="81377"/>
                  </a:lnTo>
                  <a:lnTo>
                    <a:pt x="99058" y="92703"/>
                  </a:lnTo>
                  <a:lnTo>
                    <a:pt x="93569" y="103840"/>
                  </a:lnTo>
                  <a:lnTo>
                    <a:pt x="88427" y="114818"/>
                  </a:lnTo>
                  <a:lnTo>
                    <a:pt x="83499" y="125834"/>
                  </a:lnTo>
                  <a:lnTo>
                    <a:pt x="78430" y="137230"/>
                  </a:lnTo>
                  <a:lnTo>
                    <a:pt x="73024" y="149158"/>
                  </a:lnTo>
                  <a:lnTo>
                    <a:pt x="67411" y="161442"/>
                  </a:lnTo>
                  <a:lnTo>
                    <a:pt x="61942" y="173689"/>
                  </a:lnTo>
                  <a:lnTo>
                    <a:pt x="56818" y="185672"/>
                  </a:lnTo>
                  <a:lnTo>
                    <a:pt x="52072" y="197497"/>
                  </a:lnTo>
                  <a:lnTo>
                    <a:pt x="47658" y="209503"/>
                  </a:lnTo>
                  <a:lnTo>
                    <a:pt x="43505" y="221877"/>
                  </a:lnTo>
                  <a:lnTo>
                    <a:pt x="39547" y="234646"/>
                  </a:lnTo>
                  <a:lnTo>
                    <a:pt x="35729" y="247757"/>
                  </a:lnTo>
                  <a:lnTo>
                    <a:pt x="32008" y="261137"/>
                  </a:lnTo>
                  <a:lnTo>
                    <a:pt x="28356" y="274716"/>
                  </a:lnTo>
                  <a:lnTo>
                    <a:pt x="24750" y="288438"/>
                  </a:lnTo>
                  <a:lnTo>
                    <a:pt x="21176" y="302266"/>
                  </a:lnTo>
                  <a:lnTo>
                    <a:pt x="17623" y="316330"/>
                  </a:lnTo>
                  <a:lnTo>
                    <a:pt x="14084" y="330919"/>
                  </a:lnTo>
                  <a:lnTo>
                    <a:pt x="10560" y="346144"/>
                  </a:lnTo>
                  <a:lnTo>
                    <a:pt x="7210" y="361962"/>
                  </a:lnTo>
                  <a:lnTo>
                    <a:pt x="4340" y="378268"/>
                  </a:lnTo>
                  <a:lnTo>
                    <a:pt x="2083" y="394932"/>
                  </a:lnTo>
                  <a:lnTo>
                    <a:pt x="568" y="411530"/>
                  </a:lnTo>
                  <a:lnTo>
                    <a:pt x="0" y="427368"/>
                  </a:lnTo>
                  <a:lnTo>
                    <a:pt x="403" y="442127"/>
                  </a:lnTo>
                  <a:lnTo>
                    <a:pt x="1809" y="455833"/>
                  </a:lnTo>
                  <a:lnTo>
                    <a:pt x="4348" y="468660"/>
                  </a:lnTo>
                  <a:lnTo>
                    <a:pt x="7986" y="480800"/>
                  </a:lnTo>
                  <a:lnTo>
                    <a:pt x="12716" y="492107"/>
                  </a:lnTo>
                  <a:lnTo>
                    <a:pt x="18640" y="502110"/>
                  </a:lnTo>
                  <a:lnTo>
                    <a:pt x="25703" y="510649"/>
                  </a:lnTo>
                  <a:lnTo>
                    <a:pt x="33886" y="517536"/>
                  </a:lnTo>
                  <a:lnTo>
                    <a:pt x="43282" y="522414"/>
                  </a:lnTo>
                  <a:lnTo>
                    <a:pt x="53825" y="525280"/>
                  </a:lnTo>
                  <a:lnTo>
                    <a:pt x="65328" y="526255"/>
                  </a:lnTo>
                  <a:lnTo>
                    <a:pt x="77574" y="525407"/>
                  </a:lnTo>
                  <a:lnTo>
                    <a:pt x="90361" y="522949"/>
                  </a:lnTo>
                  <a:lnTo>
                    <a:pt x="103370" y="519202"/>
                  </a:lnTo>
                  <a:lnTo>
                    <a:pt x="116177" y="514478"/>
                  </a:lnTo>
                  <a:lnTo>
                    <a:pt x="128563" y="509042"/>
                  </a:lnTo>
                  <a:lnTo>
                    <a:pt x="140336" y="502936"/>
                  </a:lnTo>
                  <a:lnTo>
                    <a:pt x="151250" y="496007"/>
                  </a:lnTo>
                  <a:lnTo>
                    <a:pt x="161259" y="488238"/>
                  </a:lnTo>
                  <a:lnTo>
                    <a:pt x="170473" y="479902"/>
                  </a:lnTo>
                  <a:lnTo>
                    <a:pt x="179056" y="471460"/>
                  </a:lnTo>
                  <a:lnTo>
                    <a:pt x="187168" y="463185"/>
                  </a:lnTo>
                  <a:lnTo>
                    <a:pt x="194940" y="455002"/>
                  </a:lnTo>
                  <a:lnTo>
                    <a:pt x="202474" y="446594"/>
                  </a:lnTo>
                  <a:lnTo>
                    <a:pt x="209837" y="437789"/>
                  </a:lnTo>
                  <a:lnTo>
                    <a:pt x="216919" y="428570"/>
                  </a:lnTo>
                  <a:lnTo>
                    <a:pt x="223448" y="418995"/>
                  </a:lnTo>
                  <a:lnTo>
                    <a:pt x="229320" y="409138"/>
                  </a:lnTo>
                  <a:lnTo>
                    <a:pt x="234585" y="398907"/>
                  </a:lnTo>
                  <a:lnTo>
                    <a:pt x="239355" y="388054"/>
                  </a:lnTo>
                  <a:lnTo>
                    <a:pt x="243737" y="376496"/>
                  </a:lnTo>
                  <a:lnTo>
                    <a:pt x="247340" y="364465"/>
                  </a:lnTo>
                  <a:lnTo>
                    <a:pt x="249324" y="352389"/>
                  </a:lnTo>
                  <a:lnTo>
                    <a:pt x="249354" y="340534"/>
                  </a:lnTo>
                  <a:lnTo>
                    <a:pt x="247407" y="329304"/>
                  </a:lnTo>
                  <a:lnTo>
                    <a:pt x="243508" y="319294"/>
                  </a:lnTo>
                  <a:lnTo>
                    <a:pt x="237883" y="310724"/>
                  </a:lnTo>
                  <a:lnTo>
                    <a:pt x="230871" y="303802"/>
                  </a:lnTo>
                  <a:lnTo>
                    <a:pt x="222809" y="298892"/>
                  </a:lnTo>
                  <a:lnTo>
                    <a:pt x="213991" y="296001"/>
                  </a:lnTo>
                  <a:lnTo>
                    <a:pt x="204803" y="295008"/>
                  </a:lnTo>
                  <a:lnTo>
                    <a:pt x="195716" y="295845"/>
                  </a:lnTo>
                  <a:lnTo>
                    <a:pt x="186977" y="298297"/>
                  </a:lnTo>
                  <a:lnTo>
                    <a:pt x="178635" y="302212"/>
                  </a:lnTo>
                  <a:lnTo>
                    <a:pt x="170645" y="307579"/>
                  </a:lnTo>
                  <a:lnTo>
                    <a:pt x="162935" y="314257"/>
                  </a:lnTo>
                  <a:lnTo>
                    <a:pt x="155433" y="321840"/>
                  </a:lnTo>
                  <a:lnTo>
                    <a:pt x="148082" y="329768"/>
                  </a:lnTo>
                  <a:lnTo>
                    <a:pt x="140841" y="337695"/>
                  </a:lnTo>
                  <a:lnTo>
                    <a:pt x="133841" y="345643"/>
                  </a:lnTo>
                  <a:lnTo>
                    <a:pt x="127366" y="353892"/>
                  </a:lnTo>
                  <a:lnTo>
                    <a:pt x="121526" y="362591"/>
                  </a:lnTo>
                  <a:lnTo>
                    <a:pt x="116113" y="371739"/>
                  </a:lnTo>
                  <a:lnTo>
                    <a:pt x="110711" y="381267"/>
                  </a:lnTo>
                  <a:lnTo>
                    <a:pt x="105078" y="391088"/>
                  </a:lnTo>
                  <a:lnTo>
                    <a:pt x="99311" y="401124"/>
                  </a:lnTo>
                  <a:lnTo>
                    <a:pt x="93739" y="411315"/>
                  </a:lnTo>
                  <a:lnTo>
                    <a:pt x="88549" y="421609"/>
                  </a:lnTo>
                  <a:lnTo>
                    <a:pt x="83914" y="431904"/>
                  </a:lnTo>
                  <a:lnTo>
                    <a:pt x="79612" y="443259"/>
                  </a:lnTo>
                  <a:lnTo>
                    <a:pt x="75268" y="458909"/>
                  </a:lnTo>
                  <a:lnTo>
                    <a:pt x="70177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18964" y="3595350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10529" y="0"/>
                  </a:moveTo>
                  <a:lnTo>
                    <a:pt x="10462" y="11668"/>
                  </a:lnTo>
                  <a:lnTo>
                    <a:pt x="9822" y="22157"/>
                  </a:lnTo>
                  <a:lnTo>
                    <a:pt x="8530" y="32463"/>
                  </a:lnTo>
                  <a:lnTo>
                    <a:pt x="6843" y="42937"/>
                  </a:lnTo>
                  <a:lnTo>
                    <a:pt x="5175" y="53929"/>
                  </a:lnTo>
                  <a:lnTo>
                    <a:pt x="3761" y="65572"/>
                  </a:lnTo>
                  <a:lnTo>
                    <a:pt x="2663" y="77826"/>
                  </a:lnTo>
                  <a:lnTo>
                    <a:pt x="1853" y="90580"/>
                  </a:lnTo>
                  <a:lnTo>
                    <a:pt x="1273" y="103702"/>
                  </a:lnTo>
                  <a:lnTo>
                    <a:pt x="867" y="116674"/>
                  </a:lnTo>
                  <a:lnTo>
                    <a:pt x="542" y="129979"/>
                  </a:lnTo>
                  <a:lnTo>
                    <a:pt x="270" y="145901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92622" y="3869090"/>
              <a:ext cx="231628" cy="63172"/>
            </a:xfrm>
            <a:custGeom>
              <a:avLst/>
              <a:gdLst/>
              <a:ahLst/>
              <a:cxnLst/>
              <a:rect l="0" t="0" r="0" b="0"/>
              <a:pathLst>
                <a:path w="231628" h="63172">
                  <a:moveTo>
                    <a:pt x="231627" y="0"/>
                  </a:moveTo>
                  <a:lnTo>
                    <a:pt x="222759" y="2934"/>
                  </a:lnTo>
                  <a:lnTo>
                    <a:pt x="213772" y="5716"/>
                  </a:lnTo>
                  <a:lnTo>
                    <a:pt x="203781" y="8616"/>
                  </a:lnTo>
                  <a:lnTo>
                    <a:pt x="192973" y="11657"/>
                  </a:lnTo>
                  <a:lnTo>
                    <a:pt x="181810" y="14821"/>
                  </a:lnTo>
                  <a:lnTo>
                    <a:pt x="170605" y="18085"/>
                  </a:lnTo>
                  <a:lnTo>
                    <a:pt x="159493" y="21423"/>
                  </a:lnTo>
                  <a:lnTo>
                    <a:pt x="148509" y="24814"/>
                  </a:lnTo>
                  <a:lnTo>
                    <a:pt x="137634" y="28243"/>
                  </a:lnTo>
                  <a:lnTo>
                    <a:pt x="126518" y="31698"/>
                  </a:lnTo>
                  <a:lnTo>
                    <a:pt x="114524" y="35171"/>
                  </a:lnTo>
                  <a:lnTo>
                    <a:pt x="101382" y="38655"/>
                  </a:lnTo>
                  <a:lnTo>
                    <a:pt x="87468" y="42148"/>
                  </a:lnTo>
                  <a:lnTo>
                    <a:pt x="73589" y="45647"/>
                  </a:lnTo>
                  <a:lnTo>
                    <a:pt x="60227" y="49144"/>
                  </a:lnTo>
                  <a:lnTo>
                    <a:pt x="47764" y="52488"/>
                  </a:lnTo>
                  <a:lnTo>
                    <a:pt x="35312" y="55709"/>
                  </a:lnTo>
                  <a:lnTo>
                    <a:pt x="20668" y="5909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61078" y="3974376"/>
              <a:ext cx="10530" cy="252684"/>
            </a:xfrm>
            <a:custGeom>
              <a:avLst/>
              <a:gdLst/>
              <a:ahLst/>
              <a:cxnLst/>
              <a:rect l="0" t="0" r="0" b="0"/>
              <a:pathLst>
                <a:path w="10530" h="252684">
                  <a:moveTo>
                    <a:pt x="10529" y="0"/>
                  </a:moveTo>
                  <a:lnTo>
                    <a:pt x="7662" y="11734"/>
                  </a:lnTo>
                  <a:lnTo>
                    <a:pt x="5520" y="22863"/>
                  </a:lnTo>
                  <a:lnTo>
                    <a:pt x="3917" y="34466"/>
                  </a:lnTo>
                  <a:lnTo>
                    <a:pt x="2736" y="46800"/>
                  </a:lnTo>
                  <a:lnTo>
                    <a:pt x="1888" y="60109"/>
                  </a:lnTo>
                  <a:lnTo>
                    <a:pt x="1290" y="74413"/>
                  </a:lnTo>
                  <a:lnTo>
                    <a:pt x="876" y="89418"/>
                  </a:lnTo>
                  <a:lnTo>
                    <a:pt x="592" y="104631"/>
                  </a:lnTo>
                  <a:lnTo>
                    <a:pt x="399" y="119754"/>
                  </a:lnTo>
                  <a:lnTo>
                    <a:pt x="268" y="134838"/>
                  </a:lnTo>
                  <a:lnTo>
                    <a:pt x="180" y="150185"/>
                  </a:lnTo>
                  <a:lnTo>
                    <a:pt x="120" y="165941"/>
                  </a:lnTo>
                  <a:lnTo>
                    <a:pt x="80" y="181740"/>
                  </a:lnTo>
                  <a:lnTo>
                    <a:pt x="49" y="198542"/>
                  </a:lnTo>
                  <a:lnTo>
                    <a:pt x="24" y="220060"/>
                  </a:lnTo>
                  <a:lnTo>
                    <a:pt x="0" y="2526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55433" y="4027018"/>
              <a:ext cx="105646" cy="113481"/>
            </a:xfrm>
            <a:custGeom>
              <a:avLst/>
              <a:gdLst/>
              <a:ahLst/>
              <a:cxnLst/>
              <a:rect l="0" t="0" r="0" b="0"/>
              <a:pathLst>
                <a:path w="105646" h="113481">
                  <a:moveTo>
                    <a:pt x="105645" y="52643"/>
                  </a:moveTo>
                  <a:lnTo>
                    <a:pt x="99778" y="58510"/>
                  </a:lnTo>
                  <a:lnTo>
                    <a:pt x="94213" y="64074"/>
                  </a:lnTo>
                  <a:lnTo>
                    <a:pt x="88410" y="69873"/>
                  </a:lnTo>
                  <a:lnTo>
                    <a:pt x="82156" y="75954"/>
                  </a:lnTo>
                  <a:lnTo>
                    <a:pt x="75178" y="82284"/>
                  </a:lnTo>
                  <a:lnTo>
                    <a:pt x="67397" y="88808"/>
                  </a:lnTo>
                  <a:lnTo>
                    <a:pt x="58895" y="95311"/>
                  </a:lnTo>
                  <a:lnTo>
                    <a:pt x="49816" y="101445"/>
                  </a:lnTo>
                  <a:lnTo>
                    <a:pt x="40312" y="107031"/>
                  </a:lnTo>
                  <a:lnTo>
                    <a:pt x="30829" y="111424"/>
                  </a:lnTo>
                  <a:lnTo>
                    <a:pt x="22076" y="113480"/>
                  </a:lnTo>
                  <a:lnTo>
                    <a:pt x="14389" y="112775"/>
                  </a:lnTo>
                  <a:lnTo>
                    <a:pt x="8076" y="109367"/>
                  </a:lnTo>
                  <a:lnTo>
                    <a:pt x="3585" y="103425"/>
                  </a:lnTo>
                  <a:lnTo>
                    <a:pt x="975" y="95322"/>
                  </a:lnTo>
                  <a:lnTo>
                    <a:pt x="0" y="85682"/>
                  </a:lnTo>
                  <a:lnTo>
                    <a:pt x="318" y="75244"/>
                  </a:lnTo>
                  <a:lnTo>
                    <a:pt x="1600" y="64499"/>
                  </a:lnTo>
                  <a:lnTo>
                    <a:pt x="3613" y="53753"/>
                  </a:lnTo>
                  <a:lnTo>
                    <a:pt x="6523" y="41973"/>
                  </a:lnTo>
                  <a:lnTo>
                    <a:pt x="11696" y="25896"/>
                  </a:lnTo>
                  <a:lnTo>
                    <a:pt x="2141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992705" y="3848034"/>
              <a:ext cx="136872" cy="21057"/>
            </a:xfrm>
            <a:custGeom>
              <a:avLst/>
              <a:gdLst/>
              <a:ahLst/>
              <a:cxnLst/>
              <a:rect l="0" t="0" r="0" b="0"/>
              <a:pathLst>
                <a:path w="136872" h="21057">
                  <a:moveTo>
                    <a:pt x="136871" y="0"/>
                  </a:moveTo>
                  <a:lnTo>
                    <a:pt x="128002" y="2866"/>
                  </a:lnTo>
                  <a:lnTo>
                    <a:pt x="119015" y="5009"/>
                  </a:lnTo>
                  <a:lnTo>
                    <a:pt x="109020" y="6616"/>
                  </a:lnTo>
                  <a:lnTo>
                    <a:pt x="98040" y="7969"/>
                  </a:lnTo>
                  <a:lnTo>
                    <a:pt x="86228" y="9466"/>
                  </a:lnTo>
                  <a:lnTo>
                    <a:pt x="73779" y="11312"/>
                  </a:lnTo>
                  <a:lnTo>
                    <a:pt x="61082" y="13389"/>
                  </a:lnTo>
                  <a:lnTo>
                    <a:pt x="47258" y="15545"/>
                  </a:lnTo>
                  <a:lnTo>
                    <a:pt x="28859" y="17974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2" name="Freeform 31"/>
          <p:cNvSpPr/>
          <p:nvPr/>
        </p:nvSpPr>
        <p:spPr>
          <a:xfrm>
            <a:off x="1329617" y="3615471"/>
            <a:ext cx="257846" cy="516833"/>
          </a:xfrm>
          <a:custGeom>
            <a:avLst/>
            <a:gdLst/>
            <a:ahLst/>
            <a:cxnLst/>
            <a:rect l="0" t="0" r="0" b="0"/>
            <a:pathLst>
              <a:path w="257846" h="516833">
                <a:moveTo>
                  <a:pt x="0" y="95692"/>
                </a:moveTo>
                <a:lnTo>
                  <a:pt x="2934" y="84024"/>
                </a:lnTo>
                <a:lnTo>
                  <a:pt x="5716" y="73535"/>
                </a:lnTo>
                <a:lnTo>
                  <a:pt x="8620" y="63238"/>
                </a:lnTo>
                <a:lnTo>
                  <a:pt x="11833" y="53110"/>
                </a:lnTo>
                <a:lnTo>
                  <a:pt x="15647" y="43414"/>
                </a:lnTo>
                <a:lnTo>
                  <a:pt x="20169" y="34283"/>
                </a:lnTo>
                <a:lnTo>
                  <a:pt x="25505" y="25853"/>
                </a:lnTo>
                <a:lnTo>
                  <a:pt x="31841" y="18340"/>
                </a:lnTo>
                <a:lnTo>
                  <a:pt x="39184" y="11778"/>
                </a:lnTo>
                <a:lnTo>
                  <a:pt x="47555" y="6373"/>
                </a:lnTo>
                <a:lnTo>
                  <a:pt x="57077" y="2564"/>
                </a:lnTo>
                <a:lnTo>
                  <a:pt x="67696" y="453"/>
                </a:lnTo>
                <a:lnTo>
                  <a:pt x="78910" y="0"/>
                </a:lnTo>
                <a:lnTo>
                  <a:pt x="89897" y="1209"/>
                </a:lnTo>
                <a:lnTo>
                  <a:pt x="100208" y="3918"/>
                </a:lnTo>
                <a:lnTo>
                  <a:pt x="109756" y="8177"/>
                </a:lnTo>
                <a:lnTo>
                  <a:pt x="118629" y="14308"/>
                </a:lnTo>
                <a:lnTo>
                  <a:pt x="126959" y="22326"/>
                </a:lnTo>
                <a:lnTo>
                  <a:pt x="134553" y="32132"/>
                </a:lnTo>
                <a:lnTo>
                  <a:pt x="140910" y="43688"/>
                </a:lnTo>
                <a:lnTo>
                  <a:pt x="145851" y="56787"/>
                </a:lnTo>
                <a:lnTo>
                  <a:pt x="149340" y="70802"/>
                </a:lnTo>
                <a:lnTo>
                  <a:pt x="151315" y="84814"/>
                </a:lnTo>
                <a:lnTo>
                  <a:pt x="151903" y="98306"/>
                </a:lnTo>
                <a:lnTo>
                  <a:pt x="151349" y="111142"/>
                </a:lnTo>
                <a:lnTo>
                  <a:pt x="149922" y="123376"/>
                </a:lnTo>
                <a:lnTo>
                  <a:pt x="147853" y="135120"/>
                </a:lnTo>
                <a:lnTo>
                  <a:pt x="145161" y="146330"/>
                </a:lnTo>
                <a:lnTo>
                  <a:pt x="141677" y="156800"/>
                </a:lnTo>
                <a:lnTo>
                  <a:pt x="137365" y="166478"/>
                </a:lnTo>
                <a:lnTo>
                  <a:pt x="132165" y="175454"/>
                </a:lnTo>
                <a:lnTo>
                  <a:pt x="125917" y="183871"/>
                </a:lnTo>
                <a:lnTo>
                  <a:pt x="118714" y="191836"/>
                </a:lnTo>
                <a:lnTo>
                  <a:pt x="113414" y="198379"/>
                </a:lnTo>
                <a:lnTo>
                  <a:pt x="113316" y="202574"/>
                </a:lnTo>
                <a:lnTo>
                  <a:pt x="117166" y="205519"/>
                </a:lnTo>
                <a:lnTo>
                  <a:pt x="123484" y="208090"/>
                </a:lnTo>
                <a:lnTo>
                  <a:pt x="131327" y="210690"/>
                </a:lnTo>
                <a:lnTo>
                  <a:pt x="139958" y="213617"/>
                </a:lnTo>
                <a:lnTo>
                  <a:pt x="148720" y="217200"/>
                </a:lnTo>
                <a:lnTo>
                  <a:pt x="157264" y="221549"/>
                </a:lnTo>
                <a:lnTo>
                  <a:pt x="165488" y="226760"/>
                </a:lnTo>
                <a:lnTo>
                  <a:pt x="173404" y="233008"/>
                </a:lnTo>
                <a:lnTo>
                  <a:pt x="181068" y="240281"/>
                </a:lnTo>
                <a:lnTo>
                  <a:pt x="188540" y="248265"/>
                </a:lnTo>
                <a:lnTo>
                  <a:pt x="195873" y="256462"/>
                </a:lnTo>
                <a:lnTo>
                  <a:pt x="203101" y="264568"/>
                </a:lnTo>
                <a:lnTo>
                  <a:pt x="210093" y="272637"/>
                </a:lnTo>
                <a:lnTo>
                  <a:pt x="216563" y="280967"/>
                </a:lnTo>
                <a:lnTo>
                  <a:pt x="222399" y="289724"/>
                </a:lnTo>
                <a:lnTo>
                  <a:pt x="227810" y="299081"/>
                </a:lnTo>
                <a:lnTo>
                  <a:pt x="233211" y="309280"/>
                </a:lnTo>
                <a:lnTo>
                  <a:pt x="238838" y="320375"/>
                </a:lnTo>
                <a:lnTo>
                  <a:pt x="244432" y="332421"/>
                </a:lnTo>
                <a:lnTo>
                  <a:pt x="249355" y="345564"/>
                </a:lnTo>
                <a:lnTo>
                  <a:pt x="253291" y="359767"/>
                </a:lnTo>
                <a:lnTo>
                  <a:pt x="256085" y="374542"/>
                </a:lnTo>
                <a:lnTo>
                  <a:pt x="257586" y="389072"/>
                </a:lnTo>
                <a:lnTo>
                  <a:pt x="257845" y="402915"/>
                </a:lnTo>
                <a:lnTo>
                  <a:pt x="256901" y="415987"/>
                </a:lnTo>
                <a:lnTo>
                  <a:pt x="254679" y="428380"/>
                </a:lnTo>
                <a:lnTo>
                  <a:pt x="251253" y="440226"/>
                </a:lnTo>
                <a:lnTo>
                  <a:pt x="246497" y="451334"/>
                </a:lnTo>
                <a:lnTo>
                  <a:pt x="240024" y="461204"/>
                </a:lnTo>
                <a:lnTo>
                  <a:pt x="231778" y="469661"/>
                </a:lnTo>
                <a:lnTo>
                  <a:pt x="221987" y="476833"/>
                </a:lnTo>
                <a:lnTo>
                  <a:pt x="210973" y="482968"/>
                </a:lnTo>
                <a:lnTo>
                  <a:pt x="199042" y="488318"/>
                </a:lnTo>
                <a:lnTo>
                  <a:pt x="186287" y="493100"/>
                </a:lnTo>
                <a:lnTo>
                  <a:pt x="172594" y="497480"/>
                </a:lnTo>
                <a:lnTo>
                  <a:pt x="157982" y="501576"/>
                </a:lnTo>
                <a:lnTo>
                  <a:pt x="142746" y="505311"/>
                </a:lnTo>
                <a:lnTo>
                  <a:pt x="127366" y="508442"/>
                </a:lnTo>
                <a:lnTo>
                  <a:pt x="112126" y="510879"/>
                </a:lnTo>
                <a:lnTo>
                  <a:pt x="96960" y="512684"/>
                </a:lnTo>
                <a:lnTo>
                  <a:pt x="81557" y="513978"/>
                </a:lnTo>
                <a:lnTo>
                  <a:pt x="65773" y="514885"/>
                </a:lnTo>
                <a:lnTo>
                  <a:pt x="50351" y="515514"/>
                </a:lnTo>
                <a:lnTo>
                  <a:pt x="35333" y="516012"/>
                </a:lnTo>
                <a:lnTo>
                  <a:pt x="19395" y="516426"/>
                </a:lnTo>
                <a:lnTo>
                  <a:pt x="0" y="51683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6" name="Group 35"/>
          <p:cNvGrpSpPr/>
          <p:nvPr/>
        </p:nvGrpSpPr>
        <p:grpSpPr>
          <a:xfrm>
            <a:off x="1582301" y="3437422"/>
            <a:ext cx="235654" cy="694882"/>
            <a:chOff x="1582301" y="3437422"/>
            <a:chExt cx="235654" cy="694882"/>
          </a:xfrm>
        </p:grpSpPr>
        <p:sp>
          <p:nvSpPr>
            <p:cNvPr id="33" name="Freeform 32"/>
            <p:cNvSpPr/>
            <p:nvPr/>
          </p:nvSpPr>
          <p:spPr>
            <a:xfrm>
              <a:off x="1677770" y="3437422"/>
              <a:ext cx="20346" cy="210571"/>
            </a:xfrm>
            <a:custGeom>
              <a:avLst/>
              <a:gdLst/>
              <a:ahLst/>
              <a:cxnLst/>
              <a:rect l="0" t="0" r="0" b="0"/>
              <a:pathLst>
                <a:path w="20346" h="210571">
                  <a:moveTo>
                    <a:pt x="20345" y="0"/>
                  </a:moveTo>
                  <a:lnTo>
                    <a:pt x="14611" y="6069"/>
                  </a:lnTo>
                  <a:lnTo>
                    <a:pt x="10327" y="13554"/>
                  </a:lnTo>
                  <a:lnTo>
                    <a:pt x="7121" y="23238"/>
                  </a:lnTo>
                  <a:lnTo>
                    <a:pt x="4760" y="34725"/>
                  </a:lnTo>
                  <a:lnTo>
                    <a:pt x="3063" y="47356"/>
                  </a:lnTo>
                  <a:lnTo>
                    <a:pt x="1868" y="60631"/>
                  </a:lnTo>
                  <a:lnTo>
                    <a:pt x="1039" y="74252"/>
                  </a:lnTo>
                  <a:lnTo>
                    <a:pt x="470" y="88059"/>
                  </a:lnTo>
                  <a:lnTo>
                    <a:pt x="88" y="101963"/>
                  </a:lnTo>
                  <a:lnTo>
                    <a:pt x="0" y="115753"/>
                  </a:lnTo>
                  <a:lnTo>
                    <a:pt x="471" y="129098"/>
                  </a:lnTo>
                  <a:lnTo>
                    <a:pt x="1602" y="141851"/>
                  </a:lnTo>
                  <a:lnTo>
                    <a:pt x="3183" y="153972"/>
                  </a:lnTo>
                  <a:lnTo>
                    <a:pt x="4948" y="166837"/>
                  </a:lnTo>
                  <a:lnTo>
                    <a:pt x="7052" y="183807"/>
                  </a:lnTo>
                  <a:lnTo>
                    <a:pt x="9816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582301" y="3732221"/>
              <a:ext cx="210571" cy="73700"/>
            </a:xfrm>
            <a:custGeom>
              <a:avLst/>
              <a:gdLst/>
              <a:ahLst/>
              <a:cxnLst/>
              <a:rect l="0" t="0" r="0" b="0"/>
              <a:pathLst>
                <a:path w="210571" h="73700">
                  <a:moveTo>
                    <a:pt x="210570" y="0"/>
                  </a:moveTo>
                  <a:lnTo>
                    <a:pt x="204501" y="5800"/>
                  </a:lnTo>
                  <a:lnTo>
                    <a:pt x="197016" y="10724"/>
                  </a:lnTo>
                  <a:lnTo>
                    <a:pt x="187332" y="15227"/>
                  </a:lnTo>
                  <a:lnTo>
                    <a:pt x="175845" y="19448"/>
                  </a:lnTo>
                  <a:lnTo>
                    <a:pt x="163214" y="23462"/>
                  </a:lnTo>
                  <a:lnTo>
                    <a:pt x="149940" y="27323"/>
                  </a:lnTo>
                  <a:lnTo>
                    <a:pt x="136318" y="31076"/>
                  </a:lnTo>
                  <a:lnTo>
                    <a:pt x="122511" y="34751"/>
                  </a:lnTo>
                  <a:lnTo>
                    <a:pt x="108608" y="38373"/>
                  </a:lnTo>
                  <a:lnTo>
                    <a:pt x="94818" y="41959"/>
                  </a:lnTo>
                  <a:lnTo>
                    <a:pt x="81473" y="45519"/>
                  </a:lnTo>
                  <a:lnTo>
                    <a:pt x="68719" y="49063"/>
                  </a:lnTo>
                  <a:lnTo>
                    <a:pt x="56597" y="52637"/>
                  </a:lnTo>
                  <a:lnTo>
                    <a:pt x="43734" y="56781"/>
                  </a:lnTo>
                  <a:lnTo>
                    <a:pt x="26763" y="62979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603358" y="3855348"/>
              <a:ext cx="214597" cy="276956"/>
            </a:xfrm>
            <a:custGeom>
              <a:avLst/>
              <a:gdLst/>
              <a:ahLst/>
              <a:cxnLst/>
              <a:rect l="0" t="0" r="0" b="0"/>
              <a:pathLst>
                <a:path w="214597" h="276956">
                  <a:moveTo>
                    <a:pt x="94757" y="24271"/>
                  </a:moveTo>
                  <a:lnTo>
                    <a:pt x="97892" y="15671"/>
                  </a:lnTo>
                  <a:lnTo>
                    <a:pt x="102594" y="9245"/>
                  </a:lnTo>
                  <a:lnTo>
                    <a:pt x="109375" y="4445"/>
                  </a:lnTo>
                  <a:lnTo>
                    <a:pt x="117649" y="1249"/>
                  </a:lnTo>
                  <a:lnTo>
                    <a:pt x="126466" y="0"/>
                  </a:lnTo>
                  <a:lnTo>
                    <a:pt x="135223" y="714"/>
                  </a:lnTo>
                  <a:lnTo>
                    <a:pt x="143681" y="3122"/>
                  </a:lnTo>
                  <a:lnTo>
                    <a:pt x="151800" y="6862"/>
                  </a:lnTo>
                  <a:lnTo>
                    <a:pt x="159610" y="11598"/>
                  </a:lnTo>
                  <a:lnTo>
                    <a:pt x="166681" y="17215"/>
                  </a:lnTo>
                  <a:lnTo>
                    <a:pt x="172153" y="23808"/>
                  </a:lnTo>
                  <a:lnTo>
                    <a:pt x="175681" y="31352"/>
                  </a:lnTo>
                  <a:lnTo>
                    <a:pt x="177237" y="39705"/>
                  </a:lnTo>
                  <a:lnTo>
                    <a:pt x="176845" y="48690"/>
                  </a:lnTo>
                  <a:lnTo>
                    <a:pt x="174723" y="58138"/>
                  </a:lnTo>
                  <a:lnTo>
                    <a:pt x="171046" y="67754"/>
                  </a:lnTo>
                  <a:lnTo>
                    <a:pt x="165845" y="77130"/>
                  </a:lnTo>
                  <a:lnTo>
                    <a:pt x="159315" y="86059"/>
                  </a:lnTo>
                  <a:lnTo>
                    <a:pt x="153020" y="94358"/>
                  </a:lnTo>
                  <a:lnTo>
                    <a:pt x="149684" y="101787"/>
                  </a:lnTo>
                  <a:lnTo>
                    <a:pt x="150562" y="108301"/>
                  </a:lnTo>
                  <a:lnTo>
                    <a:pt x="155244" y="114016"/>
                  </a:lnTo>
                  <a:lnTo>
                    <a:pt x="162439" y="119097"/>
                  </a:lnTo>
                  <a:lnTo>
                    <a:pt x="171085" y="123709"/>
                  </a:lnTo>
                  <a:lnTo>
                    <a:pt x="180374" y="128148"/>
                  </a:lnTo>
                  <a:lnTo>
                    <a:pt x="189638" y="132822"/>
                  </a:lnTo>
                  <a:lnTo>
                    <a:pt x="198532" y="137940"/>
                  </a:lnTo>
                  <a:lnTo>
                    <a:pt x="206325" y="143685"/>
                  </a:lnTo>
                  <a:lnTo>
                    <a:pt x="211829" y="150298"/>
                  </a:lnTo>
                  <a:lnTo>
                    <a:pt x="214596" y="157814"/>
                  </a:lnTo>
                  <a:lnTo>
                    <a:pt x="214505" y="165794"/>
                  </a:lnTo>
                  <a:lnTo>
                    <a:pt x="211413" y="173456"/>
                  </a:lnTo>
                  <a:lnTo>
                    <a:pt x="205559" y="180381"/>
                  </a:lnTo>
                  <a:lnTo>
                    <a:pt x="197599" y="186502"/>
                  </a:lnTo>
                  <a:lnTo>
                    <a:pt x="188371" y="191922"/>
                  </a:lnTo>
                  <a:lnTo>
                    <a:pt x="178464" y="196788"/>
                  </a:lnTo>
                  <a:lnTo>
                    <a:pt x="167885" y="201243"/>
                  </a:lnTo>
                  <a:lnTo>
                    <a:pt x="156194" y="205403"/>
                  </a:lnTo>
                  <a:lnTo>
                    <a:pt x="143222" y="209361"/>
                  </a:lnTo>
                  <a:lnTo>
                    <a:pt x="129238" y="213345"/>
                  </a:lnTo>
                  <a:lnTo>
                    <a:pt x="114773" y="217706"/>
                  </a:lnTo>
                  <a:lnTo>
                    <a:pt x="100187" y="222610"/>
                  </a:lnTo>
                  <a:lnTo>
                    <a:pt x="85646" y="228209"/>
                  </a:lnTo>
                  <a:lnTo>
                    <a:pt x="71204" y="234725"/>
                  </a:lnTo>
                  <a:lnTo>
                    <a:pt x="56880" y="242171"/>
                  </a:lnTo>
                  <a:lnTo>
                    <a:pt x="43264" y="249965"/>
                  </a:lnTo>
                  <a:lnTo>
                    <a:pt x="30185" y="257793"/>
                  </a:lnTo>
                  <a:lnTo>
                    <a:pt x="16494" y="266341"/>
                  </a:lnTo>
                  <a:lnTo>
                    <a:pt x="0" y="2769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 rot="213000">
            <a:off x="289572" y="5113952"/>
            <a:ext cx="926420" cy="820850"/>
            <a:chOff x="289572" y="5113952"/>
            <a:chExt cx="926420" cy="820850"/>
          </a:xfrm>
        </p:grpSpPr>
        <p:sp>
          <p:nvSpPr>
            <p:cNvPr id="37" name="Freeform 36"/>
            <p:cNvSpPr/>
            <p:nvPr/>
          </p:nvSpPr>
          <p:spPr>
            <a:xfrm>
              <a:off x="289572" y="5313620"/>
              <a:ext cx="269360" cy="621182"/>
            </a:xfrm>
            <a:custGeom>
              <a:avLst/>
              <a:gdLst/>
              <a:ahLst/>
              <a:cxnLst/>
              <a:rect l="0" t="0" r="0" b="0"/>
              <a:pathLst>
                <a:path w="269360" h="621182">
                  <a:moveTo>
                    <a:pt x="189513" y="0"/>
                  </a:moveTo>
                  <a:lnTo>
                    <a:pt x="183578" y="5801"/>
                  </a:lnTo>
                  <a:lnTo>
                    <a:pt x="177373" y="10725"/>
                  </a:lnTo>
                  <a:lnTo>
                    <a:pt x="170278" y="15218"/>
                  </a:lnTo>
                  <a:lnTo>
                    <a:pt x="162337" y="19094"/>
                  </a:lnTo>
                  <a:lnTo>
                    <a:pt x="153691" y="21810"/>
                  </a:lnTo>
                  <a:lnTo>
                    <a:pt x="144492" y="23165"/>
                  </a:lnTo>
                  <a:lnTo>
                    <a:pt x="134719" y="23267"/>
                  </a:lnTo>
                  <a:lnTo>
                    <a:pt x="124181" y="22349"/>
                  </a:lnTo>
                  <a:lnTo>
                    <a:pt x="112840" y="20659"/>
                  </a:lnTo>
                  <a:lnTo>
                    <a:pt x="100954" y="18408"/>
                  </a:lnTo>
                  <a:lnTo>
                    <a:pt x="88976" y="15760"/>
                  </a:lnTo>
                  <a:lnTo>
                    <a:pt x="77178" y="12836"/>
                  </a:lnTo>
                  <a:lnTo>
                    <a:pt x="65647" y="9722"/>
                  </a:lnTo>
                  <a:lnTo>
                    <a:pt x="54371" y="6479"/>
                  </a:lnTo>
                  <a:lnTo>
                    <a:pt x="43318" y="3171"/>
                  </a:lnTo>
                  <a:lnTo>
                    <a:pt x="32930" y="645"/>
                  </a:lnTo>
                  <a:lnTo>
                    <a:pt x="24085" y="458"/>
                  </a:lnTo>
                  <a:lnTo>
                    <a:pt x="17137" y="3273"/>
                  </a:lnTo>
                  <a:lnTo>
                    <a:pt x="11963" y="9099"/>
                  </a:lnTo>
                  <a:lnTo>
                    <a:pt x="8242" y="17744"/>
                  </a:lnTo>
                  <a:lnTo>
                    <a:pt x="5631" y="28780"/>
                  </a:lnTo>
                  <a:lnTo>
                    <a:pt x="3993" y="41525"/>
                  </a:lnTo>
                  <a:lnTo>
                    <a:pt x="3401" y="55193"/>
                  </a:lnTo>
                  <a:lnTo>
                    <a:pt x="3807" y="69262"/>
                  </a:lnTo>
                  <a:lnTo>
                    <a:pt x="4890" y="83465"/>
                  </a:lnTo>
                  <a:lnTo>
                    <a:pt x="6154" y="97685"/>
                  </a:lnTo>
                  <a:lnTo>
                    <a:pt x="7303" y="111881"/>
                  </a:lnTo>
                  <a:lnTo>
                    <a:pt x="8396" y="126043"/>
                  </a:lnTo>
                  <a:lnTo>
                    <a:pt x="9737" y="140173"/>
                  </a:lnTo>
                  <a:lnTo>
                    <a:pt x="11486" y="154275"/>
                  </a:lnTo>
                  <a:lnTo>
                    <a:pt x="13492" y="168358"/>
                  </a:lnTo>
                  <a:lnTo>
                    <a:pt x="15385" y="182427"/>
                  </a:lnTo>
                  <a:lnTo>
                    <a:pt x="16961" y="196487"/>
                  </a:lnTo>
                  <a:lnTo>
                    <a:pt x="18341" y="210540"/>
                  </a:lnTo>
                  <a:lnTo>
                    <a:pt x="19875" y="224588"/>
                  </a:lnTo>
                  <a:lnTo>
                    <a:pt x="21758" y="238601"/>
                  </a:lnTo>
                  <a:lnTo>
                    <a:pt x="24036" y="251421"/>
                  </a:lnTo>
                  <a:lnTo>
                    <a:pt x="27098" y="260456"/>
                  </a:lnTo>
                  <a:lnTo>
                    <a:pt x="30988" y="264364"/>
                  </a:lnTo>
                  <a:lnTo>
                    <a:pt x="34884" y="263839"/>
                  </a:lnTo>
                  <a:lnTo>
                    <a:pt x="38602" y="260078"/>
                  </a:lnTo>
                  <a:lnTo>
                    <a:pt x="42361" y="254089"/>
                  </a:lnTo>
                  <a:lnTo>
                    <a:pt x="46535" y="246596"/>
                  </a:lnTo>
                  <a:lnTo>
                    <a:pt x="51293" y="238099"/>
                  </a:lnTo>
                  <a:lnTo>
                    <a:pt x="56785" y="229095"/>
                  </a:lnTo>
                  <a:lnTo>
                    <a:pt x="63224" y="220118"/>
                  </a:lnTo>
                  <a:lnTo>
                    <a:pt x="70630" y="211448"/>
                  </a:lnTo>
                  <a:lnTo>
                    <a:pt x="78873" y="203320"/>
                  </a:lnTo>
                  <a:lnTo>
                    <a:pt x="87777" y="196004"/>
                  </a:lnTo>
                  <a:lnTo>
                    <a:pt x="97171" y="189573"/>
                  </a:lnTo>
                  <a:lnTo>
                    <a:pt x="106919" y="184253"/>
                  </a:lnTo>
                  <a:lnTo>
                    <a:pt x="116915" y="180502"/>
                  </a:lnTo>
                  <a:lnTo>
                    <a:pt x="127082" y="178427"/>
                  </a:lnTo>
                  <a:lnTo>
                    <a:pt x="137367" y="177999"/>
                  </a:lnTo>
                  <a:lnTo>
                    <a:pt x="147731" y="179224"/>
                  </a:lnTo>
                  <a:lnTo>
                    <a:pt x="158145" y="181936"/>
                  </a:lnTo>
                  <a:lnTo>
                    <a:pt x="168427" y="185856"/>
                  </a:lnTo>
                  <a:lnTo>
                    <a:pt x="178258" y="190696"/>
                  </a:lnTo>
                  <a:lnTo>
                    <a:pt x="187500" y="196210"/>
                  </a:lnTo>
                  <a:lnTo>
                    <a:pt x="196181" y="202367"/>
                  </a:lnTo>
                  <a:lnTo>
                    <a:pt x="204398" y="209332"/>
                  </a:lnTo>
                  <a:lnTo>
                    <a:pt x="212261" y="217134"/>
                  </a:lnTo>
                  <a:lnTo>
                    <a:pt x="219864" y="225831"/>
                  </a:lnTo>
                  <a:lnTo>
                    <a:pt x="227284" y="235579"/>
                  </a:lnTo>
                  <a:lnTo>
                    <a:pt x="234571" y="246372"/>
                  </a:lnTo>
                  <a:lnTo>
                    <a:pt x="241601" y="258384"/>
                  </a:lnTo>
                  <a:lnTo>
                    <a:pt x="248096" y="272036"/>
                  </a:lnTo>
                  <a:lnTo>
                    <a:pt x="253941" y="287405"/>
                  </a:lnTo>
                  <a:lnTo>
                    <a:pt x="259017" y="304115"/>
                  </a:lnTo>
                  <a:lnTo>
                    <a:pt x="263129" y="321547"/>
                  </a:lnTo>
                  <a:lnTo>
                    <a:pt x="266259" y="339272"/>
                  </a:lnTo>
                  <a:lnTo>
                    <a:pt x="268378" y="357069"/>
                  </a:lnTo>
                  <a:lnTo>
                    <a:pt x="269359" y="374851"/>
                  </a:lnTo>
                  <a:lnTo>
                    <a:pt x="269238" y="392579"/>
                  </a:lnTo>
                  <a:lnTo>
                    <a:pt x="268022" y="409924"/>
                  </a:lnTo>
                  <a:lnTo>
                    <a:pt x="265611" y="426278"/>
                  </a:lnTo>
                  <a:lnTo>
                    <a:pt x="262063" y="441387"/>
                  </a:lnTo>
                  <a:lnTo>
                    <a:pt x="257564" y="455161"/>
                  </a:lnTo>
                  <a:lnTo>
                    <a:pt x="252327" y="467501"/>
                  </a:lnTo>
                  <a:lnTo>
                    <a:pt x="246538" y="478507"/>
                  </a:lnTo>
                  <a:lnTo>
                    <a:pt x="240025" y="488408"/>
                  </a:lnTo>
                  <a:lnTo>
                    <a:pt x="232289" y="497462"/>
                  </a:lnTo>
                  <a:lnTo>
                    <a:pt x="223161" y="505887"/>
                  </a:lnTo>
                  <a:lnTo>
                    <a:pt x="212928" y="513702"/>
                  </a:lnTo>
                  <a:lnTo>
                    <a:pt x="202142" y="520732"/>
                  </a:lnTo>
                  <a:lnTo>
                    <a:pt x="191175" y="526949"/>
                  </a:lnTo>
                  <a:lnTo>
                    <a:pt x="179879" y="532616"/>
                  </a:lnTo>
                  <a:lnTo>
                    <a:pt x="167705" y="538189"/>
                  </a:lnTo>
                  <a:lnTo>
                    <a:pt x="154403" y="543940"/>
                  </a:lnTo>
                  <a:lnTo>
                    <a:pt x="140028" y="549957"/>
                  </a:lnTo>
                  <a:lnTo>
                    <a:pt x="124769" y="556228"/>
                  </a:lnTo>
                  <a:lnTo>
                    <a:pt x="108841" y="562710"/>
                  </a:lnTo>
                  <a:lnTo>
                    <a:pt x="92755" y="569351"/>
                  </a:lnTo>
                  <a:lnTo>
                    <a:pt x="77269" y="576109"/>
                  </a:lnTo>
                  <a:lnTo>
                    <a:pt x="62758" y="582944"/>
                  </a:lnTo>
                  <a:lnTo>
                    <a:pt x="49487" y="589721"/>
                  </a:lnTo>
                  <a:lnTo>
                    <a:pt x="36390" y="596978"/>
                  </a:lnTo>
                  <a:lnTo>
                    <a:pt x="21204" y="606466"/>
                  </a:lnTo>
                  <a:lnTo>
                    <a:pt x="0" y="6211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10643" y="5113952"/>
              <a:ext cx="21058" cy="189514"/>
            </a:xfrm>
            <a:custGeom>
              <a:avLst/>
              <a:gdLst/>
              <a:ahLst/>
              <a:cxnLst/>
              <a:rect l="0" t="0" r="0" b="0"/>
              <a:pathLst>
                <a:path w="21058" h="189514">
                  <a:moveTo>
                    <a:pt x="21057" y="0"/>
                  </a:moveTo>
                  <a:lnTo>
                    <a:pt x="18190" y="8935"/>
                  </a:lnTo>
                  <a:lnTo>
                    <a:pt x="16048" y="18563"/>
                  </a:lnTo>
                  <a:lnTo>
                    <a:pt x="14445" y="29854"/>
                  </a:lnTo>
                  <a:lnTo>
                    <a:pt x="13264" y="42695"/>
                  </a:lnTo>
                  <a:lnTo>
                    <a:pt x="12416" y="56823"/>
                  </a:lnTo>
                  <a:lnTo>
                    <a:pt x="11818" y="71943"/>
                  </a:lnTo>
                  <a:lnTo>
                    <a:pt x="11404" y="87631"/>
                  </a:lnTo>
                  <a:lnTo>
                    <a:pt x="11120" y="103371"/>
                  </a:lnTo>
                  <a:lnTo>
                    <a:pt x="10922" y="118861"/>
                  </a:lnTo>
                  <a:lnTo>
                    <a:pt x="10589" y="133609"/>
                  </a:lnTo>
                  <a:lnTo>
                    <a:pt x="9585" y="148389"/>
                  </a:lnTo>
                  <a:lnTo>
                    <a:pt x="6703" y="165611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47456" y="5366634"/>
              <a:ext cx="168457" cy="84229"/>
            </a:xfrm>
            <a:custGeom>
              <a:avLst/>
              <a:gdLst/>
              <a:ahLst/>
              <a:cxnLst/>
              <a:rect l="0" t="0" r="0" b="0"/>
              <a:pathLst>
                <a:path w="168457" h="84229">
                  <a:moveTo>
                    <a:pt x="168456" y="0"/>
                  </a:moveTo>
                  <a:lnTo>
                    <a:pt x="159655" y="5800"/>
                  </a:lnTo>
                  <a:lnTo>
                    <a:pt x="151308" y="10724"/>
                  </a:lnTo>
                  <a:lnTo>
                    <a:pt x="142605" y="15232"/>
                  </a:lnTo>
                  <a:lnTo>
                    <a:pt x="133311" y="19625"/>
                  </a:lnTo>
                  <a:lnTo>
                    <a:pt x="123168" y="24287"/>
                  </a:lnTo>
                  <a:lnTo>
                    <a:pt x="112122" y="29402"/>
                  </a:lnTo>
                  <a:lnTo>
                    <a:pt x="100283" y="34980"/>
                  </a:lnTo>
                  <a:lnTo>
                    <a:pt x="87812" y="40952"/>
                  </a:lnTo>
                  <a:lnTo>
                    <a:pt x="74879" y="47226"/>
                  </a:lnTo>
                  <a:lnTo>
                    <a:pt x="61837" y="53609"/>
                  </a:lnTo>
                  <a:lnTo>
                    <a:pt x="47733" y="60550"/>
                  </a:lnTo>
                  <a:lnTo>
                    <a:pt x="29097" y="69774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01795" y="5516315"/>
              <a:ext cx="179382" cy="292086"/>
            </a:xfrm>
            <a:custGeom>
              <a:avLst/>
              <a:gdLst/>
              <a:ahLst/>
              <a:cxnLst/>
              <a:rect l="0" t="0" r="0" b="0"/>
              <a:pathLst>
                <a:path w="179382" h="292086">
                  <a:moveTo>
                    <a:pt x="124650" y="7815"/>
                  </a:moveTo>
                  <a:lnTo>
                    <a:pt x="115781" y="4949"/>
                  </a:lnTo>
                  <a:lnTo>
                    <a:pt x="106794" y="2806"/>
                  </a:lnTo>
                  <a:lnTo>
                    <a:pt x="96804" y="1208"/>
                  </a:lnTo>
                  <a:lnTo>
                    <a:pt x="85996" y="200"/>
                  </a:lnTo>
                  <a:lnTo>
                    <a:pt x="74833" y="0"/>
                  </a:lnTo>
                  <a:lnTo>
                    <a:pt x="63632" y="661"/>
                  </a:lnTo>
                  <a:lnTo>
                    <a:pt x="52693" y="2245"/>
                  </a:lnTo>
                  <a:lnTo>
                    <a:pt x="42357" y="4905"/>
                  </a:lnTo>
                  <a:lnTo>
                    <a:pt x="32749" y="8626"/>
                  </a:lnTo>
                  <a:lnTo>
                    <a:pt x="23977" y="13412"/>
                  </a:lnTo>
                  <a:lnTo>
                    <a:pt x="16225" y="19373"/>
                  </a:lnTo>
                  <a:lnTo>
                    <a:pt x="9502" y="26457"/>
                  </a:lnTo>
                  <a:lnTo>
                    <a:pt x="4156" y="34484"/>
                  </a:lnTo>
                  <a:lnTo>
                    <a:pt x="920" y="43242"/>
                  </a:lnTo>
                  <a:lnTo>
                    <a:pt x="0" y="52540"/>
                  </a:lnTo>
                  <a:lnTo>
                    <a:pt x="992" y="62222"/>
                  </a:lnTo>
                  <a:lnTo>
                    <a:pt x="3177" y="72174"/>
                  </a:lnTo>
                  <a:lnTo>
                    <a:pt x="6011" y="82313"/>
                  </a:lnTo>
                  <a:lnTo>
                    <a:pt x="9181" y="92578"/>
                  </a:lnTo>
                  <a:lnTo>
                    <a:pt x="12520" y="102930"/>
                  </a:lnTo>
                  <a:lnTo>
                    <a:pt x="15958" y="113308"/>
                  </a:lnTo>
                  <a:lnTo>
                    <a:pt x="19943" y="122524"/>
                  </a:lnTo>
                  <a:lnTo>
                    <a:pt x="25361" y="127732"/>
                  </a:lnTo>
                  <a:lnTo>
                    <a:pt x="32110" y="128265"/>
                  </a:lnTo>
                  <a:lnTo>
                    <a:pt x="39495" y="126419"/>
                  </a:lnTo>
                  <a:lnTo>
                    <a:pt x="47601" y="123898"/>
                  </a:lnTo>
                  <a:lnTo>
                    <a:pt x="56755" y="121905"/>
                  </a:lnTo>
                  <a:lnTo>
                    <a:pt x="67029" y="120950"/>
                  </a:lnTo>
                  <a:lnTo>
                    <a:pt x="78129" y="121076"/>
                  </a:lnTo>
                  <a:lnTo>
                    <a:pt x="89546" y="122126"/>
                  </a:lnTo>
                  <a:lnTo>
                    <a:pt x="100947" y="123900"/>
                  </a:lnTo>
                  <a:lnTo>
                    <a:pt x="112035" y="126372"/>
                  </a:lnTo>
                  <a:lnTo>
                    <a:pt x="122478" y="129698"/>
                  </a:lnTo>
                  <a:lnTo>
                    <a:pt x="132161" y="133899"/>
                  </a:lnTo>
                  <a:lnTo>
                    <a:pt x="140985" y="139024"/>
                  </a:lnTo>
                  <a:lnTo>
                    <a:pt x="148773" y="145219"/>
                  </a:lnTo>
                  <a:lnTo>
                    <a:pt x="155533" y="152464"/>
                  </a:lnTo>
                  <a:lnTo>
                    <a:pt x="161414" y="160600"/>
                  </a:lnTo>
                  <a:lnTo>
                    <a:pt x="166607" y="169433"/>
                  </a:lnTo>
                  <a:lnTo>
                    <a:pt x="171280" y="178780"/>
                  </a:lnTo>
                  <a:lnTo>
                    <a:pt x="175251" y="188497"/>
                  </a:lnTo>
                  <a:lnTo>
                    <a:pt x="178014" y="198472"/>
                  </a:lnTo>
                  <a:lnTo>
                    <a:pt x="179381" y="208620"/>
                  </a:lnTo>
                  <a:lnTo>
                    <a:pt x="179145" y="218723"/>
                  </a:lnTo>
                  <a:lnTo>
                    <a:pt x="176934" y="228432"/>
                  </a:lnTo>
                  <a:lnTo>
                    <a:pt x="172739" y="237589"/>
                  </a:lnTo>
                  <a:lnTo>
                    <a:pt x="166837" y="246042"/>
                  </a:lnTo>
                  <a:lnTo>
                    <a:pt x="159595" y="253575"/>
                  </a:lnTo>
                  <a:lnTo>
                    <a:pt x="151358" y="260160"/>
                  </a:lnTo>
                  <a:lnTo>
                    <a:pt x="142407" y="265922"/>
                  </a:lnTo>
                  <a:lnTo>
                    <a:pt x="132955" y="271034"/>
                  </a:lnTo>
                  <a:lnTo>
                    <a:pt x="123151" y="275658"/>
                  </a:lnTo>
                  <a:lnTo>
                    <a:pt x="112942" y="279765"/>
                  </a:lnTo>
                  <a:lnTo>
                    <a:pt x="102096" y="283152"/>
                  </a:lnTo>
                  <a:lnTo>
                    <a:pt x="90541" y="285765"/>
                  </a:lnTo>
                  <a:lnTo>
                    <a:pt x="78377" y="287694"/>
                  </a:lnTo>
                  <a:lnTo>
                    <a:pt x="64287" y="289281"/>
                  </a:lnTo>
                  <a:lnTo>
                    <a:pt x="43679" y="290665"/>
                  </a:lnTo>
                  <a:lnTo>
                    <a:pt x="8836" y="2920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058064" y="5419309"/>
              <a:ext cx="157928" cy="31587"/>
            </a:xfrm>
            <a:custGeom>
              <a:avLst/>
              <a:gdLst/>
              <a:ahLst/>
              <a:cxnLst/>
              <a:rect l="0" t="0" r="0" b="0"/>
              <a:pathLst>
                <a:path w="157928" h="31587">
                  <a:moveTo>
                    <a:pt x="157927" y="0"/>
                  </a:moveTo>
                  <a:lnTo>
                    <a:pt x="149059" y="2934"/>
                  </a:lnTo>
                  <a:lnTo>
                    <a:pt x="140072" y="5716"/>
                  </a:lnTo>
                  <a:lnTo>
                    <a:pt x="130077" y="8616"/>
                  </a:lnTo>
                  <a:lnTo>
                    <a:pt x="119096" y="11656"/>
                  </a:lnTo>
                  <a:lnTo>
                    <a:pt x="107285" y="14821"/>
                  </a:lnTo>
                  <a:lnTo>
                    <a:pt x="94826" y="18081"/>
                  </a:lnTo>
                  <a:lnTo>
                    <a:pt x="81889" y="21246"/>
                  </a:lnTo>
                  <a:lnTo>
                    <a:pt x="68608" y="23989"/>
                  </a:lnTo>
                  <a:lnTo>
                    <a:pt x="55104" y="26164"/>
                  </a:lnTo>
                  <a:lnTo>
                    <a:pt x="42059" y="27798"/>
                  </a:lnTo>
                  <a:lnTo>
                    <a:pt x="29434" y="29153"/>
                  </a:lnTo>
                  <a:lnTo>
                    <a:pt x="16122" y="303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1369560" y="5106357"/>
            <a:ext cx="589596" cy="774665"/>
            <a:chOff x="1369560" y="5106357"/>
            <a:chExt cx="589596" cy="774665"/>
          </a:xfrm>
        </p:grpSpPr>
        <p:sp>
          <p:nvSpPr>
            <p:cNvPr id="43" name="Freeform 42"/>
            <p:cNvSpPr/>
            <p:nvPr/>
          </p:nvSpPr>
          <p:spPr>
            <a:xfrm>
              <a:off x="1369560" y="5296638"/>
              <a:ext cx="297224" cy="584384"/>
            </a:xfrm>
            <a:custGeom>
              <a:avLst/>
              <a:gdLst/>
              <a:ahLst/>
              <a:cxnLst/>
              <a:rect l="0" t="0" r="0" b="0"/>
              <a:pathLst>
                <a:path w="297224" h="584384">
                  <a:moveTo>
                    <a:pt x="42114" y="57958"/>
                  </a:moveTo>
                  <a:lnTo>
                    <a:pt x="47981" y="49224"/>
                  </a:lnTo>
                  <a:lnTo>
                    <a:pt x="53546" y="41517"/>
                  </a:lnTo>
                  <a:lnTo>
                    <a:pt x="59349" y="34119"/>
                  </a:lnTo>
                  <a:lnTo>
                    <a:pt x="65603" y="27031"/>
                  </a:lnTo>
                  <a:lnTo>
                    <a:pt x="72581" y="20501"/>
                  </a:lnTo>
                  <a:lnTo>
                    <a:pt x="80367" y="14633"/>
                  </a:lnTo>
                  <a:lnTo>
                    <a:pt x="89041" y="9541"/>
                  </a:lnTo>
                  <a:lnTo>
                    <a:pt x="98769" y="5420"/>
                  </a:lnTo>
                  <a:lnTo>
                    <a:pt x="109527" y="2287"/>
                  </a:lnTo>
                  <a:lnTo>
                    <a:pt x="120834" y="336"/>
                  </a:lnTo>
                  <a:lnTo>
                    <a:pt x="131884" y="0"/>
                  </a:lnTo>
                  <a:lnTo>
                    <a:pt x="142237" y="1368"/>
                  </a:lnTo>
                  <a:lnTo>
                    <a:pt x="151813" y="4236"/>
                  </a:lnTo>
                  <a:lnTo>
                    <a:pt x="160705" y="8294"/>
                  </a:lnTo>
                  <a:lnTo>
                    <a:pt x="169047" y="13253"/>
                  </a:lnTo>
                  <a:lnTo>
                    <a:pt x="176650" y="19191"/>
                  </a:lnTo>
                  <a:lnTo>
                    <a:pt x="183012" y="26532"/>
                  </a:lnTo>
                  <a:lnTo>
                    <a:pt x="187957" y="35391"/>
                  </a:lnTo>
                  <a:lnTo>
                    <a:pt x="191448" y="45442"/>
                  </a:lnTo>
                  <a:lnTo>
                    <a:pt x="193426" y="56105"/>
                  </a:lnTo>
                  <a:lnTo>
                    <a:pt x="194014" y="66981"/>
                  </a:lnTo>
                  <a:lnTo>
                    <a:pt x="193461" y="77876"/>
                  </a:lnTo>
                  <a:lnTo>
                    <a:pt x="192035" y="88717"/>
                  </a:lnTo>
                  <a:lnTo>
                    <a:pt x="189965" y="99488"/>
                  </a:lnTo>
                  <a:lnTo>
                    <a:pt x="187274" y="110195"/>
                  </a:lnTo>
                  <a:lnTo>
                    <a:pt x="183790" y="120851"/>
                  </a:lnTo>
                  <a:lnTo>
                    <a:pt x="179483" y="131464"/>
                  </a:lnTo>
                  <a:lnTo>
                    <a:pt x="174456" y="141880"/>
                  </a:lnTo>
                  <a:lnTo>
                    <a:pt x="168856" y="151802"/>
                  </a:lnTo>
                  <a:lnTo>
                    <a:pt x="162829" y="161105"/>
                  </a:lnTo>
                  <a:lnTo>
                    <a:pt x="156494" y="169828"/>
                  </a:lnTo>
                  <a:lnTo>
                    <a:pt x="149942" y="178073"/>
                  </a:lnTo>
                  <a:lnTo>
                    <a:pt x="143298" y="185916"/>
                  </a:lnTo>
                  <a:lnTo>
                    <a:pt x="138675" y="192096"/>
                  </a:lnTo>
                  <a:lnTo>
                    <a:pt x="138796" y="195223"/>
                  </a:lnTo>
                  <a:lnTo>
                    <a:pt x="143124" y="196330"/>
                  </a:lnTo>
                  <a:lnTo>
                    <a:pt x="150357" y="196813"/>
                  </a:lnTo>
                  <a:lnTo>
                    <a:pt x="159255" y="197887"/>
                  </a:lnTo>
                  <a:lnTo>
                    <a:pt x="169012" y="200092"/>
                  </a:lnTo>
                  <a:lnTo>
                    <a:pt x="179191" y="203802"/>
                  </a:lnTo>
                  <a:lnTo>
                    <a:pt x="189569" y="209461"/>
                  </a:lnTo>
                  <a:lnTo>
                    <a:pt x="200029" y="217101"/>
                  </a:lnTo>
                  <a:lnTo>
                    <a:pt x="210193" y="226290"/>
                  </a:lnTo>
                  <a:lnTo>
                    <a:pt x="219423" y="236355"/>
                  </a:lnTo>
                  <a:lnTo>
                    <a:pt x="227448" y="246820"/>
                  </a:lnTo>
                  <a:lnTo>
                    <a:pt x="234330" y="257436"/>
                  </a:lnTo>
                  <a:lnTo>
                    <a:pt x="240270" y="268088"/>
                  </a:lnTo>
                  <a:lnTo>
                    <a:pt x="245494" y="278736"/>
                  </a:lnTo>
                  <a:lnTo>
                    <a:pt x="250361" y="289530"/>
                  </a:lnTo>
                  <a:lnTo>
                    <a:pt x="255331" y="300777"/>
                  </a:lnTo>
                  <a:lnTo>
                    <a:pt x="260641" y="312609"/>
                  </a:lnTo>
                  <a:lnTo>
                    <a:pt x="266177" y="324998"/>
                  </a:lnTo>
                  <a:lnTo>
                    <a:pt x="271586" y="337848"/>
                  </a:lnTo>
                  <a:lnTo>
                    <a:pt x="276667" y="351054"/>
                  </a:lnTo>
                  <a:lnTo>
                    <a:pt x="281383" y="364686"/>
                  </a:lnTo>
                  <a:lnTo>
                    <a:pt x="285776" y="378974"/>
                  </a:lnTo>
                  <a:lnTo>
                    <a:pt x="289905" y="393987"/>
                  </a:lnTo>
                  <a:lnTo>
                    <a:pt x="293508" y="409322"/>
                  </a:lnTo>
                  <a:lnTo>
                    <a:pt x="296023" y="424236"/>
                  </a:lnTo>
                  <a:lnTo>
                    <a:pt x="297223" y="438336"/>
                  </a:lnTo>
                  <a:lnTo>
                    <a:pt x="296876" y="451413"/>
                  </a:lnTo>
                  <a:lnTo>
                    <a:pt x="294590" y="463277"/>
                  </a:lnTo>
                  <a:lnTo>
                    <a:pt x="290340" y="473959"/>
                  </a:lnTo>
                  <a:lnTo>
                    <a:pt x="284232" y="483642"/>
                  </a:lnTo>
                  <a:lnTo>
                    <a:pt x="276319" y="492548"/>
                  </a:lnTo>
                  <a:lnTo>
                    <a:pt x="266805" y="500875"/>
                  </a:lnTo>
                  <a:lnTo>
                    <a:pt x="255673" y="508623"/>
                  </a:lnTo>
                  <a:lnTo>
                    <a:pt x="242621" y="515608"/>
                  </a:lnTo>
                  <a:lnTo>
                    <a:pt x="227655" y="521791"/>
                  </a:lnTo>
                  <a:lnTo>
                    <a:pt x="211047" y="527265"/>
                  </a:lnTo>
                  <a:lnTo>
                    <a:pt x="193150" y="532177"/>
                  </a:lnTo>
                  <a:lnTo>
                    <a:pt x="174300" y="536666"/>
                  </a:lnTo>
                  <a:lnTo>
                    <a:pt x="154933" y="540852"/>
                  </a:lnTo>
                  <a:lnTo>
                    <a:pt x="135558" y="544823"/>
                  </a:lnTo>
                  <a:lnTo>
                    <a:pt x="116465" y="548650"/>
                  </a:lnTo>
                  <a:lnTo>
                    <a:pt x="98052" y="552544"/>
                  </a:lnTo>
                  <a:lnTo>
                    <a:pt x="80907" y="556844"/>
                  </a:lnTo>
                  <a:lnTo>
                    <a:pt x="65235" y="561693"/>
                  </a:lnTo>
                  <a:lnTo>
                    <a:pt x="51163" y="566767"/>
                  </a:lnTo>
                  <a:lnTo>
                    <a:pt x="37432" y="571869"/>
                  </a:lnTo>
                  <a:lnTo>
                    <a:pt x="21719" y="577448"/>
                  </a:lnTo>
                  <a:lnTo>
                    <a:pt x="0" y="584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752852" y="5106357"/>
              <a:ext cx="169602" cy="279826"/>
            </a:xfrm>
            <a:custGeom>
              <a:avLst/>
              <a:gdLst/>
              <a:ahLst/>
              <a:cxnLst/>
              <a:rect l="0" t="0" r="0" b="0"/>
              <a:pathLst>
                <a:path w="169602" h="279826">
                  <a:moveTo>
                    <a:pt x="6262" y="16612"/>
                  </a:moveTo>
                  <a:lnTo>
                    <a:pt x="924" y="22622"/>
                  </a:lnTo>
                  <a:lnTo>
                    <a:pt x="0" y="28761"/>
                  </a:lnTo>
                  <a:lnTo>
                    <a:pt x="2649" y="33833"/>
                  </a:lnTo>
                  <a:lnTo>
                    <a:pt x="7688" y="36719"/>
                  </a:lnTo>
                  <a:lnTo>
                    <a:pt x="14402" y="37261"/>
                  </a:lnTo>
                  <a:lnTo>
                    <a:pt x="22304" y="35932"/>
                  </a:lnTo>
                  <a:lnTo>
                    <a:pt x="31038" y="33478"/>
                  </a:lnTo>
                  <a:lnTo>
                    <a:pt x="40348" y="30440"/>
                  </a:lnTo>
                  <a:lnTo>
                    <a:pt x="50054" y="27123"/>
                  </a:lnTo>
                  <a:lnTo>
                    <a:pt x="60028" y="23680"/>
                  </a:lnTo>
                  <a:lnTo>
                    <a:pt x="70185" y="20185"/>
                  </a:lnTo>
                  <a:lnTo>
                    <a:pt x="80464" y="16669"/>
                  </a:lnTo>
                  <a:lnTo>
                    <a:pt x="90825" y="13148"/>
                  </a:lnTo>
                  <a:lnTo>
                    <a:pt x="101247" y="9631"/>
                  </a:lnTo>
                  <a:lnTo>
                    <a:pt x="111874" y="6285"/>
                  </a:lnTo>
                  <a:lnTo>
                    <a:pt x="123001" y="3417"/>
                  </a:lnTo>
                  <a:lnTo>
                    <a:pt x="134727" y="1169"/>
                  </a:lnTo>
                  <a:lnTo>
                    <a:pt x="146195" y="0"/>
                  </a:lnTo>
                  <a:lnTo>
                    <a:pt x="155763" y="729"/>
                  </a:lnTo>
                  <a:lnTo>
                    <a:pt x="162671" y="3634"/>
                  </a:lnTo>
                  <a:lnTo>
                    <a:pt x="166984" y="8518"/>
                  </a:lnTo>
                  <a:lnTo>
                    <a:pt x="169130" y="15002"/>
                  </a:lnTo>
                  <a:lnTo>
                    <a:pt x="169601" y="22693"/>
                  </a:lnTo>
                  <a:lnTo>
                    <a:pt x="168513" y="31262"/>
                  </a:lnTo>
                  <a:lnTo>
                    <a:pt x="165605" y="40450"/>
                  </a:lnTo>
                  <a:lnTo>
                    <a:pt x="160886" y="50072"/>
                  </a:lnTo>
                  <a:lnTo>
                    <a:pt x="154772" y="60158"/>
                  </a:lnTo>
                  <a:lnTo>
                    <a:pt x="147907" y="70920"/>
                  </a:lnTo>
                  <a:lnTo>
                    <a:pt x="140735" y="82424"/>
                  </a:lnTo>
                  <a:lnTo>
                    <a:pt x="133480" y="94591"/>
                  </a:lnTo>
                  <a:lnTo>
                    <a:pt x="126236" y="107292"/>
                  </a:lnTo>
                  <a:lnTo>
                    <a:pt x="119037" y="120393"/>
                  </a:lnTo>
                  <a:lnTo>
                    <a:pt x="112052" y="133784"/>
                  </a:lnTo>
                  <a:lnTo>
                    <a:pt x="105580" y="147380"/>
                  </a:lnTo>
                  <a:lnTo>
                    <a:pt x="99743" y="161118"/>
                  </a:lnTo>
                  <a:lnTo>
                    <a:pt x="94500" y="174953"/>
                  </a:lnTo>
                  <a:lnTo>
                    <a:pt x="89743" y="188855"/>
                  </a:lnTo>
                  <a:lnTo>
                    <a:pt x="85357" y="202792"/>
                  </a:lnTo>
                  <a:lnTo>
                    <a:pt x="81198" y="216529"/>
                  </a:lnTo>
                  <a:lnTo>
                    <a:pt x="76590" y="231184"/>
                  </a:lnTo>
                  <a:lnTo>
                    <a:pt x="70005" y="250279"/>
                  </a:lnTo>
                  <a:lnTo>
                    <a:pt x="58905" y="2798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717000" y="5396710"/>
              <a:ext cx="242156" cy="94758"/>
            </a:xfrm>
            <a:custGeom>
              <a:avLst/>
              <a:gdLst/>
              <a:ahLst/>
              <a:cxnLst/>
              <a:rect l="0" t="0" r="0" b="0"/>
              <a:pathLst>
                <a:path w="242156" h="94758">
                  <a:moveTo>
                    <a:pt x="242155" y="0"/>
                  </a:moveTo>
                  <a:lnTo>
                    <a:pt x="230420" y="2934"/>
                  </a:lnTo>
                  <a:lnTo>
                    <a:pt x="219292" y="5716"/>
                  </a:lnTo>
                  <a:lnTo>
                    <a:pt x="207698" y="8616"/>
                  </a:lnTo>
                  <a:lnTo>
                    <a:pt x="195709" y="11656"/>
                  </a:lnTo>
                  <a:lnTo>
                    <a:pt x="183698" y="14821"/>
                  </a:lnTo>
                  <a:lnTo>
                    <a:pt x="171890" y="18090"/>
                  </a:lnTo>
                  <a:lnTo>
                    <a:pt x="160191" y="21601"/>
                  </a:lnTo>
                  <a:lnTo>
                    <a:pt x="148274" y="25641"/>
                  </a:lnTo>
                  <a:lnTo>
                    <a:pt x="135966" y="30323"/>
                  </a:lnTo>
                  <a:lnTo>
                    <a:pt x="123413" y="35603"/>
                  </a:lnTo>
                  <a:lnTo>
                    <a:pt x="110979" y="41372"/>
                  </a:lnTo>
                  <a:lnTo>
                    <a:pt x="98867" y="47508"/>
                  </a:lnTo>
                  <a:lnTo>
                    <a:pt x="86954" y="53746"/>
                  </a:lnTo>
                  <a:lnTo>
                    <a:pt x="74888" y="59700"/>
                  </a:lnTo>
                  <a:lnTo>
                    <a:pt x="62488" y="65183"/>
                  </a:lnTo>
                  <a:lnTo>
                    <a:pt x="50136" y="70230"/>
                  </a:lnTo>
                  <a:lnTo>
                    <a:pt x="37380" y="75604"/>
                  </a:lnTo>
                  <a:lnTo>
                    <a:pt x="21979" y="82895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757262" y="5544967"/>
              <a:ext cx="151381" cy="298823"/>
            </a:xfrm>
            <a:custGeom>
              <a:avLst/>
              <a:gdLst/>
              <a:ahLst/>
              <a:cxnLst/>
              <a:rect l="0" t="0" r="0" b="0"/>
              <a:pathLst>
                <a:path w="151381" h="298823">
                  <a:moveTo>
                    <a:pt x="138723" y="30727"/>
                  </a:moveTo>
                  <a:lnTo>
                    <a:pt x="132922" y="36729"/>
                  </a:lnTo>
                  <a:lnTo>
                    <a:pt x="127998" y="43574"/>
                  </a:lnTo>
                  <a:lnTo>
                    <a:pt x="123495" y="51962"/>
                  </a:lnTo>
                  <a:lnTo>
                    <a:pt x="119274" y="61589"/>
                  </a:lnTo>
                  <a:lnTo>
                    <a:pt x="115261" y="71904"/>
                  </a:lnTo>
                  <a:lnTo>
                    <a:pt x="111399" y="82516"/>
                  </a:lnTo>
                  <a:lnTo>
                    <a:pt x="107647" y="93386"/>
                  </a:lnTo>
                  <a:lnTo>
                    <a:pt x="103971" y="104735"/>
                  </a:lnTo>
                  <a:lnTo>
                    <a:pt x="100349" y="116661"/>
                  </a:lnTo>
                  <a:lnTo>
                    <a:pt x="96764" y="129125"/>
                  </a:lnTo>
                  <a:lnTo>
                    <a:pt x="93203" y="142031"/>
                  </a:lnTo>
                  <a:lnTo>
                    <a:pt x="89664" y="155273"/>
                  </a:lnTo>
                  <a:lnTo>
                    <a:pt x="86304" y="168760"/>
                  </a:lnTo>
                  <a:lnTo>
                    <a:pt x="83427" y="182420"/>
                  </a:lnTo>
                  <a:lnTo>
                    <a:pt x="81156" y="196197"/>
                  </a:lnTo>
                  <a:lnTo>
                    <a:pt x="79292" y="209889"/>
                  </a:lnTo>
                  <a:lnTo>
                    <a:pt x="77427" y="223161"/>
                  </a:lnTo>
                  <a:lnTo>
                    <a:pt x="75326" y="235868"/>
                  </a:lnTo>
                  <a:lnTo>
                    <a:pt x="73253" y="248028"/>
                  </a:lnTo>
                  <a:lnTo>
                    <a:pt x="71847" y="259734"/>
                  </a:lnTo>
                  <a:lnTo>
                    <a:pt x="71435" y="271074"/>
                  </a:lnTo>
                  <a:lnTo>
                    <a:pt x="72499" y="281487"/>
                  </a:lnTo>
                  <a:lnTo>
                    <a:pt x="75806" y="289817"/>
                  </a:lnTo>
                  <a:lnTo>
                    <a:pt x="81550" y="295592"/>
                  </a:lnTo>
                  <a:lnTo>
                    <a:pt x="89138" y="298653"/>
                  </a:lnTo>
                  <a:lnTo>
                    <a:pt x="97518" y="298822"/>
                  </a:lnTo>
                  <a:lnTo>
                    <a:pt x="105992" y="296302"/>
                  </a:lnTo>
                  <a:lnTo>
                    <a:pt x="114100" y="291561"/>
                  </a:lnTo>
                  <a:lnTo>
                    <a:pt x="121457" y="285115"/>
                  </a:lnTo>
                  <a:lnTo>
                    <a:pt x="127953" y="277420"/>
                  </a:lnTo>
                  <a:lnTo>
                    <a:pt x="133669" y="268835"/>
                  </a:lnTo>
                  <a:lnTo>
                    <a:pt x="138757" y="259630"/>
                  </a:lnTo>
                  <a:lnTo>
                    <a:pt x="143364" y="249997"/>
                  </a:lnTo>
                  <a:lnTo>
                    <a:pt x="147292" y="240071"/>
                  </a:lnTo>
                  <a:lnTo>
                    <a:pt x="150027" y="229949"/>
                  </a:lnTo>
                  <a:lnTo>
                    <a:pt x="151380" y="219697"/>
                  </a:lnTo>
                  <a:lnTo>
                    <a:pt x="151305" y="209524"/>
                  </a:lnTo>
                  <a:lnTo>
                    <a:pt x="149734" y="199764"/>
                  </a:lnTo>
                  <a:lnTo>
                    <a:pt x="146787" y="190570"/>
                  </a:lnTo>
                  <a:lnTo>
                    <a:pt x="142707" y="181922"/>
                  </a:lnTo>
                  <a:lnTo>
                    <a:pt x="137759" y="173726"/>
                  </a:lnTo>
                  <a:lnTo>
                    <a:pt x="132172" y="165878"/>
                  </a:lnTo>
                  <a:lnTo>
                    <a:pt x="125966" y="158284"/>
                  </a:lnTo>
                  <a:lnTo>
                    <a:pt x="118969" y="150870"/>
                  </a:lnTo>
                  <a:lnTo>
                    <a:pt x="111151" y="143583"/>
                  </a:lnTo>
                  <a:lnTo>
                    <a:pt x="102612" y="136383"/>
                  </a:lnTo>
                  <a:lnTo>
                    <a:pt x="93501" y="129242"/>
                  </a:lnTo>
                  <a:lnTo>
                    <a:pt x="83964" y="122146"/>
                  </a:lnTo>
                  <a:lnTo>
                    <a:pt x="74119" y="115244"/>
                  </a:lnTo>
                  <a:lnTo>
                    <a:pt x="64058" y="108836"/>
                  </a:lnTo>
                  <a:lnTo>
                    <a:pt x="53850" y="103042"/>
                  </a:lnTo>
                  <a:lnTo>
                    <a:pt x="43708" y="97659"/>
                  </a:lnTo>
                  <a:lnTo>
                    <a:pt x="33972" y="92277"/>
                  </a:lnTo>
                  <a:lnTo>
                    <a:pt x="24802" y="86644"/>
                  </a:lnTo>
                  <a:lnTo>
                    <a:pt x="16510" y="80367"/>
                  </a:lnTo>
                  <a:lnTo>
                    <a:pt x="9618" y="72856"/>
                  </a:lnTo>
                  <a:lnTo>
                    <a:pt x="4294" y="63920"/>
                  </a:lnTo>
                  <a:lnTo>
                    <a:pt x="873" y="54173"/>
                  </a:lnTo>
                  <a:lnTo>
                    <a:pt x="0" y="44784"/>
                  </a:lnTo>
                  <a:lnTo>
                    <a:pt x="1786" y="36398"/>
                  </a:lnTo>
                  <a:lnTo>
                    <a:pt x="5899" y="28976"/>
                  </a:lnTo>
                  <a:lnTo>
                    <a:pt x="11857" y="22077"/>
                  </a:lnTo>
                  <a:lnTo>
                    <a:pt x="19193" y="15377"/>
                  </a:lnTo>
                  <a:lnTo>
                    <a:pt x="27521" y="9199"/>
                  </a:lnTo>
                  <a:lnTo>
                    <a:pt x="36546" y="4400"/>
                  </a:lnTo>
                  <a:lnTo>
                    <a:pt x="46046" y="1355"/>
                  </a:lnTo>
                  <a:lnTo>
                    <a:pt x="55605" y="0"/>
                  </a:lnTo>
                  <a:lnTo>
                    <a:pt x="65643" y="61"/>
                  </a:lnTo>
                  <a:lnTo>
                    <a:pt x="78155" y="2666"/>
                  </a:lnTo>
                  <a:lnTo>
                    <a:pt x="96609" y="96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729474" y="156533"/>
            <a:ext cx="828744" cy="854203"/>
            <a:chOff x="729474" y="156533"/>
            <a:chExt cx="828744" cy="854203"/>
          </a:xfrm>
        </p:grpSpPr>
        <p:sp>
          <p:nvSpPr>
            <p:cNvPr id="2" name="Freeform 1"/>
            <p:cNvSpPr/>
            <p:nvPr/>
          </p:nvSpPr>
          <p:spPr>
            <a:xfrm>
              <a:off x="729474" y="196985"/>
              <a:ext cx="218091" cy="708466"/>
            </a:xfrm>
            <a:custGeom>
              <a:avLst/>
              <a:gdLst/>
              <a:ahLst/>
              <a:cxnLst/>
              <a:rect l="0" t="0" r="0" b="0"/>
              <a:pathLst>
                <a:path w="218091" h="708466">
                  <a:moveTo>
                    <a:pt x="175976" y="171512"/>
                  </a:moveTo>
                  <a:lnTo>
                    <a:pt x="181777" y="165510"/>
                  </a:lnTo>
                  <a:lnTo>
                    <a:pt x="186701" y="158665"/>
                  </a:lnTo>
                  <a:lnTo>
                    <a:pt x="191204" y="150278"/>
                  </a:lnTo>
                  <a:lnTo>
                    <a:pt x="195424" y="140651"/>
                  </a:lnTo>
                  <a:lnTo>
                    <a:pt x="199438" y="130336"/>
                  </a:lnTo>
                  <a:lnTo>
                    <a:pt x="203290" y="119724"/>
                  </a:lnTo>
                  <a:lnTo>
                    <a:pt x="206697" y="108853"/>
                  </a:lnTo>
                  <a:lnTo>
                    <a:pt x="209076" y="97504"/>
                  </a:lnTo>
                  <a:lnTo>
                    <a:pt x="210187" y="85588"/>
                  </a:lnTo>
                  <a:lnTo>
                    <a:pt x="209949" y="73469"/>
                  </a:lnTo>
                  <a:lnTo>
                    <a:pt x="208268" y="61860"/>
                  </a:lnTo>
                  <a:lnTo>
                    <a:pt x="205242" y="51124"/>
                  </a:lnTo>
                  <a:lnTo>
                    <a:pt x="200940" y="41289"/>
                  </a:lnTo>
                  <a:lnTo>
                    <a:pt x="195311" y="32221"/>
                  </a:lnTo>
                  <a:lnTo>
                    <a:pt x="188449" y="23761"/>
                  </a:lnTo>
                  <a:lnTo>
                    <a:pt x="180402" y="16079"/>
                  </a:lnTo>
                  <a:lnTo>
                    <a:pt x="171099" y="9663"/>
                  </a:lnTo>
                  <a:lnTo>
                    <a:pt x="160622" y="4688"/>
                  </a:lnTo>
                  <a:lnTo>
                    <a:pt x="149333" y="1345"/>
                  </a:lnTo>
                  <a:lnTo>
                    <a:pt x="137764" y="0"/>
                  </a:lnTo>
                  <a:lnTo>
                    <a:pt x="126249" y="655"/>
                  </a:lnTo>
                  <a:lnTo>
                    <a:pt x="115077" y="3026"/>
                  </a:lnTo>
                  <a:lnTo>
                    <a:pt x="104575" y="6744"/>
                  </a:lnTo>
                  <a:lnTo>
                    <a:pt x="94847" y="11462"/>
                  </a:lnTo>
                  <a:lnTo>
                    <a:pt x="85823" y="16897"/>
                  </a:lnTo>
                  <a:lnTo>
                    <a:pt x="77367" y="22836"/>
                  </a:lnTo>
                  <a:lnTo>
                    <a:pt x="69341" y="29127"/>
                  </a:lnTo>
                  <a:lnTo>
                    <a:pt x="61626" y="35824"/>
                  </a:lnTo>
                  <a:lnTo>
                    <a:pt x="54131" y="43159"/>
                  </a:lnTo>
                  <a:lnTo>
                    <a:pt x="46793" y="51209"/>
                  </a:lnTo>
                  <a:lnTo>
                    <a:pt x="39729" y="59904"/>
                  </a:lnTo>
                  <a:lnTo>
                    <a:pt x="33211" y="69119"/>
                  </a:lnTo>
                  <a:lnTo>
                    <a:pt x="27351" y="78732"/>
                  </a:lnTo>
                  <a:lnTo>
                    <a:pt x="22264" y="88798"/>
                  </a:lnTo>
                  <a:lnTo>
                    <a:pt x="18146" y="99540"/>
                  </a:lnTo>
                  <a:lnTo>
                    <a:pt x="15002" y="111022"/>
                  </a:lnTo>
                  <a:lnTo>
                    <a:pt x="12534" y="123003"/>
                  </a:lnTo>
                  <a:lnTo>
                    <a:pt x="10254" y="135046"/>
                  </a:lnTo>
                  <a:lnTo>
                    <a:pt x="7868" y="146891"/>
                  </a:lnTo>
                  <a:lnTo>
                    <a:pt x="5432" y="158625"/>
                  </a:lnTo>
                  <a:lnTo>
                    <a:pt x="3249" y="170569"/>
                  </a:lnTo>
                  <a:lnTo>
                    <a:pt x="1489" y="182898"/>
                  </a:lnTo>
                  <a:lnTo>
                    <a:pt x="324" y="195466"/>
                  </a:lnTo>
                  <a:lnTo>
                    <a:pt x="0" y="207910"/>
                  </a:lnTo>
                  <a:lnTo>
                    <a:pt x="565" y="220024"/>
                  </a:lnTo>
                  <a:lnTo>
                    <a:pt x="1912" y="231770"/>
                  </a:lnTo>
                  <a:lnTo>
                    <a:pt x="3879" y="243190"/>
                  </a:lnTo>
                  <a:lnTo>
                    <a:pt x="6316" y="254354"/>
                  </a:lnTo>
                  <a:lnTo>
                    <a:pt x="9255" y="265325"/>
                  </a:lnTo>
                  <a:lnTo>
                    <a:pt x="12906" y="276158"/>
                  </a:lnTo>
                  <a:lnTo>
                    <a:pt x="17329" y="286891"/>
                  </a:lnTo>
                  <a:lnTo>
                    <a:pt x="22604" y="297387"/>
                  </a:lnTo>
                  <a:lnTo>
                    <a:pt x="28902" y="307363"/>
                  </a:lnTo>
                  <a:lnTo>
                    <a:pt x="36220" y="316688"/>
                  </a:lnTo>
                  <a:lnTo>
                    <a:pt x="44576" y="324916"/>
                  </a:lnTo>
                  <a:lnTo>
                    <a:pt x="54088" y="331232"/>
                  </a:lnTo>
                  <a:lnTo>
                    <a:pt x="64705" y="335359"/>
                  </a:lnTo>
                  <a:lnTo>
                    <a:pt x="76088" y="337333"/>
                  </a:lnTo>
                  <a:lnTo>
                    <a:pt x="87720" y="337228"/>
                  </a:lnTo>
                  <a:lnTo>
                    <a:pt x="99277" y="335302"/>
                  </a:lnTo>
                  <a:lnTo>
                    <a:pt x="110477" y="331758"/>
                  </a:lnTo>
                  <a:lnTo>
                    <a:pt x="120998" y="326646"/>
                  </a:lnTo>
                  <a:lnTo>
                    <a:pt x="130739" y="320135"/>
                  </a:lnTo>
                  <a:lnTo>
                    <a:pt x="139771" y="312325"/>
                  </a:lnTo>
                  <a:lnTo>
                    <a:pt x="148232" y="303182"/>
                  </a:lnTo>
                  <a:lnTo>
                    <a:pt x="156258" y="292807"/>
                  </a:lnTo>
                  <a:lnTo>
                    <a:pt x="163802" y="281418"/>
                  </a:lnTo>
                  <a:lnTo>
                    <a:pt x="170651" y="269248"/>
                  </a:lnTo>
                  <a:lnTo>
                    <a:pt x="176741" y="256511"/>
                  </a:lnTo>
                  <a:lnTo>
                    <a:pt x="182153" y="243536"/>
                  </a:lnTo>
                  <a:lnTo>
                    <a:pt x="187024" y="230752"/>
                  </a:lnTo>
                  <a:lnTo>
                    <a:pt x="191481" y="218372"/>
                  </a:lnTo>
                  <a:lnTo>
                    <a:pt x="195475" y="206263"/>
                  </a:lnTo>
                  <a:lnTo>
                    <a:pt x="198786" y="194059"/>
                  </a:lnTo>
                  <a:lnTo>
                    <a:pt x="201319" y="181621"/>
                  </a:lnTo>
                  <a:lnTo>
                    <a:pt x="202160" y="171478"/>
                  </a:lnTo>
                  <a:lnTo>
                    <a:pt x="200739" y="167437"/>
                  </a:lnTo>
                  <a:lnTo>
                    <a:pt x="198333" y="169349"/>
                  </a:lnTo>
                  <a:lnTo>
                    <a:pt x="195864" y="175703"/>
                  </a:lnTo>
                  <a:lnTo>
                    <a:pt x="194127" y="185331"/>
                  </a:lnTo>
                  <a:lnTo>
                    <a:pt x="193452" y="197353"/>
                  </a:lnTo>
                  <a:lnTo>
                    <a:pt x="193650" y="211091"/>
                  </a:lnTo>
                  <a:lnTo>
                    <a:pt x="194243" y="226035"/>
                  </a:lnTo>
                  <a:lnTo>
                    <a:pt x="194899" y="241821"/>
                  </a:lnTo>
                  <a:lnTo>
                    <a:pt x="195474" y="258348"/>
                  </a:lnTo>
                  <a:lnTo>
                    <a:pt x="195926" y="275741"/>
                  </a:lnTo>
                  <a:lnTo>
                    <a:pt x="196261" y="294003"/>
                  </a:lnTo>
                  <a:lnTo>
                    <a:pt x="196502" y="313015"/>
                  </a:lnTo>
                  <a:lnTo>
                    <a:pt x="196671" y="332617"/>
                  </a:lnTo>
                  <a:lnTo>
                    <a:pt x="196788" y="352659"/>
                  </a:lnTo>
                  <a:lnTo>
                    <a:pt x="196868" y="373017"/>
                  </a:lnTo>
                  <a:lnTo>
                    <a:pt x="196922" y="393597"/>
                  </a:lnTo>
                  <a:lnTo>
                    <a:pt x="196963" y="414316"/>
                  </a:lnTo>
                  <a:lnTo>
                    <a:pt x="197161" y="434637"/>
                  </a:lnTo>
                  <a:lnTo>
                    <a:pt x="197825" y="453602"/>
                  </a:lnTo>
                  <a:lnTo>
                    <a:pt x="199085" y="470810"/>
                  </a:lnTo>
                  <a:lnTo>
                    <a:pt x="200745" y="486670"/>
                  </a:lnTo>
                  <a:lnTo>
                    <a:pt x="202398" y="502090"/>
                  </a:lnTo>
                  <a:lnTo>
                    <a:pt x="203805" y="517656"/>
                  </a:lnTo>
                  <a:lnTo>
                    <a:pt x="204900" y="533589"/>
                  </a:lnTo>
                  <a:lnTo>
                    <a:pt x="205709" y="549912"/>
                  </a:lnTo>
                  <a:lnTo>
                    <a:pt x="206293" y="566561"/>
                  </a:lnTo>
                  <a:lnTo>
                    <a:pt x="206871" y="583134"/>
                  </a:lnTo>
                  <a:lnTo>
                    <a:pt x="207800" y="598947"/>
                  </a:lnTo>
                  <a:lnTo>
                    <a:pt x="209240" y="613692"/>
                  </a:lnTo>
                  <a:lnTo>
                    <a:pt x="211022" y="627556"/>
                  </a:lnTo>
                  <a:lnTo>
                    <a:pt x="212758" y="641021"/>
                  </a:lnTo>
                  <a:lnTo>
                    <a:pt x="214220" y="654398"/>
                  </a:lnTo>
                  <a:lnTo>
                    <a:pt x="215355" y="667227"/>
                  </a:lnTo>
                  <a:lnTo>
                    <a:pt x="216314" y="679619"/>
                  </a:lnTo>
                  <a:lnTo>
                    <a:pt x="217178" y="692670"/>
                  </a:lnTo>
                  <a:lnTo>
                    <a:pt x="218090" y="7084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238160" y="156533"/>
              <a:ext cx="193716" cy="275136"/>
            </a:xfrm>
            <a:custGeom>
              <a:avLst/>
              <a:gdLst/>
              <a:ahLst/>
              <a:cxnLst/>
              <a:rect l="0" t="0" r="0" b="0"/>
              <a:pathLst>
                <a:path w="193716" h="275136">
                  <a:moveTo>
                    <a:pt x="193715" y="1394"/>
                  </a:moveTo>
                  <a:lnTo>
                    <a:pt x="181980" y="7127"/>
                  </a:lnTo>
                  <a:lnTo>
                    <a:pt x="170851" y="11412"/>
                  </a:lnTo>
                  <a:lnTo>
                    <a:pt x="159257" y="14613"/>
                  </a:lnTo>
                  <a:lnTo>
                    <a:pt x="147269" y="16801"/>
                  </a:lnTo>
                  <a:lnTo>
                    <a:pt x="135257" y="17850"/>
                  </a:lnTo>
                  <a:lnTo>
                    <a:pt x="123455" y="17792"/>
                  </a:lnTo>
                  <a:lnTo>
                    <a:pt x="111928" y="16795"/>
                  </a:lnTo>
                  <a:lnTo>
                    <a:pt x="100660" y="15067"/>
                  </a:lnTo>
                  <a:lnTo>
                    <a:pt x="89600" y="12798"/>
                  </a:lnTo>
                  <a:lnTo>
                    <a:pt x="78700" y="10141"/>
                  </a:lnTo>
                  <a:lnTo>
                    <a:pt x="67914" y="7213"/>
                  </a:lnTo>
                  <a:lnTo>
                    <a:pt x="57214" y="4111"/>
                  </a:lnTo>
                  <a:lnTo>
                    <a:pt x="46739" y="1386"/>
                  </a:lnTo>
                  <a:lnTo>
                    <a:pt x="36778" y="0"/>
                  </a:lnTo>
                  <a:lnTo>
                    <a:pt x="27458" y="379"/>
                  </a:lnTo>
                  <a:lnTo>
                    <a:pt x="19064" y="2772"/>
                  </a:lnTo>
                  <a:lnTo>
                    <a:pt x="12104" y="7502"/>
                  </a:lnTo>
                  <a:lnTo>
                    <a:pt x="6726" y="14499"/>
                  </a:lnTo>
                  <a:lnTo>
                    <a:pt x="2929" y="23246"/>
                  </a:lnTo>
                  <a:lnTo>
                    <a:pt x="739" y="33011"/>
                  </a:lnTo>
                  <a:lnTo>
                    <a:pt x="0" y="43278"/>
                  </a:lnTo>
                  <a:lnTo>
                    <a:pt x="281" y="53929"/>
                  </a:lnTo>
                  <a:lnTo>
                    <a:pt x="992" y="65137"/>
                  </a:lnTo>
                  <a:lnTo>
                    <a:pt x="1763" y="76972"/>
                  </a:lnTo>
                  <a:lnTo>
                    <a:pt x="2598" y="89377"/>
                  </a:lnTo>
                  <a:lnTo>
                    <a:pt x="3765" y="102245"/>
                  </a:lnTo>
                  <a:lnTo>
                    <a:pt x="5407" y="115429"/>
                  </a:lnTo>
                  <a:lnTo>
                    <a:pt x="7702" y="127676"/>
                  </a:lnTo>
                  <a:lnTo>
                    <a:pt x="11648" y="136311"/>
                  </a:lnTo>
                  <a:lnTo>
                    <a:pt x="17529" y="140104"/>
                  </a:lnTo>
                  <a:lnTo>
                    <a:pt x="23947" y="140038"/>
                  </a:lnTo>
                  <a:lnTo>
                    <a:pt x="30464" y="137416"/>
                  </a:lnTo>
                  <a:lnTo>
                    <a:pt x="37218" y="133352"/>
                  </a:lnTo>
                  <a:lnTo>
                    <a:pt x="44533" y="128757"/>
                  </a:lnTo>
                  <a:lnTo>
                    <a:pt x="52538" y="124145"/>
                  </a:lnTo>
                  <a:lnTo>
                    <a:pt x="61188" y="120040"/>
                  </a:lnTo>
                  <a:lnTo>
                    <a:pt x="70365" y="117099"/>
                  </a:lnTo>
                  <a:lnTo>
                    <a:pt x="79944" y="115566"/>
                  </a:lnTo>
                  <a:lnTo>
                    <a:pt x="89815" y="115499"/>
                  </a:lnTo>
                  <a:lnTo>
                    <a:pt x="99894" y="116965"/>
                  </a:lnTo>
                  <a:lnTo>
                    <a:pt x="110116" y="119837"/>
                  </a:lnTo>
                  <a:lnTo>
                    <a:pt x="120438" y="123865"/>
                  </a:lnTo>
                  <a:lnTo>
                    <a:pt x="130827" y="128776"/>
                  </a:lnTo>
                  <a:lnTo>
                    <a:pt x="141257" y="134338"/>
                  </a:lnTo>
                  <a:lnTo>
                    <a:pt x="151550" y="140527"/>
                  </a:lnTo>
                  <a:lnTo>
                    <a:pt x="161388" y="147513"/>
                  </a:lnTo>
                  <a:lnTo>
                    <a:pt x="170622" y="155328"/>
                  </a:lnTo>
                  <a:lnTo>
                    <a:pt x="178788" y="164035"/>
                  </a:lnTo>
                  <a:lnTo>
                    <a:pt x="185062" y="173790"/>
                  </a:lnTo>
                  <a:lnTo>
                    <a:pt x="189162" y="184569"/>
                  </a:lnTo>
                  <a:lnTo>
                    <a:pt x="191117" y="195892"/>
                  </a:lnTo>
                  <a:lnTo>
                    <a:pt x="191000" y="206953"/>
                  </a:lnTo>
                  <a:lnTo>
                    <a:pt x="189066" y="217309"/>
                  </a:lnTo>
                  <a:lnTo>
                    <a:pt x="185516" y="226718"/>
                  </a:lnTo>
                  <a:lnTo>
                    <a:pt x="180401" y="234965"/>
                  </a:lnTo>
                  <a:lnTo>
                    <a:pt x="173892" y="242066"/>
                  </a:lnTo>
                  <a:lnTo>
                    <a:pt x="166253" y="248190"/>
                  </a:lnTo>
                  <a:lnTo>
                    <a:pt x="157757" y="253554"/>
                  </a:lnTo>
                  <a:lnTo>
                    <a:pt x="148631" y="258350"/>
                  </a:lnTo>
                  <a:lnTo>
                    <a:pt x="138893" y="262575"/>
                  </a:lnTo>
                  <a:lnTo>
                    <a:pt x="128371" y="266041"/>
                  </a:lnTo>
                  <a:lnTo>
                    <a:pt x="117033" y="268707"/>
                  </a:lnTo>
                  <a:lnTo>
                    <a:pt x="104977" y="270668"/>
                  </a:lnTo>
                  <a:lnTo>
                    <a:pt x="92352" y="272067"/>
                  </a:lnTo>
                  <a:lnTo>
                    <a:pt x="79321" y="273045"/>
                  </a:lnTo>
                  <a:lnTo>
                    <a:pt x="66607" y="273721"/>
                  </a:lnTo>
                  <a:lnTo>
                    <a:pt x="54248" y="274256"/>
                  </a:lnTo>
                  <a:lnTo>
                    <a:pt x="41159" y="274701"/>
                  </a:lnTo>
                  <a:lnTo>
                    <a:pt x="25259" y="27513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147606" y="515896"/>
              <a:ext cx="410612" cy="31586"/>
            </a:xfrm>
            <a:custGeom>
              <a:avLst/>
              <a:gdLst/>
              <a:ahLst/>
              <a:cxnLst/>
              <a:rect l="0" t="0" r="0" b="0"/>
              <a:pathLst>
                <a:path w="410612" h="31586">
                  <a:moveTo>
                    <a:pt x="410611" y="0"/>
                  </a:moveTo>
                  <a:lnTo>
                    <a:pt x="398809" y="0"/>
                  </a:lnTo>
                  <a:lnTo>
                    <a:pt x="387040" y="0"/>
                  </a:lnTo>
                  <a:lnTo>
                    <a:pt x="374145" y="0"/>
                  </a:lnTo>
                  <a:lnTo>
                    <a:pt x="360124" y="0"/>
                  </a:lnTo>
                  <a:lnTo>
                    <a:pt x="345148" y="0"/>
                  </a:lnTo>
                  <a:lnTo>
                    <a:pt x="329430" y="0"/>
                  </a:lnTo>
                  <a:lnTo>
                    <a:pt x="313327" y="0"/>
                  </a:lnTo>
                  <a:lnTo>
                    <a:pt x="297303" y="0"/>
                  </a:lnTo>
                  <a:lnTo>
                    <a:pt x="281601" y="4"/>
                  </a:lnTo>
                  <a:lnTo>
                    <a:pt x="266111" y="177"/>
                  </a:lnTo>
                  <a:lnTo>
                    <a:pt x="250485" y="826"/>
                  </a:lnTo>
                  <a:lnTo>
                    <a:pt x="234528" y="2074"/>
                  </a:lnTo>
                  <a:lnTo>
                    <a:pt x="218369" y="3727"/>
                  </a:lnTo>
                  <a:lnTo>
                    <a:pt x="202361" y="5375"/>
                  </a:lnTo>
                  <a:lnTo>
                    <a:pt x="186700" y="6778"/>
                  </a:lnTo>
                  <a:lnTo>
                    <a:pt x="171419" y="7871"/>
                  </a:lnTo>
                  <a:lnTo>
                    <a:pt x="156473" y="8679"/>
                  </a:lnTo>
                  <a:lnTo>
                    <a:pt x="141793" y="9261"/>
                  </a:lnTo>
                  <a:lnTo>
                    <a:pt x="127478" y="9839"/>
                  </a:lnTo>
                  <a:lnTo>
                    <a:pt x="113778" y="10767"/>
                  </a:lnTo>
                  <a:lnTo>
                    <a:pt x="100773" y="12211"/>
                  </a:lnTo>
                  <a:lnTo>
                    <a:pt x="88071" y="14167"/>
                  </a:lnTo>
                  <a:lnTo>
                    <a:pt x="74936" y="16551"/>
                  </a:lnTo>
                  <a:lnTo>
                    <a:pt x="61005" y="19261"/>
                  </a:lnTo>
                  <a:lnTo>
                    <a:pt x="47000" y="22057"/>
                  </a:lnTo>
                  <a:lnTo>
                    <a:pt x="33168" y="24843"/>
                  </a:lnTo>
                  <a:lnTo>
                    <a:pt x="18288" y="2786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41545" y="646330"/>
              <a:ext cx="200860" cy="364406"/>
            </a:xfrm>
            <a:custGeom>
              <a:avLst/>
              <a:gdLst/>
              <a:ahLst/>
              <a:cxnLst/>
              <a:rect l="0" t="0" r="0" b="0"/>
              <a:pathLst>
                <a:path w="200860" h="364406">
                  <a:moveTo>
                    <a:pt x="190330" y="122250"/>
                  </a:moveTo>
                  <a:lnTo>
                    <a:pt x="190263" y="110582"/>
                  </a:lnTo>
                  <a:lnTo>
                    <a:pt x="189623" y="100093"/>
                  </a:lnTo>
                  <a:lnTo>
                    <a:pt x="188326" y="89791"/>
                  </a:lnTo>
                  <a:lnTo>
                    <a:pt x="186467" y="79490"/>
                  </a:lnTo>
                  <a:lnTo>
                    <a:pt x="184150" y="69146"/>
                  </a:lnTo>
                  <a:lnTo>
                    <a:pt x="181475" y="58766"/>
                  </a:lnTo>
                  <a:lnTo>
                    <a:pt x="178205" y="48683"/>
                  </a:lnTo>
                  <a:lnTo>
                    <a:pt x="173802" y="39522"/>
                  </a:lnTo>
                  <a:lnTo>
                    <a:pt x="168055" y="31544"/>
                  </a:lnTo>
                  <a:lnTo>
                    <a:pt x="160907" y="24527"/>
                  </a:lnTo>
                  <a:lnTo>
                    <a:pt x="152282" y="17966"/>
                  </a:lnTo>
                  <a:lnTo>
                    <a:pt x="142291" y="11530"/>
                  </a:lnTo>
                  <a:lnTo>
                    <a:pt x="131176" y="5714"/>
                  </a:lnTo>
                  <a:lnTo>
                    <a:pt x="119199" y="1698"/>
                  </a:lnTo>
                  <a:lnTo>
                    <a:pt x="106595" y="0"/>
                  </a:lnTo>
                  <a:lnTo>
                    <a:pt x="93710" y="505"/>
                  </a:lnTo>
                  <a:lnTo>
                    <a:pt x="80988" y="2828"/>
                  </a:lnTo>
                  <a:lnTo>
                    <a:pt x="68659" y="6541"/>
                  </a:lnTo>
                  <a:lnTo>
                    <a:pt x="56923" y="11270"/>
                  </a:lnTo>
                  <a:lnTo>
                    <a:pt x="46035" y="16719"/>
                  </a:lnTo>
                  <a:lnTo>
                    <a:pt x="36048" y="22680"/>
                  </a:lnTo>
                  <a:lnTo>
                    <a:pt x="27018" y="29322"/>
                  </a:lnTo>
                  <a:lnTo>
                    <a:pt x="19091" y="37151"/>
                  </a:lnTo>
                  <a:lnTo>
                    <a:pt x="12247" y="46350"/>
                  </a:lnTo>
                  <a:lnTo>
                    <a:pt x="6649" y="56801"/>
                  </a:lnTo>
                  <a:lnTo>
                    <a:pt x="2711" y="68266"/>
                  </a:lnTo>
                  <a:lnTo>
                    <a:pt x="511" y="80490"/>
                  </a:lnTo>
                  <a:lnTo>
                    <a:pt x="0" y="92935"/>
                  </a:lnTo>
                  <a:lnTo>
                    <a:pt x="1169" y="104822"/>
                  </a:lnTo>
                  <a:lnTo>
                    <a:pt x="3848" y="115769"/>
                  </a:lnTo>
                  <a:lnTo>
                    <a:pt x="7916" y="125591"/>
                  </a:lnTo>
                  <a:lnTo>
                    <a:pt x="13387" y="134124"/>
                  </a:lnTo>
                  <a:lnTo>
                    <a:pt x="20144" y="141415"/>
                  </a:lnTo>
                  <a:lnTo>
                    <a:pt x="28120" y="147499"/>
                  </a:lnTo>
                  <a:lnTo>
                    <a:pt x="37376" y="152304"/>
                  </a:lnTo>
                  <a:lnTo>
                    <a:pt x="47821" y="155907"/>
                  </a:lnTo>
                  <a:lnTo>
                    <a:pt x="59088" y="158346"/>
                  </a:lnTo>
                  <a:lnTo>
                    <a:pt x="70643" y="159543"/>
                  </a:lnTo>
                  <a:lnTo>
                    <a:pt x="82149" y="159567"/>
                  </a:lnTo>
                  <a:lnTo>
                    <a:pt x="93314" y="158448"/>
                  </a:lnTo>
                  <a:lnTo>
                    <a:pt x="103812" y="156102"/>
                  </a:lnTo>
                  <a:lnTo>
                    <a:pt x="113538" y="152599"/>
                  </a:lnTo>
                  <a:lnTo>
                    <a:pt x="122560" y="148128"/>
                  </a:lnTo>
                  <a:lnTo>
                    <a:pt x="131014" y="142911"/>
                  </a:lnTo>
                  <a:lnTo>
                    <a:pt x="139035" y="137140"/>
                  </a:lnTo>
                  <a:lnTo>
                    <a:pt x="146577" y="130808"/>
                  </a:lnTo>
                  <a:lnTo>
                    <a:pt x="153423" y="123726"/>
                  </a:lnTo>
                  <a:lnTo>
                    <a:pt x="159512" y="115850"/>
                  </a:lnTo>
                  <a:lnTo>
                    <a:pt x="164924" y="107273"/>
                  </a:lnTo>
                  <a:lnTo>
                    <a:pt x="169793" y="98138"/>
                  </a:lnTo>
                  <a:lnTo>
                    <a:pt x="174261" y="88677"/>
                  </a:lnTo>
                  <a:lnTo>
                    <a:pt x="178654" y="82280"/>
                  </a:lnTo>
                  <a:lnTo>
                    <a:pt x="182713" y="82730"/>
                  </a:lnTo>
                  <a:lnTo>
                    <a:pt x="185590" y="88255"/>
                  </a:lnTo>
                  <a:lnTo>
                    <a:pt x="187401" y="96936"/>
                  </a:lnTo>
                  <a:lnTo>
                    <a:pt x="188505" y="107731"/>
                  </a:lnTo>
                  <a:lnTo>
                    <a:pt x="189180" y="120220"/>
                  </a:lnTo>
                  <a:lnTo>
                    <a:pt x="189597" y="134090"/>
                  </a:lnTo>
                  <a:lnTo>
                    <a:pt x="189858" y="149195"/>
                  </a:lnTo>
                  <a:lnTo>
                    <a:pt x="190024" y="165566"/>
                  </a:lnTo>
                  <a:lnTo>
                    <a:pt x="190130" y="183106"/>
                  </a:lnTo>
                  <a:lnTo>
                    <a:pt x="190199" y="201449"/>
                  </a:lnTo>
                  <a:lnTo>
                    <a:pt x="190243" y="220063"/>
                  </a:lnTo>
                  <a:lnTo>
                    <a:pt x="190278" y="238617"/>
                  </a:lnTo>
                  <a:lnTo>
                    <a:pt x="190470" y="256820"/>
                  </a:lnTo>
                  <a:lnTo>
                    <a:pt x="191131" y="274350"/>
                  </a:lnTo>
                  <a:lnTo>
                    <a:pt x="192388" y="291090"/>
                  </a:lnTo>
                  <a:lnTo>
                    <a:pt x="194055" y="306701"/>
                  </a:lnTo>
                  <a:lnTo>
                    <a:pt x="195886" y="322162"/>
                  </a:lnTo>
                  <a:lnTo>
                    <a:pt x="198044" y="339950"/>
                  </a:lnTo>
                  <a:lnTo>
                    <a:pt x="200859" y="36440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Freeform 6"/>
          <p:cNvSpPr/>
          <p:nvPr/>
        </p:nvSpPr>
        <p:spPr>
          <a:xfrm>
            <a:off x="336911" y="1631917"/>
            <a:ext cx="210571" cy="14837"/>
          </a:xfrm>
          <a:custGeom>
            <a:avLst/>
            <a:gdLst/>
            <a:ahLst/>
            <a:cxnLst/>
            <a:rect l="0" t="0" r="0" b="0"/>
            <a:pathLst>
              <a:path w="210571" h="14837">
                <a:moveTo>
                  <a:pt x="210570" y="0"/>
                </a:moveTo>
                <a:lnTo>
                  <a:pt x="198902" y="67"/>
                </a:lnTo>
                <a:lnTo>
                  <a:pt x="188414" y="707"/>
                </a:lnTo>
                <a:lnTo>
                  <a:pt x="178107" y="1999"/>
                </a:lnTo>
                <a:lnTo>
                  <a:pt x="167633" y="3686"/>
                </a:lnTo>
                <a:lnTo>
                  <a:pt x="156641" y="5354"/>
                </a:lnTo>
                <a:lnTo>
                  <a:pt x="145003" y="6772"/>
                </a:lnTo>
                <a:lnTo>
                  <a:pt x="132922" y="8043"/>
                </a:lnTo>
                <a:lnTo>
                  <a:pt x="120816" y="9501"/>
                </a:lnTo>
                <a:lnTo>
                  <a:pt x="108924" y="11325"/>
                </a:lnTo>
                <a:lnTo>
                  <a:pt x="96990" y="13211"/>
                </a:lnTo>
                <a:lnTo>
                  <a:pt x="84380" y="14490"/>
                </a:lnTo>
                <a:lnTo>
                  <a:pt x="70801" y="14836"/>
                </a:lnTo>
                <a:lnTo>
                  <a:pt x="56834" y="14400"/>
                </a:lnTo>
                <a:lnTo>
                  <a:pt x="42289" y="13603"/>
                </a:lnTo>
                <a:lnTo>
                  <a:pt x="24763" y="12371"/>
                </a:ln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105284" y="1299723"/>
            <a:ext cx="1737204" cy="900733"/>
            <a:chOff x="105284" y="1299723"/>
            <a:chExt cx="1737204" cy="900733"/>
          </a:xfrm>
        </p:grpSpPr>
        <p:sp>
          <p:nvSpPr>
            <p:cNvPr id="8" name="Freeform 7"/>
            <p:cNvSpPr/>
            <p:nvPr/>
          </p:nvSpPr>
          <p:spPr>
            <a:xfrm>
              <a:off x="771015" y="1410818"/>
              <a:ext cx="263027" cy="551516"/>
            </a:xfrm>
            <a:custGeom>
              <a:avLst/>
              <a:gdLst/>
              <a:ahLst/>
              <a:cxnLst/>
              <a:rect l="0" t="0" r="0" b="0"/>
              <a:pathLst>
                <a:path w="263027" h="551516">
                  <a:moveTo>
                    <a:pt x="176549" y="0"/>
                  </a:moveTo>
                  <a:lnTo>
                    <a:pt x="170682" y="5935"/>
                  </a:lnTo>
                  <a:lnTo>
                    <a:pt x="165117" y="12139"/>
                  </a:lnTo>
                  <a:lnTo>
                    <a:pt x="159318" y="19240"/>
                  </a:lnTo>
                  <a:lnTo>
                    <a:pt x="153238" y="27353"/>
                  </a:lnTo>
                  <a:lnTo>
                    <a:pt x="146908" y="36648"/>
                  </a:lnTo>
                  <a:lnTo>
                    <a:pt x="140380" y="47096"/>
                  </a:lnTo>
                  <a:lnTo>
                    <a:pt x="133704" y="58521"/>
                  </a:lnTo>
                  <a:lnTo>
                    <a:pt x="126921" y="70707"/>
                  </a:lnTo>
                  <a:lnTo>
                    <a:pt x="120063" y="83456"/>
                  </a:lnTo>
                  <a:lnTo>
                    <a:pt x="113154" y="96607"/>
                  </a:lnTo>
                  <a:lnTo>
                    <a:pt x="106209" y="110041"/>
                  </a:lnTo>
                  <a:lnTo>
                    <a:pt x="99244" y="123666"/>
                  </a:lnTo>
                  <a:lnTo>
                    <a:pt x="92431" y="137255"/>
                  </a:lnTo>
                  <a:lnTo>
                    <a:pt x="86083" y="150459"/>
                  </a:lnTo>
                  <a:lnTo>
                    <a:pt x="80332" y="163119"/>
                  </a:lnTo>
                  <a:lnTo>
                    <a:pt x="75149" y="175248"/>
                  </a:lnTo>
                  <a:lnTo>
                    <a:pt x="70433" y="186934"/>
                  </a:lnTo>
                  <a:lnTo>
                    <a:pt x="66074" y="198278"/>
                  </a:lnTo>
                  <a:lnTo>
                    <a:pt x="61977" y="209373"/>
                  </a:lnTo>
                  <a:lnTo>
                    <a:pt x="58064" y="220290"/>
                  </a:lnTo>
                  <a:lnTo>
                    <a:pt x="54276" y="231092"/>
                  </a:lnTo>
                  <a:lnTo>
                    <a:pt x="50408" y="242145"/>
                  </a:lnTo>
                  <a:lnTo>
                    <a:pt x="46126" y="254091"/>
                  </a:lnTo>
                  <a:lnTo>
                    <a:pt x="41279" y="267207"/>
                  </a:lnTo>
                  <a:lnTo>
                    <a:pt x="35888" y="281440"/>
                  </a:lnTo>
                  <a:lnTo>
                    <a:pt x="30044" y="296598"/>
                  </a:lnTo>
                  <a:lnTo>
                    <a:pt x="23863" y="312459"/>
                  </a:lnTo>
                  <a:lnTo>
                    <a:pt x="17764" y="328667"/>
                  </a:lnTo>
                  <a:lnTo>
                    <a:pt x="12435" y="344767"/>
                  </a:lnTo>
                  <a:lnTo>
                    <a:pt x="8191" y="360518"/>
                  </a:lnTo>
                  <a:lnTo>
                    <a:pt x="5004" y="375872"/>
                  </a:lnTo>
                  <a:lnTo>
                    <a:pt x="2700" y="390875"/>
                  </a:lnTo>
                  <a:lnTo>
                    <a:pt x="1079" y="405600"/>
                  </a:lnTo>
                  <a:lnTo>
                    <a:pt x="125" y="420118"/>
                  </a:lnTo>
                  <a:lnTo>
                    <a:pt x="0" y="434487"/>
                  </a:lnTo>
                  <a:lnTo>
                    <a:pt x="727" y="448746"/>
                  </a:lnTo>
                  <a:lnTo>
                    <a:pt x="2197" y="462763"/>
                  </a:lnTo>
                  <a:lnTo>
                    <a:pt x="4253" y="476256"/>
                  </a:lnTo>
                  <a:lnTo>
                    <a:pt x="6753" y="489106"/>
                  </a:lnTo>
                  <a:lnTo>
                    <a:pt x="9736" y="501192"/>
                  </a:lnTo>
                  <a:lnTo>
                    <a:pt x="13416" y="512316"/>
                  </a:lnTo>
                  <a:lnTo>
                    <a:pt x="17864" y="522457"/>
                  </a:lnTo>
                  <a:lnTo>
                    <a:pt x="23326" y="531420"/>
                  </a:lnTo>
                  <a:lnTo>
                    <a:pt x="30282" y="538769"/>
                  </a:lnTo>
                  <a:lnTo>
                    <a:pt x="38855" y="544412"/>
                  </a:lnTo>
                  <a:lnTo>
                    <a:pt x="48868" y="548389"/>
                  </a:lnTo>
                  <a:lnTo>
                    <a:pt x="60031" y="550700"/>
                  </a:lnTo>
                  <a:lnTo>
                    <a:pt x="72052" y="551515"/>
                  </a:lnTo>
                  <a:lnTo>
                    <a:pt x="84529" y="551116"/>
                  </a:lnTo>
                  <a:lnTo>
                    <a:pt x="96970" y="549793"/>
                  </a:lnTo>
                  <a:lnTo>
                    <a:pt x="109106" y="547794"/>
                  </a:lnTo>
                  <a:lnTo>
                    <a:pt x="120711" y="545149"/>
                  </a:lnTo>
                  <a:lnTo>
                    <a:pt x="131511" y="541696"/>
                  </a:lnTo>
                  <a:lnTo>
                    <a:pt x="141448" y="537411"/>
                  </a:lnTo>
                  <a:lnTo>
                    <a:pt x="150784" y="532397"/>
                  </a:lnTo>
                  <a:lnTo>
                    <a:pt x="159981" y="526807"/>
                  </a:lnTo>
                  <a:lnTo>
                    <a:pt x="169319" y="520781"/>
                  </a:lnTo>
                  <a:lnTo>
                    <a:pt x="178728" y="514277"/>
                  </a:lnTo>
                  <a:lnTo>
                    <a:pt x="187900" y="507080"/>
                  </a:lnTo>
                  <a:lnTo>
                    <a:pt x="196664" y="499126"/>
                  </a:lnTo>
                  <a:lnTo>
                    <a:pt x="205007" y="490497"/>
                  </a:lnTo>
                  <a:lnTo>
                    <a:pt x="212989" y="481326"/>
                  </a:lnTo>
                  <a:lnTo>
                    <a:pt x="220686" y="471749"/>
                  </a:lnTo>
                  <a:lnTo>
                    <a:pt x="228007" y="461876"/>
                  </a:lnTo>
                  <a:lnTo>
                    <a:pt x="234704" y="451796"/>
                  </a:lnTo>
                  <a:lnTo>
                    <a:pt x="240692" y="441572"/>
                  </a:lnTo>
                  <a:lnTo>
                    <a:pt x="246036" y="431249"/>
                  </a:lnTo>
                  <a:lnTo>
                    <a:pt x="250860" y="420859"/>
                  </a:lnTo>
                  <a:lnTo>
                    <a:pt x="255283" y="410424"/>
                  </a:lnTo>
                  <a:lnTo>
                    <a:pt x="259083" y="399958"/>
                  </a:lnTo>
                  <a:lnTo>
                    <a:pt x="261732" y="389471"/>
                  </a:lnTo>
                  <a:lnTo>
                    <a:pt x="263026" y="378970"/>
                  </a:lnTo>
                  <a:lnTo>
                    <a:pt x="262912" y="368460"/>
                  </a:lnTo>
                  <a:lnTo>
                    <a:pt x="261315" y="357944"/>
                  </a:lnTo>
                  <a:lnTo>
                    <a:pt x="258345" y="347433"/>
                  </a:lnTo>
                  <a:lnTo>
                    <a:pt x="254080" y="337256"/>
                  </a:lnTo>
                  <a:lnTo>
                    <a:pt x="248476" y="328028"/>
                  </a:lnTo>
                  <a:lnTo>
                    <a:pt x="241631" y="320022"/>
                  </a:lnTo>
                  <a:lnTo>
                    <a:pt x="233595" y="313665"/>
                  </a:lnTo>
                  <a:lnTo>
                    <a:pt x="224299" y="309675"/>
                  </a:lnTo>
                  <a:lnTo>
                    <a:pt x="213832" y="308219"/>
                  </a:lnTo>
                  <a:lnTo>
                    <a:pt x="202720" y="309004"/>
                  </a:lnTo>
                  <a:lnTo>
                    <a:pt x="191801" y="311574"/>
                  </a:lnTo>
                  <a:lnTo>
                    <a:pt x="181531" y="315487"/>
                  </a:lnTo>
                  <a:lnTo>
                    <a:pt x="171841" y="320533"/>
                  </a:lnTo>
                  <a:lnTo>
                    <a:pt x="162339" y="326735"/>
                  </a:lnTo>
                  <a:lnTo>
                    <a:pt x="152765" y="334017"/>
                  </a:lnTo>
                  <a:lnTo>
                    <a:pt x="143181" y="342362"/>
                  </a:lnTo>
                  <a:lnTo>
                    <a:pt x="133886" y="351874"/>
                  </a:lnTo>
                  <a:lnTo>
                    <a:pt x="125035" y="362494"/>
                  </a:lnTo>
                  <a:lnTo>
                    <a:pt x="116632" y="373881"/>
                  </a:lnTo>
                  <a:lnTo>
                    <a:pt x="108609" y="385517"/>
                  </a:lnTo>
                  <a:lnTo>
                    <a:pt x="100884" y="397081"/>
                  </a:lnTo>
                  <a:lnTo>
                    <a:pt x="93545" y="408456"/>
                  </a:lnTo>
                  <a:lnTo>
                    <a:pt x="86835" y="419626"/>
                  </a:lnTo>
                  <a:lnTo>
                    <a:pt x="80834" y="430622"/>
                  </a:lnTo>
                  <a:lnTo>
                    <a:pt x="75311" y="441481"/>
                  </a:lnTo>
                  <a:lnTo>
                    <a:pt x="69835" y="452239"/>
                  </a:lnTo>
                  <a:lnTo>
                    <a:pt x="64157" y="462911"/>
                  </a:lnTo>
                  <a:lnTo>
                    <a:pt x="58507" y="473066"/>
                  </a:lnTo>
                  <a:lnTo>
                    <a:pt x="52948" y="482825"/>
                  </a:lnTo>
                  <a:lnTo>
                    <a:pt x="46988" y="493047"/>
                  </a:lnTo>
                  <a:lnTo>
                    <a:pt x="39679" y="5053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310685" y="1299723"/>
              <a:ext cx="161780" cy="258495"/>
            </a:xfrm>
            <a:custGeom>
              <a:avLst/>
              <a:gdLst/>
              <a:ahLst/>
              <a:cxnLst/>
              <a:rect l="0" t="0" r="0" b="0"/>
              <a:pathLst>
                <a:path w="161780" h="258495">
                  <a:moveTo>
                    <a:pt x="142247" y="5810"/>
                  </a:moveTo>
                  <a:lnTo>
                    <a:pt x="133446" y="3010"/>
                  </a:lnTo>
                  <a:lnTo>
                    <a:pt x="125099" y="1509"/>
                  </a:lnTo>
                  <a:lnTo>
                    <a:pt x="116396" y="1193"/>
                  </a:lnTo>
                  <a:lnTo>
                    <a:pt x="107102" y="1527"/>
                  </a:lnTo>
                  <a:lnTo>
                    <a:pt x="96959" y="1698"/>
                  </a:lnTo>
                  <a:lnTo>
                    <a:pt x="85918" y="1269"/>
                  </a:lnTo>
                  <a:lnTo>
                    <a:pt x="74251" y="473"/>
                  </a:lnTo>
                  <a:lnTo>
                    <a:pt x="62429" y="0"/>
                  </a:lnTo>
                  <a:lnTo>
                    <a:pt x="50749" y="246"/>
                  </a:lnTo>
                  <a:lnTo>
                    <a:pt x="39638" y="1599"/>
                  </a:lnTo>
                  <a:lnTo>
                    <a:pt x="29709" y="4576"/>
                  </a:lnTo>
                  <a:lnTo>
                    <a:pt x="21188" y="9297"/>
                  </a:lnTo>
                  <a:lnTo>
                    <a:pt x="14129" y="15724"/>
                  </a:lnTo>
                  <a:lnTo>
                    <a:pt x="8596" y="23851"/>
                  </a:lnTo>
                  <a:lnTo>
                    <a:pt x="4468" y="33496"/>
                  </a:lnTo>
                  <a:lnTo>
                    <a:pt x="1660" y="44207"/>
                  </a:lnTo>
                  <a:lnTo>
                    <a:pt x="207" y="55379"/>
                  </a:lnTo>
                  <a:lnTo>
                    <a:pt x="0" y="66633"/>
                  </a:lnTo>
                  <a:lnTo>
                    <a:pt x="654" y="77967"/>
                  </a:lnTo>
                  <a:lnTo>
                    <a:pt x="1622" y="89642"/>
                  </a:lnTo>
                  <a:lnTo>
                    <a:pt x="2574" y="101767"/>
                  </a:lnTo>
                  <a:lnTo>
                    <a:pt x="3723" y="113345"/>
                  </a:lnTo>
                  <a:lnTo>
                    <a:pt x="6344" y="122311"/>
                  </a:lnTo>
                  <a:lnTo>
                    <a:pt x="10968" y="127495"/>
                  </a:lnTo>
                  <a:lnTo>
                    <a:pt x="16447" y="129010"/>
                  </a:lnTo>
                  <a:lnTo>
                    <a:pt x="22333" y="127752"/>
                  </a:lnTo>
                  <a:lnTo>
                    <a:pt x="28842" y="124911"/>
                  </a:lnTo>
                  <a:lnTo>
                    <a:pt x="36532" y="121734"/>
                  </a:lnTo>
                  <a:lnTo>
                    <a:pt x="45602" y="118921"/>
                  </a:lnTo>
                  <a:lnTo>
                    <a:pt x="55614" y="117022"/>
                  </a:lnTo>
                  <a:lnTo>
                    <a:pt x="65714" y="116640"/>
                  </a:lnTo>
                  <a:lnTo>
                    <a:pt x="75395" y="117937"/>
                  </a:lnTo>
                  <a:lnTo>
                    <a:pt x="84673" y="120737"/>
                  </a:lnTo>
                  <a:lnTo>
                    <a:pt x="93888" y="124741"/>
                  </a:lnTo>
                  <a:lnTo>
                    <a:pt x="103266" y="129649"/>
                  </a:lnTo>
                  <a:lnTo>
                    <a:pt x="112717" y="135211"/>
                  </a:lnTo>
                  <a:lnTo>
                    <a:pt x="121923" y="141234"/>
                  </a:lnTo>
                  <a:lnTo>
                    <a:pt x="130709" y="147582"/>
                  </a:lnTo>
                  <a:lnTo>
                    <a:pt x="138898" y="154317"/>
                  </a:lnTo>
                  <a:lnTo>
                    <a:pt x="146246" y="161677"/>
                  </a:lnTo>
                  <a:lnTo>
                    <a:pt x="152690" y="169743"/>
                  </a:lnTo>
                  <a:lnTo>
                    <a:pt x="157846" y="178449"/>
                  </a:lnTo>
                  <a:lnTo>
                    <a:pt x="160955" y="187672"/>
                  </a:lnTo>
                  <a:lnTo>
                    <a:pt x="161779" y="197276"/>
                  </a:lnTo>
                  <a:lnTo>
                    <a:pt x="160383" y="206826"/>
                  </a:lnTo>
                  <a:lnTo>
                    <a:pt x="156862" y="215626"/>
                  </a:lnTo>
                  <a:lnTo>
                    <a:pt x="151495" y="223354"/>
                  </a:lnTo>
                  <a:lnTo>
                    <a:pt x="144657" y="230033"/>
                  </a:lnTo>
                  <a:lnTo>
                    <a:pt x="136713" y="235835"/>
                  </a:lnTo>
                  <a:lnTo>
                    <a:pt x="127965" y="240957"/>
                  </a:lnTo>
                  <a:lnTo>
                    <a:pt x="118484" y="245416"/>
                  </a:lnTo>
                  <a:lnTo>
                    <a:pt x="108135" y="249047"/>
                  </a:lnTo>
                  <a:lnTo>
                    <a:pt x="96913" y="251827"/>
                  </a:lnTo>
                  <a:lnTo>
                    <a:pt x="84936" y="253866"/>
                  </a:lnTo>
                  <a:lnTo>
                    <a:pt x="72364" y="255317"/>
                  </a:lnTo>
                  <a:lnTo>
                    <a:pt x="59367" y="256331"/>
                  </a:lnTo>
                  <a:lnTo>
                    <a:pt x="46678" y="257031"/>
                  </a:lnTo>
                  <a:lnTo>
                    <a:pt x="34337" y="257586"/>
                  </a:lnTo>
                  <a:lnTo>
                    <a:pt x="21263" y="258045"/>
                  </a:lnTo>
                  <a:lnTo>
                    <a:pt x="5377" y="2584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221305" y="1642485"/>
              <a:ext cx="357970" cy="10490"/>
            </a:xfrm>
            <a:custGeom>
              <a:avLst/>
              <a:gdLst/>
              <a:ahLst/>
              <a:cxnLst/>
              <a:rect l="0" t="0" r="0" b="0"/>
              <a:pathLst>
                <a:path w="357970" h="10490">
                  <a:moveTo>
                    <a:pt x="357969" y="10489"/>
                  </a:moveTo>
                  <a:lnTo>
                    <a:pt x="346167" y="7622"/>
                  </a:lnTo>
                  <a:lnTo>
                    <a:pt x="334398" y="5480"/>
                  </a:lnTo>
                  <a:lnTo>
                    <a:pt x="321503" y="3877"/>
                  </a:lnTo>
                  <a:lnTo>
                    <a:pt x="307482" y="2696"/>
                  </a:lnTo>
                  <a:lnTo>
                    <a:pt x="292506" y="1848"/>
                  </a:lnTo>
                  <a:lnTo>
                    <a:pt x="276783" y="1250"/>
                  </a:lnTo>
                  <a:lnTo>
                    <a:pt x="260508" y="836"/>
                  </a:lnTo>
                  <a:lnTo>
                    <a:pt x="243835" y="552"/>
                  </a:lnTo>
                  <a:lnTo>
                    <a:pt x="226885" y="358"/>
                  </a:lnTo>
                  <a:lnTo>
                    <a:pt x="209742" y="228"/>
                  </a:lnTo>
                  <a:lnTo>
                    <a:pt x="192467" y="139"/>
                  </a:lnTo>
                  <a:lnTo>
                    <a:pt x="175108" y="80"/>
                  </a:lnTo>
                  <a:lnTo>
                    <a:pt x="157856" y="40"/>
                  </a:lnTo>
                  <a:lnTo>
                    <a:pt x="141040" y="14"/>
                  </a:lnTo>
                  <a:lnTo>
                    <a:pt x="124801" y="0"/>
                  </a:lnTo>
                  <a:lnTo>
                    <a:pt x="109116" y="162"/>
                  </a:lnTo>
                  <a:lnTo>
                    <a:pt x="93889" y="802"/>
                  </a:lnTo>
                  <a:lnTo>
                    <a:pt x="79023" y="2045"/>
                  </a:lnTo>
                  <a:lnTo>
                    <a:pt x="64643" y="3703"/>
                  </a:lnTo>
                  <a:lnTo>
                    <a:pt x="49479" y="5527"/>
                  </a:lnTo>
                  <a:lnTo>
                    <a:pt x="29960" y="7679"/>
                  </a:lnTo>
                  <a:lnTo>
                    <a:pt x="0" y="104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309907" y="1716145"/>
              <a:ext cx="157226" cy="256375"/>
            </a:xfrm>
            <a:custGeom>
              <a:avLst/>
              <a:gdLst/>
              <a:ahLst/>
              <a:cxnLst/>
              <a:rect l="0" t="0" r="0" b="0"/>
              <a:pathLst>
                <a:path w="157226" h="256375">
                  <a:moveTo>
                    <a:pt x="121968" y="0"/>
                  </a:moveTo>
                  <a:lnTo>
                    <a:pt x="113234" y="5867"/>
                  </a:lnTo>
                  <a:lnTo>
                    <a:pt x="105527" y="11432"/>
                  </a:lnTo>
                  <a:lnTo>
                    <a:pt x="98125" y="17235"/>
                  </a:lnTo>
                  <a:lnTo>
                    <a:pt x="90864" y="23489"/>
                  </a:lnTo>
                  <a:lnTo>
                    <a:pt x="83686" y="30467"/>
                  </a:lnTo>
                  <a:lnTo>
                    <a:pt x="76560" y="38244"/>
                  </a:lnTo>
                  <a:lnTo>
                    <a:pt x="69470" y="46572"/>
                  </a:lnTo>
                  <a:lnTo>
                    <a:pt x="62403" y="55003"/>
                  </a:lnTo>
                  <a:lnTo>
                    <a:pt x="55357" y="63268"/>
                  </a:lnTo>
                  <a:lnTo>
                    <a:pt x="48489" y="71443"/>
                  </a:lnTo>
                  <a:lnTo>
                    <a:pt x="42104" y="79844"/>
                  </a:lnTo>
                  <a:lnTo>
                    <a:pt x="36329" y="88645"/>
                  </a:lnTo>
                  <a:lnTo>
                    <a:pt x="31129" y="97861"/>
                  </a:lnTo>
                  <a:lnTo>
                    <a:pt x="26402" y="107434"/>
                  </a:lnTo>
                  <a:lnTo>
                    <a:pt x="22036" y="117290"/>
                  </a:lnTo>
                  <a:lnTo>
                    <a:pt x="17934" y="127520"/>
                  </a:lnTo>
                  <a:lnTo>
                    <a:pt x="14018" y="138373"/>
                  </a:lnTo>
                  <a:lnTo>
                    <a:pt x="10237" y="149933"/>
                  </a:lnTo>
                  <a:lnTo>
                    <a:pt x="6713" y="162138"/>
                  </a:lnTo>
                  <a:lnTo>
                    <a:pt x="3726" y="174862"/>
                  </a:lnTo>
                  <a:lnTo>
                    <a:pt x="1395" y="187969"/>
                  </a:lnTo>
                  <a:lnTo>
                    <a:pt x="0" y="201025"/>
                  </a:lnTo>
                  <a:lnTo>
                    <a:pt x="45" y="213331"/>
                  </a:lnTo>
                  <a:lnTo>
                    <a:pt x="1682" y="224558"/>
                  </a:lnTo>
                  <a:lnTo>
                    <a:pt x="5071" y="234399"/>
                  </a:lnTo>
                  <a:lnTo>
                    <a:pt x="10544" y="242412"/>
                  </a:lnTo>
                  <a:lnTo>
                    <a:pt x="18075" y="248537"/>
                  </a:lnTo>
                  <a:lnTo>
                    <a:pt x="27199" y="252854"/>
                  </a:lnTo>
                  <a:lnTo>
                    <a:pt x="37224" y="255401"/>
                  </a:lnTo>
                  <a:lnTo>
                    <a:pt x="47664" y="256374"/>
                  </a:lnTo>
                  <a:lnTo>
                    <a:pt x="58264" y="255913"/>
                  </a:lnTo>
                  <a:lnTo>
                    <a:pt x="68905" y="254017"/>
                  </a:lnTo>
                  <a:lnTo>
                    <a:pt x="79542" y="250819"/>
                  </a:lnTo>
                  <a:lnTo>
                    <a:pt x="90159" y="246555"/>
                  </a:lnTo>
                  <a:lnTo>
                    <a:pt x="100754" y="241477"/>
                  </a:lnTo>
                  <a:lnTo>
                    <a:pt x="111322" y="235799"/>
                  </a:lnTo>
                  <a:lnTo>
                    <a:pt x="121539" y="229530"/>
                  </a:lnTo>
                  <a:lnTo>
                    <a:pt x="130795" y="222490"/>
                  </a:lnTo>
                  <a:lnTo>
                    <a:pt x="138829" y="214638"/>
                  </a:lnTo>
                  <a:lnTo>
                    <a:pt x="145544" y="205907"/>
                  </a:lnTo>
                  <a:lnTo>
                    <a:pt x="150839" y="196135"/>
                  </a:lnTo>
                  <a:lnTo>
                    <a:pt x="154794" y="185349"/>
                  </a:lnTo>
                  <a:lnTo>
                    <a:pt x="157145" y="174191"/>
                  </a:lnTo>
                  <a:lnTo>
                    <a:pt x="157225" y="163774"/>
                  </a:lnTo>
                  <a:lnTo>
                    <a:pt x="154871" y="154672"/>
                  </a:lnTo>
                  <a:lnTo>
                    <a:pt x="150360" y="147260"/>
                  </a:lnTo>
                  <a:lnTo>
                    <a:pt x="144127" y="141955"/>
                  </a:lnTo>
                  <a:lnTo>
                    <a:pt x="136603" y="138768"/>
                  </a:lnTo>
                  <a:lnTo>
                    <a:pt x="128148" y="137559"/>
                  </a:lnTo>
                  <a:lnTo>
                    <a:pt x="119035" y="138244"/>
                  </a:lnTo>
                  <a:lnTo>
                    <a:pt x="109473" y="140587"/>
                  </a:lnTo>
                  <a:lnTo>
                    <a:pt x="99766" y="144257"/>
                  </a:lnTo>
                  <a:lnTo>
                    <a:pt x="90323" y="148927"/>
                  </a:lnTo>
                  <a:lnTo>
                    <a:pt x="81345" y="154327"/>
                  </a:lnTo>
                  <a:lnTo>
                    <a:pt x="73012" y="160408"/>
                  </a:lnTo>
                  <a:lnTo>
                    <a:pt x="65560" y="167321"/>
                  </a:lnTo>
                  <a:lnTo>
                    <a:pt x="59028" y="175075"/>
                  </a:lnTo>
                  <a:lnTo>
                    <a:pt x="53257" y="183292"/>
                  </a:lnTo>
                  <a:lnTo>
                    <a:pt x="47308" y="192201"/>
                  </a:lnTo>
                  <a:lnTo>
                    <a:pt x="39540" y="203704"/>
                  </a:lnTo>
                  <a:lnTo>
                    <a:pt x="27212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05284" y="2105699"/>
              <a:ext cx="1737204" cy="94757"/>
            </a:xfrm>
            <a:custGeom>
              <a:avLst/>
              <a:gdLst/>
              <a:ahLst/>
              <a:cxnLst/>
              <a:rect l="0" t="0" r="0" b="0"/>
              <a:pathLst>
                <a:path w="1737204" h="94757">
                  <a:moveTo>
                    <a:pt x="1737203" y="0"/>
                  </a:moveTo>
                  <a:lnTo>
                    <a:pt x="1725401" y="67"/>
                  </a:lnTo>
                  <a:lnTo>
                    <a:pt x="1713631" y="707"/>
                  </a:lnTo>
                  <a:lnTo>
                    <a:pt x="1700741" y="1999"/>
                  </a:lnTo>
                  <a:lnTo>
                    <a:pt x="1686893" y="3686"/>
                  </a:lnTo>
                  <a:lnTo>
                    <a:pt x="1672565" y="5354"/>
                  </a:lnTo>
                  <a:lnTo>
                    <a:pt x="1658096" y="6772"/>
                  </a:lnTo>
                  <a:lnTo>
                    <a:pt x="1643646" y="8043"/>
                  </a:lnTo>
                  <a:lnTo>
                    <a:pt x="1629270" y="9502"/>
                  </a:lnTo>
                  <a:lnTo>
                    <a:pt x="1614975" y="11330"/>
                  </a:lnTo>
                  <a:lnTo>
                    <a:pt x="1600751" y="13388"/>
                  </a:lnTo>
                  <a:lnTo>
                    <a:pt x="1586580" y="15317"/>
                  </a:lnTo>
                  <a:lnTo>
                    <a:pt x="1572446" y="16906"/>
                  </a:lnTo>
                  <a:lnTo>
                    <a:pt x="1558172" y="17956"/>
                  </a:lnTo>
                  <a:lnTo>
                    <a:pt x="1543443" y="18203"/>
                  </a:lnTo>
                  <a:lnTo>
                    <a:pt x="1528123" y="17592"/>
                  </a:lnTo>
                  <a:lnTo>
                    <a:pt x="1512240" y="16383"/>
                  </a:lnTo>
                  <a:lnTo>
                    <a:pt x="1495892" y="15041"/>
                  </a:lnTo>
                  <a:lnTo>
                    <a:pt x="1479185" y="13847"/>
                  </a:lnTo>
                  <a:lnTo>
                    <a:pt x="1462049" y="12896"/>
                  </a:lnTo>
                  <a:lnTo>
                    <a:pt x="1444255" y="12184"/>
                  </a:lnTo>
                  <a:lnTo>
                    <a:pt x="1425727" y="11670"/>
                  </a:lnTo>
                  <a:lnTo>
                    <a:pt x="1406538" y="11308"/>
                  </a:lnTo>
                  <a:lnTo>
                    <a:pt x="1386818" y="11057"/>
                  </a:lnTo>
                  <a:lnTo>
                    <a:pt x="1366698" y="10885"/>
                  </a:lnTo>
                  <a:lnTo>
                    <a:pt x="1346288" y="10769"/>
                  </a:lnTo>
                  <a:lnTo>
                    <a:pt x="1325674" y="10690"/>
                  </a:lnTo>
                  <a:lnTo>
                    <a:pt x="1304917" y="10636"/>
                  </a:lnTo>
                  <a:lnTo>
                    <a:pt x="1284063" y="10601"/>
                  </a:lnTo>
                  <a:lnTo>
                    <a:pt x="1263143" y="10577"/>
                  </a:lnTo>
                  <a:lnTo>
                    <a:pt x="1242187" y="10561"/>
                  </a:lnTo>
                  <a:lnTo>
                    <a:pt x="1221537" y="10550"/>
                  </a:lnTo>
                  <a:lnTo>
                    <a:pt x="1201818" y="10543"/>
                  </a:lnTo>
                  <a:lnTo>
                    <a:pt x="1183286" y="10538"/>
                  </a:lnTo>
                  <a:lnTo>
                    <a:pt x="1165553" y="10535"/>
                  </a:lnTo>
                  <a:lnTo>
                    <a:pt x="1147804" y="10533"/>
                  </a:lnTo>
                  <a:lnTo>
                    <a:pt x="1129570" y="10531"/>
                  </a:lnTo>
                  <a:lnTo>
                    <a:pt x="1111050" y="10530"/>
                  </a:lnTo>
                  <a:lnTo>
                    <a:pt x="1092909" y="10530"/>
                  </a:lnTo>
                  <a:lnTo>
                    <a:pt x="1075508" y="10534"/>
                  </a:lnTo>
                  <a:lnTo>
                    <a:pt x="1058568" y="10706"/>
                  </a:lnTo>
                  <a:lnTo>
                    <a:pt x="1041367" y="11354"/>
                  </a:lnTo>
                  <a:lnTo>
                    <a:pt x="1023508" y="12603"/>
                  </a:lnTo>
                  <a:lnTo>
                    <a:pt x="1005242" y="14256"/>
                  </a:lnTo>
                  <a:lnTo>
                    <a:pt x="987274" y="15904"/>
                  </a:lnTo>
                  <a:lnTo>
                    <a:pt x="969984" y="17307"/>
                  </a:lnTo>
                  <a:lnTo>
                    <a:pt x="952948" y="18400"/>
                  </a:lnTo>
                  <a:lnTo>
                    <a:pt x="935152" y="19207"/>
                  </a:lnTo>
                  <a:lnTo>
                    <a:pt x="916069" y="19790"/>
                  </a:lnTo>
                  <a:lnTo>
                    <a:pt x="895829" y="20368"/>
                  </a:lnTo>
                  <a:lnTo>
                    <a:pt x="874931" y="21296"/>
                  </a:lnTo>
                  <a:lnTo>
                    <a:pt x="853765" y="22736"/>
                  </a:lnTo>
                  <a:lnTo>
                    <a:pt x="832857" y="24518"/>
                  </a:lnTo>
                  <a:lnTo>
                    <a:pt x="812905" y="26254"/>
                  </a:lnTo>
                  <a:lnTo>
                    <a:pt x="794189" y="27715"/>
                  </a:lnTo>
                  <a:lnTo>
                    <a:pt x="776317" y="28848"/>
                  </a:lnTo>
                  <a:lnTo>
                    <a:pt x="758470" y="29682"/>
                  </a:lnTo>
                  <a:lnTo>
                    <a:pt x="740166" y="30278"/>
                  </a:lnTo>
                  <a:lnTo>
                    <a:pt x="721597" y="30695"/>
                  </a:lnTo>
                  <a:lnTo>
                    <a:pt x="703423" y="30983"/>
                  </a:lnTo>
                  <a:lnTo>
                    <a:pt x="686000" y="31179"/>
                  </a:lnTo>
                  <a:lnTo>
                    <a:pt x="669044" y="31312"/>
                  </a:lnTo>
                  <a:lnTo>
                    <a:pt x="651834" y="31402"/>
                  </a:lnTo>
                  <a:lnTo>
                    <a:pt x="633954" y="31467"/>
                  </a:lnTo>
                  <a:lnTo>
                    <a:pt x="615165" y="31681"/>
                  </a:lnTo>
                  <a:lnTo>
                    <a:pt x="595248" y="32357"/>
                  </a:lnTo>
                  <a:lnTo>
                    <a:pt x="574215" y="33628"/>
                  </a:lnTo>
                  <a:lnTo>
                    <a:pt x="552393" y="35466"/>
                  </a:lnTo>
                  <a:lnTo>
                    <a:pt x="530299" y="37770"/>
                  </a:lnTo>
                  <a:lnTo>
                    <a:pt x="508257" y="40432"/>
                  </a:lnTo>
                  <a:lnTo>
                    <a:pt x="486390" y="43354"/>
                  </a:lnTo>
                  <a:lnTo>
                    <a:pt x="464715" y="46461"/>
                  </a:lnTo>
                  <a:lnTo>
                    <a:pt x="443218" y="49692"/>
                  </a:lnTo>
                  <a:lnTo>
                    <a:pt x="422188" y="52843"/>
                  </a:lnTo>
                  <a:lnTo>
                    <a:pt x="402206" y="55580"/>
                  </a:lnTo>
                  <a:lnTo>
                    <a:pt x="383507" y="57757"/>
                  </a:lnTo>
                  <a:lnTo>
                    <a:pt x="366170" y="59557"/>
                  </a:lnTo>
                  <a:lnTo>
                    <a:pt x="350284" y="61381"/>
                  </a:lnTo>
                  <a:lnTo>
                    <a:pt x="335736" y="63458"/>
                  </a:lnTo>
                  <a:lnTo>
                    <a:pt x="321963" y="65685"/>
                  </a:lnTo>
                  <a:lnTo>
                    <a:pt x="308094" y="67727"/>
                  </a:lnTo>
                  <a:lnTo>
                    <a:pt x="293636" y="69402"/>
                  </a:lnTo>
                  <a:lnTo>
                    <a:pt x="278310" y="70849"/>
                  </a:lnTo>
                  <a:lnTo>
                    <a:pt x="261878" y="72427"/>
                  </a:lnTo>
                  <a:lnTo>
                    <a:pt x="244336" y="74336"/>
                  </a:lnTo>
                  <a:lnTo>
                    <a:pt x="225843" y="76449"/>
                  </a:lnTo>
                  <a:lnTo>
                    <a:pt x="206606" y="78414"/>
                  </a:lnTo>
                  <a:lnTo>
                    <a:pt x="186817" y="80037"/>
                  </a:lnTo>
                  <a:lnTo>
                    <a:pt x="166633" y="81449"/>
                  </a:lnTo>
                  <a:lnTo>
                    <a:pt x="146171" y="83004"/>
                  </a:lnTo>
                  <a:lnTo>
                    <a:pt x="125526" y="84897"/>
                  </a:lnTo>
                  <a:lnTo>
                    <a:pt x="105087" y="86999"/>
                  </a:lnTo>
                  <a:lnTo>
                    <a:pt x="85509" y="88956"/>
                  </a:lnTo>
                  <a:lnTo>
                    <a:pt x="67100" y="90570"/>
                  </a:lnTo>
                  <a:lnTo>
                    <a:pt x="50412" y="91809"/>
                  </a:lnTo>
                  <a:lnTo>
                    <a:pt x="34780" y="92849"/>
                  </a:lnTo>
                  <a:lnTo>
                    <a:pt x="18835" y="93779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5009717" y="143385"/>
            <a:ext cx="2797362" cy="475667"/>
            <a:chOff x="5009717" y="143385"/>
            <a:chExt cx="2797362" cy="475667"/>
          </a:xfrm>
        </p:grpSpPr>
        <p:sp>
          <p:nvSpPr>
            <p:cNvPr id="14" name="Freeform 13"/>
            <p:cNvSpPr/>
            <p:nvPr/>
          </p:nvSpPr>
          <p:spPr>
            <a:xfrm>
              <a:off x="5151725" y="269727"/>
              <a:ext cx="10529" cy="200042"/>
            </a:xfrm>
            <a:custGeom>
              <a:avLst/>
              <a:gdLst/>
              <a:ahLst/>
              <a:cxnLst/>
              <a:rect l="0" t="0" r="0" b="0"/>
              <a:pathLst>
                <a:path w="10529" h="200042">
                  <a:moveTo>
                    <a:pt x="10528" y="0"/>
                  </a:moveTo>
                  <a:lnTo>
                    <a:pt x="10462" y="11668"/>
                  </a:lnTo>
                  <a:lnTo>
                    <a:pt x="9821" y="22156"/>
                  </a:lnTo>
                  <a:lnTo>
                    <a:pt x="8534" y="32463"/>
                  </a:lnTo>
                  <a:lnTo>
                    <a:pt x="7020" y="42937"/>
                  </a:lnTo>
                  <a:lnTo>
                    <a:pt x="6000" y="53929"/>
                  </a:lnTo>
                  <a:lnTo>
                    <a:pt x="5836" y="65576"/>
                  </a:lnTo>
                  <a:lnTo>
                    <a:pt x="6390" y="78003"/>
                  </a:lnTo>
                  <a:lnTo>
                    <a:pt x="7227" y="91406"/>
                  </a:lnTo>
                  <a:lnTo>
                    <a:pt x="8046" y="105786"/>
                  </a:lnTo>
                  <a:lnTo>
                    <a:pt x="8561" y="120679"/>
                  </a:lnTo>
                  <a:lnTo>
                    <a:pt x="8441" y="135289"/>
                  </a:lnTo>
                  <a:lnTo>
                    <a:pt x="7579" y="149172"/>
                  </a:lnTo>
                  <a:lnTo>
                    <a:pt x="6193" y="161805"/>
                  </a:lnTo>
                  <a:lnTo>
                    <a:pt x="4588" y="173651"/>
                  </a:lnTo>
                  <a:lnTo>
                    <a:pt x="2623" y="185747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009717" y="174970"/>
              <a:ext cx="359319" cy="406175"/>
            </a:xfrm>
            <a:custGeom>
              <a:avLst/>
              <a:gdLst/>
              <a:ahLst/>
              <a:cxnLst/>
              <a:rect l="0" t="0" r="0" b="0"/>
              <a:pathLst>
                <a:path w="359319" h="406175">
                  <a:moveTo>
                    <a:pt x="236765" y="0"/>
                  </a:moveTo>
                  <a:lnTo>
                    <a:pt x="222163" y="67"/>
                  </a:lnTo>
                  <a:lnTo>
                    <a:pt x="208892" y="707"/>
                  </a:lnTo>
                  <a:lnTo>
                    <a:pt x="195695" y="2013"/>
                  </a:lnTo>
                  <a:lnTo>
                    <a:pt x="182526" y="4218"/>
                  </a:lnTo>
                  <a:lnTo>
                    <a:pt x="169666" y="7831"/>
                  </a:lnTo>
                  <a:lnTo>
                    <a:pt x="157261" y="13000"/>
                  </a:lnTo>
                  <a:lnTo>
                    <a:pt x="145147" y="19402"/>
                  </a:lnTo>
                  <a:lnTo>
                    <a:pt x="132946" y="26454"/>
                  </a:lnTo>
                  <a:lnTo>
                    <a:pt x="120450" y="33757"/>
                  </a:lnTo>
                  <a:lnTo>
                    <a:pt x="107938" y="41438"/>
                  </a:lnTo>
                  <a:lnTo>
                    <a:pt x="96065" y="50031"/>
                  </a:lnTo>
                  <a:lnTo>
                    <a:pt x="85151" y="59771"/>
                  </a:lnTo>
                  <a:lnTo>
                    <a:pt x="75196" y="70430"/>
                  </a:lnTo>
                  <a:lnTo>
                    <a:pt x="66049" y="81510"/>
                  </a:lnTo>
                  <a:lnTo>
                    <a:pt x="57531" y="92674"/>
                  </a:lnTo>
                  <a:lnTo>
                    <a:pt x="49640" y="103933"/>
                  </a:lnTo>
                  <a:lnTo>
                    <a:pt x="42553" y="115551"/>
                  </a:lnTo>
                  <a:lnTo>
                    <a:pt x="36293" y="127662"/>
                  </a:lnTo>
                  <a:lnTo>
                    <a:pt x="30597" y="140252"/>
                  </a:lnTo>
                  <a:lnTo>
                    <a:pt x="25003" y="153243"/>
                  </a:lnTo>
                  <a:lnTo>
                    <a:pt x="19246" y="166543"/>
                  </a:lnTo>
                  <a:lnTo>
                    <a:pt x="13565" y="180068"/>
                  </a:lnTo>
                  <a:lnTo>
                    <a:pt x="8584" y="193755"/>
                  </a:lnTo>
                  <a:lnTo>
                    <a:pt x="4609" y="207549"/>
                  </a:lnTo>
                  <a:lnTo>
                    <a:pt x="1789" y="221252"/>
                  </a:lnTo>
                  <a:lnTo>
                    <a:pt x="271" y="234532"/>
                  </a:lnTo>
                  <a:lnTo>
                    <a:pt x="0" y="247244"/>
                  </a:lnTo>
                  <a:lnTo>
                    <a:pt x="936" y="259407"/>
                  </a:lnTo>
                  <a:lnTo>
                    <a:pt x="3153" y="271116"/>
                  </a:lnTo>
                  <a:lnTo>
                    <a:pt x="6566" y="282476"/>
                  </a:lnTo>
                  <a:lnTo>
                    <a:pt x="10974" y="293581"/>
                  </a:lnTo>
                  <a:lnTo>
                    <a:pt x="16149" y="304504"/>
                  </a:lnTo>
                  <a:lnTo>
                    <a:pt x="21887" y="315297"/>
                  </a:lnTo>
                  <a:lnTo>
                    <a:pt x="28027" y="325835"/>
                  </a:lnTo>
                  <a:lnTo>
                    <a:pt x="34447" y="335837"/>
                  </a:lnTo>
                  <a:lnTo>
                    <a:pt x="41061" y="345195"/>
                  </a:lnTo>
                  <a:lnTo>
                    <a:pt x="47807" y="353953"/>
                  </a:lnTo>
                  <a:lnTo>
                    <a:pt x="54643" y="362222"/>
                  </a:lnTo>
                  <a:lnTo>
                    <a:pt x="61543" y="370115"/>
                  </a:lnTo>
                  <a:lnTo>
                    <a:pt x="68652" y="377569"/>
                  </a:lnTo>
                  <a:lnTo>
                    <a:pt x="76265" y="384355"/>
                  </a:lnTo>
                  <a:lnTo>
                    <a:pt x="84504" y="390399"/>
                  </a:lnTo>
                  <a:lnTo>
                    <a:pt x="93497" y="395611"/>
                  </a:lnTo>
                  <a:lnTo>
                    <a:pt x="103444" y="399814"/>
                  </a:lnTo>
                  <a:lnTo>
                    <a:pt x="114357" y="403006"/>
                  </a:lnTo>
                  <a:lnTo>
                    <a:pt x="125940" y="405166"/>
                  </a:lnTo>
                  <a:lnTo>
                    <a:pt x="137707" y="406174"/>
                  </a:lnTo>
                  <a:lnTo>
                    <a:pt x="149354" y="406071"/>
                  </a:lnTo>
                  <a:lnTo>
                    <a:pt x="160615" y="404868"/>
                  </a:lnTo>
                  <a:lnTo>
                    <a:pt x="171176" y="402465"/>
                  </a:lnTo>
                  <a:lnTo>
                    <a:pt x="180948" y="398923"/>
                  </a:lnTo>
                  <a:lnTo>
                    <a:pt x="190172" y="394427"/>
                  </a:lnTo>
                  <a:lnTo>
                    <a:pt x="199294" y="389193"/>
                  </a:lnTo>
                  <a:lnTo>
                    <a:pt x="208580" y="383410"/>
                  </a:lnTo>
                  <a:lnTo>
                    <a:pt x="217956" y="377071"/>
                  </a:lnTo>
                  <a:lnTo>
                    <a:pt x="227104" y="369984"/>
                  </a:lnTo>
                  <a:lnTo>
                    <a:pt x="235857" y="362105"/>
                  </a:lnTo>
                  <a:lnTo>
                    <a:pt x="244362" y="353526"/>
                  </a:lnTo>
                  <a:lnTo>
                    <a:pt x="252986" y="344388"/>
                  </a:lnTo>
                  <a:lnTo>
                    <a:pt x="261932" y="334833"/>
                  </a:lnTo>
                  <a:lnTo>
                    <a:pt x="271075" y="324976"/>
                  </a:lnTo>
                  <a:lnTo>
                    <a:pt x="280067" y="314906"/>
                  </a:lnTo>
                  <a:lnTo>
                    <a:pt x="288710" y="304688"/>
                  </a:lnTo>
                  <a:lnTo>
                    <a:pt x="296972" y="294370"/>
                  </a:lnTo>
                  <a:lnTo>
                    <a:pt x="304900" y="283983"/>
                  </a:lnTo>
                  <a:lnTo>
                    <a:pt x="312560" y="273545"/>
                  </a:lnTo>
                  <a:lnTo>
                    <a:pt x="319856" y="262907"/>
                  </a:lnTo>
                  <a:lnTo>
                    <a:pt x="326537" y="251773"/>
                  </a:lnTo>
                  <a:lnTo>
                    <a:pt x="332515" y="240024"/>
                  </a:lnTo>
                  <a:lnTo>
                    <a:pt x="337851" y="227862"/>
                  </a:lnTo>
                  <a:lnTo>
                    <a:pt x="342671" y="215698"/>
                  </a:lnTo>
                  <a:lnTo>
                    <a:pt x="347095" y="203770"/>
                  </a:lnTo>
                  <a:lnTo>
                    <a:pt x="351066" y="191982"/>
                  </a:lnTo>
                  <a:lnTo>
                    <a:pt x="354361" y="180001"/>
                  </a:lnTo>
                  <a:lnTo>
                    <a:pt x="356908" y="167648"/>
                  </a:lnTo>
                  <a:lnTo>
                    <a:pt x="358619" y="155064"/>
                  </a:lnTo>
                  <a:lnTo>
                    <a:pt x="359318" y="142609"/>
                  </a:lnTo>
                  <a:lnTo>
                    <a:pt x="359008" y="130487"/>
                  </a:lnTo>
                  <a:lnTo>
                    <a:pt x="357834" y="118736"/>
                  </a:lnTo>
                  <a:lnTo>
                    <a:pt x="355983" y="107313"/>
                  </a:lnTo>
                  <a:lnTo>
                    <a:pt x="353624" y="96152"/>
                  </a:lnTo>
                  <a:lnTo>
                    <a:pt x="350737" y="85352"/>
                  </a:lnTo>
                  <a:lnTo>
                    <a:pt x="347122" y="75166"/>
                  </a:lnTo>
                  <a:lnTo>
                    <a:pt x="342727" y="65682"/>
                  </a:lnTo>
                  <a:lnTo>
                    <a:pt x="337640" y="56837"/>
                  </a:lnTo>
                  <a:lnTo>
                    <a:pt x="332001" y="48510"/>
                  </a:lnTo>
                  <a:lnTo>
                    <a:pt x="325938" y="40582"/>
                  </a:lnTo>
                  <a:lnTo>
                    <a:pt x="319240" y="33274"/>
                  </a:lnTo>
                  <a:lnTo>
                    <a:pt x="311379" y="27118"/>
                  </a:lnTo>
                  <a:lnTo>
                    <a:pt x="302163" y="22315"/>
                  </a:lnTo>
                  <a:lnTo>
                    <a:pt x="291702" y="18921"/>
                  </a:lnTo>
                  <a:lnTo>
                    <a:pt x="280230" y="17009"/>
                  </a:lnTo>
                  <a:lnTo>
                    <a:pt x="267998" y="16465"/>
                  </a:lnTo>
                  <a:lnTo>
                    <a:pt x="255378" y="17048"/>
                  </a:lnTo>
                  <a:lnTo>
                    <a:pt x="242841" y="18494"/>
                  </a:lnTo>
                  <a:lnTo>
                    <a:pt x="230640" y="20577"/>
                  </a:lnTo>
                  <a:lnTo>
                    <a:pt x="218991" y="23278"/>
                  </a:lnTo>
                  <a:lnTo>
                    <a:pt x="208162" y="26768"/>
                  </a:lnTo>
                  <a:lnTo>
                    <a:pt x="198219" y="31074"/>
                  </a:lnTo>
                  <a:lnTo>
                    <a:pt x="189361" y="35981"/>
                  </a:lnTo>
                  <a:lnTo>
                    <a:pt x="181135" y="41696"/>
                  </a:lnTo>
                  <a:lnTo>
                    <a:pt x="172820" y="49838"/>
                  </a:lnTo>
                  <a:lnTo>
                    <a:pt x="163065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470890" y="143385"/>
              <a:ext cx="196732" cy="431669"/>
            </a:xfrm>
            <a:custGeom>
              <a:avLst/>
              <a:gdLst/>
              <a:ahLst/>
              <a:cxnLst/>
              <a:rect l="0" t="0" r="0" b="0"/>
              <a:pathLst>
                <a:path w="196732" h="431669">
                  <a:moveTo>
                    <a:pt x="59861" y="431668"/>
                  </a:moveTo>
                  <a:lnTo>
                    <a:pt x="56928" y="422867"/>
                  </a:lnTo>
                  <a:lnTo>
                    <a:pt x="54145" y="414520"/>
                  </a:lnTo>
                  <a:lnTo>
                    <a:pt x="51250" y="405817"/>
                  </a:lnTo>
                  <a:lnTo>
                    <a:pt x="48382" y="396523"/>
                  </a:lnTo>
                  <a:lnTo>
                    <a:pt x="45865" y="386380"/>
                  </a:lnTo>
                  <a:lnTo>
                    <a:pt x="43850" y="375339"/>
                  </a:lnTo>
                  <a:lnTo>
                    <a:pt x="42165" y="363672"/>
                  </a:lnTo>
                  <a:lnTo>
                    <a:pt x="40422" y="351850"/>
                  </a:lnTo>
                  <a:lnTo>
                    <a:pt x="38396" y="340152"/>
                  </a:lnTo>
                  <a:lnTo>
                    <a:pt x="36034" y="328349"/>
                  </a:lnTo>
                  <a:lnTo>
                    <a:pt x="33369" y="315827"/>
                  </a:lnTo>
                  <a:lnTo>
                    <a:pt x="30467" y="302293"/>
                  </a:lnTo>
                  <a:lnTo>
                    <a:pt x="27552" y="287931"/>
                  </a:lnTo>
                  <a:lnTo>
                    <a:pt x="24982" y="273212"/>
                  </a:lnTo>
                  <a:lnTo>
                    <a:pt x="22920" y="258461"/>
                  </a:lnTo>
                  <a:lnTo>
                    <a:pt x="21198" y="243979"/>
                  </a:lnTo>
                  <a:lnTo>
                    <a:pt x="19427" y="230109"/>
                  </a:lnTo>
                  <a:lnTo>
                    <a:pt x="17386" y="216965"/>
                  </a:lnTo>
                  <a:lnTo>
                    <a:pt x="15184" y="204326"/>
                  </a:lnTo>
                  <a:lnTo>
                    <a:pt x="13158" y="191758"/>
                  </a:lnTo>
                  <a:lnTo>
                    <a:pt x="11494" y="179005"/>
                  </a:lnTo>
                  <a:lnTo>
                    <a:pt x="10054" y="166149"/>
                  </a:lnTo>
                  <a:lnTo>
                    <a:pt x="8481" y="153510"/>
                  </a:lnTo>
                  <a:lnTo>
                    <a:pt x="6576" y="141261"/>
                  </a:lnTo>
                  <a:lnTo>
                    <a:pt x="4465" y="129254"/>
                  </a:lnTo>
                  <a:lnTo>
                    <a:pt x="2502" y="117127"/>
                  </a:lnTo>
                  <a:lnTo>
                    <a:pt x="893" y="104680"/>
                  </a:lnTo>
                  <a:lnTo>
                    <a:pt x="0" y="92203"/>
                  </a:lnTo>
                  <a:lnTo>
                    <a:pt x="391" y="80352"/>
                  </a:lnTo>
                  <a:lnTo>
                    <a:pt x="2263" y="69454"/>
                  </a:lnTo>
                  <a:lnTo>
                    <a:pt x="5810" y="59509"/>
                  </a:lnTo>
                  <a:lnTo>
                    <a:pt x="11390" y="50369"/>
                  </a:lnTo>
                  <a:lnTo>
                    <a:pt x="18998" y="41860"/>
                  </a:lnTo>
                  <a:lnTo>
                    <a:pt x="28343" y="34145"/>
                  </a:lnTo>
                  <a:lnTo>
                    <a:pt x="39048" y="27708"/>
                  </a:lnTo>
                  <a:lnTo>
                    <a:pt x="50759" y="22704"/>
                  </a:lnTo>
                  <a:lnTo>
                    <a:pt x="63025" y="18833"/>
                  </a:lnTo>
                  <a:lnTo>
                    <a:pt x="75325" y="15537"/>
                  </a:lnTo>
                  <a:lnTo>
                    <a:pt x="87380" y="12432"/>
                  </a:lnTo>
                  <a:lnTo>
                    <a:pt x="99440" y="9497"/>
                  </a:lnTo>
                  <a:lnTo>
                    <a:pt x="112143" y="6971"/>
                  </a:lnTo>
                  <a:lnTo>
                    <a:pt x="125788" y="4973"/>
                  </a:lnTo>
                  <a:lnTo>
                    <a:pt x="139800" y="3474"/>
                  </a:lnTo>
                  <a:lnTo>
                    <a:pt x="154382" y="2231"/>
                  </a:lnTo>
                  <a:lnTo>
                    <a:pt x="171939" y="1135"/>
                  </a:lnTo>
                  <a:lnTo>
                    <a:pt x="19673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509694" y="385540"/>
              <a:ext cx="84229" cy="31586"/>
            </a:xfrm>
            <a:custGeom>
              <a:avLst/>
              <a:gdLst/>
              <a:ahLst/>
              <a:cxnLst/>
              <a:rect l="0" t="0" r="0" b="0"/>
              <a:pathLst>
                <a:path w="84229" h="31586">
                  <a:moveTo>
                    <a:pt x="84228" y="0"/>
                  </a:moveTo>
                  <a:lnTo>
                    <a:pt x="78226" y="5801"/>
                  </a:lnTo>
                  <a:lnTo>
                    <a:pt x="71382" y="10725"/>
                  </a:lnTo>
                  <a:lnTo>
                    <a:pt x="62999" y="15223"/>
                  </a:lnTo>
                  <a:lnTo>
                    <a:pt x="53447" y="19284"/>
                  </a:lnTo>
                  <a:lnTo>
                    <a:pt x="42284" y="23092"/>
                  </a:lnTo>
                  <a:lnTo>
                    <a:pt x="26295" y="2698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667621" y="501353"/>
              <a:ext cx="10530" cy="73701"/>
            </a:xfrm>
            <a:custGeom>
              <a:avLst/>
              <a:gdLst/>
              <a:ahLst/>
              <a:cxnLst/>
              <a:rect l="0" t="0" r="0" b="0"/>
              <a:pathLst>
                <a:path w="10530" h="73701">
                  <a:moveTo>
                    <a:pt x="0" y="0"/>
                  </a:moveTo>
                  <a:lnTo>
                    <a:pt x="2867" y="8869"/>
                  </a:lnTo>
                  <a:lnTo>
                    <a:pt x="5009" y="17856"/>
                  </a:lnTo>
                  <a:lnTo>
                    <a:pt x="6612" y="27833"/>
                  </a:lnTo>
                  <a:lnTo>
                    <a:pt x="7795" y="38164"/>
                  </a:lnTo>
                  <a:lnTo>
                    <a:pt x="8773" y="48501"/>
                  </a:lnTo>
                  <a:lnTo>
                    <a:pt x="9635" y="59755"/>
                  </a:lnTo>
                  <a:lnTo>
                    <a:pt x="10529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657093" y="34342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751850" y="443476"/>
              <a:ext cx="136871" cy="142106"/>
            </a:xfrm>
            <a:custGeom>
              <a:avLst/>
              <a:gdLst/>
              <a:ahLst/>
              <a:cxnLst/>
              <a:rect l="0" t="0" r="0" b="0"/>
              <a:pathLst>
                <a:path w="136871" h="142106">
                  <a:moveTo>
                    <a:pt x="0" y="57877"/>
                  </a:moveTo>
                  <a:lnTo>
                    <a:pt x="2934" y="66679"/>
                  </a:lnTo>
                  <a:lnTo>
                    <a:pt x="5716" y="75026"/>
                  </a:lnTo>
                  <a:lnTo>
                    <a:pt x="8615" y="83729"/>
                  </a:lnTo>
                  <a:lnTo>
                    <a:pt x="11655" y="93023"/>
                  </a:lnTo>
                  <a:lnTo>
                    <a:pt x="14821" y="103166"/>
                  </a:lnTo>
                  <a:lnTo>
                    <a:pt x="18049" y="114112"/>
                  </a:lnTo>
                  <a:lnTo>
                    <a:pt x="20096" y="122275"/>
                  </a:lnTo>
                  <a:lnTo>
                    <a:pt x="19782" y="123657"/>
                  </a:lnTo>
                  <a:lnTo>
                    <a:pt x="18243" y="120042"/>
                  </a:lnTo>
                  <a:lnTo>
                    <a:pt x="16460" y="113119"/>
                  </a:lnTo>
                  <a:lnTo>
                    <a:pt x="14877" y="103937"/>
                  </a:lnTo>
                  <a:lnTo>
                    <a:pt x="13622" y="93198"/>
                  </a:lnTo>
                  <a:lnTo>
                    <a:pt x="12688" y="81392"/>
                  </a:lnTo>
                  <a:lnTo>
                    <a:pt x="12020" y="68863"/>
                  </a:lnTo>
                  <a:lnTo>
                    <a:pt x="11720" y="56009"/>
                  </a:lnTo>
                  <a:lnTo>
                    <a:pt x="12042" y="43298"/>
                  </a:lnTo>
                  <a:lnTo>
                    <a:pt x="13081" y="30985"/>
                  </a:lnTo>
                  <a:lnTo>
                    <a:pt x="15100" y="19767"/>
                  </a:lnTo>
                  <a:lnTo>
                    <a:pt x="18590" y="10822"/>
                  </a:lnTo>
                  <a:lnTo>
                    <a:pt x="23683" y="4593"/>
                  </a:lnTo>
                  <a:lnTo>
                    <a:pt x="30206" y="1039"/>
                  </a:lnTo>
                  <a:lnTo>
                    <a:pt x="37872" y="0"/>
                  </a:lnTo>
                  <a:lnTo>
                    <a:pt x="46394" y="1118"/>
                  </a:lnTo>
                  <a:lnTo>
                    <a:pt x="55367" y="4102"/>
                  </a:lnTo>
                  <a:lnTo>
                    <a:pt x="64301" y="8829"/>
                  </a:lnTo>
                  <a:lnTo>
                    <a:pt x="72931" y="15074"/>
                  </a:lnTo>
                  <a:lnTo>
                    <a:pt x="81028" y="22534"/>
                  </a:lnTo>
                  <a:lnTo>
                    <a:pt x="88320" y="30910"/>
                  </a:lnTo>
                  <a:lnTo>
                    <a:pt x="94748" y="39950"/>
                  </a:lnTo>
                  <a:lnTo>
                    <a:pt x="100575" y="49461"/>
                  </a:lnTo>
                  <a:lnTo>
                    <a:pt x="106263" y="59298"/>
                  </a:lnTo>
                  <a:lnTo>
                    <a:pt x="112086" y="69359"/>
                  </a:lnTo>
                  <a:lnTo>
                    <a:pt x="117836" y="79696"/>
                  </a:lnTo>
                  <a:lnTo>
                    <a:pt x="123473" y="91829"/>
                  </a:lnTo>
                  <a:lnTo>
                    <a:pt x="129498" y="110177"/>
                  </a:lnTo>
                  <a:lnTo>
                    <a:pt x="136870" y="1421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935782" y="282208"/>
              <a:ext cx="142452" cy="317674"/>
            </a:xfrm>
            <a:custGeom>
              <a:avLst/>
              <a:gdLst/>
              <a:ahLst/>
              <a:cxnLst/>
              <a:rect l="0" t="0" r="0" b="0"/>
              <a:pathLst>
                <a:path w="142452" h="317674">
                  <a:moveTo>
                    <a:pt x="89808" y="250731"/>
                  </a:moveTo>
                  <a:lnTo>
                    <a:pt x="86875" y="239063"/>
                  </a:lnTo>
                  <a:lnTo>
                    <a:pt x="84092" y="228574"/>
                  </a:lnTo>
                  <a:lnTo>
                    <a:pt x="81184" y="218277"/>
                  </a:lnTo>
                  <a:lnTo>
                    <a:pt x="77798" y="208148"/>
                  </a:lnTo>
                  <a:lnTo>
                    <a:pt x="73336" y="198453"/>
                  </a:lnTo>
                  <a:lnTo>
                    <a:pt x="67566" y="189335"/>
                  </a:lnTo>
                  <a:lnTo>
                    <a:pt x="60577" y="181424"/>
                  </a:lnTo>
                  <a:lnTo>
                    <a:pt x="52592" y="175855"/>
                  </a:lnTo>
                  <a:lnTo>
                    <a:pt x="43861" y="173054"/>
                  </a:lnTo>
                  <a:lnTo>
                    <a:pt x="34915" y="173125"/>
                  </a:lnTo>
                  <a:lnTo>
                    <a:pt x="26530" y="176206"/>
                  </a:lnTo>
                  <a:lnTo>
                    <a:pt x="19089" y="182058"/>
                  </a:lnTo>
                  <a:lnTo>
                    <a:pt x="12773" y="190187"/>
                  </a:lnTo>
                  <a:lnTo>
                    <a:pt x="7748" y="200060"/>
                  </a:lnTo>
                  <a:lnTo>
                    <a:pt x="3965" y="211210"/>
                  </a:lnTo>
                  <a:lnTo>
                    <a:pt x="1390" y="223268"/>
                  </a:lnTo>
                  <a:lnTo>
                    <a:pt x="94" y="235958"/>
                  </a:lnTo>
                  <a:lnTo>
                    <a:pt x="0" y="249079"/>
                  </a:lnTo>
                  <a:lnTo>
                    <a:pt x="1070" y="262330"/>
                  </a:lnTo>
                  <a:lnTo>
                    <a:pt x="3382" y="275307"/>
                  </a:lnTo>
                  <a:lnTo>
                    <a:pt x="6873" y="287797"/>
                  </a:lnTo>
                  <a:lnTo>
                    <a:pt x="11673" y="299132"/>
                  </a:lnTo>
                  <a:lnTo>
                    <a:pt x="18177" y="308157"/>
                  </a:lnTo>
                  <a:lnTo>
                    <a:pt x="26434" y="314429"/>
                  </a:lnTo>
                  <a:lnTo>
                    <a:pt x="35894" y="317673"/>
                  </a:lnTo>
                  <a:lnTo>
                    <a:pt x="45620" y="317438"/>
                  </a:lnTo>
                  <a:lnTo>
                    <a:pt x="55041" y="313829"/>
                  </a:lnTo>
                  <a:lnTo>
                    <a:pt x="63805" y="307205"/>
                  </a:lnTo>
                  <a:lnTo>
                    <a:pt x="71611" y="297892"/>
                  </a:lnTo>
                  <a:lnTo>
                    <a:pt x="78407" y="286340"/>
                  </a:lnTo>
                  <a:lnTo>
                    <a:pt x="84157" y="273047"/>
                  </a:lnTo>
                  <a:lnTo>
                    <a:pt x="88736" y="258464"/>
                  </a:lnTo>
                  <a:lnTo>
                    <a:pt x="92191" y="242956"/>
                  </a:lnTo>
                  <a:lnTo>
                    <a:pt x="94701" y="226800"/>
                  </a:lnTo>
                  <a:lnTo>
                    <a:pt x="96479" y="210195"/>
                  </a:lnTo>
                  <a:lnTo>
                    <a:pt x="97711" y="193293"/>
                  </a:lnTo>
                  <a:lnTo>
                    <a:pt x="98387" y="176519"/>
                  </a:lnTo>
                  <a:lnTo>
                    <a:pt x="98318" y="160556"/>
                  </a:lnTo>
                  <a:lnTo>
                    <a:pt x="97461" y="145698"/>
                  </a:lnTo>
                  <a:lnTo>
                    <a:pt x="96072" y="131585"/>
                  </a:lnTo>
                  <a:lnTo>
                    <a:pt x="94601" y="117419"/>
                  </a:lnTo>
                  <a:lnTo>
                    <a:pt x="93314" y="102739"/>
                  </a:lnTo>
                  <a:lnTo>
                    <a:pt x="92128" y="87589"/>
                  </a:lnTo>
                  <a:lnTo>
                    <a:pt x="90725" y="72331"/>
                  </a:lnTo>
                  <a:lnTo>
                    <a:pt x="88925" y="57215"/>
                  </a:lnTo>
                  <a:lnTo>
                    <a:pt x="86545" y="42487"/>
                  </a:lnTo>
                  <a:lnTo>
                    <a:pt x="83337" y="28451"/>
                  </a:lnTo>
                  <a:lnTo>
                    <a:pt x="79246" y="15254"/>
                  </a:lnTo>
                  <a:lnTo>
                    <a:pt x="74369" y="4752"/>
                  </a:lnTo>
                  <a:lnTo>
                    <a:pt x="69513" y="0"/>
                  </a:lnTo>
                  <a:lnTo>
                    <a:pt x="65791" y="1367"/>
                  </a:lnTo>
                  <a:lnTo>
                    <a:pt x="63235" y="7644"/>
                  </a:lnTo>
                  <a:lnTo>
                    <a:pt x="61539" y="17471"/>
                  </a:lnTo>
                  <a:lnTo>
                    <a:pt x="60591" y="29444"/>
                  </a:lnTo>
                  <a:lnTo>
                    <a:pt x="60500" y="42169"/>
                  </a:lnTo>
                  <a:lnTo>
                    <a:pt x="61265" y="54848"/>
                  </a:lnTo>
                  <a:lnTo>
                    <a:pt x="62767" y="67500"/>
                  </a:lnTo>
                  <a:lnTo>
                    <a:pt x="64849" y="80686"/>
                  </a:lnTo>
                  <a:lnTo>
                    <a:pt x="67363" y="94716"/>
                  </a:lnTo>
                  <a:lnTo>
                    <a:pt x="70186" y="109602"/>
                  </a:lnTo>
                  <a:lnTo>
                    <a:pt x="73228" y="125216"/>
                  </a:lnTo>
                  <a:lnTo>
                    <a:pt x="76425" y="141386"/>
                  </a:lnTo>
                  <a:lnTo>
                    <a:pt x="79893" y="157637"/>
                  </a:lnTo>
                  <a:lnTo>
                    <a:pt x="83907" y="173234"/>
                  </a:lnTo>
                  <a:lnTo>
                    <a:pt x="88568" y="187830"/>
                  </a:lnTo>
                  <a:lnTo>
                    <a:pt x="93665" y="201425"/>
                  </a:lnTo>
                  <a:lnTo>
                    <a:pt x="98780" y="214176"/>
                  </a:lnTo>
                  <a:lnTo>
                    <a:pt x="103668" y="226270"/>
                  </a:lnTo>
                  <a:lnTo>
                    <a:pt x="108424" y="237716"/>
                  </a:lnTo>
                  <a:lnTo>
                    <a:pt x="113377" y="248345"/>
                  </a:lnTo>
                  <a:lnTo>
                    <a:pt x="118700" y="258121"/>
                  </a:lnTo>
                  <a:lnTo>
                    <a:pt x="124110" y="266852"/>
                  </a:lnTo>
                  <a:lnTo>
                    <a:pt x="129481" y="274970"/>
                  </a:lnTo>
                  <a:lnTo>
                    <a:pt x="135288" y="283190"/>
                  </a:lnTo>
                  <a:lnTo>
                    <a:pt x="142451" y="2928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373031" y="322369"/>
              <a:ext cx="10529" cy="273742"/>
            </a:xfrm>
            <a:custGeom>
              <a:avLst/>
              <a:gdLst/>
              <a:ahLst/>
              <a:cxnLst/>
              <a:rect l="0" t="0" r="0" b="0"/>
              <a:pathLst>
                <a:path w="10529" h="273742">
                  <a:moveTo>
                    <a:pt x="10528" y="0"/>
                  </a:moveTo>
                  <a:lnTo>
                    <a:pt x="7662" y="11735"/>
                  </a:lnTo>
                  <a:lnTo>
                    <a:pt x="5519" y="22864"/>
                  </a:lnTo>
                  <a:lnTo>
                    <a:pt x="3916" y="34467"/>
                  </a:lnTo>
                  <a:lnTo>
                    <a:pt x="2736" y="46801"/>
                  </a:lnTo>
                  <a:lnTo>
                    <a:pt x="1887" y="60109"/>
                  </a:lnTo>
                  <a:lnTo>
                    <a:pt x="1289" y="74414"/>
                  </a:lnTo>
                  <a:lnTo>
                    <a:pt x="875" y="89419"/>
                  </a:lnTo>
                  <a:lnTo>
                    <a:pt x="591" y="104632"/>
                  </a:lnTo>
                  <a:lnTo>
                    <a:pt x="398" y="119750"/>
                  </a:lnTo>
                  <a:lnTo>
                    <a:pt x="267" y="134662"/>
                  </a:lnTo>
                  <a:lnTo>
                    <a:pt x="179" y="149360"/>
                  </a:lnTo>
                  <a:lnTo>
                    <a:pt x="119" y="163876"/>
                  </a:lnTo>
                  <a:lnTo>
                    <a:pt x="80" y="178253"/>
                  </a:lnTo>
                  <a:lnTo>
                    <a:pt x="53" y="192525"/>
                  </a:lnTo>
                  <a:lnTo>
                    <a:pt x="35" y="206711"/>
                  </a:lnTo>
                  <a:lnTo>
                    <a:pt x="23" y="220418"/>
                  </a:lnTo>
                  <a:lnTo>
                    <a:pt x="14" y="234305"/>
                  </a:lnTo>
                  <a:lnTo>
                    <a:pt x="7" y="250712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225632" y="451565"/>
              <a:ext cx="221099" cy="18204"/>
            </a:xfrm>
            <a:custGeom>
              <a:avLst/>
              <a:gdLst/>
              <a:ahLst/>
              <a:cxnLst/>
              <a:rect l="0" t="0" r="0" b="0"/>
              <a:pathLst>
                <a:path w="221099" h="18204">
                  <a:moveTo>
                    <a:pt x="221098" y="18203"/>
                  </a:moveTo>
                  <a:lnTo>
                    <a:pt x="209363" y="15336"/>
                  </a:lnTo>
                  <a:lnTo>
                    <a:pt x="198234" y="13194"/>
                  </a:lnTo>
                  <a:lnTo>
                    <a:pt x="186636" y="11587"/>
                  </a:lnTo>
                  <a:lnTo>
                    <a:pt x="174475" y="10233"/>
                  </a:lnTo>
                  <a:lnTo>
                    <a:pt x="161815" y="8736"/>
                  </a:lnTo>
                  <a:lnTo>
                    <a:pt x="148759" y="6890"/>
                  </a:lnTo>
                  <a:lnTo>
                    <a:pt x="135407" y="4823"/>
                  </a:lnTo>
                  <a:lnTo>
                    <a:pt x="121842" y="2891"/>
                  </a:lnTo>
                  <a:lnTo>
                    <a:pt x="108131" y="1299"/>
                  </a:lnTo>
                  <a:lnTo>
                    <a:pt x="94485" y="248"/>
                  </a:lnTo>
                  <a:lnTo>
                    <a:pt x="81243" y="0"/>
                  </a:lnTo>
                  <a:lnTo>
                    <a:pt x="68563" y="616"/>
                  </a:lnTo>
                  <a:lnTo>
                    <a:pt x="56491" y="2034"/>
                  </a:lnTo>
                  <a:lnTo>
                    <a:pt x="43668" y="4407"/>
                  </a:lnTo>
                  <a:lnTo>
                    <a:pt x="26730" y="9062"/>
                  </a:lnTo>
                  <a:lnTo>
                    <a:pt x="0" y="182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442118" y="290784"/>
              <a:ext cx="320468" cy="328268"/>
            </a:xfrm>
            <a:custGeom>
              <a:avLst/>
              <a:gdLst/>
              <a:ahLst/>
              <a:cxnLst/>
              <a:rect l="0" t="0" r="0" b="0"/>
              <a:pathLst>
                <a:path w="320468" h="328268">
                  <a:moveTo>
                    <a:pt x="4612" y="0"/>
                  </a:moveTo>
                  <a:lnTo>
                    <a:pt x="1812" y="8801"/>
                  </a:lnTo>
                  <a:lnTo>
                    <a:pt x="311" y="17148"/>
                  </a:lnTo>
                  <a:lnTo>
                    <a:pt x="0" y="25851"/>
                  </a:lnTo>
                  <a:lnTo>
                    <a:pt x="506" y="35145"/>
                  </a:lnTo>
                  <a:lnTo>
                    <a:pt x="1326" y="45288"/>
                  </a:lnTo>
                  <a:lnTo>
                    <a:pt x="2142" y="56333"/>
                  </a:lnTo>
                  <a:lnTo>
                    <a:pt x="2825" y="68173"/>
                  </a:lnTo>
                  <a:lnTo>
                    <a:pt x="3352" y="80643"/>
                  </a:lnTo>
                  <a:lnTo>
                    <a:pt x="3742" y="93585"/>
                  </a:lnTo>
                  <a:lnTo>
                    <a:pt x="4190" y="106868"/>
                  </a:lnTo>
                  <a:lnTo>
                    <a:pt x="5029" y="120390"/>
                  </a:lnTo>
                  <a:lnTo>
                    <a:pt x="6410" y="134078"/>
                  </a:lnTo>
                  <a:lnTo>
                    <a:pt x="8153" y="147880"/>
                  </a:lnTo>
                  <a:lnTo>
                    <a:pt x="9862" y="161759"/>
                  </a:lnTo>
                  <a:lnTo>
                    <a:pt x="11307" y="175690"/>
                  </a:lnTo>
                  <a:lnTo>
                    <a:pt x="12427" y="189657"/>
                  </a:lnTo>
                  <a:lnTo>
                    <a:pt x="13254" y="203647"/>
                  </a:lnTo>
                  <a:lnTo>
                    <a:pt x="13840" y="217648"/>
                  </a:lnTo>
                  <a:lnTo>
                    <a:pt x="14080" y="231492"/>
                  </a:lnTo>
                  <a:lnTo>
                    <a:pt x="13717" y="244867"/>
                  </a:lnTo>
                  <a:lnTo>
                    <a:pt x="12657" y="257575"/>
                  </a:lnTo>
                  <a:lnTo>
                    <a:pt x="10891" y="267260"/>
                  </a:lnTo>
                  <a:lnTo>
                    <a:pt x="9037" y="270720"/>
                  </a:lnTo>
                  <a:lnTo>
                    <a:pt x="8146" y="268515"/>
                  </a:lnTo>
                  <a:lnTo>
                    <a:pt x="8396" y="262273"/>
                  </a:lnTo>
                  <a:lnTo>
                    <a:pt x="9595" y="253513"/>
                  </a:lnTo>
                  <a:lnTo>
                    <a:pt x="11501" y="243473"/>
                  </a:lnTo>
                  <a:lnTo>
                    <a:pt x="13922" y="232902"/>
                  </a:lnTo>
                  <a:lnTo>
                    <a:pt x="17030" y="222490"/>
                  </a:lnTo>
                  <a:lnTo>
                    <a:pt x="21331" y="213008"/>
                  </a:lnTo>
                  <a:lnTo>
                    <a:pt x="27013" y="204780"/>
                  </a:lnTo>
                  <a:lnTo>
                    <a:pt x="34118" y="198081"/>
                  </a:lnTo>
                  <a:lnTo>
                    <a:pt x="42715" y="193319"/>
                  </a:lnTo>
                  <a:lnTo>
                    <a:pt x="52673" y="190530"/>
                  </a:lnTo>
                  <a:lnTo>
                    <a:pt x="63258" y="189773"/>
                  </a:lnTo>
                  <a:lnTo>
                    <a:pt x="73282" y="191301"/>
                  </a:lnTo>
                  <a:lnTo>
                    <a:pt x="82126" y="195030"/>
                  </a:lnTo>
                  <a:lnTo>
                    <a:pt x="89704" y="200616"/>
                  </a:lnTo>
                  <a:lnTo>
                    <a:pt x="96182" y="207644"/>
                  </a:lnTo>
                  <a:lnTo>
                    <a:pt x="101800" y="215737"/>
                  </a:lnTo>
                  <a:lnTo>
                    <a:pt x="106778" y="224592"/>
                  </a:lnTo>
                  <a:lnTo>
                    <a:pt x="111297" y="233980"/>
                  </a:lnTo>
                  <a:lnTo>
                    <a:pt x="115491" y="243740"/>
                  </a:lnTo>
                  <a:lnTo>
                    <a:pt x="119293" y="253920"/>
                  </a:lnTo>
                  <a:lnTo>
                    <a:pt x="122470" y="264747"/>
                  </a:lnTo>
                  <a:lnTo>
                    <a:pt x="124950" y="276196"/>
                  </a:lnTo>
                  <a:lnTo>
                    <a:pt x="127268" y="284775"/>
                  </a:lnTo>
                  <a:lnTo>
                    <a:pt x="130145" y="286520"/>
                  </a:lnTo>
                  <a:lnTo>
                    <a:pt x="133689" y="283305"/>
                  </a:lnTo>
                  <a:lnTo>
                    <a:pt x="138117" y="277482"/>
                  </a:lnTo>
                  <a:lnTo>
                    <a:pt x="143703" y="270893"/>
                  </a:lnTo>
                  <a:lnTo>
                    <a:pt x="150463" y="264500"/>
                  </a:lnTo>
                  <a:lnTo>
                    <a:pt x="158237" y="258643"/>
                  </a:lnTo>
                  <a:lnTo>
                    <a:pt x="166808" y="253356"/>
                  </a:lnTo>
                  <a:lnTo>
                    <a:pt x="175972" y="248555"/>
                  </a:lnTo>
                  <a:lnTo>
                    <a:pt x="185561" y="244133"/>
                  </a:lnTo>
                  <a:lnTo>
                    <a:pt x="195448" y="239989"/>
                  </a:lnTo>
                  <a:lnTo>
                    <a:pt x="205539" y="236039"/>
                  </a:lnTo>
                  <a:lnTo>
                    <a:pt x="215601" y="232060"/>
                  </a:lnTo>
                  <a:lnTo>
                    <a:pt x="225285" y="227702"/>
                  </a:lnTo>
                  <a:lnTo>
                    <a:pt x="234414" y="222799"/>
                  </a:lnTo>
                  <a:lnTo>
                    <a:pt x="242509" y="217200"/>
                  </a:lnTo>
                  <a:lnTo>
                    <a:pt x="248737" y="210685"/>
                  </a:lnTo>
                  <a:lnTo>
                    <a:pt x="252806" y="203230"/>
                  </a:lnTo>
                  <a:lnTo>
                    <a:pt x="254740" y="195122"/>
                  </a:lnTo>
                  <a:lnTo>
                    <a:pt x="254609" y="186841"/>
                  </a:lnTo>
                  <a:lnTo>
                    <a:pt x="252662" y="178697"/>
                  </a:lnTo>
                  <a:lnTo>
                    <a:pt x="248932" y="171281"/>
                  </a:lnTo>
                  <a:lnTo>
                    <a:pt x="243165" y="165519"/>
                  </a:lnTo>
                  <a:lnTo>
                    <a:pt x="235409" y="161767"/>
                  </a:lnTo>
                  <a:lnTo>
                    <a:pt x="226288" y="160047"/>
                  </a:lnTo>
                  <a:lnTo>
                    <a:pt x="216791" y="160322"/>
                  </a:lnTo>
                  <a:lnTo>
                    <a:pt x="207524" y="162362"/>
                  </a:lnTo>
                  <a:lnTo>
                    <a:pt x="198864" y="165983"/>
                  </a:lnTo>
                  <a:lnTo>
                    <a:pt x="191127" y="171146"/>
                  </a:lnTo>
                  <a:lnTo>
                    <a:pt x="184372" y="177686"/>
                  </a:lnTo>
                  <a:lnTo>
                    <a:pt x="178480" y="185346"/>
                  </a:lnTo>
                  <a:lnTo>
                    <a:pt x="173274" y="193857"/>
                  </a:lnTo>
                  <a:lnTo>
                    <a:pt x="168588" y="202993"/>
                  </a:lnTo>
                  <a:lnTo>
                    <a:pt x="164607" y="212737"/>
                  </a:lnTo>
                  <a:lnTo>
                    <a:pt x="161836" y="223263"/>
                  </a:lnTo>
                  <a:lnTo>
                    <a:pt x="160454" y="234600"/>
                  </a:lnTo>
                  <a:lnTo>
                    <a:pt x="160341" y="246484"/>
                  </a:lnTo>
                  <a:lnTo>
                    <a:pt x="161252" y="258462"/>
                  </a:lnTo>
                  <a:lnTo>
                    <a:pt x="162948" y="270250"/>
                  </a:lnTo>
                  <a:lnTo>
                    <a:pt x="165543" y="281436"/>
                  </a:lnTo>
                  <a:lnTo>
                    <a:pt x="169489" y="291416"/>
                  </a:lnTo>
                  <a:lnTo>
                    <a:pt x="174919" y="299977"/>
                  </a:lnTo>
                  <a:lnTo>
                    <a:pt x="181683" y="307232"/>
                  </a:lnTo>
                  <a:lnTo>
                    <a:pt x="189520" y="313429"/>
                  </a:lnTo>
                  <a:lnTo>
                    <a:pt x="198161" y="318816"/>
                  </a:lnTo>
                  <a:lnTo>
                    <a:pt x="207389" y="323284"/>
                  </a:lnTo>
                  <a:lnTo>
                    <a:pt x="217027" y="326389"/>
                  </a:lnTo>
                  <a:lnTo>
                    <a:pt x="226956" y="327999"/>
                  </a:lnTo>
                  <a:lnTo>
                    <a:pt x="237249" y="328267"/>
                  </a:lnTo>
                  <a:lnTo>
                    <a:pt x="248151" y="327459"/>
                  </a:lnTo>
                  <a:lnTo>
                    <a:pt x="259734" y="325842"/>
                  </a:lnTo>
                  <a:lnTo>
                    <a:pt x="271520" y="323600"/>
                  </a:lnTo>
                  <a:lnTo>
                    <a:pt x="283826" y="320511"/>
                  </a:lnTo>
                  <a:lnTo>
                    <a:pt x="298854" y="315190"/>
                  </a:lnTo>
                  <a:lnTo>
                    <a:pt x="320467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015286" y="259198"/>
              <a:ext cx="189497" cy="299493"/>
            </a:xfrm>
            <a:custGeom>
              <a:avLst/>
              <a:gdLst/>
              <a:ahLst/>
              <a:cxnLst/>
              <a:rect l="0" t="0" r="0" b="0"/>
              <a:pathLst>
                <a:path w="189497" h="299493">
                  <a:moveTo>
                    <a:pt x="10512" y="0"/>
                  </a:moveTo>
                  <a:lnTo>
                    <a:pt x="7645" y="11735"/>
                  </a:lnTo>
                  <a:lnTo>
                    <a:pt x="5503" y="22864"/>
                  </a:lnTo>
                  <a:lnTo>
                    <a:pt x="3900" y="34462"/>
                  </a:lnTo>
                  <a:lnTo>
                    <a:pt x="2719" y="46624"/>
                  </a:lnTo>
                  <a:lnTo>
                    <a:pt x="1871" y="59284"/>
                  </a:lnTo>
                  <a:lnTo>
                    <a:pt x="1273" y="72344"/>
                  </a:lnTo>
                  <a:lnTo>
                    <a:pt x="859" y="85869"/>
                  </a:lnTo>
                  <a:lnTo>
                    <a:pt x="575" y="100082"/>
                  </a:lnTo>
                  <a:lnTo>
                    <a:pt x="381" y="115051"/>
                  </a:lnTo>
                  <a:lnTo>
                    <a:pt x="251" y="130695"/>
                  </a:lnTo>
                  <a:lnTo>
                    <a:pt x="163" y="146882"/>
                  </a:lnTo>
                  <a:lnTo>
                    <a:pt x="104" y="163472"/>
                  </a:lnTo>
                  <a:lnTo>
                    <a:pt x="64" y="180189"/>
                  </a:lnTo>
                  <a:lnTo>
                    <a:pt x="37" y="196638"/>
                  </a:lnTo>
                  <a:lnTo>
                    <a:pt x="19" y="212627"/>
                  </a:lnTo>
                  <a:lnTo>
                    <a:pt x="8" y="228143"/>
                  </a:lnTo>
                  <a:lnTo>
                    <a:pt x="0" y="243255"/>
                  </a:lnTo>
                  <a:lnTo>
                    <a:pt x="8" y="258030"/>
                  </a:lnTo>
                  <a:lnTo>
                    <a:pt x="522" y="271733"/>
                  </a:lnTo>
                  <a:lnTo>
                    <a:pt x="2465" y="282893"/>
                  </a:lnTo>
                  <a:lnTo>
                    <a:pt x="6228" y="290912"/>
                  </a:lnTo>
                  <a:lnTo>
                    <a:pt x="11876" y="295990"/>
                  </a:lnTo>
                  <a:lnTo>
                    <a:pt x="19414" y="298658"/>
                  </a:lnTo>
                  <a:lnTo>
                    <a:pt x="28629" y="299492"/>
                  </a:lnTo>
                  <a:lnTo>
                    <a:pt x="39037" y="298989"/>
                  </a:lnTo>
                  <a:lnTo>
                    <a:pt x="49999" y="297539"/>
                  </a:lnTo>
                  <a:lnTo>
                    <a:pt x="61108" y="295434"/>
                  </a:lnTo>
                  <a:lnTo>
                    <a:pt x="72344" y="293044"/>
                  </a:lnTo>
                  <a:lnTo>
                    <a:pt x="83952" y="290820"/>
                  </a:lnTo>
                  <a:lnTo>
                    <a:pt x="96055" y="288988"/>
                  </a:lnTo>
                  <a:lnTo>
                    <a:pt x="108471" y="287418"/>
                  </a:lnTo>
                  <a:lnTo>
                    <a:pt x="120814" y="285749"/>
                  </a:lnTo>
                  <a:lnTo>
                    <a:pt x="132851" y="283775"/>
                  </a:lnTo>
                  <a:lnTo>
                    <a:pt x="144274" y="281608"/>
                  </a:lnTo>
                  <a:lnTo>
                    <a:pt x="155841" y="279377"/>
                  </a:lnTo>
                  <a:lnTo>
                    <a:pt x="169682" y="276886"/>
                  </a:lnTo>
                  <a:lnTo>
                    <a:pt x="189496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177644" y="291904"/>
              <a:ext cx="216652" cy="266614"/>
            </a:xfrm>
            <a:custGeom>
              <a:avLst/>
              <a:gdLst/>
              <a:ahLst/>
              <a:cxnLst/>
              <a:rect l="0" t="0" r="0" b="0"/>
              <a:pathLst>
                <a:path w="216652" h="266614">
                  <a:moveTo>
                    <a:pt x="164009" y="51522"/>
                  </a:moveTo>
                  <a:lnTo>
                    <a:pt x="160941" y="42788"/>
                  </a:lnTo>
                  <a:lnTo>
                    <a:pt x="156878" y="35081"/>
                  </a:lnTo>
                  <a:lnTo>
                    <a:pt x="151380" y="27684"/>
                  </a:lnTo>
                  <a:lnTo>
                    <a:pt x="144448" y="20595"/>
                  </a:lnTo>
                  <a:lnTo>
                    <a:pt x="136002" y="14065"/>
                  </a:lnTo>
                  <a:lnTo>
                    <a:pt x="126156" y="8206"/>
                  </a:lnTo>
                  <a:lnTo>
                    <a:pt x="115318" y="3460"/>
                  </a:lnTo>
                  <a:lnTo>
                    <a:pt x="104064" y="635"/>
                  </a:lnTo>
                  <a:lnTo>
                    <a:pt x="92766" y="0"/>
                  </a:lnTo>
                  <a:lnTo>
                    <a:pt x="81743" y="1354"/>
                  </a:lnTo>
                  <a:lnTo>
                    <a:pt x="71342" y="4315"/>
                  </a:lnTo>
                  <a:lnTo>
                    <a:pt x="61683" y="8498"/>
                  </a:lnTo>
                  <a:lnTo>
                    <a:pt x="52705" y="13896"/>
                  </a:lnTo>
                  <a:lnTo>
                    <a:pt x="44281" y="20867"/>
                  </a:lnTo>
                  <a:lnTo>
                    <a:pt x="36280" y="29475"/>
                  </a:lnTo>
                  <a:lnTo>
                    <a:pt x="28751" y="39355"/>
                  </a:lnTo>
                  <a:lnTo>
                    <a:pt x="21914" y="49903"/>
                  </a:lnTo>
                  <a:lnTo>
                    <a:pt x="15836" y="60706"/>
                  </a:lnTo>
                  <a:lnTo>
                    <a:pt x="10600" y="71722"/>
                  </a:lnTo>
                  <a:lnTo>
                    <a:pt x="6381" y="83177"/>
                  </a:lnTo>
                  <a:lnTo>
                    <a:pt x="3180" y="95182"/>
                  </a:lnTo>
                  <a:lnTo>
                    <a:pt x="1012" y="107872"/>
                  </a:lnTo>
                  <a:lnTo>
                    <a:pt x="0" y="121462"/>
                  </a:lnTo>
                  <a:lnTo>
                    <a:pt x="94" y="135973"/>
                  </a:lnTo>
                  <a:lnTo>
                    <a:pt x="1123" y="150956"/>
                  </a:lnTo>
                  <a:lnTo>
                    <a:pt x="2875" y="165628"/>
                  </a:lnTo>
                  <a:lnTo>
                    <a:pt x="5172" y="179561"/>
                  </a:lnTo>
                  <a:lnTo>
                    <a:pt x="8187" y="192525"/>
                  </a:lnTo>
                  <a:lnTo>
                    <a:pt x="12422" y="204313"/>
                  </a:lnTo>
                  <a:lnTo>
                    <a:pt x="18050" y="214944"/>
                  </a:lnTo>
                  <a:lnTo>
                    <a:pt x="24950" y="224592"/>
                  </a:lnTo>
                  <a:lnTo>
                    <a:pt x="32876" y="233474"/>
                  </a:lnTo>
                  <a:lnTo>
                    <a:pt x="41585" y="241781"/>
                  </a:lnTo>
                  <a:lnTo>
                    <a:pt x="51024" y="249346"/>
                  </a:lnTo>
                  <a:lnTo>
                    <a:pt x="61338" y="255676"/>
                  </a:lnTo>
                  <a:lnTo>
                    <a:pt x="72530" y="260596"/>
                  </a:lnTo>
                  <a:lnTo>
                    <a:pt x="84315" y="264069"/>
                  </a:lnTo>
                  <a:lnTo>
                    <a:pt x="96225" y="266034"/>
                  </a:lnTo>
                  <a:lnTo>
                    <a:pt x="107977" y="266613"/>
                  </a:lnTo>
                  <a:lnTo>
                    <a:pt x="119478" y="266053"/>
                  </a:lnTo>
                  <a:lnTo>
                    <a:pt x="130735" y="264623"/>
                  </a:lnTo>
                  <a:lnTo>
                    <a:pt x="141789" y="262551"/>
                  </a:lnTo>
                  <a:lnTo>
                    <a:pt x="152686" y="259857"/>
                  </a:lnTo>
                  <a:lnTo>
                    <a:pt x="163470" y="256372"/>
                  </a:lnTo>
                  <a:lnTo>
                    <a:pt x="174159" y="252074"/>
                  </a:lnTo>
                  <a:lnTo>
                    <a:pt x="184326" y="247371"/>
                  </a:lnTo>
                  <a:lnTo>
                    <a:pt x="194094" y="242559"/>
                  </a:lnTo>
                  <a:lnTo>
                    <a:pt x="204324" y="237216"/>
                  </a:lnTo>
                  <a:lnTo>
                    <a:pt x="216651" y="2305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510109" y="332898"/>
              <a:ext cx="63172" cy="242156"/>
            </a:xfrm>
            <a:custGeom>
              <a:avLst/>
              <a:gdLst/>
              <a:ahLst/>
              <a:cxnLst/>
              <a:rect l="0" t="0" r="0" b="0"/>
              <a:pathLst>
                <a:path w="63172" h="242156">
                  <a:moveTo>
                    <a:pt x="63171" y="242155"/>
                  </a:moveTo>
                  <a:lnTo>
                    <a:pt x="60236" y="233354"/>
                  </a:lnTo>
                  <a:lnTo>
                    <a:pt x="57454" y="225007"/>
                  </a:lnTo>
                  <a:lnTo>
                    <a:pt x="54554" y="216308"/>
                  </a:lnTo>
                  <a:lnTo>
                    <a:pt x="51514" y="207187"/>
                  </a:lnTo>
                  <a:lnTo>
                    <a:pt x="48349" y="197692"/>
                  </a:lnTo>
                  <a:lnTo>
                    <a:pt x="45085" y="187896"/>
                  </a:lnTo>
                  <a:lnTo>
                    <a:pt x="41747" y="177709"/>
                  </a:lnTo>
                  <a:lnTo>
                    <a:pt x="38356" y="166887"/>
                  </a:lnTo>
                  <a:lnTo>
                    <a:pt x="34928" y="155343"/>
                  </a:lnTo>
                  <a:lnTo>
                    <a:pt x="31473" y="142980"/>
                  </a:lnTo>
                  <a:lnTo>
                    <a:pt x="28001" y="129617"/>
                  </a:lnTo>
                  <a:lnTo>
                    <a:pt x="24516" y="115259"/>
                  </a:lnTo>
                  <a:lnTo>
                    <a:pt x="21023" y="100209"/>
                  </a:lnTo>
                  <a:lnTo>
                    <a:pt x="17526" y="84962"/>
                  </a:lnTo>
                  <a:lnTo>
                    <a:pt x="14028" y="69833"/>
                  </a:lnTo>
                  <a:lnTo>
                    <a:pt x="10683" y="55342"/>
                  </a:lnTo>
                  <a:lnTo>
                    <a:pt x="7463" y="40770"/>
                  </a:lnTo>
                  <a:lnTo>
                    <a:pt x="4081" y="2372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446938" y="290784"/>
              <a:ext cx="248249" cy="305327"/>
            </a:xfrm>
            <a:custGeom>
              <a:avLst/>
              <a:gdLst/>
              <a:ahLst/>
              <a:cxnLst/>
              <a:rect l="0" t="0" r="0" b="0"/>
              <a:pathLst>
                <a:path w="248249" h="305327">
                  <a:moveTo>
                    <a:pt x="0" y="0"/>
                  </a:moveTo>
                  <a:lnTo>
                    <a:pt x="8802" y="2799"/>
                  </a:lnTo>
                  <a:lnTo>
                    <a:pt x="17148" y="4301"/>
                  </a:lnTo>
                  <a:lnTo>
                    <a:pt x="25851" y="4617"/>
                  </a:lnTo>
                  <a:lnTo>
                    <a:pt x="35144" y="4283"/>
                  </a:lnTo>
                  <a:lnTo>
                    <a:pt x="45287" y="4112"/>
                  </a:lnTo>
                  <a:lnTo>
                    <a:pt x="56328" y="4554"/>
                  </a:lnTo>
                  <a:lnTo>
                    <a:pt x="67996" y="5869"/>
                  </a:lnTo>
                  <a:lnTo>
                    <a:pt x="79818" y="8287"/>
                  </a:lnTo>
                  <a:lnTo>
                    <a:pt x="91506" y="11810"/>
                  </a:lnTo>
                  <a:lnTo>
                    <a:pt x="102963" y="16279"/>
                  </a:lnTo>
                  <a:lnTo>
                    <a:pt x="114188" y="21489"/>
                  </a:lnTo>
                  <a:lnTo>
                    <a:pt x="125221" y="27247"/>
                  </a:lnTo>
                  <a:lnTo>
                    <a:pt x="136104" y="33398"/>
                  </a:lnTo>
                  <a:lnTo>
                    <a:pt x="146879" y="39826"/>
                  </a:lnTo>
                  <a:lnTo>
                    <a:pt x="157572" y="46448"/>
                  </a:lnTo>
                  <a:lnTo>
                    <a:pt x="168042" y="53370"/>
                  </a:lnTo>
                  <a:lnTo>
                    <a:pt x="178000" y="60855"/>
                  </a:lnTo>
                  <a:lnTo>
                    <a:pt x="187327" y="69005"/>
                  </a:lnTo>
                  <a:lnTo>
                    <a:pt x="196066" y="77768"/>
                  </a:lnTo>
                  <a:lnTo>
                    <a:pt x="204321" y="87029"/>
                  </a:lnTo>
                  <a:lnTo>
                    <a:pt x="212204" y="96667"/>
                  </a:lnTo>
                  <a:lnTo>
                    <a:pt x="219652" y="106580"/>
                  </a:lnTo>
                  <a:lnTo>
                    <a:pt x="226435" y="116687"/>
                  </a:lnTo>
                  <a:lnTo>
                    <a:pt x="232476" y="126934"/>
                  </a:lnTo>
                  <a:lnTo>
                    <a:pt x="237686" y="137442"/>
                  </a:lnTo>
                  <a:lnTo>
                    <a:pt x="241888" y="148489"/>
                  </a:lnTo>
                  <a:lnTo>
                    <a:pt x="245080" y="160178"/>
                  </a:lnTo>
                  <a:lnTo>
                    <a:pt x="247239" y="172301"/>
                  </a:lnTo>
                  <a:lnTo>
                    <a:pt x="248248" y="184438"/>
                  </a:lnTo>
                  <a:lnTo>
                    <a:pt x="248149" y="196343"/>
                  </a:lnTo>
                  <a:lnTo>
                    <a:pt x="247118" y="207947"/>
                  </a:lnTo>
                  <a:lnTo>
                    <a:pt x="245363" y="219272"/>
                  </a:lnTo>
                  <a:lnTo>
                    <a:pt x="243066" y="230361"/>
                  </a:lnTo>
                  <a:lnTo>
                    <a:pt x="240050" y="240944"/>
                  </a:lnTo>
                  <a:lnTo>
                    <a:pt x="235814" y="250452"/>
                  </a:lnTo>
                  <a:lnTo>
                    <a:pt x="230185" y="258663"/>
                  </a:lnTo>
                  <a:lnTo>
                    <a:pt x="223286" y="265668"/>
                  </a:lnTo>
                  <a:lnTo>
                    <a:pt x="215360" y="271690"/>
                  </a:lnTo>
                  <a:lnTo>
                    <a:pt x="206656" y="276965"/>
                  </a:lnTo>
                  <a:lnTo>
                    <a:pt x="197389" y="281696"/>
                  </a:lnTo>
                  <a:lnTo>
                    <a:pt x="187723" y="286042"/>
                  </a:lnTo>
                  <a:lnTo>
                    <a:pt x="177771" y="290115"/>
                  </a:lnTo>
                  <a:lnTo>
                    <a:pt x="167293" y="293836"/>
                  </a:lnTo>
                  <a:lnTo>
                    <a:pt x="155735" y="296956"/>
                  </a:lnTo>
                  <a:lnTo>
                    <a:pt x="142883" y="299386"/>
                  </a:lnTo>
                  <a:lnTo>
                    <a:pt x="128997" y="301187"/>
                  </a:lnTo>
                  <a:lnTo>
                    <a:pt x="114605" y="302478"/>
                  </a:lnTo>
                  <a:lnTo>
                    <a:pt x="100079" y="303383"/>
                  </a:lnTo>
                  <a:lnTo>
                    <a:pt x="85813" y="304010"/>
                  </a:lnTo>
                  <a:lnTo>
                    <a:pt x="70681" y="304508"/>
                  </a:lnTo>
                  <a:lnTo>
                    <a:pt x="51122" y="304921"/>
                  </a:lnTo>
                  <a:lnTo>
                    <a:pt x="21057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794378" y="58558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267538" y="880379"/>
            <a:ext cx="663297" cy="768582"/>
            <a:chOff x="5267538" y="880379"/>
            <a:chExt cx="663297" cy="768582"/>
          </a:xfrm>
        </p:grpSpPr>
        <p:sp>
          <p:nvSpPr>
            <p:cNvPr id="31" name="Freeform 30"/>
            <p:cNvSpPr/>
            <p:nvPr/>
          </p:nvSpPr>
          <p:spPr>
            <a:xfrm>
              <a:off x="5334437" y="880379"/>
              <a:ext cx="207745" cy="336913"/>
            </a:xfrm>
            <a:custGeom>
              <a:avLst/>
              <a:gdLst/>
              <a:ahLst/>
              <a:cxnLst/>
              <a:rect l="0" t="0" r="0" b="0"/>
              <a:pathLst>
                <a:path w="207745" h="336913">
                  <a:moveTo>
                    <a:pt x="143672" y="0"/>
                  </a:moveTo>
                  <a:lnTo>
                    <a:pt x="134870" y="5868"/>
                  </a:lnTo>
                  <a:lnTo>
                    <a:pt x="126523" y="11432"/>
                  </a:lnTo>
                  <a:lnTo>
                    <a:pt x="117825" y="17227"/>
                  </a:lnTo>
                  <a:lnTo>
                    <a:pt x="108703" y="23135"/>
                  </a:lnTo>
                  <a:lnTo>
                    <a:pt x="99208" y="28817"/>
                  </a:lnTo>
                  <a:lnTo>
                    <a:pt x="89416" y="34091"/>
                  </a:lnTo>
                  <a:lnTo>
                    <a:pt x="79403" y="38942"/>
                  </a:lnTo>
                  <a:lnTo>
                    <a:pt x="69229" y="43428"/>
                  </a:lnTo>
                  <a:lnTo>
                    <a:pt x="58943" y="47629"/>
                  </a:lnTo>
                  <a:lnTo>
                    <a:pt x="48578" y="51620"/>
                  </a:lnTo>
                  <a:lnTo>
                    <a:pt x="38161" y="55461"/>
                  </a:lnTo>
                  <a:lnTo>
                    <a:pt x="27726" y="59210"/>
                  </a:lnTo>
                  <a:lnTo>
                    <a:pt x="17938" y="63391"/>
                  </a:lnTo>
                  <a:lnTo>
                    <a:pt x="10036" y="68948"/>
                  </a:lnTo>
                  <a:lnTo>
                    <a:pt x="4544" y="76287"/>
                  </a:lnTo>
                  <a:lnTo>
                    <a:pt x="1332" y="85319"/>
                  </a:lnTo>
                  <a:lnTo>
                    <a:pt x="0" y="95750"/>
                  </a:lnTo>
                  <a:lnTo>
                    <a:pt x="102" y="107243"/>
                  </a:lnTo>
                  <a:lnTo>
                    <a:pt x="1251" y="119349"/>
                  </a:lnTo>
                  <a:lnTo>
                    <a:pt x="3144" y="131533"/>
                  </a:lnTo>
                  <a:lnTo>
                    <a:pt x="5558" y="143498"/>
                  </a:lnTo>
                  <a:lnTo>
                    <a:pt x="8497" y="155156"/>
                  </a:lnTo>
                  <a:lnTo>
                    <a:pt x="12153" y="166523"/>
                  </a:lnTo>
                  <a:lnTo>
                    <a:pt x="16579" y="177632"/>
                  </a:lnTo>
                  <a:lnTo>
                    <a:pt x="21689" y="187719"/>
                  </a:lnTo>
                  <a:lnTo>
                    <a:pt x="27344" y="195298"/>
                  </a:lnTo>
                  <a:lnTo>
                    <a:pt x="33408" y="199760"/>
                  </a:lnTo>
                  <a:lnTo>
                    <a:pt x="39769" y="201297"/>
                  </a:lnTo>
                  <a:lnTo>
                    <a:pt x="46337" y="200435"/>
                  </a:lnTo>
                  <a:lnTo>
                    <a:pt x="53060" y="197754"/>
                  </a:lnTo>
                  <a:lnTo>
                    <a:pt x="60219" y="194079"/>
                  </a:lnTo>
                  <a:lnTo>
                    <a:pt x="68395" y="190409"/>
                  </a:lnTo>
                  <a:lnTo>
                    <a:pt x="77823" y="187297"/>
                  </a:lnTo>
                  <a:lnTo>
                    <a:pt x="88258" y="185045"/>
                  </a:lnTo>
                  <a:lnTo>
                    <a:pt x="99180" y="183903"/>
                  </a:lnTo>
                  <a:lnTo>
                    <a:pt x="110230" y="183876"/>
                  </a:lnTo>
                  <a:lnTo>
                    <a:pt x="121242" y="184806"/>
                  </a:lnTo>
                  <a:lnTo>
                    <a:pt x="132160" y="186484"/>
                  </a:lnTo>
                  <a:lnTo>
                    <a:pt x="142979" y="188722"/>
                  </a:lnTo>
                  <a:lnTo>
                    <a:pt x="153547" y="191526"/>
                  </a:lnTo>
                  <a:lnTo>
                    <a:pt x="163578" y="195085"/>
                  </a:lnTo>
                  <a:lnTo>
                    <a:pt x="172953" y="199447"/>
                  </a:lnTo>
                  <a:lnTo>
                    <a:pt x="181554" y="204681"/>
                  </a:lnTo>
                  <a:lnTo>
                    <a:pt x="189187" y="210951"/>
                  </a:lnTo>
                  <a:lnTo>
                    <a:pt x="195830" y="218251"/>
                  </a:lnTo>
                  <a:lnTo>
                    <a:pt x="201291" y="226594"/>
                  </a:lnTo>
                  <a:lnTo>
                    <a:pt x="205137" y="236098"/>
                  </a:lnTo>
                  <a:lnTo>
                    <a:pt x="207275" y="246704"/>
                  </a:lnTo>
                  <a:lnTo>
                    <a:pt x="207744" y="257911"/>
                  </a:lnTo>
                  <a:lnTo>
                    <a:pt x="206547" y="268892"/>
                  </a:lnTo>
                  <a:lnTo>
                    <a:pt x="203850" y="279195"/>
                  </a:lnTo>
                  <a:lnTo>
                    <a:pt x="199769" y="288568"/>
                  </a:lnTo>
                  <a:lnTo>
                    <a:pt x="194289" y="296791"/>
                  </a:lnTo>
                  <a:lnTo>
                    <a:pt x="187522" y="303871"/>
                  </a:lnTo>
                  <a:lnTo>
                    <a:pt x="179371" y="309812"/>
                  </a:lnTo>
                  <a:lnTo>
                    <a:pt x="169463" y="314520"/>
                  </a:lnTo>
                  <a:lnTo>
                    <a:pt x="157763" y="318068"/>
                  </a:lnTo>
                  <a:lnTo>
                    <a:pt x="144669" y="320809"/>
                  </a:lnTo>
                  <a:lnTo>
                    <a:pt x="130817" y="323273"/>
                  </a:lnTo>
                  <a:lnTo>
                    <a:pt x="116650" y="325784"/>
                  </a:lnTo>
                  <a:lnTo>
                    <a:pt x="102393" y="328304"/>
                  </a:lnTo>
                  <a:lnTo>
                    <a:pt x="88142" y="330542"/>
                  </a:lnTo>
                  <a:lnTo>
                    <a:pt x="73943" y="332345"/>
                  </a:lnTo>
                  <a:lnTo>
                    <a:pt x="60212" y="333710"/>
                  </a:lnTo>
                  <a:lnTo>
                    <a:pt x="46300" y="334849"/>
                  </a:lnTo>
                  <a:lnTo>
                    <a:pt x="29865" y="335859"/>
                  </a:lnTo>
                  <a:lnTo>
                    <a:pt x="6801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267538" y="1290991"/>
              <a:ext cx="379028" cy="52643"/>
            </a:xfrm>
            <a:custGeom>
              <a:avLst/>
              <a:gdLst/>
              <a:ahLst/>
              <a:cxnLst/>
              <a:rect l="0" t="0" r="0" b="0"/>
              <a:pathLst>
                <a:path w="379028" h="52643">
                  <a:moveTo>
                    <a:pt x="379027" y="0"/>
                  </a:moveTo>
                  <a:lnTo>
                    <a:pt x="367292" y="67"/>
                  </a:lnTo>
                  <a:lnTo>
                    <a:pt x="356162" y="707"/>
                  </a:lnTo>
                  <a:lnTo>
                    <a:pt x="344564" y="1999"/>
                  </a:lnTo>
                  <a:lnTo>
                    <a:pt x="332403" y="3686"/>
                  </a:lnTo>
                  <a:lnTo>
                    <a:pt x="319743" y="5354"/>
                  </a:lnTo>
                  <a:lnTo>
                    <a:pt x="306687" y="6767"/>
                  </a:lnTo>
                  <a:lnTo>
                    <a:pt x="293335" y="7865"/>
                  </a:lnTo>
                  <a:lnTo>
                    <a:pt x="279769" y="8676"/>
                  </a:lnTo>
                  <a:lnTo>
                    <a:pt x="266050" y="9255"/>
                  </a:lnTo>
                  <a:lnTo>
                    <a:pt x="252058" y="9661"/>
                  </a:lnTo>
                  <a:lnTo>
                    <a:pt x="237520" y="9941"/>
                  </a:lnTo>
                  <a:lnTo>
                    <a:pt x="222328" y="10137"/>
                  </a:lnTo>
                  <a:lnTo>
                    <a:pt x="206531" y="10439"/>
                  </a:lnTo>
                  <a:lnTo>
                    <a:pt x="190241" y="11175"/>
                  </a:lnTo>
                  <a:lnTo>
                    <a:pt x="173582" y="12488"/>
                  </a:lnTo>
                  <a:lnTo>
                    <a:pt x="156818" y="14353"/>
                  </a:lnTo>
                  <a:lnTo>
                    <a:pt x="140338" y="16676"/>
                  </a:lnTo>
                  <a:lnTo>
                    <a:pt x="124327" y="19350"/>
                  </a:lnTo>
                  <a:lnTo>
                    <a:pt x="108798" y="22280"/>
                  </a:lnTo>
                  <a:lnTo>
                    <a:pt x="93677" y="25392"/>
                  </a:lnTo>
                  <a:lnTo>
                    <a:pt x="78881" y="28632"/>
                  </a:lnTo>
                  <a:lnTo>
                    <a:pt x="64548" y="31999"/>
                  </a:lnTo>
                  <a:lnTo>
                    <a:pt x="49421" y="35983"/>
                  </a:lnTo>
                  <a:lnTo>
                    <a:pt x="29932" y="4204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372629" y="1390273"/>
              <a:ext cx="147595" cy="258688"/>
            </a:xfrm>
            <a:custGeom>
              <a:avLst/>
              <a:gdLst/>
              <a:ahLst/>
              <a:cxnLst/>
              <a:rect l="0" t="0" r="0" b="0"/>
              <a:pathLst>
                <a:path w="147595" h="258688">
                  <a:moveTo>
                    <a:pt x="126536" y="90231"/>
                  </a:moveTo>
                  <a:lnTo>
                    <a:pt x="129336" y="78563"/>
                  </a:lnTo>
                  <a:lnTo>
                    <a:pt x="130838" y="68074"/>
                  </a:lnTo>
                  <a:lnTo>
                    <a:pt x="131140" y="57772"/>
                  </a:lnTo>
                  <a:lnTo>
                    <a:pt x="130287" y="47471"/>
                  </a:lnTo>
                  <a:lnTo>
                    <a:pt x="128171" y="37127"/>
                  </a:lnTo>
                  <a:lnTo>
                    <a:pt x="124840" y="26756"/>
                  </a:lnTo>
                  <a:lnTo>
                    <a:pt x="120160" y="17019"/>
                  </a:lnTo>
                  <a:lnTo>
                    <a:pt x="113743" y="9154"/>
                  </a:lnTo>
                  <a:lnTo>
                    <a:pt x="105543" y="3692"/>
                  </a:lnTo>
                  <a:lnTo>
                    <a:pt x="95954" y="672"/>
                  </a:lnTo>
                  <a:lnTo>
                    <a:pt x="85609" y="0"/>
                  </a:lnTo>
                  <a:lnTo>
                    <a:pt x="74950" y="1364"/>
                  </a:lnTo>
                  <a:lnTo>
                    <a:pt x="64202" y="4345"/>
                  </a:lnTo>
                  <a:lnTo>
                    <a:pt x="53460" y="8538"/>
                  </a:lnTo>
                  <a:lnTo>
                    <a:pt x="42766" y="13611"/>
                  </a:lnTo>
                  <a:lnTo>
                    <a:pt x="32449" y="19470"/>
                  </a:lnTo>
                  <a:lnTo>
                    <a:pt x="23120" y="26232"/>
                  </a:lnTo>
                  <a:lnTo>
                    <a:pt x="15039" y="33894"/>
                  </a:lnTo>
                  <a:lnTo>
                    <a:pt x="8459" y="42327"/>
                  </a:lnTo>
                  <a:lnTo>
                    <a:pt x="3788" y="51366"/>
                  </a:lnTo>
                  <a:lnTo>
                    <a:pt x="1056" y="60856"/>
                  </a:lnTo>
                  <a:lnTo>
                    <a:pt x="0" y="70669"/>
                  </a:lnTo>
                  <a:lnTo>
                    <a:pt x="263" y="80710"/>
                  </a:lnTo>
                  <a:lnTo>
                    <a:pt x="1517" y="90899"/>
                  </a:lnTo>
                  <a:lnTo>
                    <a:pt x="3812" y="100859"/>
                  </a:lnTo>
                  <a:lnTo>
                    <a:pt x="7555" y="109940"/>
                  </a:lnTo>
                  <a:lnTo>
                    <a:pt x="12845" y="117848"/>
                  </a:lnTo>
                  <a:lnTo>
                    <a:pt x="19346" y="124140"/>
                  </a:lnTo>
                  <a:lnTo>
                    <a:pt x="26472" y="128085"/>
                  </a:lnTo>
                  <a:lnTo>
                    <a:pt x="33825" y="129511"/>
                  </a:lnTo>
                  <a:lnTo>
                    <a:pt x="41371" y="128707"/>
                  </a:lnTo>
                  <a:lnTo>
                    <a:pt x="49343" y="126123"/>
                  </a:lnTo>
                  <a:lnTo>
                    <a:pt x="57848" y="122202"/>
                  </a:lnTo>
                  <a:lnTo>
                    <a:pt x="66694" y="117150"/>
                  </a:lnTo>
                  <a:lnTo>
                    <a:pt x="75486" y="110945"/>
                  </a:lnTo>
                  <a:lnTo>
                    <a:pt x="83991" y="103665"/>
                  </a:lnTo>
                  <a:lnTo>
                    <a:pt x="91990" y="95490"/>
                  </a:lnTo>
                  <a:lnTo>
                    <a:pt x="99209" y="86625"/>
                  </a:lnTo>
                  <a:lnTo>
                    <a:pt x="105585" y="77310"/>
                  </a:lnTo>
                  <a:lnTo>
                    <a:pt x="111326" y="69716"/>
                  </a:lnTo>
                  <a:lnTo>
                    <a:pt x="116251" y="67130"/>
                  </a:lnTo>
                  <a:lnTo>
                    <a:pt x="119795" y="69779"/>
                  </a:lnTo>
                  <a:lnTo>
                    <a:pt x="122146" y="76331"/>
                  </a:lnTo>
                  <a:lnTo>
                    <a:pt x="123676" y="85494"/>
                  </a:lnTo>
                  <a:lnTo>
                    <a:pt x="124836" y="96354"/>
                  </a:lnTo>
                  <a:lnTo>
                    <a:pt x="126127" y="108312"/>
                  </a:lnTo>
                  <a:lnTo>
                    <a:pt x="127796" y="120983"/>
                  </a:lnTo>
                  <a:lnTo>
                    <a:pt x="129725" y="134119"/>
                  </a:lnTo>
                  <a:lnTo>
                    <a:pt x="131554" y="147561"/>
                  </a:lnTo>
                  <a:lnTo>
                    <a:pt x="133082" y="161199"/>
                  </a:lnTo>
                  <a:lnTo>
                    <a:pt x="134427" y="174802"/>
                  </a:lnTo>
                  <a:lnTo>
                    <a:pt x="135936" y="188018"/>
                  </a:lnTo>
                  <a:lnTo>
                    <a:pt x="137798" y="200678"/>
                  </a:lnTo>
                  <a:lnTo>
                    <a:pt x="139888" y="212536"/>
                  </a:lnTo>
                  <a:lnTo>
                    <a:pt x="142057" y="224451"/>
                  </a:lnTo>
                  <a:lnTo>
                    <a:pt x="144498" y="238584"/>
                  </a:lnTo>
                  <a:lnTo>
                    <a:pt x="147594" y="2586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815021" y="1227820"/>
              <a:ext cx="84228" cy="10529"/>
            </a:xfrm>
            <a:custGeom>
              <a:avLst/>
              <a:gdLst/>
              <a:ahLst/>
              <a:cxnLst/>
              <a:rect l="0" t="0" r="0" b="0"/>
              <a:pathLst>
                <a:path w="84228" h="10529">
                  <a:moveTo>
                    <a:pt x="84227" y="0"/>
                  </a:moveTo>
                  <a:lnTo>
                    <a:pt x="72492" y="2867"/>
                  </a:lnTo>
                  <a:lnTo>
                    <a:pt x="61363" y="5009"/>
                  </a:lnTo>
                  <a:lnTo>
                    <a:pt x="49783" y="6612"/>
                  </a:lnTo>
                  <a:lnTo>
                    <a:pt x="38269" y="7795"/>
                  </a:lnTo>
                  <a:lnTo>
                    <a:pt x="26954" y="8773"/>
                  </a:lnTo>
                  <a:lnTo>
                    <a:pt x="14839" y="9634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857134" y="1312048"/>
              <a:ext cx="73701" cy="21058"/>
            </a:xfrm>
            <a:custGeom>
              <a:avLst/>
              <a:gdLst/>
              <a:ahLst/>
              <a:cxnLst/>
              <a:rect l="0" t="0" r="0" b="0"/>
              <a:pathLst>
                <a:path w="73701" h="21058">
                  <a:moveTo>
                    <a:pt x="73700" y="0"/>
                  </a:moveTo>
                  <a:lnTo>
                    <a:pt x="62032" y="2934"/>
                  </a:lnTo>
                  <a:lnTo>
                    <a:pt x="51543" y="5716"/>
                  </a:lnTo>
                  <a:lnTo>
                    <a:pt x="41255" y="8611"/>
                  </a:lnTo>
                  <a:lnTo>
                    <a:pt x="31436" y="11489"/>
                  </a:lnTo>
                  <a:lnTo>
                    <a:pt x="21971" y="14318"/>
                  </a:lnTo>
                  <a:lnTo>
                    <a:pt x="12024" y="1734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5393880" y="2034703"/>
            <a:ext cx="600126" cy="637586"/>
            <a:chOff x="5393880" y="2034703"/>
            <a:chExt cx="600126" cy="637586"/>
          </a:xfrm>
        </p:grpSpPr>
        <p:sp>
          <p:nvSpPr>
            <p:cNvPr id="37" name="Freeform 36"/>
            <p:cNvSpPr/>
            <p:nvPr/>
          </p:nvSpPr>
          <p:spPr>
            <a:xfrm>
              <a:off x="5433014" y="2034703"/>
              <a:ext cx="168528" cy="230996"/>
            </a:xfrm>
            <a:custGeom>
              <a:avLst/>
              <a:gdLst/>
              <a:ahLst/>
              <a:cxnLst/>
              <a:rect l="0" t="0" r="0" b="0"/>
              <a:pathLst>
                <a:path w="168528" h="230996">
                  <a:moveTo>
                    <a:pt x="118794" y="3811"/>
                  </a:moveTo>
                  <a:lnTo>
                    <a:pt x="109993" y="6611"/>
                  </a:lnTo>
                  <a:lnTo>
                    <a:pt x="101646" y="8113"/>
                  </a:lnTo>
                  <a:lnTo>
                    <a:pt x="92947" y="8419"/>
                  </a:lnTo>
                  <a:lnTo>
                    <a:pt x="83826" y="7740"/>
                  </a:lnTo>
                  <a:lnTo>
                    <a:pt x="74332" y="6272"/>
                  </a:lnTo>
                  <a:lnTo>
                    <a:pt x="64539" y="4212"/>
                  </a:lnTo>
                  <a:lnTo>
                    <a:pt x="54525" y="2049"/>
                  </a:lnTo>
                  <a:lnTo>
                    <a:pt x="44351" y="522"/>
                  </a:lnTo>
                  <a:lnTo>
                    <a:pt x="34079" y="0"/>
                  </a:lnTo>
                  <a:lnTo>
                    <a:pt x="24233" y="977"/>
                  </a:lnTo>
                  <a:lnTo>
                    <a:pt x="15760" y="4218"/>
                  </a:lnTo>
                  <a:lnTo>
                    <a:pt x="9071" y="9920"/>
                  </a:lnTo>
                  <a:lnTo>
                    <a:pt x="4242" y="17647"/>
                  </a:lnTo>
                  <a:lnTo>
                    <a:pt x="1285" y="26652"/>
                  </a:lnTo>
                  <a:lnTo>
                    <a:pt x="0" y="36373"/>
                  </a:lnTo>
                  <a:lnTo>
                    <a:pt x="67" y="46641"/>
                  </a:lnTo>
                  <a:lnTo>
                    <a:pt x="1159" y="57584"/>
                  </a:lnTo>
                  <a:lnTo>
                    <a:pt x="2991" y="69237"/>
                  </a:lnTo>
                  <a:lnTo>
                    <a:pt x="5182" y="81519"/>
                  </a:lnTo>
                  <a:lnTo>
                    <a:pt x="7264" y="94303"/>
                  </a:lnTo>
                  <a:lnTo>
                    <a:pt x="9008" y="107432"/>
                  </a:lnTo>
                  <a:lnTo>
                    <a:pt x="10858" y="119654"/>
                  </a:lnTo>
                  <a:lnTo>
                    <a:pt x="13859" y="127484"/>
                  </a:lnTo>
                  <a:lnTo>
                    <a:pt x="18141" y="129058"/>
                  </a:lnTo>
                  <a:lnTo>
                    <a:pt x="23059" y="126259"/>
                  </a:lnTo>
                  <a:lnTo>
                    <a:pt x="28752" y="121219"/>
                  </a:lnTo>
                  <a:lnTo>
                    <a:pt x="35790" y="115867"/>
                  </a:lnTo>
                  <a:lnTo>
                    <a:pt x="44377" y="111218"/>
                  </a:lnTo>
                  <a:lnTo>
                    <a:pt x="54377" y="107730"/>
                  </a:lnTo>
                  <a:lnTo>
                    <a:pt x="65520" y="105658"/>
                  </a:lnTo>
                  <a:lnTo>
                    <a:pt x="77522" y="104958"/>
                  </a:lnTo>
                  <a:lnTo>
                    <a:pt x="89983" y="105413"/>
                  </a:lnTo>
                  <a:lnTo>
                    <a:pt x="102413" y="106762"/>
                  </a:lnTo>
                  <a:lnTo>
                    <a:pt x="114541" y="108779"/>
                  </a:lnTo>
                  <a:lnTo>
                    <a:pt x="126140" y="111602"/>
                  </a:lnTo>
                  <a:lnTo>
                    <a:pt x="136936" y="115706"/>
                  </a:lnTo>
                  <a:lnTo>
                    <a:pt x="146852" y="121246"/>
                  </a:lnTo>
                  <a:lnTo>
                    <a:pt x="155494" y="128086"/>
                  </a:lnTo>
                  <a:lnTo>
                    <a:pt x="162096" y="135972"/>
                  </a:lnTo>
                  <a:lnTo>
                    <a:pt x="166420" y="144645"/>
                  </a:lnTo>
                  <a:lnTo>
                    <a:pt x="168527" y="153721"/>
                  </a:lnTo>
                  <a:lnTo>
                    <a:pt x="168512" y="162727"/>
                  </a:lnTo>
                  <a:lnTo>
                    <a:pt x="166651" y="171408"/>
                  </a:lnTo>
                  <a:lnTo>
                    <a:pt x="163321" y="179710"/>
                  </a:lnTo>
                  <a:lnTo>
                    <a:pt x="158885" y="187671"/>
                  </a:lnTo>
                  <a:lnTo>
                    <a:pt x="153641" y="195358"/>
                  </a:lnTo>
                  <a:lnTo>
                    <a:pt x="147496" y="202673"/>
                  </a:lnTo>
                  <a:lnTo>
                    <a:pt x="140009" y="209368"/>
                  </a:lnTo>
                  <a:lnTo>
                    <a:pt x="131042" y="215350"/>
                  </a:lnTo>
                  <a:lnTo>
                    <a:pt x="120750" y="220520"/>
                  </a:lnTo>
                  <a:lnTo>
                    <a:pt x="109391" y="224696"/>
                  </a:lnTo>
                  <a:lnTo>
                    <a:pt x="97238" y="227869"/>
                  </a:lnTo>
                  <a:lnTo>
                    <a:pt x="84737" y="229993"/>
                  </a:lnTo>
                  <a:lnTo>
                    <a:pt x="71063" y="230995"/>
                  </a:lnTo>
                  <a:lnTo>
                    <a:pt x="52784" y="229847"/>
                  </a:lnTo>
                  <a:lnTo>
                    <a:pt x="24038" y="2249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393880" y="2286586"/>
              <a:ext cx="315856" cy="36198"/>
            </a:xfrm>
            <a:custGeom>
              <a:avLst/>
              <a:gdLst/>
              <a:ahLst/>
              <a:cxnLst/>
              <a:rect l="0" t="0" r="0" b="0"/>
              <a:pathLst>
                <a:path w="315856" h="36198">
                  <a:moveTo>
                    <a:pt x="315855" y="4612"/>
                  </a:moveTo>
                  <a:lnTo>
                    <a:pt x="306987" y="1812"/>
                  </a:lnTo>
                  <a:lnTo>
                    <a:pt x="298000" y="311"/>
                  </a:lnTo>
                  <a:lnTo>
                    <a:pt x="288000" y="0"/>
                  </a:lnTo>
                  <a:lnTo>
                    <a:pt x="276846" y="506"/>
                  </a:lnTo>
                  <a:lnTo>
                    <a:pt x="264387" y="1326"/>
                  </a:lnTo>
                  <a:lnTo>
                    <a:pt x="250675" y="2141"/>
                  </a:lnTo>
                  <a:lnTo>
                    <a:pt x="235912" y="2825"/>
                  </a:lnTo>
                  <a:lnTo>
                    <a:pt x="220335" y="3351"/>
                  </a:lnTo>
                  <a:lnTo>
                    <a:pt x="204166" y="3742"/>
                  </a:lnTo>
                  <a:lnTo>
                    <a:pt x="187906" y="4189"/>
                  </a:lnTo>
                  <a:lnTo>
                    <a:pt x="172296" y="5029"/>
                  </a:lnTo>
                  <a:lnTo>
                    <a:pt x="157679" y="6415"/>
                  </a:lnTo>
                  <a:lnTo>
                    <a:pt x="143730" y="8330"/>
                  </a:lnTo>
                  <a:lnTo>
                    <a:pt x="129675" y="10688"/>
                  </a:lnTo>
                  <a:lnTo>
                    <a:pt x="115065" y="13385"/>
                  </a:lnTo>
                  <a:lnTo>
                    <a:pt x="99792" y="16331"/>
                  </a:lnTo>
                  <a:lnTo>
                    <a:pt x="83920" y="19454"/>
                  </a:lnTo>
                  <a:lnTo>
                    <a:pt x="67591" y="22696"/>
                  </a:lnTo>
                  <a:lnTo>
                    <a:pt x="51684" y="25867"/>
                  </a:lnTo>
                  <a:lnTo>
                    <a:pt x="36228" y="28952"/>
                  </a:lnTo>
                  <a:lnTo>
                    <a:pt x="19868" y="32223"/>
                  </a:lnTo>
                  <a:lnTo>
                    <a:pt x="0" y="36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461578" y="2364898"/>
              <a:ext cx="147331" cy="307391"/>
            </a:xfrm>
            <a:custGeom>
              <a:avLst/>
              <a:gdLst/>
              <a:ahLst/>
              <a:cxnLst/>
              <a:rect l="0" t="0" r="0" b="0"/>
              <a:pathLst>
                <a:path w="147331" h="307391">
                  <a:moveTo>
                    <a:pt x="111287" y="0"/>
                  </a:moveTo>
                  <a:lnTo>
                    <a:pt x="105487" y="8801"/>
                  </a:lnTo>
                  <a:lnTo>
                    <a:pt x="100562" y="17148"/>
                  </a:lnTo>
                  <a:lnTo>
                    <a:pt x="96055" y="25842"/>
                  </a:lnTo>
                  <a:lnTo>
                    <a:pt x="91661" y="34790"/>
                  </a:lnTo>
                  <a:lnTo>
                    <a:pt x="86999" y="43636"/>
                  </a:lnTo>
                  <a:lnTo>
                    <a:pt x="81889" y="52184"/>
                  </a:lnTo>
                  <a:lnTo>
                    <a:pt x="76484" y="60718"/>
                  </a:lnTo>
                  <a:lnTo>
                    <a:pt x="71161" y="69892"/>
                  </a:lnTo>
                  <a:lnTo>
                    <a:pt x="66135" y="80025"/>
                  </a:lnTo>
                  <a:lnTo>
                    <a:pt x="61457" y="90949"/>
                  </a:lnTo>
                  <a:lnTo>
                    <a:pt x="57089" y="102207"/>
                  </a:lnTo>
                  <a:lnTo>
                    <a:pt x="52962" y="113485"/>
                  </a:lnTo>
                  <a:lnTo>
                    <a:pt x="48852" y="124652"/>
                  </a:lnTo>
                  <a:lnTo>
                    <a:pt x="44399" y="135675"/>
                  </a:lnTo>
                  <a:lnTo>
                    <a:pt x="39439" y="146568"/>
                  </a:lnTo>
                  <a:lnTo>
                    <a:pt x="34140" y="157357"/>
                  </a:lnTo>
                  <a:lnTo>
                    <a:pt x="28891" y="168067"/>
                  </a:lnTo>
                  <a:lnTo>
                    <a:pt x="23917" y="178721"/>
                  </a:lnTo>
                  <a:lnTo>
                    <a:pt x="19273" y="189335"/>
                  </a:lnTo>
                  <a:lnTo>
                    <a:pt x="14927" y="199922"/>
                  </a:lnTo>
                  <a:lnTo>
                    <a:pt x="10825" y="210494"/>
                  </a:lnTo>
                  <a:lnTo>
                    <a:pt x="7071" y="221222"/>
                  </a:lnTo>
                  <a:lnTo>
                    <a:pt x="3922" y="232416"/>
                  </a:lnTo>
                  <a:lnTo>
                    <a:pt x="1479" y="244201"/>
                  </a:lnTo>
                  <a:lnTo>
                    <a:pt x="7" y="256217"/>
                  </a:lnTo>
                  <a:lnTo>
                    <a:pt x="0" y="267751"/>
                  </a:lnTo>
                  <a:lnTo>
                    <a:pt x="1602" y="278423"/>
                  </a:lnTo>
                  <a:lnTo>
                    <a:pt x="4967" y="287876"/>
                  </a:lnTo>
                  <a:lnTo>
                    <a:pt x="10424" y="295621"/>
                  </a:lnTo>
                  <a:lnTo>
                    <a:pt x="17944" y="301557"/>
                  </a:lnTo>
                  <a:lnTo>
                    <a:pt x="27061" y="305576"/>
                  </a:lnTo>
                  <a:lnTo>
                    <a:pt x="37081" y="307390"/>
                  </a:lnTo>
                  <a:lnTo>
                    <a:pt x="47518" y="307058"/>
                  </a:lnTo>
                  <a:lnTo>
                    <a:pt x="58115" y="304905"/>
                  </a:lnTo>
                  <a:lnTo>
                    <a:pt x="68756" y="301335"/>
                  </a:lnTo>
                  <a:lnTo>
                    <a:pt x="79387" y="296717"/>
                  </a:lnTo>
                  <a:lnTo>
                    <a:pt x="89830" y="291349"/>
                  </a:lnTo>
                  <a:lnTo>
                    <a:pt x="99777" y="285456"/>
                  </a:lnTo>
                  <a:lnTo>
                    <a:pt x="109096" y="279195"/>
                  </a:lnTo>
                  <a:lnTo>
                    <a:pt x="117660" y="272517"/>
                  </a:lnTo>
                  <a:lnTo>
                    <a:pt x="125268" y="265196"/>
                  </a:lnTo>
                  <a:lnTo>
                    <a:pt x="131899" y="257151"/>
                  </a:lnTo>
                  <a:lnTo>
                    <a:pt x="137521" y="248289"/>
                  </a:lnTo>
                  <a:lnTo>
                    <a:pt x="142008" y="238429"/>
                  </a:lnTo>
                  <a:lnTo>
                    <a:pt x="145384" y="227584"/>
                  </a:lnTo>
                  <a:lnTo>
                    <a:pt x="147330" y="216386"/>
                  </a:lnTo>
                  <a:lnTo>
                    <a:pt x="147131" y="205942"/>
                  </a:lnTo>
                  <a:lnTo>
                    <a:pt x="144591" y="196827"/>
                  </a:lnTo>
                  <a:lnTo>
                    <a:pt x="140122" y="189575"/>
                  </a:lnTo>
                  <a:lnTo>
                    <a:pt x="134450" y="184911"/>
                  </a:lnTo>
                  <a:lnTo>
                    <a:pt x="128120" y="182971"/>
                  </a:lnTo>
                  <a:lnTo>
                    <a:pt x="121450" y="183585"/>
                  </a:lnTo>
                  <a:lnTo>
                    <a:pt x="114608" y="186564"/>
                  </a:lnTo>
                  <a:lnTo>
                    <a:pt x="107684" y="191561"/>
                  </a:lnTo>
                  <a:lnTo>
                    <a:pt x="100884" y="198148"/>
                  </a:lnTo>
                  <a:lnTo>
                    <a:pt x="94537" y="205922"/>
                  </a:lnTo>
                  <a:lnTo>
                    <a:pt x="88789" y="214537"/>
                  </a:lnTo>
                  <a:lnTo>
                    <a:pt x="83759" y="223284"/>
                  </a:lnTo>
                  <a:lnTo>
                    <a:pt x="79140" y="231936"/>
                  </a:lnTo>
                  <a:lnTo>
                    <a:pt x="74529" y="241246"/>
                  </a:lnTo>
                  <a:lnTo>
                    <a:pt x="69173" y="2526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888720" y="2228027"/>
              <a:ext cx="94758" cy="31587"/>
            </a:xfrm>
            <a:custGeom>
              <a:avLst/>
              <a:gdLst/>
              <a:ahLst/>
              <a:cxnLst/>
              <a:rect l="0" t="0" r="0" b="0"/>
              <a:pathLst>
                <a:path w="94758" h="31587">
                  <a:moveTo>
                    <a:pt x="94757" y="0"/>
                  </a:moveTo>
                  <a:lnTo>
                    <a:pt x="85955" y="2934"/>
                  </a:lnTo>
                  <a:lnTo>
                    <a:pt x="77608" y="5716"/>
                  </a:lnTo>
                  <a:lnTo>
                    <a:pt x="68910" y="8616"/>
                  </a:lnTo>
                  <a:lnTo>
                    <a:pt x="59789" y="11656"/>
                  </a:lnTo>
                  <a:lnTo>
                    <a:pt x="50294" y="14821"/>
                  </a:lnTo>
                  <a:lnTo>
                    <a:pt x="40516" y="18080"/>
                  </a:lnTo>
                  <a:lnTo>
                    <a:pt x="30984" y="21257"/>
                  </a:lnTo>
                  <a:lnTo>
                    <a:pt x="21721" y="24345"/>
                  </a:lnTo>
                  <a:lnTo>
                    <a:pt x="11913" y="2761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909777" y="2312255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75427" y="2934"/>
                  </a:lnTo>
                  <a:lnTo>
                    <a:pt x="67080" y="5716"/>
                  </a:lnTo>
                  <a:lnTo>
                    <a:pt x="58386" y="8611"/>
                  </a:lnTo>
                  <a:lnTo>
                    <a:pt x="49347" y="11490"/>
                  </a:lnTo>
                  <a:lnTo>
                    <a:pt x="39057" y="14318"/>
                  </a:lnTo>
                  <a:lnTo>
                    <a:pt x="24374" y="1734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3" name="Freeform 42"/>
          <p:cNvSpPr/>
          <p:nvPr/>
        </p:nvSpPr>
        <p:spPr>
          <a:xfrm>
            <a:off x="6151933" y="1154120"/>
            <a:ext cx="684353" cy="42115"/>
          </a:xfrm>
          <a:custGeom>
            <a:avLst/>
            <a:gdLst/>
            <a:ahLst/>
            <a:cxnLst/>
            <a:rect l="0" t="0" r="0" b="0"/>
            <a:pathLst>
              <a:path w="684353" h="42115">
                <a:moveTo>
                  <a:pt x="0" y="42114"/>
                </a:moveTo>
                <a:lnTo>
                  <a:pt x="11734" y="42114"/>
                </a:lnTo>
                <a:lnTo>
                  <a:pt x="22863" y="42114"/>
                </a:lnTo>
                <a:lnTo>
                  <a:pt x="34466" y="42114"/>
                </a:lnTo>
                <a:lnTo>
                  <a:pt x="46800" y="42114"/>
                </a:lnTo>
                <a:lnTo>
                  <a:pt x="60109" y="42114"/>
                </a:lnTo>
                <a:lnTo>
                  <a:pt x="74418" y="42114"/>
                </a:lnTo>
                <a:lnTo>
                  <a:pt x="89596" y="42114"/>
                </a:lnTo>
                <a:lnTo>
                  <a:pt x="105457" y="42114"/>
                </a:lnTo>
                <a:lnTo>
                  <a:pt x="121819" y="42110"/>
                </a:lnTo>
                <a:lnTo>
                  <a:pt x="138210" y="41937"/>
                </a:lnTo>
                <a:lnTo>
                  <a:pt x="153908" y="41289"/>
                </a:lnTo>
                <a:lnTo>
                  <a:pt x="168580" y="40040"/>
                </a:lnTo>
                <a:lnTo>
                  <a:pt x="182396" y="38387"/>
                </a:lnTo>
                <a:lnTo>
                  <a:pt x="195828" y="36739"/>
                </a:lnTo>
                <a:lnTo>
                  <a:pt x="209207" y="35336"/>
                </a:lnTo>
                <a:lnTo>
                  <a:pt x="222840" y="34243"/>
                </a:lnTo>
                <a:lnTo>
                  <a:pt x="237073" y="33436"/>
                </a:lnTo>
                <a:lnTo>
                  <a:pt x="252022" y="32853"/>
                </a:lnTo>
                <a:lnTo>
                  <a:pt x="267471" y="32275"/>
                </a:lnTo>
                <a:lnTo>
                  <a:pt x="282988" y="31347"/>
                </a:lnTo>
                <a:lnTo>
                  <a:pt x="298312" y="29903"/>
                </a:lnTo>
                <a:lnTo>
                  <a:pt x="313363" y="27948"/>
                </a:lnTo>
                <a:lnTo>
                  <a:pt x="328154" y="25563"/>
                </a:lnTo>
                <a:lnTo>
                  <a:pt x="342734" y="22853"/>
                </a:lnTo>
                <a:lnTo>
                  <a:pt x="357152" y="20068"/>
                </a:lnTo>
                <a:lnTo>
                  <a:pt x="371453" y="17585"/>
                </a:lnTo>
                <a:lnTo>
                  <a:pt x="385671" y="15587"/>
                </a:lnTo>
                <a:lnTo>
                  <a:pt x="399831" y="14077"/>
                </a:lnTo>
                <a:lnTo>
                  <a:pt x="413953" y="12982"/>
                </a:lnTo>
                <a:lnTo>
                  <a:pt x="428045" y="12207"/>
                </a:lnTo>
                <a:lnTo>
                  <a:pt x="442121" y="11669"/>
                </a:lnTo>
                <a:lnTo>
                  <a:pt x="456183" y="11299"/>
                </a:lnTo>
                <a:lnTo>
                  <a:pt x="470239" y="11043"/>
                </a:lnTo>
                <a:lnTo>
                  <a:pt x="484288" y="10700"/>
                </a:lnTo>
                <a:lnTo>
                  <a:pt x="498333" y="9937"/>
                </a:lnTo>
                <a:lnTo>
                  <a:pt x="512376" y="8611"/>
                </a:lnTo>
                <a:lnTo>
                  <a:pt x="526417" y="6906"/>
                </a:lnTo>
                <a:lnTo>
                  <a:pt x="540458" y="5223"/>
                </a:lnTo>
                <a:lnTo>
                  <a:pt x="554497" y="3797"/>
                </a:lnTo>
                <a:lnTo>
                  <a:pt x="568536" y="2689"/>
                </a:lnTo>
                <a:lnTo>
                  <a:pt x="582575" y="1871"/>
                </a:lnTo>
                <a:lnTo>
                  <a:pt x="596609" y="1286"/>
                </a:lnTo>
                <a:lnTo>
                  <a:pt x="610610" y="875"/>
                </a:lnTo>
                <a:lnTo>
                  <a:pt x="626214" y="548"/>
                </a:lnTo>
                <a:lnTo>
                  <a:pt x="648147" y="273"/>
                </a:lnTo>
                <a:lnTo>
                  <a:pt x="684352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Freeform 43"/>
          <p:cNvSpPr/>
          <p:nvPr/>
        </p:nvSpPr>
        <p:spPr>
          <a:xfrm>
            <a:off x="6257217" y="2202397"/>
            <a:ext cx="652768" cy="51296"/>
          </a:xfrm>
          <a:custGeom>
            <a:avLst/>
            <a:gdLst/>
            <a:ahLst/>
            <a:cxnLst/>
            <a:rect l="0" t="0" r="0" b="0"/>
            <a:pathLst>
              <a:path w="652768" h="51296">
                <a:moveTo>
                  <a:pt x="0" y="46687"/>
                </a:moveTo>
                <a:lnTo>
                  <a:pt x="8802" y="49487"/>
                </a:lnTo>
                <a:lnTo>
                  <a:pt x="17148" y="50989"/>
                </a:lnTo>
                <a:lnTo>
                  <a:pt x="25852" y="51295"/>
                </a:lnTo>
                <a:lnTo>
                  <a:pt x="35146" y="50616"/>
                </a:lnTo>
                <a:lnTo>
                  <a:pt x="45288" y="49148"/>
                </a:lnTo>
                <a:lnTo>
                  <a:pt x="56334" y="47084"/>
                </a:lnTo>
                <a:lnTo>
                  <a:pt x="68174" y="44747"/>
                </a:lnTo>
                <a:lnTo>
                  <a:pt x="80643" y="42573"/>
                </a:lnTo>
                <a:lnTo>
                  <a:pt x="93586" y="40784"/>
                </a:lnTo>
                <a:lnTo>
                  <a:pt x="106869" y="39416"/>
                </a:lnTo>
                <a:lnTo>
                  <a:pt x="120391" y="38416"/>
                </a:lnTo>
                <a:lnTo>
                  <a:pt x="134078" y="37706"/>
                </a:lnTo>
                <a:lnTo>
                  <a:pt x="147880" y="37211"/>
                </a:lnTo>
                <a:lnTo>
                  <a:pt x="161759" y="36871"/>
                </a:lnTo>
                <a:lnTo>
                  <a:pt x="175686" y="36634"/>
                </a:lnTo>
                <a:lnTo>
                  <a:pt x="189480" y="36303"/>
                </a:lnTo>
                <a:lnTo>
                  <a:pt x="202822" y="35549"/>
                </a:lnTo>
                <a:lnTo>
                  <a:pt x="215579" y="34229"/>
                </a:lnTo>
                <a:lnTo>
                  <a:pt x="227943" y="32528"/>
                </a:lnTo>
                <a:lnTo>
                  <a:pt x="240318" y="30848"/>
                </a:lnTo>
                <a:lnTo>
                  <a:pt x="252949" y="29424"/>
                </a:lnTo>
                <a:lnTo>
                  <a:pt x="266060" y="28317"/>
                </a:lnTo>
                <a:lnTo>
                  <a:pt x="279934" y="27499"/>
                </a:lnTo>
                <a:lnTo>
                  <a:pt x="294640" y="26914"/>
                </a:lnTo>
                <a:lnTo>
                  <a:pt x="309924" y="26505"/>
                </a:lnTo>
                <a:lnTo>
                  <a:pt x="325330" y="26223"/>
                </a:lnTo>
                <a:lnTo>
                  <a:pt x="340574" y="26025"/>
                </a:lnTo>
                <a:lnTo>
                  <a:pt x="355402" y="25722"/>
                </a:lnTo>
                <a:lnTo>
                  <a:pt x="369511" y="24985"/>
                </a:lnTo>
                <a:lnTo>
                  <a:pt x="382820" y="23676"/>
                </a:lnTo>
                <a:lnTo>
                  <a:pt x="395570" y="21984"/>
                </a:lnTo>
                <a:lnTo>
                  <a:pt x="408213" y="20309"/>
                </a:lnTo>
                <a:lnTo>
                  <a:pt x="421017" y="18883"/>
                </a:lnTo>
                <a:lnTo>
                  <a:pt x="433907" y="17606"/>
                </a:lnTo>
                <a:lnTo>
                  <a:pt x="446569" y="16141"/>
                </a:lnTo>
                <a:lnTo>
                  <a:pt x="458833" y="14309"/>
                </a:lnTo>
                <a:lnTo>
                  <a:pt x="470850" y="12248"/>
                </a:lnTo>
                <a:lnTo>
                  <a:pt x="482984" y="10318"/>
                </a:lnTo>
                <a:lnTo>
                  <a:pt x="495444" y="8723"/>
                </a:lnTo>
                <a:lnTo>
                  <a:pt x="508270" y="7499"/>
                </a:lnTo>
                <a:lnTo>
                  <a:pt x="521420" y="6603"/>
                </a:lnTo>
                <a:lnTo>
                  <a:pt x="534821" y="5961"/>
                </a:lnTo>
                <a:lnTo>
                  <a:pt x="548245" y="5343"/>
                </a:lnTo>
                <a:lnTo>
                  <a:pt x="561331" y="4389"/>
                </a:lnTo>
                <a:lnTo>
                  <a:pt x="573908" y="2935"/>
                </a:lnTo>
                <a:lnTo>
                  <a:pt x="585980" y="1314"/>
                </a:lnTo>
                <a:lnTo>
                  <a:pt x="597626" y="218"/>
                </a:lnTo>
                <a:lnTo>
                  <a:pt x="608931" y="0"/>
                </a:lnTo>
                <a:lnTo>
                  <a:pt x="619527" y="523"/>
                </a:lnTo>
                <a:lnTo>
                  <a:pt x="629638" y="1387"/>
                </a:lnTo>
                <a:lnTo>
                  <a:pt x="640155" y="2676"/>
                </a:lnTo>
                <a:lnTo>
                  <a:pt x="652767" y="457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7" name="Group 46"/>
          <p:cNvGrpSpPr/>
          <p:nvPr/>
        </p:nvGrpSpPr>
        <p:grpSpPr>
          <a:xfrm>
            <a:off x="6457259" y="2300888"/>
            <a:ext cx="231628" cy="306166"/>
            <a:chOff x="6457259" y="2300888"/>
            <a:chExt cx="231628" cy="306166"/>
          </a:xfrm>
        </p:grpSpPr>
        <p:sp>
          <p:nvSpPr>
            <p:cNvPr id="45" name="Freeform 44"/>
            <p:cNvSpPr/>
            <p:nvPr/>
          </p:nvSpPr>
          <p:spPr>
            <a:xfrm>
              <a:off x="6457259" y="2333312"/>
              <a:ext cx="4704" cy="273742"/>
            </a:xfrm>
            <a:custGeom>
              <a:avLst/>
              <a:gdLst/>
              <a:ahLst/>
              <a:cxnLst/>
              <a:rect l="0" t="0" r="0" b="0"/>
              <a:pathLst>
                <a:path w="4704" h="273742">
                  <a:moveTo>
                    <a:pt x="0" y="0"/>
                  </a:moveTo>
                  <a:lnTo>
                    <a:pt x="0" y="14602"/>
                  </a:lnTo>
                  <a:lnTo>
                    <a:pt x="1" y="27873"/>
                  </a:lnTo>
                  <a:lnTo>
                    <a:pt x="1" y="41074"/>
                  </a:lnTo>
                  <a:lnTo>
                    <a:pt x="1" y="54416"/>
                  </a:lnTo>
                  <a:lnTo>
                    <a:pt x="1" y="67925"/>
                  </a:lnTo>
                  <a:lnTo>
                    <a:pt x="1" y="81583"/>
                  </a:lnTo>
                  <a:lnTo>
                    <a:pt x="1" y="95522"/>
                  </a:lnTo>
                  <a:lnTo>
                    <a:pt x="1" y="110019"/>
                  </a:lnTo>
                  <a:lnTo>
                    <a:pt x="5" y="125172"/>
                  </a:lnTo>
                  <a:lnTo>
                    <a:pt x="178" y="140602"/>
                  </a:lnTo>
                  <a:lnTo>
                    <a:pt x="826" y="155580"/>
                  </a:lnTo>
                  <a:lnTo>
                    <a:pt x="2069" y="169727"/>
                  </a:lnTo>
                  <a:lnTo>
                    <a:pt x="3550" y="183006"/>
                  </a:lnTo>
                  <a:lnTo>
                    <a:pt x="4550" y="195537"/>
                  </a:lnTo>
                  <a:lnTo>
                    <a:pt x="4703" y="207480"/>
                  </a:lnTo>
                  <a:lnTo>
                    <a:pt x="4138" y="218920"/>
                  </a:lnTo>
                  <a:lnTo>
                    <a:pt x="3240" y="231186"/>
                  </a:lnTo>
                  <a:lnTo>
                    <a:pt x="1923" y="247594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582512" y="2300888"/>
              <a:ext cx="106375" cy="292195"/>
            </a:xfrm>
            <a:custGeom>
              <a:avLst/>
              <a:gdLst/>
              <a:ahLst/>
              <a:cxnLst/>
              <a:rect l="0" t="0" r="0" b="0"/>
              <a:pathLst>
                <a:path w="106375" h="292195">
                  <a:moveTo>
                    <a:pt x="106374" y="64010"/>
                  </a:moveTo>
                  <a:lnTo>
                    <a:pt x="97640" y="67077"/>
                  </a:lnTo>
                  <a:lnTo>
                    <a:pt x="89933" y="71140"/>
                  </a:lnTo>
                  <a:lnTo>
                    <a:pt x="82535" y="76633"/>
                  </a:lnTo>
                  <a:lnTo>
                    <a:pt x="75447" y="83393"/>
                  </a:lnTo>
                  <a:lnTo>
                    <a:pt x="68916" y="91190"/>
                  </a:lnTo>
                  <a:lnTo>
                    <a:pt x="63040" y="99792"/>
                  </a:lnTo>
                  <a:lnTo>
                    <a:pt x="57602" y="109150"/>
                  </a:lnTo>
                  <a:lnTo>
                    <a:pt x="52185" y="119403"/>
                  </a:lnTo>
                  <a:lnTo>
                    <a:pt x="46540" y="130557"/>
                  </a:lnTo>
                  <a:lnTo>
                    <a:pt x="40765" y="142485"/>
                  </a:lnTo>
                  <a:lnTo>
                    <a:pt x="35189" y="155022"/>
                  </a:lnTo>
                  <a:lnTo>
                    <a:pt x="29996" y="168014"/>
                  </a:lnTo>
                  <a:lnTo>
                    <a:pt x="25374" y="181331"/>
                  </a:lnTo>
                  <a:lnTo>
                    <a:pt x="21575" y="194877"/>
                  </a:lnTo>
                  <a:lnTo>
                    <a:pt x="18658" y="208577"/>
                  </a:lnTo>
                  <a:lnTo>
                    <a:pt x="16684" y="222218"/>
                  </a:lnTo>
                  <a:lnTo>
                    <a:pt x="15801" y="235456"/>
                  </a:lnTo>
                  <a:lnTo>
                    <a:pt x="15992" y="248130"/>
                  </a:lnTo>
                  <a:lnTo>
                    <a:pt x="17425" y="259929"/>
                  </a:lnTo>
                  <a:lnTo>
                    <a:pt x="20514" y="270328"/>
                  </a:lnTo>
                  <a:lnTo>
                    <a:pt x="25330" y="279159"/>
                  </a:lnTo>
                  <a:lnTo>
                    <a:pt x="31495" y="286089"/>
                  </a:lnTo>
                  <a:lnTo>
                    <a:pt x="38389" y="290471"/>
                  </a:lnTo>
                  <a:lnTo>
                    <a:pt x="45578" y="292194"/>
                  </a:lnTo>
                  <a:lnTo>
                    <a:pt x="52842" y="291590"/>
                  </a:lnTo>
                  <a:lnTo>
                    <a:pt x="60091" y="289141"/>
                  </a:lnTo>
                  <a:lnTo>
                    <a:pt x="67292" y="285311"/>
                  </a:lnTo>
                  <a:lnTo>
                    <a:pt x="74280" y="280319"/>
                  </a:lnTo>
                  <a:lnTo>
                    <a:pt x="80754" y="274155"/>
                  </a:lnTo>
                  <a:lnTo>
                    <a:pt x="86587" y="266897"/>
                  </a:lnTo>
                  <a:lnTo>
                    <a:pt x="91658" y="258568"/>
                  </a:lnTo>
                  <a:lnTo>
                    <a:pt x="95767" y="249067"/>
                  </a:lnTo>
                  <a:lnTo>
                    <a:pt x="98896" y="238450"/>
                  </a:lnTo>
                  <a:lnTo>
                    <a:pt x="101013" y="226895"/>
                  </a:lnTo>
                  <a:lnTo>
                    <a:pt x="101993" y="214614"/>
                  </a:lnTo>
                  <a:lnTo>
                    <a:pt x="101872" y="201803"/>
                  </a:lnTo>
                  <a:lnTo>
                    <a:pt x="100656" y="188777"/>
                  </a:lnTo>
                  <a:lnTo>
                    <a:pt x="98244" y="175960"/>
                  </a:lnTo>
                  <a:lnTo>
                    <a:pt x="94697" y="163567"/>
                  </a:lnTo>
                  <a:lnTo>
                    <a:pt x="90197" y="151788"/>
                  </a:lnTo>
                  <a:lnTo>
                    <a:pt x="84961" y="140871"/>
                  </a:lnTo>
                  <a:lnTo>
                    <a:pt x="79176" y="130860"/>
                  </a:lnTo>
                  <a:lnTo>
                    <a:pt x="72836" y="121645"/>
                  </a:lnTo>
                  <a:lnTo>
                    <a:pt x="65748" y="113060"/>
                  </a:lnTo>
                  <a:lnTo>
                    <a:pt x="57869" y="104952"/>
                  </a:lnTo>
                  <a:lnTo>
                    <a:pt x="49289" y="97352"/>
                  </a:lnTo>
                  <a:lnTo>
                    <a:pt x="40151" y="90467"/>
                  </a:lnTo>
                  <a:lnTo>
                    <a:pt x="30609" y="84338"/>
                  </a:lnTo>
                  <a:lnTo>
                    <a:pt x="21270" y="78390"/>
                  </a:lnTo>
                  <a:lnTo>
                    <a:pt x="13145" y="71564"/>
                  </a:lnTo>
                  <a:lnTo>
                    <a:pt x="6696" y="63344"/>
                  </a:lnTo>
                  <a:lnTo>
                    <a:pt x="2200" y="54041"/>
                  </a:lnTo>
                  <a:lnTo>
                    <a:pt x="0" y="44486"/>
                  </a:lnTo>
                  <a:lnTo>
                    <a:pt x="45" y="35213"/>
                  </a:lnTo>
                  <a:lnTo>
                    <a:pt x="2159" y="26564"/>
                  </a:lnTo>
                  <a:lnTo>
                    <a:pt x="6228" y="18843"/>
                  </a:lnTo>
                  <a:lnTo>
                    <a:pt x="11996" y="12112"/>
                  </a:lnTo>
                  <a:lnTo>
                    <a:pt x="19119" y="6577"/>
                  </a:lnTo>
                  <a:lnTo>
                    <a:pt x="27259" y="2676"/>
                  </a:lnTo>
                  <a:lnTo>
                    <a:pt x="36135" y="498"/>
                  </a:lnTo>
                  <a:lnTo>
                    <a:pt x="45364" y="0"/>
                  </a:lnTo>
                  <a:lnTo>
                    <a:pt x="54478" y="1176"/>
                  </a:lnTo>
                  <a:lnTo>
                    <a:pt x="63226" y="3860"/>
                  </a:lnTo>
                  <a:lnTo>
                    <a:pt x="71263" y="8037"/>
                  </a:lnTo>
                  <a:lnTo>
                    <a:pt x="78839" y="14653"/>
                  </a:lnTo>
                  <a:lnTo>
                    <a:pt x="86615" y="27642"/>
                  </a:lnTo>
                  <a:lnTo>
                    <a:pt x="95846" y="534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6394088" y="1255257"/>
            <a:ext cx="232987" cy="362118"/>
            <a:chOff x="6394088" y="1255257"/>
            <a:chExt cx="232987" cy="362118"/>
          </a:xfrm>
        </p:grpSpPr>
        <p:sp>
          <p:nvSpPr>
            <p:cNvPr id="48" name="Freeform 47"/>
            <p:cNvSpPr/>
            <p:nvPr/>
          </p:nvSpPr>
          <p:spPr>
            <a:xfrm>
              <a:off x="6394088" y="1290991"/>
              <a:ext cx="21058" cy="326384"/>
            </a:xfrm>
            <a:custGeom>
              <a:avLst/>
              <a:gdLst/>
              <a:ahLst/>
              <a:cxnLst/>
              <a:rect l="0" t="0" r="0" b="0"/>
              <a:pathLst>
                <a:path w="21058" h="326384">
                  <a:moveTo>
                    <a:pt x="0" y="0"/>
                  </a:moveTo>
                  <a:lnTo>
                    <a:pt x="67" y="11735"/>
                  </a:lnTo>
                  <a:lnTo>
                    <a:pt x="708" y="22864"/>
                  </a:lnTo>
                  <a:lnTo>
                    <a:pt x="1999" y="34467"/>
                  </a:lnTo>
                  <a:lnTo>
                    <a:pt x="3686" y="46801"/>
                  </a:lnTo>
                  <a:lnTo>
                    <a:pt x="5354" y="60109"/>
                  </a:lnTo>
                  <a:lnTo>
                    <a:pt x="6772" y="74409"/>
                  </a:lnTo>
                  <a:lnTo>
                    <a:pt x="8043" y="89241"/>
                  </a:lnTo>
                  <a:lnTo>
                    <a:pt x="9502" y="103806"/>
                  </a:lnTo>
                  <a:lnTo>
                    <a:pt x="11330" y="117675"/>
                  </a:lnTo>
                  <a:lnTo>
                    <a:pt x="13389" y="130934"/>
                  </a:lnTo>
                  <a:lnTo>
                    <a:pt x="15316" y="143984"/>
                  </a:lnTo>
                  <a:lnTo>
                    <a:pt x="16910" y="157098"/>
                  </a:lnTo>
                  <a:lnTo>
                    <a:pt x="18133" y="170382"/>
                  </a:lnTo>
                  <a:lnTo>
                    <a:pt x="19028" y="183846"/>
                  </a:lnTo>
                  <a:lnTo>
                    <a:pt x="19665" y="197472"/>
                  </a:lnTo>
                  <a:lnTo>
                    <a:pt x="20110" y="211388"/>
                  </a:lnTo>
                  <a:lnTo>
                    <a:pt x="20416" y="225869"/>
                  </a:lnTo>
                  <a:lnTo>
                    <a:pt x="20625" y="241005"/>
                  </a:lnTo>
                  <a:lnTo>
                    <a:pt x="20767" y="256369"/>
                  </a:lnTo>
                  <a:lnTo>
                    <a:pt x="20878" y="272823"/>
                  </a:lnTo>
                  <a:lnTo>
                    <a:pt x="20969" y="294049"/>
                  </a:lnTo>
                  <a:lnTo>
                    <a:pt x="21057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501186" y="1255257"/>
              <a:ext cx="125889" cy="330979"/>
            </a:xfrm>
            <a:custGeom>
              <a:avLst/>
              <a:gdLst/>
              <a:ahLst/>
              <a:cxnLst/>
              <a:rect l="0" t="0" r="0" b="0"/>
              <a:pathLst>
                <a:path w="125889" h="330979">
                  <a:moveTo>
                    <a:pt x="114000" y="67319"/>
                  </a:moveTo>
                  <a:lnTo>
                    <a:pt x="110999" y="76121"/>
                  </a:lnTo>
                  <a:lnTo>
                    <a:pt x="107578" y="84467"/>
                  </a:lnTo>
                  <a:lnTo>
                    <a:pt x="103386" y="93166"/>
                  </a:lnTo>
                  <a:lnTo>
                    <a:pt x="98659" y="102287"/>
                  </a:lnTo>
                  <a:lnTo>
                    <a:pt x="93825" y="111782"/>
                  </a:lnTo>
                  <a:lnTo>
                    <a:pt x="89143" y="121579"/>
                  </a:lnTo>
                  <a:lnTo>
                    <a:pt x="84534" y="131765"/>
                  </a:lnTo>
                  <a:lnTo>
                    <a:pt x="79685" y="142588"/>
                  </a:lnTo>
                  <a:lnTo>
                    <a:pt x="74428" y="154123"/>
                  </a:lnTo>
                  <a:lnTo>
                    <a:pt x="68915" y="166140"/>
                  </a:lnTo>
                  <a:lnTo>
                    <a:pt x="63514" y="178205"/>
                  </a:lnTo>
                  <a:lnTo>
                    <a:pt x="58435" y="190062"/>
                  </a:lnTo>
                  <a:lnTo>
                    <a:pt x="53720" y="201633"/>
                  </a:lnTo>
                  <a:lnTo>
                    <a:pt x="49325" y="212936"/>
                  </a:lnTo>
                  <a:lnTo>
                    <a:pt x="45191" y="224025"/>
                  </a:lnTo>
                  <a:lnTo>
                    <a:pt x="41415" y="235116"/>
                  </a:lnTo>
                  <a:lnTo>
                    <a:pt x="38251" y="246563"/>
                  </a:lnTo>
                  <a:lnTo>
                    <a:pt x="35793" y="258524"/>
                  </a:lnTo>
                  <a:lnTo>
                    <a:pt x="34141" y="270831"/>
                  </a:lnTo>
                  <a:lnTo>
                    <a:pt x="33482" y="283092"/>
                  </a:lnTo>
                  <a:lnTo>
                    <a:pt x="33832" y="295066"/>
                  </a:lnTo>
                  <a:lnTo>
                    <a:pt x="35542" y="306208"/>
                  </a:lnTo>
                  <a:lnTo>
                    <a:pt x="39350" y="315625"/>
                  </a:lnTo>
                  <a:lnTo>
                    <a:pt x="45462" y="322980"/>
                  </a:lnTo>
                  <a:lnTo>
                    <a:pt x="53313" y="328102"/>
                  </a:lnTo>
                  <a:lnTo>
                    <a:pt x="61876" y="330732"/>
                  </a:lnTo>
                  <a:lnTo>
                    <a:pt x="70481" y="330978"/>
                  </a:lnTo>
                  <a:lnTo>
                    <a:pt x="78848" y="329060"/>
                  </a:lnTo>
                  <a:lnTo>
                    <a:pt x="86912" y="325124"/>
                  </a:lnTo>
                  <a:lnTo>
                    <a:pt x="94696" y="319445"/>
                  </a:lnTo>
                  <a:lnTo>
                    <a:pt x="102091" y="312382"/>
                  </a:lnTo>
                  <a:lnTo>
                    <a:pt x="108846" y="304281"/>
                  </a:lnTo>
                  <a:lnTo>
                    <a:pt x="114867" y="295427"/>
                  </a:lnTo>
                  <a:lnTo>
                    <a:pt x="119895" y="286044"/>
                  </a:lnTo>
                  <a:lnTo>
                    <a:pt x="123445" y="276293"/>
                  </a:lnTo>
                  <a:lnTo>
                    <a:pt x="125383" y="266290"/>
                  </a:lnTo>
                  <a:lnTo>
                    <a:pt x="125888" y="256115"/>
                  </a:lnTo>
                  <a:lnTo>
                    <a:pt x="125248" y="245824"/>
                  </a:lnTo>
                  <a:lnTo>
                    <a:pt x="123741" y="235455"/>
                  </a:lnTo>
                  <a:lnTo>
                    <a:pt x="121443" y="225033"/>
                  </a:lnTo>
                  <a:lnTo>
                    <a:pt x="118233" y="214575"/>
                  </a:lnTo>
                  <a:lnTo>
                    <a:pt x="114112" y="204099"/>
                  </a:lnTo>
                  <a:lnTo>
                    <a:pt x="109211" y="193775"/>
                  </a:lnTo>
                  <a:lnTo>
                    <a:pt x="103697" y="183916"/>
                  </a:lnTo>
                  <a:lnTo>
                    <a:pt x="97724" y="174655"/>
                  </a:lnTo>
                  <a:lnTo>
                    <a:pt x="91255" y="165961"/>
                  </a:lnTo>
                  <a:lnTo>
                    <a:pt x="84080" y="157736"/>
                  </a:lnTo>
                  <a:lnTo>
                    <a:pt x="76142" y="149872"/>
                  </a:lnTo>
                  <a:lnTo>
                    <a:pt x="67523" y="142438"/>
                  </a:lnTo>
                  <a:lnTo>
                    <a:pt x="58359" y="135664"/>
                  </a:lnTo>
                  <a:lnTo>
                    <a:pt x="48790" y="129619"/>
                  </a:lnTo>
                  <a:lnTo>
                    <a:pt x="39094" y="124068"/>
                  </a:lnTo>
                  <a:lnTo>
                    <a:pt x="29664" y="118572"/>
                  </a:lnTo>
                  <a:lnTo>
                    <a:pt x="20709" y="112862"/>
                  </a:lnTo>
                  <a:lnTo>
                    <a:pt x="12731" y="106534"/>
                  </a:lnTo>
                  <a:lnTo>
                    <a:pt x="6584" y="98989"/>
                  </a:lnTo>
                  <a:lnTo>
                    <a:pt x="2564" y="90021"/>
                  </a:lnTo>
                  <a:lnTo>
                    <a:pt x="493" y="79912"/>
                  </a:lnTo>
                  <a:lnTo>
                    <a:pt x="0" y="69217"/>
                  </a:lnTo>
                  <a:lnTo>
                    <a:pt x="706" y="58327"/>
                  </a:lnTo>
                  <a:lnTo>
                    <a:pt x="2448" y="47594"/>
                  </a:lnTo>
                  <a:lnTo>
                    <a:pt x="5277" y="37395"/>
                  </a:lnTo>
                  <a:lnTo>
                    <a:pt x="9148" y="27883"/>
                  </a:lnTo>
                  <a:lnTo>
                    <a:pt x="14219" y="19346"/>
                  </a:lnTo>
                  <a:lnTo>
                    <a:pt x="20910" y="12282"/>
                  </a:lnTo>
                  <a:lnTo>
                    <a:pt x="29302" y="6831"/>
                  </a:lnTo>
                  <a:lnTo>
                    <a:pt x="39024" y="2982"/>
                  </a:lnTo>
                  <a:lnTo>
                    <a:pt x="49458" y="758"/>
                  </a:lnTo>
                  <a:lnTo>
                    <a:pt x="60173" y="0"/>
                  </a:lnTo>
                  <a:lnTo>
                    <a:pt x="70884" y="473"/>
                  </a:lnTo>
                  <a:lnTo>
                    <a:pt x="82632" y="2100"/>
                  </a:lnTo>
                  <a:lnTo>
                    <a:pt x="98674" y="6137"/>
                  </a:lnTo>
                  <a:lnTo>
                    <a:pt x="124528" y="146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4380705" y="3329613"/>
            <a:ext cx="5687040" cy="749759"/>
            <a:chOff x="4380705" y="3329613"/>
            <a:chExt cx="5687040" cy="749759"/>
          </a:xfrm>
        </p:grpSpPr>
        <p:grpSp>
          <p:nvGrpSpPr>
            <p:cNvPr id="53" name="Group 52"/>
            <p:cNvGrpSpPr/>
            <p:nvPr/>
          </p:nvGrpSpPr>
          <p:grpSpPr>
            <a:xfrm>
              <a:off x="4380705" y="3489773"/>
              <a:ext cx="466752" cy="589599"/>
              <a:chOff x="4380705" y="3489773"/>
              <a:chExt cx="466752" cy="589599"/>
            </a:xfrm>
          </p:grpSpPr>
          <p:sp>
            <p:nvSpPr>
              <p:cNvPr id="51" name="Freeform 50"/>
              <p:cNvSpPr/>
              <p:nvPr/>
            </p:nvSpPr>
            <p:spPr>
              <a:xfrm>
                <a:off x="4512799" y="3581992"/>
                <a:ext cx="267798" cy="401054"/>
              </a:xfrm>
              <a:custGeom>
                <a:avLst/>
                <a:gdLst/>
                <a:ahLst/>
                <a:cxnLst/>
                <a:rect l="0" t="0" r="0" b="0"/>
                <a:pathLst>
                  <a:path w="267798" h="401054">
                    <a:moveTo>
                      <a:pt x="36170" y="0"/>
                    </a:moveTo>
                    <a:lnTo>
                      <a:pt x="36102" y="11668"/>
                    </a:lnTo>
                    <a:lnTo>
                      <a:pt x="35462" y="22157"/>
                    </a:lnTo>
                    <a:lnTo>
                      <a:pt x="34161" y="32459"/>
                    </a:lnTo>
                    <a:lnTo>
                      <a:pt x="32129" y="42760"/>
                    </a:lnTo>
                    <a:lnTo>
                      <a:pt x="29164" y="53103"/>
                    </a:lnTo>
                    <a:lnTo>
                      <a:pt x="25232" y="63461"/>
                    </a:lnTo>
                    <a:lnTo>
                      <a:pt x="20019" y="72646"/>
                    </a:lnTo>
                    <a:lnTo>
                      <a:pt x="13711" y="77490"/>
                    </a:lnTo>
                    <a:lnTo>
                      <a:pt x="8198" y="76711"/>
                    </a:lnTo>
                    <a:lnTo>
                      <a:pt x="4901" y="72339"/>
                    </a:lnTo>
                    <a:lnTo>
                      <a:pt x="3852" y="65816"/>
                    </a:lnTo>
                    <a:lnTo>
                      <a:pt x="4814" y="57930"/>
                    </a:lnTo>
                    <a:lnTo>
                      <a:pt x="7442" y="49158"/>
                    </a:lnTo>
                    <a:lnTo>
                      <a:pt x="11522" y="39968"/>
                    </a:lnTo>
                    <a:lnTo>
                      <a:pt x="17024" y="30863"/>
                    </a:lnTo>
                    <a:lnTo>
                      <a:pt x="23808" y="22118"/>
                    </a:lnTo>
                    <a:lnTo>
                      <a:pt x="31638" y="14278"/>
                    </a:lnTo>
                    <a:lnTo>
                      <a:pt x="40266" y="8220"/>
                    </a:lnTo>
                    <a:lnTo>
                      <a:pt x="49474" y="4265"/>
                    </a:lnTo>
                    <a:lnTo>
                      <a:pt x="58926" y="2405"/>
                    </a:lnTo>
                    <a:lnTo>
                      <a:pt x="68193" y="2588"/>
                    </a:lnTo>
                    <a:lnTo>
                      <a:pt x="77048" y="4564"/>
                    </a:lnTo>
                    <a:lnTo>
                      <a:pt x="85299" y="8143"/>
                    </a:lnTo>
                    <a:lnTo>
                      <a:pt x="92695" y="13276"/>
                    </a:lnTo>
                    <a:lnTo>
                      <a:pt x="99188" y="19798"/>
                    </a:lnTo>
                    <a:lnTo>
                      <a:pt x="104888" y="27445"/>
                    </a:lnTo>
                    <a:lnTo>
                      <a:pt x="109958" y="35947"/>
                    </a:lnTo>
                    <a:lnTo>
                      <a:pt x="114559" y="45073"/>
                    </a:lnTo>
                    <a:lnTo>
                      <a:pt x="118821" y="54640"/>
                    </a:lnTo>
                    <a:lnTo>
                      <a:pt x="122844" y="64515"/>
                    </a:lnTo>
                    <a:lnTo>
                      <a:pt x="126701" y="74606"/>
                    </a:lnTo>
                    <a:lnTo>
                      <a:pt x="130447" y="85010"/>
                    </a:lnTo>
                    <a:lnTo>
                      <a:pt x="134115" y="95986"/>
                    </a:lnTo>
                    <a:lnTo>
                      <a:pt x="137726" y="107634"/>
                    </a:lnTo>
                    <a:lnTo>
                      <a:pt x="141133" y="119899"/>
                    </a:lnTo>
                    <a:lnTo>
                      <a:pt x="144043" y="132664"/>
                    </a:lnTo>
                    <a:lnTo>
                      <a:pt x="146326" y="145808"/>
                    </a:lnTo>
                    <a:lnTo>
                      <a:pt x="147859" y="159228"/>
                    </a:lnTo>
                    <a:lnTo>
                      <a:pt x="148438" y="172843"/>
                    </a:lnTo>
                    <a:lnTo>
                      <a:pt x="148047" y="186594"/>
                    </a:lnTo>
                    <a:lnTo>
                      <a:pt x="146819" y="200438"/>
                    </a:lnTo>
                    <a:lnTo>
                      <a:pt x="144932" y="214346"/>
                    </a:lnTo>
                    <a:lnTo>
                      <a:pt x="142554" y="228295"/>
                    </a:lnTo>
                    <a:lnTo>
                      <a:pt x="139824" y="242274"/>
                    </a:lnTo>
                    <a:lnTo>
                      <a:pt x="136846" y="256273"/>
                    </a:lnTo>
                    <a:lnTo>
                      <a:pt x="133697" y="270280"/>
                    </a:lnTo>
                    <a:lnTo>
                      <a:pt x="130431" y="284127"/>
                    </a:lnTo>
                    <a:lnTo>
                      <a:pt x="127085" y="297506"/>
                    </a:lnTo>
                    <a:lnTo>
                      <a:pt x="123681" y="310278"/>
                    </a:lnTo>
                    <a:lnTo>
                      <a:pt x="120072" y="322313"/>
                    </a:lnTo>
                    <a:lnTo>
                      <a:pt x="115964" y="333402"/>
                    </a:lnTo>
                    <a:lnTo>
                      <a:pt x="111234" y="343528"/>
                    </a:lnTo>
                    <a:lnTo>
                      <a:pt x="105921" y="352821"/>
                    </a:lnTo>
                    <a:lnTo>
                      <a:pt x="100129" y="361457"/>
                    </a:lnTo>
                    <a:lnTo>
                      <a:pt x="93969" y="369600"/>
                    </a:lnTo>
                    <a:lnTo>
                      <a:pt x="87375" y="377222"/>
                    </a:lnTo>
                    <a:lnTo>
                      <a:pt x="80117" y="384123"/>
                    </a:lnTo>
                    <a:lnTo>
                      <a:pt x="72123" y="390239"/>
                    </a:lnTo>
                    <a:lnTo>
                      <a:pt x="63467" y="395330"/>
                    </a:lnTo>
                    <a:lnTo>
                      <a:pt x="54278" y="398919"/>
                    </a:lnTo>
                    <a:lnTo>
                      <a:pt x="44697" y="400875"/>
                    </a:lnTo>
                    <a:lnTo>
                      <a:pt x="35162" y="401053"/>
                    </a:lnTo>
                    <a:lnTo>
                      <a:pt x="26374" y="399127"/>
                    </a:lnTo>
                    <a:lnTo>
                      <a:pt x="18657" y="395122"/>
                    </a:lnTo>
                    <a:lnTo>
                      <a:pt x="12156" y="389178"/>
                    </a:lnTo>
                    <a:lnTo>
                      <a:pt x="7006" y="381378"/>
                    </a:lnTo>
                    <a:lnTo>
                      <a:pt x="3144" y="371953"/>
                    </a:lnTo>
                    <a:lnTo>
                      <a:pt x="685" y="361389"/>
                    </a:lnTo>
                    <a:lnTo>
                      <a:pt x="0" y="350316"/>
                    </a:lnTo>
                    <a:lnTo>
                      <a:pt x="1134" y="339141"/>
                    </a:lnTo>
                    <a:lnTo>
                      <a:pt x="4012" y="328370"/>
                    </a:lnTo>
                    <a:lnTo>
                      <a:pt x="8610" y="318669"/>
                    </a:lnTo>
                    <a:lnTo>
                      <a:pt x="14740" y="310306"/>
                    </a:lnTo>
                    <a:lnTo>
                      <a:pt x="22108" y="303521"/>
                    </a:lnTo>
                    <a:lnTo>
                      <a:pt x="30416" y="298706"/>
                    </a:lnTo>
                    <a:lnTo>
                      <a:pt x="39412" y="295872"/>
                    </a:lnTo>
                    <a:lnTo>
                      <a:pt x="49061" y="294747"/>
                    </a:lnTo>
                    <a:lnTo>
                      <a:pt x="59523" y="294963"/>
                    </a:lnTo>
                    <a:lnTo>
                      <a:pt x="70812" y="296181"/>
                    </a:lnTo>
                    <a:lnTo>
                      <a:pt x="82494" y="298282"/>
                    </a:lnTo>
                    <a:lnTo>
                      <a:pt x="93804" y="301362"/>
                    </a:lnTo>
                    <a:lnTo>
                      <a:pt x="104345" y="305393"/>
                    </a:lnTo>
                    <a:lnTo>
                      <a:pt x="114387" y="310235"/>
                    </a:lnTo>
                    <a:lnTo>
                      <a:pt x="124659" y="315709"/>
                    </a:lnTo>
                    <a:lnTo>
                      <a:pt x="135571" y="321643"/>
                    </a:lnTo>
                    <a:lnTo>
                      <a:pt x="147209" y="327576"/>
                    </a:lnTo>
                    <a:lnTo>
                      <a:pt x="159485" y="332793"/>
                    </a:lnTo>
                    <a:lnTo>
                      <a:pt x="172265" y="336954"/>
                    </a:lnTo>
                    <a:lnTo>
                      <a:pt x="185256" y="339746"/>
                    </a:lnTo>
                    <a:lnTo>
                      <a:pt x="198043" y="340721"/>
                    </a:lnTo>
                    <a:lnTo>
                      <a:pt x="210406" y="339826"/>
                    </a:lnTo>
                    <a:lnTo>
                      <a:pt x="222063" y="337619"/>
                    </a:lnTo>
                    <a:lnTo>
                      <a:pt x="233819" y="334850"/>
                    </a:lnTo>
                    <a:lnTo>
                      <a:pt x="247821" y="331281"/>
                    </a:lnTo>
                    <a:lnTo>
                      <a:pt x="267797" y="326384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2" name="Freeform 51"/>
              <p:cNvSpPr/>
              <p:nvPr/>
            </p:nvSpPr>
            <p:spPr>
              <a:xfrm>
                <a:off x="4380705" y="3489773"/>
                <a:ext cx="466752" cy="589599"/>
              </a:xfrm>
              <a:custGeom>
                <a:avLst/>
                <a:gdLst/>
                <a:ahLst/>
                <a:cxnLst/>
                <a:rect l="0" t="0" r="0" b="0"/>
                <a:pathLst>
                  <a:path w="466752" h="589599">
                    <a:moveTo>
                      <a:pt x="284077" y="50105"/>
                    </a:moveTo>
                    <a:lnTo>
                      <a:pt x="278143" y="41371"/>
                    </a:lnTo>
                    <a:lnTo>
                      <a:pt x="271938" y="33664"/>
                    </a:lnTo>
                    <a:lnTo>
                      <a:pt x="264833" y="26271"/>
                    </a:lnTo>
                    <a:lnTo>
                      <a:pt x="256547" y="19356"/>
                    </a:lnTo>
                    <a:lnTo>
                      <a:pt x="246604" y="13474"/>
                    </a:lnTo>
                    <a:lnTo>
                      <a:pt x="234907" y="8854"/>
                    </a:lnTo>
                    <a:lnTo>
                      <a:pt x="221829" y="5415"/>
                    </a:lnTo>
                    <a:lnTo>
                      <a:pt x="207995" y="2941"/>
                    </a:lnTo>
                    <a:lnTo>
                      <a:pt x="193844" y="1207"/>
                    </a:lnTo>
                    <a:lnTo>
                      <a:pt x="179599" y="176"/>
                    </a:lnTo>
                    <a:lnTo>
                      <a:pt x="165357" y="0"/>
                    </a:lnTo>
                    <a:lnTo>
                      <a:pt x="151155" y="702"/>
                    </a:lnTo>
                    <a:lnTo>
                      <a:pt x="137161" y="2495"/>
                    </a:lnTo>
                    <a:lnTo>
                      <a:pt x="123677" y="5833"/>
                    </a:lnTo>
                    <a:lnTo>
                      <a:pt x="110830" y="10819"/>
                    </a:lnTo>
                    <a:lnTo>
                      <a:pt x="98744" y="17101"/>
                    </a:lnTo>
                    <a:lnTo>
                      <a:pt x="87619" y="24073"/>
                    </a:lnTo>
                    <a:lnTo>
                      <a:pt x="77469" y="31319"/>
                    </a:lnTo>
                    <a:lnTo>
                      <a:pt x="68160" y="38792"/>
                    </a:lnTo>
                    <a:lnTo>
                      <a:pt x="59513" y="46714"/>
                    </a:lnTo>
                    <a:lnTo>
                      <a:pt x="51363" y="55190"/>
                    </a:lnTo>
                    <a:lnTo>
                      <a:pt x="43735" y="64186"/>
                    </a:lnTo>
                    <a:lnTo>
                      <a:pt x="36831" y="73611"/>
                    </a:lnTo>
                    <a:lnTo>
                      <a:pt x="30704" y="83363"/>
                    </a:lnTo>
                    <a:lnTo>
                      <a:pt x="25266" y="93354"/>
                    </a:lnTo>
                    <a:lnTo>
                      <a:pt x="20379" y="103513"/>
                    </a:lnTo>
                    <a:lnTo>
                      <a:pt x="15911" y="113796"/>
                    </a:lnTo>
                    <a:lnTo>
                      <a:pt x="11909" y="124328"/>
                    </a:lnTo>
                    <a:lnTo>
                      <a:pt x="8594" y="135390"/>
                    </a:lnTo>
                    <a:lnTo>
                      <a:pt x="6029" y="147100"/>
                    </a:lnTo>
                    <a:lnTo>
                      <a:pt x="4137" y="159575"/>
                    </a:lnTo>
                    <a:lnTo>
                      <a:pt x="2783" y="173015"/>
                    </a:lnTo>
                    <a:lnTo>
                      <a:pt x="1836" y="187425"/>
                    </a:lnTo>
                    <a:lnTo>
                      <a:pt x="1181" y="202509"/>
                    </a:lnTo>
                    <a:lnTo>
                      <a:pt x="734" y="217780"/>
                    </a:lnTo>
                    <a:lnTo>
                      <a:pt x="431" y="232938"/>
                    </a:lnTo>
                    <a:lnTo>
                      <a:pt x="226" y="247878"/>
                    </a:lnTo>
                    <a:lnTo>
                      <a:pt x="88" y="262596"/>
                    </a:lnTo>
                    <a:lnTo>
                      <a:pt x="0" y="277130"/>
                    </a:lnTo>
                    <a:lnTo>
                      <a:pt x="110" y="291688"/>
                    </a:lnTo>
                    <a:lnTo>
                      <a:pt x="717" y="306615"/>
                    </a:lnTo>
                    <a:lnTo>
                      <a:pt x="1943" y="322067"/>
                    </a:lnTo>
                    <a:lnTo>
                      <a:pt x="3750" y="337870"/>
                    </a:lnTo>
                    <a:lnTo>
                      <a:pt x="6034" y="353633"/>
                    </a:lnTo>
                    <a:lnTo>
                      <a:pt x="8686" y="369124"/>
                    </a:lnTo>
                    <a:lnTo>
                      <a:pt x="11772" y="384289"/>
                    </a:lnTo>
                    <a:lnTo>
                      <a:pt x="15521" y="399159"/>
                    </a:lnTo>
                    <a:lnTo>
                      <a:pt x="20005" y="413791"/>
                    </a:lnTo>
                    <a:lnTo>
                      <a:pt x="25153" y="428243"/>
                    </a:lnTo>
                    <a:lnTo>
                      <a:pt x="30832" y="442567"/>
                    </a:lnTo>
                    <a:lnTo>
                      <a:pt x="36912" y="456792"/>
                    </a:lnTo>
                    <a:lnTo>
                      <a:pt x="43283" y="470618"/>
                    </a:lnTo>
                    <a:lnTo>
                      <a:pt x="49859" y="483449"/>
                    </a:lnTo>
                    <a:lnTo>
                      <a:pt x="56578" y="495045"/>
                    </a:lnTo>
                    <a:lnTo>
                      <a:pt x="63393" y="505645"/>
                    </a:lnTo>
                    <a:lnTo>
                      <a:pt x="70275" y="515766"/>
                    </a:lnTo>
                    <a:lnTo>
                      <a:pt x="77207" y="525754"/>
                    </a:lnTo>
                    <a:lnTo>
                      <a:pt x="84337" y="535447"/>
                    </a:lnTo>
                    <a:lnTo>
                      <a:pt x="91963" y="544285"/>
                    </a:lnTo>
                    <a:lnTo>
                      <a:pt x="100212" y="552010"/>
                    </a:lnTo>
                    <a:lnTo>
                      <a:pt x="109212" y="558672"/>
                    </a:lnTo>
                    <a:lnTo>
                      <a:pt x="119163" y="564455"/>
                    </a:lnTo>
                    <a:lnTo>
                      <a:pt x="130078" y="569567"/>
                    </a:lnTo>
                    <a:lnTo>
                      <a:pt x="141663" y="574186"/>
                    </a:lnTo>
                    <a:lnTo>
                      <a:pt x="153431" y="578457"/>
                    </a:lnTo>
                    <a:lnTo>
                      <a:pt x="165085" y="582475"/>
                    </a:lnTo>
                    <a:lnTo>
                      <a:pt x="176518" y="585989"/>
                    </a:lnTo>
                    <a:lnTo>
                      <a:pt x="187728" y="588437"/>
                    </a:lnTo>
                    <a:lnTo>
                      <a:pt x="198755" y="589598"/>
                    </a:lnTo>
                    <a:lnTo>
                      <a:pt x="209803" y="589564"/>
                    </a:lnTo>
                    <a:lnTo>
                      <a:pt x="221222" y="588551"/>
                    </a:lnTo>
                    <a:lnTo>
                      <a:pt x="233164" y="586792"/>
                    </a:lnTo>
                    <a:lnTo>
                      <a:pt x="245458" y="584324"/>
                    </a:lnTo>
                    <a:lnTo>
                      <a:pt x="257711" y="580997"/>
                    </a:lnTo>
                    <a:lnTo>
                      <a:pt x="269690" y="576799"/>
                    </a:lnTo>
                    <a:lnTo>
                      <a:pt x="281172" y="571846"/>
                    </a:lnTo>
                    <a:lnTo>
                      <a:pt x="291884" y="566298"/>
                    </a:lnTo>
                    <a:lnTo>
                      <a:pt x="301757" y="560300"/>
                    </a:lnTo>
                    <a:lnTo>
                      <a:pt x="311048" y="553815"/>
                    </a:lnTo>
                    <a:lnTo>
                      <a:pt x="320215" y="546631"/>
                    </a:lnTo>
                    <a:lnTo>
                      <a:pt x="329531" y="538690"/>
                    </a:lnTo>
                    <a:lnTo>
                      <a:pt x="338927" y="530239"/>
                    </a:lnTo>
                    <a:lnTo>
                      <a:pt x="348090" y="521720"/>
                    </a:lnTo>
                    <a:lnTo>
                      <a:pt x="356847" y="513394"/>
                    </a:lnTo>
                    <a:lnTo>
                      <a:pt x="365185" y="505176"/>
                    </a:lnTo>
                    <a:lnTo>
                      <a:pt x="373165" y="496745"/>
                    </a:lnTo>
                    <a:lnTo>
                      <a:pt x="380864" y="487925"/>
                    </a:lnTo>
                    <a:lnTo>
                      <a:pt x="388357" y="478695"/>
                    </a:lnTo>
                    <a:lnTo>
                      <a:pt x="395702" y="469114"/>
                    </a:lnTo>
                    <a:lnTo>
                      <a:pt x="402938" y="459256"/>
                    </a:lnTo>
                    <a:lnTo>
                      <a:pt x="409934" y="449195"/>
                    </a:lnTo>
                    <a:lnTo>
                      <a:pt x="416406" y="438989"/>
                    </a:lnTo>
                    <a:lnTo>
                      <a:pt x="422244" y="428675"/>
                    </a:lnTo>
                    <a:lnTo>
                      <a:pt x="427657" y="418121"/>
                    </a:lnTo>
                    <a:lnTo>
                      <a:pt x="433058" y="407044"/>
                    </a:lnTo>
                    <a:lnTo>
                      <a:pt x="438685" y="395325"/>
                    </a:lnTo>
                    <a:lnTo>
                      <a:pt x="444280" y="382844"/>
                    </a:lnTo>
                    <a:lnTo>
                      <a:pt x="449203" y="369401"/>
                    </a:lnTo>
                    <a:lnTo>
                      <a:pt x="453149" y="354993"/>
                    </a:lnTo>
                    <a:lnTo>
                      <a:pt x="456289" y="340079"/>
                    </a:lnTo>
                    <a:lnTo>
                      <a:pt x="459086" y="325456"/>
                    </a:lnTo>
                    <a:lnTo>
                      <a:pt x="461848" y="311549"/>
                    </a:lnTo>
                    <a:lnTo>
                      <a:pt x="464382" y="298434"/>
                    </a:lnTo>
                    <a:lnTo>
                      <a:pt x="466105" y="286013"/>
                    </a:lnTo>
                    <a:lnTo>
                      <a:pt x="466751" y="274130"/>
                    </a:lnTo>
                    <a:lnTo>
                      <a:pt x="466525" y="262317"/>
                    </a:lnTo>
                    <a:lnTo>
                      <a:pt x="465909" y="249846"/>
                    </a:lnTo>
                    <a:lnTo>
                      <a:pt x="465230" y="236379"/>
                    </a:lnTo>
                    <a:lnTo>
                      <a:pt x="464471" y="222246"/>
                    </a:lnTo>
                    <a:lnTo>
                      <a:pt x="463363" y="208220"/>
                    </a:lnTo>
                    <a:lnTo>
                      <a:pt x="461762" y="194751"/>
                    </a:lnTo>
                    <a:lnTo>
                      <a:pt x="459519" y="181946"/>
                    </a:lnTo>
                    <a:lnTo>
                      <a:pt x="456403" y="169740"/>
                    </a:lnTo>
                    <a:lnTo>
                      <a:pt x="452375" y="158015"/>
                    </a:lnTo>
                    <a:lnTo>
                      <a:pt x="447550" y="146649"/>
                    </a:lnTo>
                    <a:lnTo>
                      <a:pt x="442094" y="135544"/>
                    </a:lnTo>
                    <a:lnTo>
                      <a:pt x="436166" y="124621"/>
                    </a:lnTo>
                    <a:lnTo>
                      <a:pt x="429900" y="113824"/>
                    </a:lnTo>
                    <a:lnTo>
                      <a:pt x="423394" y="103115"/>
                    </a:lnTo>
                    <a:lnTo>
                      <a:pt x="416720" y="92475"/>
                    </a:lnTo>
                    <a:lnTo>
                      <a:pt x="409763" y="82210"/>
                    </a:lnTo>
                    <a:lnTo>
                      <a:pt x="402254" y="72923"/>
                    </a:lnTo>
                    <a:lnTo>
                      <a:pt x="394088" y="64860"/>
                    </a:lnTo>
                    <a:lnTo>
                      <a:pt x="385314" y="57785"/>
                    </a:lnTo>
                    <a:lnTo>
                      <a:pt x="376046" y="51186"/>
                    </a:lnTo>
                    <a:lnTo>
                      <a:pt x="366399" y="44714"/>
                    </a:lnTo>
                    <a:lnTo>
                      <a:pt x="356310" y="38535"/>
                    </a:lnTo>
                    <a:lnTo>
                      <a:pt x="345553" y="33211"/>
                    </a:lnTo>
                    <a:lnTo>
                      <a:pt x="334051" y="28998"/>
                    </a:lnTo>
                    <a:lnTo>
                      <a:pt x="321717" y="25846"/>
                    </a:lnTo>
                    <a:lnTo>
                      <a:pt x="308373" y="23573"/>
                    </a:lnTo>
                    <a:lnTo>
                      <a:pt x="294032" y="21976"/>
                    </a:lnTo>
                    <a:lnTo>
                      <a:pt x="279164" y="21039"/>
                    </a:lnTo>
                    <a:lnTo>
                      <a:pt x="264569" y="20927"/>
                    </a:lnTo>
                    <a:lnTo>
                      <a:pt x="250670" y="21663"/>
                    </a:lnTo>
                    <a:lnTo>
                      <a:pt x="237049" y="23138"/>
                    </a:lnTo>
                    <a:lnTo>
                      <a:pt x="222692" y="25200"/>
                    </a:lnTo>
                    <a:lnTo>
                      <a:pt x="207073" y="27697"/>
                    </a:lnTo>
                    <a:lnTo>
                      <a:pt x="190479" y="30509"/>
                    </a:lnTo>
                    <a:lnTo>
                      <a:pt x="173714" y="33542"/>
                    </a:lnTo>
                    <a:lnTo>
                      <a:pt x="157304" y="36724"/>
                    </a:lnTo>
                    <a:lnTo>
                      <a:pt x="142012" y="39855"/>
                    </a:lnTo>
                    <a:lnTo>
                      <a:pt x="127493" y="42909"/>
                    </a:lnTo>
                    <a:lnTo>
                      <a:pt x="112480" y="46154"/>
                    </a:lnTo>
                    <a:lnTo>
                      <a:pt x="94564" y="50105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61" name="Group 60"/>
            <p:cNvGrpSpPr/>
            <p:nvPr/>
          </p:nvGrpSpPr>
          <p:grpSpPr>
            <a:xfrm>
              <a:off x="4959580" y="3590231"/>
              <a:ext cx="1273949" cy="349731"/>
              <a:chOff x="4959580" y="3590231"/>
              <a:chExt cx="1273949" cy="349731"/>
            </a:xfrm>
          </p:grpSpPr>
          <p:sp>
            <p:nvSpPr>
              <p:cNvPr id="54" name="Freeform 53"/>
              <p:cNvSpPr/>
              <p:nvPr/>
            </p:nvSpPr>
            <p:spPr>
              <a:xfrm>
                <a:off x="5085922" y="3687277"/>
                <a:ext cx="21058" cy="242156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242156">
                    <a:moveTo>
                      <a:pt x="21057" y="0"/>
                    </a:moveTo>
                    <a:lnTo>
                      <a:pt x="18257" y="9002"/>
                    </a:lnTo>
                    <a:lnTo>
                      <a:pt x="16755" y="19270"/>
                    </a:lnTo>
                    <a:lnTo>
                      <a:pt x="16440" y="31853"/>
                    </a:lnTo>
                    <a:lnTo>
                      <a:pt x="16773" y="46381"/>
                    </a:lnTo>
                    <a:lnTo>
                      <a:pt x="16944" y="62177"/>
                    </a:lnTo>
                    <a:lnTo>
                      <a:pt x="16511" y="78710"/>
                    </a:lnTo>
                    <a:lnTo>
                      <a:pt x="15542" y="95497"/>
                    </a:lnTo>
                    <a:lnTo>
                      <a:pt x="14421" y="112047"/>
                    </a:lnTo>
                    <a:lnTo>
                      <a:pt x="13400" y="128126"/>
                    </a:lnTo>
                    <a:lnTo>
                      <a:pt x="12409" y="143546"/>
                    </a:lnTo>
                    <a:lnTo>
                      <a:pt x="11145" y="158066"/>
                    </a:lnTo>
                    <a:lnTo>
                      <a:pt x="9450" y="171649"/>
                    </a:lnTo>
                    <a:lnTo>
                      <a:pt x="7473" y="184345"/>
                    </a:lnTo>
                    <a:lnTo>
                      <a:pt x="5393" y="197666"/>
                    </a:lnTo>
                    <a:lnTo>
                      <a:pt x="3025" y="215018"/>
                    </a:lnTo>
                    <a:lnTo>
                      <a:pt x="0" y="242155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" name="Freeform 54"/>
              <p:cNvSpPr/>
              <p:nvPr/>
            </p:nvSpPr>
            <p:spPr>
              <a:xfrm>
                <a:off x="4959580" y="3590231"/>
                <a:ext cx="313883" cy="349731"/>
              </a:xfrm>
              <a:custGeom>
                <a:avLst/>
                <a:gdLst/>
                <a:ahLst/>
                <a:cxnLst/>
                <a:rect l="0" t="0" r="0" b="0"/>
                <a:pathLst>
                  <a:path w="313883" h="349731">
                    <a:moveTo>
                      <a:pt x="0" y="128632"/>
                    </a:moveTo>
                    <a:lnTo>
                      <a:pt x="3001" y="119897"/>
                    </a:lnTo>
                    <a:lnTo>
                      <a:pt x="6423" y="112191"/>
                    </a:lnTo>
                    <a:lnTo>
                      <a:pt x="10624" y="104789"/>
                    </a:lnTo>
                    <a:lnTo>
                      <a:pt x="15697" y="97528"/>
                    </a:lnTo>
                    <a:lnTo>
                      <a:pt x="21827" y="90349"/>
                    </a:lnTo>
                    <a:lnTo>
                      <a:pt x="29006" y="83223"/>
                    </a:lnTo>
                    <a:lnTo>
                      <a:pt x="36920" y="76133"/>
                    </a:lnTo>
                    <a:lnTo>
                      <a:pt x="45066" y="69066"/>
                    </a:lnTo>
                    <a:lnTo>
                      <a:pt x="53138" y="62015"/>
                    </a:lnTo>
                    <a:lnTo>
                      <a:pt x="61182" y="54975"/>
                    </a:lnTo>
                    <a:lnTo>
                      <a:pt x="69495" y="47942"/>
                    </a:lnTo>
                    <a:lnTo>
                      <a:pt x="78237" y="40918"/>
                    </a:lnTo>
                    <a:lnTo>
                      <a:pt x="87413" y="34065"/>
                    </a:lnTo>
                    <a:lnTo>
                      <a:pt x="96959" y="27690"/>
                    </a:lnTo>
                    <a:lnTo>
                      <a:pt x="106792" y="21922"/>
                    </a:lnTo>
                    <a:lnTo>
                      <a:pt x="116838" y="16727"/>
                    </a:lnTo>
                    <a:lnTo>
                      <a:pt x="127035" y="12003"/>
                    </a:lnTo>
                    <a:lnTo>
                      <a:pt x="137337" y="7648"/>
                    </a:lnTo>
                    <a:lnTo>
                      <a:pt x="147712" y="3893"/>
                    </a:lnTo>
                    <a:lnTo>
                      <a:pt x="158137" y="1274"/>
                    </a:lnTo>
                    <a:lnTo>
                      <a:pt x="168596" y="0"/>
                    </a:lnTo>
                    <a:lnTo>
                      <a:pt x="179078" y="128"/>
                    </a:lnTo>
                    <a:lnTo>
                      <a:pt x="189576" y="1734"/>
                    </a:lnTo>
                    <a:lnTo>
                      <a:pt x="200079" y="4705"/>
                    </a:lnTo>
                    <a:lnTo>
                      <a:pt x="210421" y="8802"/>
                    </a:lnTo>
                    <a:lnTo>
                      <a:pt x="220291" y="13760"/>
                    </a:lnTo>
                    <a:lnTo>
                      <a:pt x="229556" y="19354"/>
                    </a:lnTo>
                    <a:lnTo>
                      <a:pt x="238082" y="25565"/>
                    </a:lnTo>
                    <a:lnTo>
                      <a:pt x="245663" y="32565"/>
                    </a:lnTo>
                    <a:lnTo>
                      <a:pt x="252271" y="40391"/>
                    </a:lnTo>
                    <a:lnTo>
                      <a:pt x="257709" y="49104"/>
                    </a:lnTo>
                    <a:lnTo>
                      <a:pt x="261538" y="58863"/>
                    </a:lnTo>
                    <a:lnTo>
                      <a:pt x="263670" y="69650"/>
                    </a:lnTo>
                    <a:lnTo>
                      <a:pt x="264306" y="81148"/>
                    </a:lnTo>
                    <a:lnTo>
                      <a:pt x="263752" y="92858"/>
                    </a:lnTo>
                    <a:lnTo>
                      <a:pt x="262305" y="104469"/>
                    </a:lnTo>
                    <a:lnTo>
                      <a:pt x="260047" y="115703"/>
                    </a:lnTo>
                    <a:lnTo>
                      <a:pt x="256863" y="126247"/>
                    </a:lnTo>
                    <a:lnTo>
                      <a:pt x="252761" y="136005"/>
                    </a:lnTo>
                    <a:lnTo>
                      <a:pt x="247871" y="145048"/>
                    </a:lnTo>
                    <a:lnTo>
                      <a:pt x="242366" y="153516"/>
                    </a:lnTo>
                    <a:lnTo>
                      <a:pt x="236397" y="161546"/>
                    </a:lnTo>
                    <a:lnTo>
                      <a:pt x="229931" y="169094"/>
                    </a:lnTo>
                    <a:lnTo>
                      <a:pt x="222759" y="175944"/>
                    </a:lnTo>
                    <a:lnTo>
                      <a:pt x="214896" y="182044"/>
                    </a:lnTo>
                    <a:lnTo>
                      <a:pt x="209021" y="187777"/>
                    </a:lnTo>
                    <a:lnTo>
                      <a:pt x="208388" y="193251"/>
                    </a:lnTo>
                    <a:lnTo>
                      <a:pt x="211931" y="198139"/>
                    </a:lnTo>
                    <a:lnTo>
                      <a:pt x="218132" y="202891"/>
                    </a:lnTo>
                    <a:lnTo>
                      <a:pt x="226127" y="207906"/>
                    </a:lnTo>
                    <a:lnTo>
                      <a:pt x="235593" y="213329"/>
                    </a:lnTo>
                    <a:lnTo>
                      <a:pt x="246272" y="219156"/>
                    </a:lnTo>
                    <a:lnTo>
                      <a:pt x="257575" y="225485"/>
                    </a:lnTo>
                    <a:lnTo>
                      <a:pt x="268645" y="232544"/>
                    </a:lnTo>
                    <a:lnTo>
                      <a:pt x="279018" y="240395"/>
                    </a:lnTo>
                    <a:lnTo>
                      <a:pt x="288444" y="248950"/>
                    </a:lnTo>
                    <a:lnTo>
                      <a:pt x="296706" y="258069"/>
                    </a:lnTo>
                    <a:lnTo>
                      <a:pt x="303804" y="267607"/>
                    </a:lnTo>
                    <a:lnTo>
                      <a:pt x="309418" y="277282"/>
                    </a:lnTo>
                    <a:lnTo>
                      <a:pt x="312842" y="286697"/>
                    </a:lnTo>
                    <a:lnTo>
                      <a:pt x="313882" y="295652"/>
                    </a:lnTo>
                    <a:lnTo>
                      <a:pt x="312632" y="303969"/>
                    </a:lnTo>
                    <a:lnTo>
                      <a:pt x="309211" y="311409"/>
                    </a:lnTo>
                    <a:lnTo>
                      <a:pt x="303901" y="317927"/>
                    </a:lnTo>
                    <a:lnTo>
                      <a:pt x="296763" y="323474"/>
                    </a:lnTo>
                    <a:lnTo>
                      <a:pt x="287552" y="327910"/>
                    </a:lnTo>
                    <a:lnTo>
                      <a:pt x="276317" y="331262"/>
                    </a:lnTo>
                    <a:lnTo>
                      <a:pt x="263198" y="333531"/>
                    </a:lnTo>
                    <a:lnTo>
                      <a:pt x="248266" y="334614"/>
                    </a:lnTo>
                    <a:lnTo>
                      <a:pt x="231738" y="334570"/>
                    </a:lnTo>
                    <a:lnTo>
                      <a:pt x="213929" y="333745"/>
                    </a:lnTo>
                    <a:lnTo>
                      <a:pt x="195151" y="332661"/>
                    </a:lnTo>
                    <a:lnTo>
                      <a:pt x="175673" y="331645"/>
                    </a:lnTo>
                    <a:lnTo>
                      <a:pt x="155867" y="330983"/>
                    </a:lnTo>
                    <a:lnTo>
                      <a:pt x="136191" y="330998"/>
                    </a:lnTo>
                    <a:lnTo>
                      <a:pt x="116896" y="331789"/>
                    </a:lnTo>
                    <a:lnTo>
                      <a:pt x="98394" y="333324"/>
                    </a:lnTo>
                    <a:lnTo>
                      <a:pt x="79330" y="335789"/>
                    </a:lnTo>
                    <a:lnTo>
                      <a:pt x="55794" y="340519"/>
                    </a:lnTo>
                    <a:lnTo>
                      <a:pt x="21057" y="34973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Freeform 55"/>
              <p:cNvSpPr/>
              <p:nvPr/>
            </p:nvSpPr>
            <p:spPr>
              <a:xfrm>
                <a:off x="5302271" y="3760976"/>
                <a:ext cx="133198" cy="155706"/>
              </a:xfrm>
              <a:custGeom>
                <a:avLst/>
                <a:gdLst/>
                <a:ahLst/>
                <a:cxnLst/>
                <a:rect l="0" t="0" r="0" b="0"/>
                <a:pathLst>
                  <a:path w="133198" h="155706">
                    <a:moveTo>
                      <a:pt x="67920" y="0"/>
                    </a:moveTo>
                    <a:lnTo>
                      <a:pt x="59187" y="3001"/>
                    </a:lnTo>
                    <a:lnTo>
                      <a:pt x="51480" y="6423"/>
                    </a:lnTo>
                    <a:lnTo>
                      <a:pt x="44077" y="10624"/>
                    </a:lnTo>
                    <a:lnTo>
                      <a:pt x="36817" y="15697"/>
                    </a:lnTo>
                    <a:lnTo>
                      <a:pt x="29638" y="21826"/>
                    </a:lnTo>
                    <a:lnTo>
                      <a:pt x="22522" y="29019"/>
                    </a:lnTo>
                    <a:lnTo>
                      <a:pt x="15776" y="37452"/>
                    </a:lnTo>
                    <a:lnTo>
                      <a:pt x="10006" y="47544"/>
                    </a:lnTo>
                    <a:lnTo>
                      <a:pt x="5467" y="59361"/>
                    </a:lnTo>
                    <a:lnTo>
                      <a:pt x="2250" y="72364"/>
                    </a:lnTo>
                    <a:lnTo>
                      <a:pt x="458" y="85622"/>
                    </a:lnTo>
                    <a:lnTo>
                      <a:pt x="0" y="98567"/>
                    </a:lnTo>
                    <a:lnTo>
                      <a:pt x="809" y="110849"/>
                    </a:lnTo>
                    <a:lnTo>
                      <a:pt x="2940" y="122170"/>
                    </a:lnTo>
                    <a:lnTo>
                      <a:pt x="6304" y="132471"/>
                    </a:lnTo>
                    <a:lnTo>
                      <a:pt x="11020" y="141387"/>
                    </a:lnTo>
                    <a:lnTo>
                      <a:pt x="17465" y="148181"/>
                    </a:lnTo>
                    <a:lnTo>
                      <a:pt x="25688" y="152641"/>
                    </a:lnTo>
                    <a:lnTo>
                      <a:pt x="35294" y="155010"/>
                    </a:lnTo>
                    <a:lnTo>
                      <a:pt x="45651" y="155705"/>
                    </a:lnTo>
                    <a:lnTo>
                      <a:pt x="56314" y="155134"/>
                    </a:lnTo>
                    <a:lnTo>
                      <a:pt x="66895" y="153484"/>
                    </a:lnTo>
                    <a:lnTo>
                      <a:pt x="76992" y="150715"/>
                    </a:lnTo>
                    <a:lnTo>
                      <a:pt x="86441" y="146890"/>
                    </a:lnTo>
                    <a:lnTo>
                      <a:pt x="95106" y="142019"/>
                    </a:lnTo>
                    <a:lnTo>
                      <a:pt x="102788" y="135994"/>
                    </a:lnTo>
                    <a:lnTo>
                      <a:pt x="109476" y="128863"/>
                    </a:lnTo>
                    <a:lnTo>
                      <a:pt x="115309" y="120802"/>
                    </a:lnTo>
                    <a:lnTo>
                      <a:pt x="120470" y="112021"/>
                    </a:lnTo>
                    <a:lnTo>
                      <a:pt x="125121" y="102707"/>
                    </a:lnTo>
                    <a:lnTo>
                      <a:pt x="129078" y="93014"/>
                    </a:lnTo>
                    <a:lnTo>
                      <a:pt x="131832" y="83054"/>
                    </a:lnTo>
                    <a:lnTo>
                      <a:pt x="133197" y="72916"/>
                    </a:lnTo>
                    <a:lnTo>
                      <a:pt x="133130" y="62820"/>
                    </a:lnTo>
                    <a:lnTo>
                      <a:pt x="131565" y="53115"/>
                    </a:lnTo>
                    <a:lnTo>
                      <a:pt x="128616" y="43966"/>
                    </a:lnTo>
                    <a:lnTo>
                      <a:pt x="124260" y="35659"/>
                    </a:lnTo>
                    <a:lnTo>
                      <a:pt x="117502" y="27872"/>
                    </a:lnTo>
                    <a:lnTo>
                      <a:pt x="104399" y="19923"/>
                    </a:lnTo>
                    <a:lnTo>
                      <a:pt x="78449" y="10529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Freeform 56"/>
              <p:cNvSpPr/>
              <p:nvPr/>
            </p:nvSpPr>
            <p:spPr>
              <a:xfrm>
                <a:off x="5517590" y="3771505"/>
                <a:ext cx="105286" cy="107830"/>
              </a:xfrm>
              <a:custGeom>
                <a:avLst/>
                <a:gdLst/>
                <a:ahLst/>
                <a:cxnLst/>
                <a:rect l="0" t="0" r="0" b="0"/>
                <a:pathLst>
                  <a:path w="105286" h="107830">
                    <a:moveTo>
                      <a:pt x="0" y="63171"/>
                    </a:moveTo>
                    <a:lnTo>
                      <a:pt x="2934" y="74839"/>
                    </a:lnTo>
                    <a:lnTo>
                      <a:pt x="5717" y="85328"/>
                    </a:lnTo>
                    <a:lnTo>
                      <a:pt x="8577" y="95580"/>
                    </a:lnTo>
                    <a:lnTo>
                      <a:pt x="10185" y="104028"/>
                    </a:lnTo>
                    <a:lnTo>
                      <a:pt x="9379" y="107829"/>
                    </a:lnTo>
                    <a:lnTo>
                      <a:pt x="7562" y="106578"/>
                    </a:lnTo>
                    <a:lnTo>
                      <a:pt x="5691" y="101327"/>
                    </a:lnTo>
                    <a:lnTo>
                      <a:pt x="4114" y="93231"/>
                    </a:lnTo>
                    <a:lnTo>
                      <a:pt x="2900" y="83187"/>
                    </a:lnTo>
                    <a:lnTo>
                      <a:pt x="2025" y="71838"/>
                    </a:lnTo>
                    <a:lnTo>
                      <a:pt x="1911" y="60108"/>
                    </a:lnTo>
                    <a:lnTo>
                      <a:pt x="3416" y="49211"/>
                    </a:lnTo>
                    <a:lnTo>
                      <a:pt x="6872" y="39731"/>
                    </a:lnTo>
                    <a:lnTo>
                      <a:pt x="12142" y="31703"/>
                    </a:lnTo>
                    <a:lnTo>
                      <a:pt x="18891" y="24910"/>
                    </a:lnTo>
                    <a:lnTo>
                      <a:pt x="26769" y="19082"/>
                    </a:lnTo>
                    <a:lnTo>
                      <a:pt x="35633" y="14130"/>
                    </a:lnTo>
                    <a:lnTo>
                      <a:pt x="45552" y="10159"/>
                    </a:lnTo>
                    <a:lnTo>
                      <a:pt x="56460" y="7147"/>
                    </a:lnTo>
                    <a:lnTo>
                      <a:pt x="67590" y="4947"/>
                    </a:lnTo>
                    <a:lnTo>
                      <a:pt x="78638" y="3147"/>
                    </a:lnTo>
                    <a:lnTo>
                      <a:pt x="90575" y="1589"/>
                    </a:lnTo>
                    <a:lnTo>
                      <a:pt x="105285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" name="Freeform 57"/>
              <p:cNvSpPr/>
              <p:nvPr/>
            </p:nvSpPr>
            <p:spPr>
              <a:xfrm>
                <a:off x="5651590" y="3739919"/>
                <a:ext cx="108157" cy="184425"/>
              </a:xfrm>
              <a:custGeom>
                <a:avLst/>
                <a:gdLst/>
                <a:ahLst/>
                <a:cxnLst/>
                <a:rect l="0" t="0" r="0" b="0"/>
                <a:pathLst>
                  <a:path w="108157" h="184425">
                    <a:moveTo>
                      <a:pt x="13399" y="105285"/>
                    </a:moveTo>
                    <a:lnTo>
                      <a:pt x="13466" y="117021"/>
                    </a:lnTo>
                    <a:lnTo>
                      <a:pt x="14107" y="128150"/>
                    </a:lnTo>
                    <a:lnTo>
                      <a:pt x="15408" y="139739"/>
                    </a:lnTo>
                    <a:lnTo>
                      <a:pt x="17440" y="151554"/>
                    </a:lnTo>
                    <a:lnTo>
                      <a:pt x="20405" y="162917"/>
                    </a:lnTo>
                    <a:lnTo>
                      <a:pt x="24275" y="173420"/>
                    </a:lnTo>
                    <a:lnTo>
                      <a:pt x="27199" y="181351"/>
                    </a:lnTo>
                    <a:lnTo>
                      <a:pt x="27244" y="184424"/>
                    </a:lnTo>
                    <a:lnTo>
                      <a:pt x="25510" y="183008"/>
                    </a:lnTo>
                    <a:lnTo>
                      <a:pt x="22902" y="178236"/>
                    </a:lnTo>
                    <a:lnTo>
                      <a:pt x="19859" y="170896"/>
                    </a:lnTo>
                    <a:lnTo>
                      <a:pt x="16598" y="161605"/>
                    </a:lnTo>
                    <a:lnTo>
                      <a:pt x="13222" y="150877"/>
                    </a:lnTo>
                    <a:lnTo>
                      <a:pt x="9786" y="139118"/>
                    </a:lnTo>
                    <a:lnTo>
                      <a:pt x="6328" y="126640"/>
                    </a:lnTo>
                    <a:lnTo>
                      <a:pt x="3188" y="113830"/>
                    </a:lnTo>
                    <a:lnTo>
                      <a:pt x="990" y="101152"/>
                    </a:lnTo>
                    <a:lnTo>
                      <a:pt x="0" y="88851"/>
                    </a:lnTo>
                    <a:lnTo>
                      <a:pt x="320" y="77133"/>
                    </a:lnTo>
                    <a:lnTo>
                      <a:pt x="2055" y="66255"/>
                    </a:lnTo>
                    <a:lnTo>
                      <a:pt x="5117" y="56275"/>
                    </a:lnTo>
                    <a:lnTo>
                      <a:pt x="9444" y="47249"/>
                    </a:lnTo>
                    <a:lnTo>
                      <a:pt x="15089" y="39325"/>
                    </a:lnTo>
                    <a:lnTo>
                      <a:pt x="21962" y="32473"/>
                    </a:lnTo>
                    <a:lnTo>
                      <a:pt x="30016" y="26531"/>
                    </a:lnTo>
                    <a:lnTo>
                      <a:pt x="39324" y="21297"/>
                    </a:lnTo>
                    <a:lnTo>
                      <a:pt x="49795" y="16592"/>
                    </a:lnTo>
                    <a:lnTo>
                      <a:pt x="60813" y="12417"/>
                    </a:lnTo>
                    <a:lnTo>
                      <a:pt x="72512" y="8538"/>
                    </a:lnTo>
                    <a:lnTo>
                      <a:pt x="87035" y="4613"/>
                    </a:lnTo>
                    <a:lnTo>
                      <a:pt x="108156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Freeform 58"/>
              <p:cNvSpPr/>
              <p:nvPr/>
            </p:nvSpPr>
            <p:spPr>
              <a:xfrm>
                <a:off x="5785190" y="3718862"/>
                <a:ext cx="106690" cy="169208"/>
              </a:xfrm>
              <a:custGeom>
                <a:avLst/>
                <a:gdLst/>
                <a:ahLst/>
                <a:cxnLst/>
                <a:rect l="0" t="0" r="0" b="0"/>
                <a:pathLst>
                  <a:path w="106690" h="169208">
                    <a:moveTo>
                      <a:pt x="58784" y="0"/>
                    </a:moveTo>
                    <a:lnTo>
                      <a:pt x="50049" y="5868"/>
                    </a:lnTo>
                    <a:lnTo>
                      <a:pt x="42343" y="11432"/>
                    </a:lnTo>
                    <a:lnTo>
                      <a:pt x="34945" y="17236"/>
                    </a:lnTo>
                    <a:lnTo>
                      <a:pt x="27857" y="23489"/>
                    </a:lnTo>
                    <a:lnTo>
                      <a:pt x="21327" y="30468"/>
                    </a:lnTo>
                    <a:lnTo>
                      <a:pt x="15459" y="38253"/>
                    </a:lnTo>
                    <a:lnTo>
                      <a:pt x="10367" y="46928"/>
                    </a:lnTo>
                    <a:lnTo>
                      <a:pt x="6245" y="56655"/>
                    </a:lnTo>
                    <a:lnTo>
                      <a:pt x="3108" y="67417"/>
                    </a:lnTo>
                    <a:lnTo>
                      <a:pt x="984" y="78898"/>
                    </a:lnTo>
                    <a:lnTo>
                      <a:pt x="0" y="90596"/>
                    </a:lnTo>
                    <a:lnTo>
                      <a:pt x="124" y="102202"/>
                    </a:lnTo>
                    <a:lnTo>
                      <a:pt x="1512" y="113604"/>
                    </a:lnTo>
                    <a:lnTo>
                      <a:pt x="4570" y="124792"/>
                    </a:lnTo>
                    <a:lnTo>
                      <a:pt x="9375" y="135786"/>
                    </a:lnTo>
                    <a:lnTo>
                      <a:pt x="15872" y="146135"/>
                    </a:lnTo>
                    <a:lnTo>
                      <a:pt x="24054" y="154953"/>
                    </a:lnTo>
                    <a:lnTo>
                      <a:pt x="33733" y="161874"/>
                    </a:lnTo>
                    <a:lnTo>
                      <a:pt x="44299" y="166690"/>
                    </a:lnTo>
                    <a:lnTo>
                      <a:pt x="54843" y="169107"/>
                    </a:lnTo>
                    <a:lnTo>
                      <a:pt x="64848" y="169207"/>
                    </a:lnTo>
                    <a:lnTo>
                      <a:pt x="74020" y="167190"/>
                    </a:lnTo>
                    <a:lnTo>
                      <a:pt x="82108" y="163186"/>
                    </a:lnTo>
                    <a:lnTo>
                      <a:pt x="89097" y="157458"/>
                    </a:lnTo>
                    <a:lnTo>
                      <a:pt x="94977" y="150192"/>
                    </a:lnTo>
                    <a:lnTo>
                      <a:pt x="99645" y="141421"/>
                    </a:lnTo>
                    <a:lnTo>
                      <a:pt x="103156" y="131305"/>
                    </a:lnTo>
                    <a:lnTo>
                      <a:pt x="105533" y="120260"/>
                    </a:lnTo>
                    <a:lnTo>
                      <a:pt x="106689" y="108855"/>
                    </a:lnTo>
                    <a:lnTo>
                      <a:pt x="106685" y="97445"/>
                    </a:lnTo>
                    <a:lnTo>
                      <a:pt x="105548" y="86175"/>
                    </a:lnTo>
                    <a:lnTo>
                      <a:pt x="103190" y="75073"/>
                    </a:lnTo>
                    <a:lnTo>
                      <a:pt x="99682" y="64134"/>
                    </a:lnTo>
                    <a:lnTo>
                      <a:pt x="95331" y="53586"/>
                    </a:lnTo>
                    <a:lnTo>
                      <a:pt x="90057" y="42768"/>
                    </a:lnTo>
                    <a:lnTo>
                      <a:pt x="82283" y="29611"/>
                    </a:lnTo>
                    <a:lnTo>
                      <a:pt x="69312" y="10529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0" name="Freeform 59"/>
              <p:cNvSpPr/>
              <p:nvPr/>
            </p:nvSpPr>
            <p:spPr>
              <a:xfrm>
                <a:off x="5938730" y="3718862"/>
                <a:ext cx="294799" cy="176232"/>
              </a:xfrm>
              <a:custGeom>
                <a:avLst/>
                <a:gdLst/>
                <a:ahLst/>
                <a:cxnLst/>
                <a:rect l="0" t="0" r="0" b="0"/>
                <a:pathLst>
                  <a:path w="294799" h="176232">
                    <a:moveTo>
                      <a:pt x="0" y="31586"/>
                    </a:moveTo>
                    <a:lnTo>
                      <a:pt x="2934" y="43254"/>
                    </a:lnTo>
                    <a:lnTo>
                      <a:pt x="5717" y="53742"/>
                    </a:lnTo>
                    <a:lnTo>
                      <a:pt x="8621" y="64049"/>
                    </a:lnTo>
                    <a:lnTo>
                      <a:pt x="11834" y="74523"/>
                    </a:lnTo>
                    <a:lnTo>
                      <a:pt x="15647" y="85515"/>
                    </a:lnTo>
                    <a:lnTo>
                      <a:pt x="20164" y="97149"/>
                    </a:lnTo>
                    <a:lnTo>
                      <a:pt x="25328" y="109057"/>
                    </a:lnTo>
                    <a:lnTo>
                      <a:pt x="31016" y="120515"/>
                    </a:lnTo>
                    <a:lnTo>
                      <a:pt x="37100" y="131126"/>
                    </a:lnTo>
                    <a:lnTo>
                      <a:pt x="43473" y="140197"/>
                    </a:lnTo>
                    <a:lnTo>
                      <a:pt x="50050" y="146621"/>
                    </a:lnTo>
                    <a:lnTo>
                      <a:pt x="56764" y="150039"/>
                    </a:lnTo>
                    <a:lnTo>
                      <a:pt x="63407" y="150569"/>
                    </a:lnTo>
                    <a:lnTo>
                      <a:pt x="69642" y="148431"/>
                    </a:lnTo>
                    <a:lnTo>
                      <a:pt x="75316" y="144034"/>
                    </a:lnTo>
                    <a:lnTo>
                      <a:pt x="80447" y="137867"/>
                    </a:lnTo>
                    <a:lnTo>
                      <a:pt x="85129" y="130383"/>
                    </a:lnTo>
                    <a:lnTo>
                      <a:pt x="89465" y="121952"/>
                    </a:lnTo>
                    <a:lnTo>
                      <a:pt x="93547" y="112855"/>
                    </a:lnTo>
                    <a:lnTo>
                      <a:pt x="97450" y="103297"/>
                    </a:lnTo>
                    <a:lnTo>
                      <a:pt x="101253" y="93468"/>
                    </a:lnTo>
                    <a:lnTo>
                      <a:pt x="105894" y="85058"/>
                    </a:lnTo>
                    <a:lnTo>
                      <a:pt x="111954" y="80880"/>
                    </a:lnTo>
                    <a:lnTo>
                      <a:pt x="118357" y="81580"/>
                    </a:lnTo>
                    <a:lnTo>
                      <a:pt x="124804" y="86293"/>
                    </a:lnTo>
                    <a:lnTo>
                      <a:pt x="131314" y="93935"/>
                    </a:lnTo>
                    <a:lnTo>
                      <a:pt x="137923" y="103462"/>
                    </a:lnTo>
                    <a:lnTo>
                      <a:pt x="144630" y="113924"/>
                    </a:lnTo>
                    <a:lnTo>
                      <a:pt x="151426" y="124736"/>
                    </a:lnTo>
                    <a:lnTo>
                      <a:pt x="158456" y="135455"/>
                    </a:lnTo>
                    <a:lnTo>
                      <a:pt x="166011" y="145663"/>
                    </a:lnTo>
                    <a:lnTo>
                      <a:pt x="174206" y="155187"/>
                    </a:lnTo>
                    <a:lnTo>
                      <a:pt x="182998" y="163567"/>
                    </a:lnTo>
                    <a:lnTo>
                      <a:pt x="192278" y="169994"/>
                    </a:lnTo>
                    <a:lnTo>
                      <a:pt x="201924" y="174201"/>
                    </a:lnTo>
                    <a:lnTo>
                      <a:pt x="211673" y="176231"/>
                    </a:lnTo>
                    <a:lnTo>
                      <a:pt x="221137" y="176164"/>
                    </a:lnTo>
                    <a:lnTo>
                      <a:pt x="230129" y="174260"/>
                    </a:lnTo>
                    <a:lnTo>
                      <a:pt x="238641" y="170561"/>
                    </a:lnTo>
                    <a:lnTo>
                      <a:pt x="246745" y="164813"/>
                    </a:lnTo>
                    <a:lnTo>
                      <a:pt x="254526" y="157057"/>
                    </a:lnTo>
                    <a:lnTo>
                      <a:pt x="261905" y="147427"/>
                    </a:lnTo>
                    <a:lnTo>
                      <a:pt x="268643" y="135990"/>
                    </a:lnTo>
                    <a:lnTo>
                      <a:pt x="274653" y="122967"/>
                    </a:lnTo>
                    <a:lnTo>
                      <a:pt x="279843" y="108833"/>
                    </a:lnTo>
                    <a:lnTo>
                      <a:pt x="284031" y="94209"/>
                    </a:lnTo>
                    <a:lnTo>
                      <a:pt x="287217" y="79496"/>
                    </a:lnTo>
                    <a:lnTo>
                      <a:pt x="289548" y="65088"/>
                    </a:lnTo>
                    <a:lnTo>
                      <a:pt x="291457" y="49837"/>
                    </a:lnTo>
                    <a:lnTo>
                      <a:pt x="293110" y="30175"/>
                    </a:lnTo>
                    <a:lnTo>
                      <a:pt x="294798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70" name="Group 69"/>
            <p:cNvGrpSpPr/>
            <p:nvPr/>
          </p:nvGrpSpPr>
          <p:grpSpPr>
            <a:xfrm>
              <a:off x="6450993" y="3371422"/>
              <a:ext cx="1702079" cy="632188"/>
              <a:chOff x="6450993" y="3371422"/>
              <a:chExt cx="1702079" cy="632188"/>
            </a:xfrm>
          </p:grpSpPr>
          <p:sp>
            <p:nvSpPr>
              <p:cNvPr id="62" name="Freeform 61"/>
              <p:cNvSpPr/>
              <p:nvPr/>
            </p:nvSpPr>
            <p:spPr>
              <a:xfrm>
                <a:off x="6450993" y="3371422"/>
                <a:ext cx="143861" cy="632188"/>
              </a:xfrm>
              <a:custGeom>
                <a:avLst/>
                <a:gdLst/>
                <a:ahLst/>
                <a:cxnLst/>
                <a:rect l="0" t="0" r="0" b="0"/>
                <a:pathLst>
                  <a:path w="143861" h="632188">
                    <a:moveTo>
                      <a:pt x="122803" y="0"/>
                    </a:moveTo>
                    <a:lnTo>
                      <a:pt x="119802" y="8734"/>
                    </a:lnTo>
                    <a:lnTo>
                      <a:pt x="116381" y="16440"/>
                    </a:lnTo>
                    <a:lnTo>
                      <a:pt x="112189" y="23852"/>
                    </a:lnTo>
                    <a:lnTo>
                      <a:pt x="107461" y="31458"/>
                    </a:lnTo>
                    <a:lnTo>
                      <a:pt x="102628" y="39934"/>
                    </a:lnTo>
                    <a:lnTo>
                      <a:pt x="97947" y="49566"/>
                    </a:lnTo>
                    <a:lnTo>
                      <a:pt x="93337" y="60307"/>
                    </a:lnTo>
                    <a:lnTo>
                      <a:pt x="88487" y="71967"/>
                    </a:lnTo>
                    <a:lnTo>
                      <a:pt x="83225" y="84321"/>
                    </a:lnTo>
                    <a:lnTo>
                      <a:pt x="77540" y="96852"/>
                    </a:lnTo>
                    <a:lnTo>
                      <a:pt x="71491" y="108798"/>
                    </a:lnTo>
                    <a:lnTo>
                      <a:pt x="65164" y="119793"/>
                    </a:lnTo>
                    <a:lnTo>
                      <a:pt x="58796" y="129986"/>
                    </a:lnTo>
                    <a:lnTo>
                      <a:pt x="52754" y="139833"/>
                    </a:lnTo>
                    <a:lnTo>
                      <a:pt x="47211" y="149646"/>
                    </a:lnTo>
                    <a:lnTo>
                      <a:pt x="42169" y="159562"/>
                    </a:lnTo>
                    <a:lnTo>
                      <a:pt x="37549" y="169613"/>
                    </a:lnTo>
                    <a:lnTo>
                      <a:pt x="33255" y="179799"/>
                    </a:lnTo>
                    <a:lnTo>
                      <a:pt x="29201" y="190421"/>
                    </a:lnTo>
                    <a:lnTo>
                      <a:pt x="25317" y="202069"/>
                    </a:lnTo>
                    <a:lnTo>
                      <a:pt x="21552" y="214983"/>
                    </a:lnTo>
                    <a:lnTo>
                      <a:pt x="17870" y="229079"/>
                    </a:lnTo>
                    <a:lnTo>
                      <a:pt x="14244" y="244144"/>
                    </a:lnTo>
                    <a:lnTo>
                      <a:pt x="10662" y="259951"/>
                    </a:lnTo>
                    <a:lnTo>
                      <a:pt x="7273" y="276463"/>
                    </a:lnTo>
                    <a:lnTo>
                      <a:pt x="4376" y="293832"/>
                    </a:lnTo>
                    <a:lnTo>
                      <a:pt x="2101" y="312066"/>
                    </a:lnTo>
                    <a:lnTo>
                      <a:pt x="574" y="330886"/>
                    </a:lnTo>
                    <a:lnTo>
                      <a:pt x="0" y="349825"/>
                    </a:lnTo>
                    <a:lnTo>
                      <a:pt x="393" y="368594"/>
                    </a:lnTo>
                    <a:lnTo>
                      <a:pt x="1622" y="386774"/>
                    </a:lnTo>
                    <a:lnTo>
                      <a:pt x="3511" y="403756"/>
                    </a:lnTo>
                    <a:lnTo>
                      <a:pt x="5893" y="419332"/>
                    </a:lnTo>
                    <a:lnTo>
                      <a:pt x="8797" y="433944"/>
                    </a:lnTo>
                    <a:lnTo>
                      <a:pt x="12424" y="448452"/>
                    </a:lnTo>
                    <a:lnTo>
                      <a:pt x="16826" y="463366"/>
                    </a:lnTo>
                    <a:lnTo>
                      <a:pt x="21918" y="478674"/>
                    </a:lnTo>
                    <a:lnTo>
                      <a:pt x="27561" y="494038"/>
                    </a:lnTo>
                    <a:lnTo>
                      <a:pt x="33616" y="509231"/>
                    </a:lnTo>
                    <a:lnTo>
                      <a:pt x="39971" y="524179"/>
                    </a:lnTo>
                    <a:lnTo>
                      <a:pt x="46535" y="538896"/>
                    </a:lnTo>
                    <a:lnTo>
                      <a:pt x="53246" y="553412"/>
                    </a:lnTo>
                    <a:lnTo>
                      <a:pt x="60056" y="567448"/>
                    </a:lnTo>
                    <a:lnTo>
                      <a:pt x="66935" y="580426"/>
                    </a:lnTo>
                    <a:lnTo>
                      <a:pt x="73864" y="592115"/>
                    </a:lnTo>
                    <a:lnTo>
                      <a:pt x="80994" y="602440"/>
                    </a:lnTo>
                    <a:lnTo>
                      <a:pt x="88618" y="611311"/>
                    </a:lnTo>
                    <a:lnTo>
                      <a:pt x="96853" y="618825"/>
                    </a:lnTo>
                    <a:lnTo>
                      <a:pt x="105396" y="624878"/>
                    </a:lnTo>
                    <a:lnTo>
                      <a:pt x="114559" y="629566"/>
                    </a:lnTo>
                    <a:lnTo>
                      <a:pt x="126268" y="632187"/>
                    </a:lnTo>
                    <a:lnTo>
                      <a:pt x="143860" y="63171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" name="Freeform 62"/>
              <p:cNvSpPr/>
              <p:nvPr/>
            </p:nvSpPr>
            <p:spPr>
              <a:xfrm>
                <a:off x="6636967" y="3490042"/>
                <a:ext cx="178986" cy="439392"/>
              </a:xfrm>
              <a:custGeom>
                <a:avLst/>
                <a:gdLst/>
                <a:ahLst/>
                <a:cxnLst/>
                <a:rect l="0" t="0" r="0" b="0"/>
                <a:pathLst>
                  <a:path w="178986" h="439392">
                    <a:moveTo>
                      <a:pt x="0" y="418334"/>
                    </a:moveTo>
                    <a:lnTo>
                      <a:pt x="0" y="403732"/>
                    </a:lnTo>
                    <a:lnTo>
                      <a:pt x="0" y="390461"/>
                    </a:lnTo>
                    <a:lnTo>
                      <a:pt x="0" y="377255"/>
                    </a:lnTo>
                    <a:lnTo>
                      <a:pt x="0" y="363740"/>
                    </a:lnTo>
                    <a:lnTo>
                      <a:pt x="0" y="349584"/>
                    </a:lnTo>
                    <a:lnTo>
                      <a:pt x="0" y="334677"/>
                    </a:lnTo>
                    <a:lnTo>
                      <a:pt x="0" y="319085"/>
                    </a:lnTo>
                    <a:lnTo>
                      <a:pt x="0" y="302938"/>
                    </a:lnTo>
                    <a:lnTo>
                      <a:pt x="0" y="286370"/>
                    </a:lnTo>
                    <a:lnTo>
                      <a:pt x="0" y="269329"/>
                    </a:lnTo>
                    <a:lnTo>
                      <a:pt x="0" y="251597"/>
                    </a:lnTo>
                    <a:lnTo>
                      <a:pt x="0" y="233112"/>
                    </a:lnTo>
                    <a:lnTo>
                      <a:pt x="0" y="213952"/>
                    </a:lnTo>
                    <a:lnTo>
                      <a:pt x="0" y="194252"/>
                    </a:lnTo>
                    <a:lnTo>
                      <a:pt x="0" y="174154"/>
                    </a:lnTo>
                    <a:lnTo>
                      <a:pt x="0" y="154099"/>
                    </a:lnTo>
                    <a:lnTo>
                      <a:pt x="0" y="134787"/>
                    </a:lnTo>
                    <a:lnTo>
                      <a:pt x="5" y="116540"/>
                    </a:lnTo>
                    <a:lnTo>
                      <a:pt x="178" y="99340"/>
                    </a:lnTo>
                    <a:lnTo>
                      <a:pt x="826" y="83015"/>
                    </a:lnTo>
                    <a:lnTo>
                      <a:pt x="2079" y="67367"/>
                    </a:lnTo>
                    <a:lnTo>
                      <a:pt x="3905" y="52382"/>
                    </a:lnTo>
                    <a:lnTo>
                      <a:pt x="6201" y="38224"/>
                    </a:lnTo>
                    <a:lnTo>
                      <a:pt x="8862" y="24939"/>
                    </a:lnTo>
                    <a:lnTo>
                      <a:pt x="11976" y="13242"/>
                    </a:lnTo>
                    <a:lnTo>
                      <a:pt x="16563" y="4722"/>
                    </a:lnTo>
                    <a:lnTo>
                      <a:pt x="22932" y="339"/>
                    </a:lnTo>
                    <a:lnTo>
                      <a:pt x="29684" y="0"/>
                    </a:lnTo>
                    <a:lnTo>
                      <a:pt x="36404" y="2913"/>
                    </a:lnTo>
                    <a:lnTo>
                      <a:pt x="42947" y="8703"/>
                    </a:lnTo>
                    <a:lnTo>
                      <a:pt x="49052" y="17593"/>
                    </a:lnTo>
                    <a:lnTo>
                      <a:pt x="54605" y="29440"/>
                    </a:lnTo>
                    <a:lnTo>
                      <a:pt x="59638" y="43289"/>
                    </a:lnTo>
                    <a:lnTo>
                      <a:pt x="64244" y="57661"/>
                    </a:lnTo>
                    <a:lnTo>
                      <a:pt x="68527" y="71659"/>
                    </a:lnTo>
                    <a:lnTo>
                      <a:pt x="72572" y="84973"/>
                    </a:lnTo>
                    <a:lnTo>
                      <a:pt x="76448" y="97594"/>
                    </a:lnTo>
                    <a:lnTo>
                      <a:pt x="80206" y="109640"/>
                    </a:lnTo>
                    <a:lnTo>
                      <a:pt x="83884" y="121409"/>
                    </a:lnTo>
                    <a:lnTo>
                      <a:pt x="87507" y="133326"/>
                    </a:lnTo>
                    <a:lnTo>
                      <a:pt x="91093" y="145625"/>
                    </a:lnTo>
                    <a:lnTo>
                      <a:pt x="94654" y="158670"/>
                    </a:lnTo>
                    <a:lnTo>
                      <a:pt x="98197" y="173025"/>
                    </a:lnTo>
                    <a:lnTo>
                      <a:pt x="101730" y="188864"/>
                    </a:lnTo>
                    <a:lnTo>
                      <a:pt x="105254" y="205722"/>
                    </a:lnTo>
                    <a:lnTo>
                      <a:pt x="108773" y="222722"/>
                    </a:lnTo>
                    <a:lnTo>
                      <a:pt x="112295" y="239342"/>
                    </a:lnTo>
                    <a:lnTo>
                      <a:pt x="115982" y="255585"/>
                    </a:lnTo>
                    <a:lnTo>
                      <a:pt x="120143" y="271783"/>
                    </a:lnTo>
                    <a:lnTo>
                      <a:pt x="124903" y="288156"/>
                    </a:lnTo>
                    <a:lnTo>
                      <a:pt x="130067" y="304609"/>
                    </a:lnTo>
                    <a:lnTo>
                      <a:pt x="135225" y="320823"/>
                    </a:lnTo>
                    <a:lnTo>
                      <a:pt x="140137" y="336620"/>
                    </a:lnTo>
                    <a:lnTo>
                      <a:pt x="144740" y="351823"/>
                    </a:lnTo>
                    <a:lnTo>
                      <a:pt x="149058" y="366186"/>
                    </a:lnTo>
                    <a:lnTo>
                      <a:pt x="153146" y="379652"/>
                    </a:lnTo>
                    <a:lnTo>
                      <a:pt x="157102" y="392069"/>
                    </a:lnTo>
                    <a:lnTo>
                      <a:pt x="161553" y="404426"/>
                    </a:lnTo>
                    <a:lnTo>
                      <a:pt x="168009" y="418927"/>
                    </a:lnTo>
                    <a:lnTo>
                      <a:pt x="178985" y="439391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4" name="Freeform 63"/>
              <p:cNvSpPr/>
              <p:nvPr/>
            </p:nvSpPr>
            <p:spPr>
              <a:xfrm>
                <a:off x="6647495" y="3803091"/>
                <a:ext cx="136872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136872" h="21058">
                    <a:moveTo>
                      <a:pt x="136871" y="0"/>
                    </a:moveTo>
                    <a:lnTo>
                      <a:pt x="128003" y="2866"/>
                    </a:lnTo>
                    <a:lnTo>
                      <a:pt x="119016" y="5008"/>
                    </a:lnTo>
                    <a:lnTo>
                      <a:pt x="109020" y="6611"/>
                    </a:lnTo>
                    <a:lnTo>
                      <a:pt x="98040" y="7792"/>
                    </a:lnTo>
                    <a:lnTo>
                      <a:pt x="86228" y="8640"/>
                    </a:lnTo>
                    <a:lnTo>
                      <a:pt x="73779" y="9242"/>
                    </a:lnTo>
                    <a:lnTo>
                      <a:pt x="61082" y="9860"/>
                    </a:lnTo>
                    <a:lnTo>
                      <a:pt x="47258" y="11091"/>
                    </a:lnTo>
                    <a:lnTo>
                      <a:pt x="28859" y="14164"/>
                    </a:lnTo>
                    <a:lnTo>
                      <a:pt x="0" y="21057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Freeform 64"/>
              <p:cNvSpPr/>
              <p:nvPr/>
            </p:nvSpPr>
            <p:spPr>
              <a:xfrm>
                <a:off x="6856830" y="3466030"/>
                <a:ext cx="148636" cy="445847"/>
              </a:xfrm>
              <a:custGeom>
                <a:avLst/>
                <a:gdLst/>
                <a:ahLst/>
                <a:cxnLst/>
                <a:rect l="0" t="0" r="0" b="0"/>
                <a:pathLst>
                  <a:path w="148636" h="445847">
                    <a:moveTo>
                      <a:pt x="95992" y="305475"/>
                    </a:moveTo>
                    <a:lnTo>
                      <a:pt x="90058" y="299675"/>
                    </a:lnTo>
                    <a:lnTo>
                      <a:pt x="83853" y="294750"/>
                    </a:lnTo>
                    <a:lnTo>
                      <a:pt x="76762" y="290261"/>
                    </a:lnTo>
                    <a:lnTo>
                      <a:pt x="68995" y="286558"/>
                    </a:lnTo>
                    <a:lnTo>
                      <a:pt x="60996" y="284490"/>
                    </a:lnTo>
                    <a:lnTo>
                      <a:pt x="53055" y="284393"/>
                    </a:lnTo>
                    <a:lnTo>
                      <a:pt x="45281" y="286290"/>
                    </a:lnTo>
                    <a:lnTo>
                      <a:pt x="37687" y="290152"/>
                    </a:lnTo>
                    <a:lnTo>
                      <a:pt x="30255" y="295751"/>
                    </a:lnTo>
                    <a:lnTo>
                      <a:pt x="23113" y="302746"/>
                    </a:lnTo>
                    <a:lnTo>
                      <a:pt x="16536" y="310796"/>
                    </a:lnTo>
                    <a:lnTo>
                      <a:pt x="10637" y="319619"/>
                    </a:lnTo>
                    <a:lnTo>
                      <a:pt x="5694" y="329320"/>
                    </a:lnTo>
                    <a:lnTo>
                      <a:pt x="2202" y="340349"/>
                    </a:lnTo>
                    <a:lnTo>
                      <a:pt x="307" y="352836"/>
                    </a:lnTo>
                    <a:lnTo>
                      <a:pt x="0" y="366307"/>
                    </a:lnTo>
                    <a:lnTo>
                      <a:pt x="1307" y="379888"/>
                    </a:lnTo>
                    <a:lnTo>
                      <a:pt x="4074" y="393055"/>
                    </a:lnTo>
                    <a:lnTo>
                      <a:pt x="8031" y="405487"/>
                    </a:lnTo>
                    <a:lnTo>
                      <a:pt x="12897" y="416910"/>
                    </a:lnTo>
                    <a:lnTo>
                      <a:pt x="18428" y="427274"/>
                    </a:lnTo>
                    <a:lnTo>
                      <a:pt x="24597" y="436063"/>
                    </a:lnTo>
                    <a:lnTo>
                      <a:pt x="31568" y="442239"/>
                    </a:lnTo>
                    <a:lnTo>
                      <a:pt x="39366" y="445462"/>
                    </a:lnTo>
                    <a:lnTo>
                      <a:pt x="47720" y="445846"/>
                    </a:lnTo>
                    <a:lnTo>
                      <a:pt x="56174" y="443605"/>
                    </a:lnTo>
                    <a:lnTo>
                      <a:pt x="64449" y="439131"/>
                    </a:lnTo>
                    <a:lnTo>
                      <a:pt x="72292" y="432741"/>
                    </a:lnTo>
                    <a:lnTo>
                      <a:pt x="79407" y="424574"/>
                    </a:lnTo>
                    <a:lnTo>
                      <a:pt x="85709" y="414871"/>
                    </a:lnTo>
                    <a:lnTo>
                      <a:pt x="91278" y="404105"/>
                    </a:lnTo>
                    <a:lnTo>
                      <a:pt x="96261" y="392888"/>
                    </a:lnTo>
                    <a:lnTo>
                      <a:pt x="100802" y="381596"/>
                    </a:lnTo>
                    <a:lnTo>
                      <a:pt x="105024" y="370065"/>
                    </a:lnTo>
                    <a:lnTo>
                      <a:pt x="109021" y="357724"/>
                    </a:lnTo>
                    <a:lnTo>
                      <a:pt x="112856" y="344312"/>
                    </a:lnTo>
                    <a:lnTo>
                      <a:pt x="116417" y="330032"/>
                    </a:lnTo>
                    <a:lnTo>
                      <a:pt x="119428" y="315367"/>
                    </a:lnTo>
                    <a:lnTo>
                      <a:pt x="121785" y="300647"/>
                    </a:lnTo>
                    <a:lnTo>
                      <a:pt x="123536" y="286016"/>
                    </a:lnTo>
                    <a:lnTo>
                      <a:pt x="124795" y="271514"/>
                    </a:lnTo>
                    <a:lnTo>
                      <a:pt x="125678" y="257131"/>
                    </a:lnTo>
                    <a:lnTo>
                      <a:pt x="126290" y="242847"/>
                    </a:lnTo>
                    <a:lnTo>
                      <a:pt x="126708" y="228636"/>
                    </a:lnTo>
                    <a:lnTo>
                      <a:pt x="126992" y="214465"/>
                    </a:lnTo>
                    <a:lnTo>
                      <a:pt x="127185" y="199826"/>
                    </a:lnTo>
                    <a:lnTo>
                      <a:pt x="127315" y="183788"/>
                    </a:lnTo>
                    <a:lnTo>
                      <a:pt x="127401" y="165967"/>
                    </a:lnTo>
                    <a:lnTo>
                      <a:pt x="127459" y="146945"/>
                    </a:lnTo>
                    <a:lnTo>
                      <a:pt x="127499" y="127946"/>
                    </a:lnTo>
                    <a:lnTo>
                      <a:pt x="127521" y="109688"/>
                    </a:lnTo>
                    <a:lnTo>
                      <a:pt x="127365" y="92365"/>
                    </a:lnTo>
                    <a:lnTo>
                      <a:pt x="126729" y="75897"/>
                    </a:lnTo>
                    <a:lnTo>
                      <a:pt x="125483" y="60126"/>
                    </a:lnTo>
                    <a:lnTo>
                      <a:pt x="123662" y="45044"/>
                    </a:lnTo>
                    <a:lnTo>
                      <a:pt x="121369" y="30814"/>
                    </a:lnTo>
                    <a:lnTo>
                      <a:pt x="118703" y="17485"/>
                    </a:lnTo>
                    <a:lnTo>
                      <a:pt x="115301" y="6058"/>
                    </a:lnTo>
                    <a:lnTo>
                      <a:pt x="110829" y="0"/>
                    </a:lnTo>
                    <a:lnTo>
                      <a:pt x="106322" y="1514"/>
                    </a:lnTo>
                    <a:lnTo>
                      <a:pt x="102889" y="8877"/>
                    </a:lnTo>
                    <a:lnTo>
                      <a:pt x="100715" y="19907"/>
                    </a:lnTo>
                    <a:lnTo>
                      <a:pt x="99811" y="32471"/>
                    </a:lnTo>
                    <a:lnTo>
                      <a:pt x="100041" y="45308"/>
                    </a:lnTo>
                    <a:lnTo>
                      <a:pt x="101025" y="58371"/>
                    </a:lnTo>
                    <a:lnTo>
                      <a:pt x="102232" y="72431"/>
                    </a:lnTo>
                    <a:lnTo>
                      <a:pt x="103345" y="87891"/>
                    </a:lnTo>
                    <a:lnTo>
                      <a:pt x="104244" y="104396"/>
                    </a:lnTo>
                    <a:lnTo>
                      <a:pt x="104924" y="121112"/>
                    </a:lnTo>
                    <a:lnTo>
                      <a:pt x="105422" y="137507"/>
                    </a:lnTo>
                    <a:lnTo>
                      <a:pt x="105944" y="153248"/>
                    </a:lnTo>
                    <a:lnTo>
                      <a:pt x="106834" y="168039"/>
                    </a:lnTo>
                    <a:lnTo>
                      <a:pt x="108249" y="181838"/>
                    </a:lnTo>
                    <a:lnTo>
                      <a:pt x="110015" y="194933"/>
                    </a:lnTo>
                    <a:lnTo>
                      <a:pt x="111739" y="207815"/>
                    </a:lnTo>
                    <a:lnTo>
                      <a:pt x="113198" y="220792"/>
                    </a:lnTo>
                    <a:lnTo>
                      <a:pt x="114499" y="234139"/>
                    </a:lnTo>
                    <a:lnTo>
                      <a:pt x="115979" y="248172"/>
                    </a:lnTo>
                    <a:lnTo>
                      <a:pt x="117821" y="262990"/>
                    </a:lnTo>
                    <a:lnTo>
                      <a:pt x="119889" y="278518"/>
                    </a:lnTo>
                    <a:lnTo>
                      <a:pt x="121823" y="294620"/>
                    </a:lnTo>
                    <a:lnTo>
                      <a:pt x="123426" y="311145"/>
                    </a:lnTo>
                    <a:lnTo>
                      <a:pt x="124825" y="327647"/>
                    </a:lnTo>
                    <a:lnTo>
                      <a:pt x="126371" y="343420"/>
                    </a:lnTo>
                    <a:lnTo>
                      <a:pt x="128263" y="358122"/>
                    </a:lnTo>
                    <a:lnTo>
                      <a:pt x="130572" y="371324"/>
                    </a:lnTo>
                    <a:lnTo>
                      <a:pt x="133655" y="383623"/>
                    </a:lnTo>
                    <a:lnTo>
                      <a:pt x="138907" y="396095"/>
                    </a:lnTo>
                    <a:lnTo>
                      <a:pt x="148635" y="410759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6" name="Freeform 65"/>
              <p:cNvSpPr/>
              <p:nvPr/>
            </p:nvSpPr>
            <p:spPr>
              <a:xfrm>
                <a:off x="7061927" y="3460143"/>
                <a:ext cx="154108" cy="452173"/>
              </a:xfrm>
              <a:custGeom>
                <a:avLst/>
                <a:gdLst/>
                <a:ahLst/>
                <a:cxnLst/>
                <a:rect l="0" t="0" r="0" b="0"/>
                <a:pathLst>
                  <a:path w="154108" h="452173">
                    <a:moveTo>
                      <a:pt x="111994" y="300833"/>
                    </a:moveTo>
                    <a:lnTo>
                      <a:pt x="106126" y="292099"/>
                    </a:lnTo>
                    <a:lnTo>
                      <a:pt x="100561" y="284392"/>
                    </a:lnTo>
                    <a:lnTo>
                      <a:pt x="94757" y="277004"/>
                    </a:lnTo>
                    <a:lnTo>
                      <a:pt x="88504" y="270261"/>
                    </a:lnTo>
                    <a:lnTo>
                      <a:pt x="81526" y="265028"/>
                    </a:lnTo>
                    <a:lnTo>
                      <a:pt x="73749" y="261667"/>
                    </a:lnTo>
                    <a:lnTo>
                      <a:pt x="65421" y="260226"/>
                    </a:lnTo>
                    <a:lnTo>
                      <a:pt x="56990" y="260696"/>
                    </a:lnTo>
                    <a:lnTo>
                      <a:pt x="48734" y="262871"/>
                    </a:lnTo>
                    <a:lnTo>
                      <a:pt x="40905" y="266584"/>
                    </a:lnTo>
                    <a:lnTo>
                      <a:pt x="33800" y="271810"/>
                    </a:lnTo>
                    <a:lnTo>
                      <a:pt x="27506" y="278393"/>
                    </a:lnTo>
                    <a:lnTo>
                      <a:pt x="21941" y="286081"/>
                    </a:lnTo>
                    <a:lnTo>
                      <a:pt x="16961" y="294611"/>
                    </a:lnTo>
                    <a:lnTo>
                      <a:pt x="12427" y="303759"/>
                    </a:lnTo>
                    <a:lnTo>
                      <a:pt x="8380" y="313511"/>
                    </a:lnTo>
                    <a:lnTo>
                      <a:pt x="5031" y="324043"/>
                    </a:lnTo>
                    <a:lnTo>
                      <a:pt x="2450" y="335384"/>
                    </a:lnTo>
                    <a:lnTo>
                      <a:pt x="715" y="347271"/>
                    </a:lnTo>
                    <a:lnTo>
                      <a:pt x="0" y="359251"/>
                    </a:lnTo>
                    <a:lnTo>
                      <a:pt x="300" y="371049"/>
                    </a:lnTo>
                    <a:lnTo>
                      <a:pt x="1468" y="382582"/>
                    </a:lnTo>
                    <a:lnTo>
                      <a:pt x="3314" y="393859"/>
                    </a:lnTo>
                    <a:lnTo>
                      <a:pt x="5668" y="404921"/>
                    </a:lnTo>
                    <a:lnTo>
                      <a:pt x="8554" y="415655"/>
                    </a:lnTo>
                    <a:lnTo>
                      <a:pt x="12168" y="425798"/>
                    </a:lnTo>
                    <a:lnTo>
                      <a:pt x="16566" y="435234"/>
                    </a:lnTo>
                    <a:lnTo>
                      <a:pt x="21826" y="443367"/>
                    </a:lnTo>
                    <a:lnTo>
                      <a:pt x="28113" y="449088"/>
                    </a:lnTo>
                    <a:lnTo>
                      <a:pt x="35414" y="451999"/>
                    </a:lnTo>
                    <a:lnTo>
                      <a:pt x="43419" y="452172"/>
                    </a:lnTo>
                    <a:lnTo>
                      <a:pt x="51631" y="449787"/>
                    </a:lnTo>
                    <a:lnTo>
                      <a:pt x="59739" y="445211"/>
                    </a:lnTo>
                    <a:lnTo>
                      <a:pt x="67470" y="438583"/>
                    </a:lnTo>
                    <a:lnTo>
                      <a:pt x="74508" y="429724"/>
                    </a:lnTo>
                    <a:lnTo>
                      <a:pt x="80763" y="418738"/>
                    </a:lnTo>
                    <a:lnTo>
                      <a:pt x="86470" y="406127"/>
                    </a:lnTo>
                    <a:lnTo>
                      <a:pt x="92078" y="392600"/>
                    </a:lnTo>
                    <a:lnTo>
                      <a:pt x="97853" y="378644"/>
                    </a:lnTo>
                    <a:lnTo>
                      <a:pt x="103717" y="364188"/>
                    </a:lnTo>
                    <a:lnTo>
                      <a:pt x="109355" y="348740"/>
                    </a:lnTo>
                    <a:lnTo>
                      <a:pt x="114593" y="332086"/>
                    </a:lnTo>
                    <a:lnTo>
                      <a:pt x="119416" y="314308"/>
                    </a:lnTo>
                    <a:lnTo>
                      <a:pt x="123881" y="295609"/>
                    </a:lnTo>
                    <a:lnTo>
                      <a:pt x="128064" y="276219"/>
                    </a:lnTo>
                    <a:lnTo>
                      <a:pt x="131872" y="256655"/>
                    </a:lnTo>
                    <a:lnTo>
                      <a:pt x="135057" y="237681"/>
                    </a:lnTo>
                    <a:lnTo>
                      <a:pt x="137535" y="219665"/>
                    </a:lnTo>
                    <a:lnTo>
                      <a:pt x="139369" y="202620"/>
                    </a:lnTo>
                    <a:lnTo>
                      <a:pt x="140682" y="186399"/>
                    </a:lnTo>
                    <a:lnTo>
                      <a:pt x="141603" y="170809"/>
                    </a:lnTo>
                    <a:lnTo>
                      <a:pt x="142241" y="155352"/>
                    </a:lnTo>
                    <a:lnTo>
                      <a:pt x="142676" y="139281"/>
                    </a:lnTo>
                    <a:lnTo>
                      <a:pt x="142972" y="122239"/>
                    </a:lnTo>
                    <a:lnTo>
                      <a:pt x="143172" y="104383"/>
                    </a:lnTo>
                    <a:lnTo>
                      <a:pt x="143306" y="86172"/>
                    </a:lnTo>
                    <a:lnTo>
                      <a:pt x="143396" y="67925"/>
                    </a:lnTo>
                    <a:lnTo>
                      <a:pt x="143457" y="49946"/>
                    </a:lnTo>
                    <a:lnTo>
                      <a:pt x="143497" y="32575"/>
                    </a:lnTo>
                    <a:lnTo>
                      <a:pt x="143520" y="16030"/>
                    </a:lnTo>
                    <a:lnTo>
                      <a:pt x="143367" y="3720"/>
                    </a:lnTo>
                    <a:lnTo>
                      <a:pt x="142733" y="0"/>
                    </a:lnTo>
                    <a:lnTo>
                      <a:pt x="141493" y="3600"/>
                    </a:lnTo>
                    <a:lnTo>
                      <a:pt x="139845" y="12341"/>
                    </a:lnTo>
                    <a:lnTo>
                      <a:pt x="138200" y="24757"/>
                    </a:lnTo>
                    <a:lnTo>
                      <a:pt x="136798" y="39807"/>
                    </a:lnTo>
                    <a:lnTo>
                      <a:pt x="135706" y="56398"/>
                    </a:lnTo>
                    <a:lnTo>
                      <a:pt x="134898" y="73351"/>
                    </a:lnTo>
                    <a:lnTo>
                      <a:pt x="134321" y="90008"/>
                    </a:lnTo>
                    <a:lnTo>
                      <a:pt x="133916" y="106477"/>
                    </a:lnTo>
                    <a:lnTo>
                      <a:pt x="133637" y="123375"/>
                    </a:lnTo>
                    <a:lnTo>
                      <a:pt x="133447" y="141047"/>
                    </a:lnTo>
                    <a:lnTo>
                      <a:pt x="133317" y="159531"/>
                    </a:lnTo>
                    <a:lnTo>
                      <a:pt x="133229" y="178712"/>
                    </a:lnTo>
                    <a:lnTo>
                      <a:pt x="133174" y="198426"/>
                    </a:lnTo>
                    <a:lnTo>
                      <a:pt x="133308" y="218039"/>
                    </a:lnTo>
                    <a:lnTo>
                      <a:pt x="133929" y="236514"/>
                    </a:lnTo>
                    <a:lnTo>
                      <a:pt x="135161" y="253382"/>
                    </a:lnTo>
                    <a:lnTo>
                      <a:pt x="136801" y="268842"/>
                    </a:lnTo>
                    <a:lnTo>
                      <a:pt x="138442" y="283459"/>
                    </a:lnTo>
                    <a:lnTo>
                      <a:pt x="139843" y="297664"/>
                    </a:lnTo>
                    <a:lnTo>
                      <a:pt x="141106" y="311529"/>
                    </a:lnTo>
                    <a:lnTo>
                      <a:pt x="142559" y="324861"/>
                    </a:lnTo>
                    <a:lnTo>
                      <a:pt x="144385" y="337564"/>
                    </a:lnTo>
                    <a:lnTo>
                      <a:pt x="146451" y="349239"/>
                    </a:lnTo>
                    <a:lnTo>
                      <a:pt x="148601" y="360259"/>
                    </a:lnTo>
                    <a:lnTo>
                      <a:pt x="151027" y="371591"/>
                    </a:lnTo>
                    <a:lnTo>
                      <a:pt x="154107" y="385061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7" name="Freeform 66"/>
              <p:cNvSpPr/>
              <p:nvPr/>
            </p:nvSpPr>
            <p:spPr>
              <a:xfrm>
                <a:off x="7658634" y="3603049"/>
                <a:ext cx="10127" cy="305327"/>
              </a:xfrm>
              <a:custGeom>
                <a:avLst/>
                <a:gdLst/>
                <a:ahLst/>
                <a:cxnLst/>
                <a:rect l="0" t="0" r="0" b="0"/>
                <a:pathLst>
                  <a:path w="10127" h="305327">
                    <a:moveTo>
                      <a:pt x="10126" y="0"/>
                    </a:moveTo>
                    <a:lnTo>
                      <a:pt x="7259" y="14668"/>
                    </a:lnTo>
                    <a:lnTo>
                      <a:pt x="5118" y="28579"/>
                    </a:lnTo>
                    <a:lnTo>
                      <a:pt x="3514" y="43082"/>
                    </a:lnTo>
                    <a:lnTo>
                      <a:pt x="2334" y="58456"/>
                    </a:lnTo>
                    <a:lnTo>
                      <a:pt x="1485" y="74930"/>
                    </a:lnTo>
                    <a:lnTo>
                      <a:pt x="887" y="92503"/>
                    </a:lnTo>
                    <a:lnTo>
                      <a:pt x="472" y="111018"/>
                    </a:lnTo>
                    <a:lnTo>
                      <a:pt x="188" y="130271"/>
                    </a:lnTo>
                    <a:lnTo>
                      <a:pt x="0" y="150062"/>
                    </a:lnTo>
                    <a:lnTo>
                      <a:pt x="42" y="169909"/>
                    </a:lnTo>
                    <a:lnTo>
                      <a:pt x="603" y="189080"/>
                    </a:lnTo>
                    <a:lnTo>
                      <a:pt x="1791" y="207226"/>
                    </a:lnTo>
                    <a:lnTo>
                      <a:pt x="3413" y="224332"/>
                    </a:lnTo>
                    <a:lnTo>
                      <a:pt x="5209" y="242520"/>
                    </a:lnTo>
                    <a:lnTo>
                      <a:pt x="7339" y="266741"/>
                    </a:lnTo>
                    <a:lnTo>
                      <a:pt x="10126" y="305326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" name="Freeform 67"/>
              <p:cNvSpPr/>
              <p:nvPr/>
            </p:nvSpPr>
            <p:spPr>
              <a:xfrm>
                <a:off x="7521361" y="3739919"/>
                <a:ext cx="242156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242156" h="21058">
                    <a:moveTo>
                      <a:pt x="242155" y="0"/>
                    </a:moveTo>
                    <a:lnTo>
                      <a:pt x="230354" y="0"/>
                    </a:lnTo>
                    <a:lnTo>
                      <a:pt x="218585" y="0"/>
                    </a:lnTo>
                    <a:lnTo>
                      <a:pt x="205694" y="0"/>
                    </a:lnTo>
                    <a:lnTo>
                      <a:pt x="191845" y="0"/>
                    </a:lnTo>
                    <a:lnTo>
                      <a:pt x="177517" y="0"/>
                    </a:lnTo>
                    <a:lnTo>
                      <a:pt x="163053" y="5"/>
                    </a:lnTo>
                    <a:lnTo>
                      <a:pt x="148776" y="177"/>
                    </a:lnTo>
                    <a:lnTo>
                      <a:pt x="135048" y="826"/>
                    </a:lnTo>
                    <a:lnTo>
                      <a:pt x="122002" y="2075"/>
                    </a:lnTo>
                    <a:lnTo>
                      <a:pt x="109430" y="3728"/>
                    </a:lnTo>
                    <a:lnTo>
                      <a:pt x="96909" y="5376"/>
                    </a:lnTo>
                    <a:lnTo>
                      <a:pt x="84186" y="6783"/>
                    </a:lnTo>
                    <a:lnTo>
                      <a:pt x="71350" y="8049"/>
                    </a:lnTo>
                    <a:lnTo>
                      <a:pt x="58725" y="9505"/>
                    </a:lnTo>
                    <a:lnTo>
                      <a:pt x="46504" y="11332"/>
                    </a:lnTo>
                    <a:lnTo>
                      <a:pt x="35156" y="13399"/>
                    </a:lnTo>
                    <a:lnTo>
                      <a:pt x="24392" y="15549"/>
                    </a:lnTo>
                    <a:lnTo>
                      <a:pt x="13269" y="17976"/>
                    </a:lnTo>
                    <a:lnTo>
                      <a:pt x="0" y="21057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9" name="Freeform 68"/>
              <p:cNvSpPr/>
              <p:nvPr/>
            </p:nvSpPr>
            <p:spPr>
              <a:xfrm>
                <a:off x="7801017" y="3529349"/>
                <a:ext cx="352055" cy="375690"/>
              </a:xfrm>
              <a:custGeom>
                <a:avLst/>
                <a:gdLst/>
                <a:ahLst/>
                <a:cxnLst/>
                <a:rect l="0" t="0" r="0" b="0"/>
                <a:pathLst>
                  <a:path w="352055" h="375690">
                    <a:moveTo>
                      <a:pt x="4613" y="0"/>
                    </a:moveTo>
                    <a:lnTo>
                      <a:pt x="1814" y="8869"/>
                    </a:lnTo>
                    <a:lnTo>
                      <a:pt x="312" y="17856"/>
                    </a:lnTo>
                    <a:lnTo>
                      <a:pt x="0" y="27860"/>
                    </a:lnTo>
                    <a:lnTo>
                      <a:pt x="507" y="39187"/>
                    </a:lnTo>
                    <a:lnTo>
                      <a:pt x="1326" y="52295"/>
                    </a:lnTo>
                    <a:lnTo>
                      <a:pt x="2142" y="67260"/>
                    </a:lnTo>
                    <a:lnTo>
                      <a:pt x="2826" y="83848"/>
                    </a:lnTo>
                    <a:lnTo>
                      <a:pt x="3353" y="101722"/>
                    </a:lnTo>
                    <a:lnTo>
                      <a:pt x="3743" y="120551"/>
                    </a:lnTo>
                    <a:lnTo>
                      <a:pt x="4190" y="139903"/>
                    </a:lnTo>
                    <a:lnTo>
                      <a:pt x="5030" y="159266"/>
                    </a:lnTo>
                    <a:lnTo>
                      <a:pt x="6411" y="178360"/>
                    </a:lnTo>
                    <a:lnTo>
                      <a:pt x="8153" y="197113"/>
                    </a:lnTo>
                    <a:lnTo>
                      <a:pt x="9862" y="215551"/>
                    </a:lnTo>
                    <a:lnTo>
                      <a:pt x="11307" y="233731"/>
                    </a:lnTo>
                    <a:lnTo>
                      <a:pt x="12428" y="251552"/>
                    </a:lnTo>
                    <a:lnTo>
                      <a:pt x="13254" y="268759"/>
                    </a:lnTo>
                    <a:lnTo>
                      <a:pt x="13850" y="285260"/>
                    </a:lnTo>
                    <a:lnTo>
                      <a:pt x="14436" y="300952"/>
                    </a:lnTo>
                    <a:lnTo>
                      <a:pt x="15370" y="315651"/>
                    </a:lnTo>
                    <a:lnTo>
                      <a:pt x="16794" y="329281"/>
                    </a:lnTo>
                    <a:lnTo>
                      <a:pt x="17885" y="339402"/>
                    </a:lnTo>
                    <a:lnTo>
                      <a:pt x="17842" y="342756"/>
                    </a:lnTo>
                    <a:lnTo>
                      <a:pt x="17342" y="340210"/>
                    </a:lnTo>
                    <a:lnTo>
                      <a:pt x="16795" y="333427"/>
                    </a:lnTo>
                    <a:lnTo>
                      <a:pt x="16335" y="323533"/>
                    </a:lnTo>
                    <a:lnTo>
                      <a:pt x="15985" y="311358"/>
                    </a:lnTo>
                    <a:lnTo>
                      <a:pt x="15899" y="297865"/>
                    </a:lnTo>
                    <a:lnTo>
                      <a:pt x="16365" y="284153"/>
                    </a:lnTo>
                    <a:lnTo>
                      <a:pt x="17496" y="270844"/>
                    </a:lnTo>
                    <a:lnTo>
                      <a:pt x="19407" y="258288"/>
                    </a:lnTo>
                    <a:lnTo>
                      <a:pt x="22293" y="246768"/>
                    </a:lnTo>
                    <a:lnTo>
                      <a:pt x="26165" y="236328"/>
                    </a:lnTo>
                    <a:lnTo>
                      <a:pt x="31055" y="227315"/>
                    </a:lnTo>
                    <a:lnTo>
                      <a:pt x="37085" y="220455"/>
                    </a:lnTo>
                    <a:lnTo>
                      <a:pt x="44213" y="215954"/>
                    </a:lnTo>
                    <a:lnTo>
                      <a:pt x="52099" y="213727"/>
                    </a:lnTo>
                    <a:lnTo>
                      <a:pt x="60230" y="213661"/>
                    </a:lnTo>
                    <a:lnTo>
                      <a:pt x="68284" y="215471"/>
                    </a:lnTo>
                    <a:lnTo>
                      <a:pt x="75978" y="218938"/>
                    </a:lnTo>
                    <a:lnTo>
                      <a:pt x="82990" y="223996"/>
                    </a:lnTo>
                    <a:lnTo>
                      <a:pt x="89223" y="230473"/>
                    </a:lnTo>
                    <a:lnTo>
                      <a:pt x="94749" y="238259"/>
                    </a:lnTo>
                    <a:lnTo>
                      <a:pt x="99701" y="247388"/>
                    </a:lnTo>
                    <a:lnTo>
                      <a:pt x="104222" y="257752"/>
                    </a:lnTo>
                    <a:lnTo>
                      <a:pt x="108430" y="269135"/>
                    </a:lnTo>
                    <a:lnTo>
                      <a:pt x="112417" y="281300"/>
                    </a:lnTo>
                    <a:lnTo>
                      <a:pt x="116251" y="294033"/>
                    </a:lnTo>
                    <a:lnTo>
                      <a:pt x="119980" y="307007"/>
                    </a:lnTo>
                    <a:lnTo>
                      <a:pt x="123638" y="319789"/>
                    </a:lnTo>
                    <a:lnTo>
                      <a:pt x="127260" y="332120"/>
                    </a:lnTo>
                    <a:lnTo>
                      <a:pt x="131333" y="342448"/>
                    </a:lnTo>
                    <a:lnTo>
                      <a:pt x="135981" y="348078"/>
                    </a:lnTo>
                    <a:lnTo>
                      <a:pt x="140385" y="348360"/>
                    </a:lnTo>
                    <a:lnTo>
                      <a:pt x="144421" y="344274"/>
                    </a:lnTo>
                    <a:lnTo>
                      <a:pt x="148220" y="337035"/>
                    </a:lnTo>
                    <a:lnTo>
                      <a:pt x="152220" y="328104"/>
                    </a:lnTo>
                    <a:lnTo>
                      <a:pt x="157098" y="319098"/>
                    </a:lnTo>
                    <a:lnTo>
                      <a:pt x="163155" y="310892"/>
                    </a:lnTo>
                    <a:lnTo>
                      <a:pt x="170508" y="303717"/>
                    </a:lnTo>
                    <a:lnTo>
                      <a:pt x="179267" y="297497"/>
                    </a:lnTo>
                    <a:lnTo>
                      <a:pt x="189342" y="292048"/>
                    </a:lnTo>
                    <a:lnTo>
                      <a:pt x="200343" y="287179"/>
                    </a:lnTo>
                    <a:lnTo>
                      <a:pt x="211712" y="282731"/>
                    </a:lnTo>
                    <a:lnTo>
                      <a:pt x="223093" y="278576"/>
                    </a:lnTo>
                    <a:lnTo>
                      <a:pt x="234342" y="274458"/>
                    </a:lnTo>
                    <a:lnTo>
                      <a:pt x="245428" y="270006"/>
                    </a:lnTo>
                    <a:lnTo>
                      <a:pt x="256362" y="265046"/>
                    </a:lnTo>
                    <a:lnTo>
                      <a:pt x="267009" y="259577"/>
                    </a:lnTo>
                    <a:lnTo>
                      <a:pt x="277093" y="253682"/>
                    </a:lnTo>
                    <a:lnTo>
                      <a:pt x="286500" y="247447"/>
                    </a:lnTo>
                    <a:lnTo>
                      <a:pt x="294953" y="240634"/>
                    </a:lnTo>
                    <a:lnTo>
                      <a:pt x="301954" y="232697"/>
                    </a:lnTo>
                    <a:lnTo>
                      <a:pt x="307355" y="223438"/>
                    </a:lnTo>
                    <a:lnTo>
                      <a:pt x="310998" y="213288"/>
                    </a:lnTo>
                    <a:lnTo>
                      <a:pt x="312553" y="203091"/>
                    </a:lnTo>
                    <a:lnTo>
                      <a:pt x="312033" y="193354"/>
                    </a:lnTo>
                    <a:lnTo>
                      <a:pt x="309413" y="184548"/>
                    </a:lnTo>
                    <a:lnTo>
                      <a:pt x="304464" y="177246"/>
                    </a:lnTo>
                    <a:lnTo>
                      <a:pt x="297285" y="171605"/>
                    </a:lnTo>
                    <a:lnTo>
                      <a:pt x="288229" y="167616"/>
                    </a:lnTo>
                    <a:lnTo>
                      <a:pt x="277717" y="165289"/>
                    </a:lnTo>
                    <a:lnTo>
                      <a:pt x="266145" y="164470"/>
                    </a:lnTo>
                    <a:lnTo>
                      <a:pt x="254312" y="165204"/>
                    </a:lnTo>
                    <a:lnTo>
                      <a:pt x="243367" y="167815"/>
                    </a:lnTo>
                    <a:lnTo>
                      <a:pt x="233863" y="172315"/>
                    </a:lnTo>
                    <a:lnTo>
                      <a:pt x="225653" y="178607"/>
                    </a:lnTo>
                    <a:lnTo>
                      <a:pt x="218209" y="186650"/>
                    </a:lnTo>
                    <a:lnTo>
                      <a:pt x="211131" y="196246"/>
                    </a:lnTo>
                    <a:lnTo>
                      <a:pt x="204527" y="207095"/>
                    </a:lnTo>
                    <a:lnTo>
                      <a:pt x="198908" y="218893"/>
                    </a:lnTo>
                    <a:lnTo>
                      <a:pt x="194494" y="231381"/>
                    </a:lnTo>
                    <a:lnTo>
                      <a:pt x="191205" y="244358"/>
                    </a:lnTo>
                    <a:lnTo>
                      <a:pt x="188840" y="257676"/>
                    </a:lnTo>
                    <a:lnTo>
                      <a:pt x="187182" y="271222"/>
                    </a:lnTo>
                    <a:lnTo>
                      <a:pt x="186203" y="284758"/>
                    </a:lnTo>
                    <a:lnTo>
                      <a:pt x="186062" y="297928"/>
                    </a:lnTo>
                    <a:lnTo>
                      <a:pt x="186784" y="310560"/>
                    </a:lnTo>
                    <a:lnTo>
                      <a:pt x="188420" y="322501"/>
                    </a:lnTo>
                    <a:lnTo>
                      <a:pt x="191121" y="333528"/>
                    </a:lnTo>
                    <a:lnTo>
                      <a:pt x="194875" y="343604"/>
                    </a:lnTo>
                    <a:lnTo>
                      <a:pt x="199855" y="352522"/>
                    </a:lnTo>
                    <a:lnTo>
                      <a:pt x="206478" y="359843"/>
                    </a:lnTo>
                    <a:lnTo>
                      <a:pt x="214827" y="365471"/>
                    </a:lnTo>
                    <a:lnTo>
                      <a:pt x="224686" y="369607"/>
                    </a:lnTo>
                    <a:lnTo>
                      <a:pt x="235745" y="372558"/>
                    </a:lnTo>
                    <a:lnTo>
                      <a:pt x="247696" y="374612"/>
                    </a:lnTo>
                    <a:lnTo>
                      <a:pt x="260127" y="375689"/>
                    </a:lnTo>
                    <a:lnTo>
                      <a:pt x="272537" y="375364"/>
                    </a:lnTo>
                    <a:lnTo>
                      <a:pt x="284653" y="373521"/>
                    </a:lnTo>
                    <a:lnTo>
                      <a:pt x="296340" y="370442"/>
                    </a:lnTo>
                    <a:lnTo>
                      <a:pt x="308866" y="366236"/>
                    </a:lnTo>
                    <a:lnTo>
                      <a:pt x="325559" y="359414"/>
                    </a:lnTo>
                    <a:lnTo>
                      <a:pt x="352054" y="347441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85" name="Group 84"/>
            <p:cNvGrpSpPr/>
            <p:nvPr/>
          </p:nvGrpSpPr>
          <p:grpSpPr>
            <a:xfrm>
              <a:off x="8375472" y="3329613"/>
              <a:ext cx="1630778" cy="749391"/>
              <a:chOff x="8375472" y="3329613"/>
              <a:chExt cx="1630778" cy="749391"/>
            </a:xfrm>
          </p:grpSpPr>
          <p:sp>
            <p:nvSpPr>
              <p:cNvPr id="71" name="Freeform 70"/>
              <p:cNvSpPr/>
              <p:nvPr/>
            </p:nvSpPr>
            <p:spPr>
              <a:xfrm>
                <a:off x="8375472" y="3329613"/>
                <a:ext cx="139198" cy="535197"/>
              </a:xfrm>
              <a:custGeom>
                <a:avLst/>
                <a:gdLst/>
                <a:ahLst/>
                <a:cxnLst/>
                <a:rect l="0" t="0" r="0" b="0"/>
                <a:pathLst>
                  <a:path w="139198" h="535197">
                    <a:moveTo>
                      <a:pt x="97139" y="370364"/>
                    </a:moveTo>
                    <a:lnTo>
                      <a:pt x="91204" y="364764"/>
                    </a:lnTo>
                    <a:lnTo>
                      <a:pt x="85000" y="361761"/>
                    </a:lnTo>
                    <a:lnTo>
                      <a:pt x="77913" y="361153"/>
                    </a:lnTo>
                    <a:lnTo>
                      <a:pt x="70318" y="362684"/>
                    </a:lnTo>
                    <a:lnTo>
                      <a:pt x="62968" y="366268"/>
                    </a:lnTo>
                    <a:lnTo>
                      <a:pt x="56276" y="371654"/>
                    </a:lnTo>
                    <a:lnTo>
                      <a:pt x="50155" y="378326"/>
                    </a:lnTo>
                    <a:lnTo>
                      <a:pt x="44210" y="385620"/>
                    </a:lnTo>
                    <a:lnTo>
                      <a:pt x="38180" y="393111"/>
                    </a:lnTo>
                    <a:lnTo>
                      <a:pt x="32130" y="400763"/>
                    </a:lnTo>
                    <a:lnTo>
                      <a:pt x="26361" y="408812"/>
                    </a:lnTo>
                    <a:lnTo>
                      <a:pt x="21032" y="417376"/>
                    </a:lnTo>
                    <a:lnTo>
                      <a:pt x="16147" y="426432"/>
                    </a:lnTo>
                    <a:lnTo>
                      <a:pt x="11639" y="435899"/>
                    </a:lnTo>
                    <a:lnTo>
                      <a:pt x="7432" y="445683"/>
                    </a:lnTo>
                    <a:lnTo>
                      <a:pt x="3777" y="455866"/>
                    </a:lnTo>
                    <a:lnTo>
                      <a:pt x="1227" y="466687"/>
                    </a:lnTo>
                    <a:lnTo>
                      <a:pt x="0" y="478217"/>
                    </a:lnTo>
                    <a:lnTo>
                      <a:pt x="158" y="490062"/>
                    </a:lnTo>
                    <a:lnTo>
                      <a:pt x="1785" y="501480"/>
                    </a:lnTo>
                    <a:lnTo>
                      <a:pt x="4775" y="512070"/>
                    </a:lnTo>
                    <a:lnTo>
                      <a:pt x="9052" y="521297"/>
                    </a:lnTo>
                    <a:lnTo>
                      <a:pt x="14666" y="528359"/>
                    </a:lnTo>
                    <a:lnTo>
                      <a:pt x="21508" y="533019"/>
                    </a:lnTo>
                    <a:lnTo>
                      <a:pt x="29202" y="535196"/>
                    </a:lnTo>
                    <a:lnTo>
                      <a:pt x="37204" y="534704"/>
                    </a:lnTo>
                    <a:lnTo>
                      <a:pt x="45176" y="531708"/>
                    </a:lnTo>
                    <a:lnTo>
                      <a:pt x="52984" y="526633"/>
                    </a:lnTo>
                    <a:lnTo>
                      <a:pt x="60606" y="519955"/>
                    </a:lnTo>
                    <a:lnTo>
                      <a:pt x="68063" y="512102"/>
                    </a:lnTo>
                    <a:lnTo>
                      <a:pt x="75222" y="503409"/>
                    </a:lnTo>
                    <a:lnTo>
                      <a:pt x="81811" y="494131"/>
                    </a:lnTo>
                    <a:lnTo>
                      <a:pt x="87727" y="484444"/>
                    </a:lnTo>
                    <a:lnTo>
                      <a:pt x="93023" y="474312"/>
                    </a:lnTo>
                    <a:lnTo>
                      <a:pt x="97816" y="463519"/>
                    </a:lnTo>
                    <a:lnTo>
                      <a:pt x="102225" y="451990"/>
                    </a:lnTo>
                    <a:lnTo>
                      <a:pt x="106357" y="439635"/>
                    </a:lnTo>
                    <a:lnTo>
                      <a:pt x="110293" y="426277"/>
                    </a:lnTo>
                    <a:lnTo>
                      <a:pt x="114091" y="411916"/>
                    </a:lnTo>
                    <a:lnTo>
                      <a:pt x="117797" y="396695"/>
                    </a:lnTo>
                    <a:lnTo>
                      <a:pt x="121438" y="380800"/>
                    </a:lnTo>
                    <a:lnTo>
                      <a:pt x="125031" y="364400"/>
                    </a:lnTo>
                    <a:lnTo>
                      <a:pt x="128427" y="347472"/>
                    </a:lnTo>
                    <a:lnTo>
                      <a:pt x="131328" y="329817"/>
                    </a:lnTo>
                    <a:lnTo>
                      <a:pt x="133610" y="311392"/>
                    </a:lnTo>
                    <a:lnTo>
                      <a:pt x="135313" y="292612"/>
                    </a:lnTo>
                    <a:lnTo>
                      <a:pt x="136538" y="274231"/>
                    </a:lnTo>
                    <a:lnTo>
                      <a:pt x="137400" y="256636"/>
                    </a:lnTo>
                    <a:lnTo>
                      <a:pt x="137995" y="239550"/>
                    </a:lnTo>
                    <a:lnTo>
                      <a:pt x="138404" y="222245"/>
                    </a:lnTo>
                    <a:lnTo>
                      <a:pt x="138681" y="204311"/>
                    </a:lnTo>
                    <a:lnTo>
                      <a:pt x="138869" y="185994"/>
                    </a:lnTo>
                    <a:lnTo>
                      <a:pt x="138995" y="167990"/>
                    </a:lnTo>
                    <a:lnTo>
                      <a:pt x="139081" y="150686"/>
                    </a:lnTo>
                    <a:lnTo>
                      <a:pt x="139138" y="133980"/>
                    </a:lnTo>
                    <a:lnTo>
                      <a:pt x="139177" y="117469"/>
                    </a:lnTo>
                    <a:lnTo>
                      <a:pt x="139197" y="100890"/>
                    </a:lnTo>
                    <a:lnTo>
                      <a:pt x="139041" y="84468"/>
                    </a:lnTo>
                    <a:lnTo>
                      <a:pt x="138404" y="68809"/>
                    </a:lnTo>
                    <a:lnTo>
                      <a:pt x="137158" y="54196"/>
                    </a:lnTo>
                    <a:lnTo>
                      <a:pt x="135338" y="40604"/>
                    </a:lnTo>
                    <a:lnTo>
                      <a:pt x="133045" y="27860"/>
                    </a:lnTo>
                    <a:lnTo>
                      <a:pt x="130377" y="15800"/>
                    </a:lnTo>
                    <a:lnTo>
                      <a:pt x="126971" y="5401"/>
                    </a:lnTo>
                    <a:lnTo>
                      <a:pt x="122327" y="0"/>
                    </a:lnTo>
                    <a:lnTo>
                      <a:pt x="117171" y="1458"/>
                    </a:lnTo>
                    <a:lnTo>
                      <a:pt x="112485" y="7968"/>
                    </a:lnTo>
                    <a:lnTo>
                      <a:pt x="108484" y="18435"/>
                    </a:lnTo>
                    <a:lnTo>
                      <a:pt x="105285" y="32726"/>
                    </a:lnTo>
                    <a:lnTo>
                      <a:pt x="102863" y="50476"/>
                    </a:lnTo>
                    <a:lnTo>
                      <a:pt x="101102" y="70413"/>
                    </a:lnTo>
                    <a:lnTo>
                      <a:pt x="99854" y="90641"/>
                    </a:lnTo>
                    <a:lnTo>
                      <a:pt x="98984" y="110058"/>
                    </a:lnTo>
                    <a:lnTo>
                      <a:pt x="98386" y="128329"/>
                    </a:lnTo>
                    <a:lnTo>
                      <a:pt x="97979" y="145516"/>
                    </a:lnTo>
                    <a:lnTo>
                      <a:pt x="97703" y="161816"/>
                    </a:lnTo>
                    <a:lnTo>
                      <a:pt x="97517" y="177442"/>
                    </a:lnTo>
                    <a:lnTo>
                      <a:pt x="97392" y="192578"/>
                    </a:lnTo>
                    <a:lnTo>
                      <a:pt x="97304" y="207368"/>
                    </a:lnTo>
                    <a:lnTo>
                      <a:pt x="97075" y="221916"/>
                    </a:lnTo>
                    <a:lnTo>
                      <a:pt x="96389" y="236299"/>
                    </a:lnTo>
                    <a:lnTo>
                      <a:pt x="95119" y="250579"/>
                    </a:lnTo>
                    <a:lnTo>
                      <a:pt x="93622" y="265118"/>
                    </a:lnTo>
                    <a:lnTo>
                      <a:pt x="92611" y="280558"/>
                    </a:lnTo>
                    <a:lnTo>
                      <a:pt x="92450" y="297167"/>
                    </a:lnTo>
                    <a:lnTo>
                      <a:pt x="93006" y="314731"/>
                    </a:lnTo>
                    <a:lnTo>
                      <a:pt x="93842" y="332744"/>
                    </a:lnTo>
                    <a:lnTo>
                      <a:pt x="94664" y="350857"/>
                    </a:lnTo>
                    <a:lnTo>
                      <a:pt x="95351" y="368748"/>
                    </a:lnTo>
                    <a:lnTo>
                      <a:pt x="95879" y="386059"/>
                    </a:lnTo>
                    <a:lnTo>
                      <a:pt x="96269" y="402658"/>
                    </a:lnTo>
                    <a:lnTo>
                      <a:pt x="96717" y="418430"/>
                    </a:lnTo>
                    <a:lnTo>
                      <a:pt x="97557" y="433189"/>
                    </a:lnTo>
                    <a:lnTo>
                      <a:pt x="98937" y="446923"/>
                    </a:lnTo>
                    <a:lnTo>
                      <a:pt x="100689" y="459323"/>
                    </a:lnTo>
                    <a:lnTo>
                      <a:pt x="102587" y="470925"/>
                    </a:lnTo>
                    <a:lnTo>
                      <a:pt x="104799" y="482748"/>
                    </a:lnTo>
                    <a:lnTo>
                      <a:pt x="107667" y="496706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" name="Freeform 71"/>
              <p:cNvSpPr/>
              <p:nvPr/>
            </p:nvSpPr>
            <p:spPr>
              <a:xfrm>
                <a:off x="8522933" y="3618493"/>
                <a:ext cx="108575" cy="229611"/>
              </a:xfrm>
              <a:custGeom>
                <a:avLst/>
                <a:gdLst/>
                <a:ahLst/>
                <a:cxnLst/>
                <a:rect l="0" t="0" r="0" b="0"/>
                <a:pathLst>
                  <a:path w="108575" h="229611">
                    <a:moveTo>
                      <a:pt x="2321" y="155183"/>
                    </a:moveTo>
                    <a:lnTo>
                      <a:pt x="8255" y="149382"/>
                    </a:lnTo>
                    <a:lnTo>
                      <a:pt x="14461" y="144458"/>
                    </a:lnTo>
                    <a:lnTo>
                      <a:pt x="21556" y="139951"/>
                    </a:lnTo>
                    <a:lnTo>
                      <a:pt x="29496" y="135557"/>
                    </a:lnTo>
                    <a:lnTo>
                      <a:pt x="38142" y="130895"/>
                    </a:lnTo>
                    <a:lnTo>
                      <a:pt x="47332" y="125776"/>
                    </a:lnTo>
                    <a:lnTo>
                      <a:pt x="56758" y="120026"/>
                    </a:lnTo>
                    <a:lnTo>
                      <a:pt x="66000" y="113406"/>
                    </a:lnTo>
                    <a:lnTo>
                      <a:pt x="74835" y="105874"/>
                    </a:lnTo>
                    <a:lnTo>
                      <a:pt x="83070" y="97544"/>
                    </a:lnTo>
                    <a:lnTo>
                      <a:pt x="90455" y="88583"/>
                    </a:lnTo>
                    <a:lnTo>
                      <a:pt x="96930" y="79148"/>
                    </a:lnTo>
                    <a:lnTo>
                      <a:pt x="102279" y="69374"/>
                    </a:lnTo>
                    <a:lnTo>
                      <a:pt x="106050" y="59361"/>
                    </a:lnTo>
                    <a:lnTo>
                      <a:pt x="108137" y="49187"/>
                    </a:lnTo>
                    <a:lnTo>
                      <a:pt x="108574" y="39067"/>
                    </a:lnTo>
                    <a:lnTo>
                      <a:pt x="107354" y="29345"/>
                    </a:lnTo>
                    <a:lnTo>
                      <a:pt x="104641" y="20190"/>
                    </a:lnTo>
                    <a:lnTo>
                      <a:pt x="100551" y="12077"/>
                    </a:lnTo>
                    <a:lnTo>
                      <a:pt x="95066" y="5838"/>
                    </a:lnTo>
                    <a:lnTo>
                      <a:pt x="88308" y="1766"/>
                    </a:lnTo>
                    <a:lnTo>
                      <a:pt x="80672" y="0"/>
                    </a:lnTo>
                    <a:lnTo>
                      <a:pt x="72708" y="776"/>
                    </a:lnTo>
                    <a:lnTo>
                      <a:pt x="64761" y="3965"/>
                    </a:lnTo>
                    <a:lnTo>
                      <a:pt x="56970" y="9173"/>
                    </a:lnTo>
                    <a:lnTo>
                      <a:pt x="49358" y="15939"/>
                    </a:lnTo>
                    <a:lnTo>
                      <a:pt x="41909" y="23857"/>
                    </a:lnTo>
                    <a:lnTo>
                      <a:pt x="34755" y="32763"/>
                    </a:lnTo>
                    <a:lnTo>
                      <a:pt x="28169" y="42717"/>
                    </a:lnTo>
                    <a:lnTo>
                      <a:pt x="22255" y="53666"/>
                    </a:lnTo>
                    <a:lnTo>
                      <a:pt x="16962" y="65289"/>
                    </a:lnTo>
                    <a:lnTo>
                      <a:pt x="12171" y="77090"/>
                    </a:lnTo>
                    <a:lnTo>
                      <a:pt x="7771" y="88774"/>
                    </a:lnTo>
                    <a:lnTo>
                      <a:pt x="3985" y="100400"/>
                    </a:lnTo>
                    <a:lnTo>
                      <a:pt x="1346" y="112272"/>
                    </a:lnTo>
                    <a:lnTo>
                      <a:pt x="54" y="124552"/>
                    </a:lnTo>
                    <a:lnTo>
                      <a:pt x="0" y="137087"/>
                    </a:lnTo>
                    <a:lnTo>
                      <a:pt x="952" y="149510"/>
                    </a:lnTo>
                    <a:lnTo>
                      <a:pt x="2670" y="161610"/>
                    </a:lnTo>
                    <a:lnTo>
                      <a:pt x="5111" y="173346"/>
                    </a:lnTo>
                    <a:lnTo>
                      <a:pt x="8419" y="184760"/>
                    </a:lnTo>
                    <a:lnTo>
                      <a:pt x="12614" y="195905"/>
                    </a:lnTo>
                    <a:lnTo>
                      <a:pt x="17903" y="206355"/>
                    </a:lnTo>
                    <a:lnTo>
                      <a:pt x="24743" y="215242"/>
                    </a:lnTo>
                    <a:lnTo>
                      <a:pt x="33230" y="222209"/>
                    </a:lnTo>
                    <a:lnTo>
                      <a:pt x="42845" y="227055"/>
                    </a:lnTo>
                    <a:lnTo>
                      <a:pt x="52677" y="229493"/>
                    </a:lnTo>
                    <a:lnTo>
                      <a:pt x="62168" y="229610"/>
                    </a:lnTo>
                    <a:lnTo>
                      <a:pt x="71037" y="227704"/>
                    </a:lnTo>
                    <a:lnTo>
                      <a:pt x="80070" y="223691"/>
                    </a:lnTo>
                    <a:lnTo>
                      <a:pt x="91172" y="214987"/>
                    </a:lnTo>
                    <a:lnTo>
                      <a:pt x="107605" y="197297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Freeform 72"/>
              <p:cNvSpPr/>
              <p:nvPr/>
            </p:nvSpPr>
            <p:spPr>
              <a:xfrm>
                <a:off x="8672652" y="3692769"/>
                <a:ext cx="97202" cy="164344"/>
              </a:xfrm>
              <a:custGeom>
                <a:avLst/>
                <a:gdLst/>
                <a:ahLst/>
                <a:cxnLst/>
                <a:rect l="0" t="0" r="0" b="0"/>
                <a:pathLst>
                  <a:path w="97202" h="164344">
                    <a:moveTo>
                      <a:pt x="0" y="38793"/>
                    </a:moveTo>
                    <a:lnTo>
                      <a:pt x="0" y="50528"/>
                    </a:lnTo>
                    <a:lnTo>
                      <a:pt x="0" y="61657"/>
                    </a:lnTo>
                    <a:lnTo>
                      <a:pt x="0" y="73255"/>
                    </a:lnTo>
                    <a:lnTo>
                      <a:pt x="0" y="85416"/>
                    </a:lnTo>
                    <a:lnTo>
                      <a:pt x="0" y="98077"/>
                    </a:lnTo>
                    <a:lnTo>
                      <a:pt x="0" y="111133"/>
                    </a:lnTo>
                    <a:lnTo>
                      <a:pt x="0" y="124484"/>
                    </a:lnTo>
                    <a:lnTo>
                      <a:pt x="0" y="138050"/>
                    </a:lnTo>
                    <a:lnTo>
                      <a:pt x="0" y="151666"/>
                    </a:lnTo>
                    <a:lnTo>
                      <a:pt x="0" y="161828"/>
                    </a:lnTo>
                    <a:lnTo>
                      <a:pt x="0" y="164343"/>
                    </a:lnTo>
                    <a:lnTo>
                      <a:pt x="0" y="160794"/>
                    </a:lnTo>
                    <a:lnTo>
                      <a:pt x="0" y="153345"/>
                    </a:lnTo>
                    <a:lnTo>
                      <a:pt x="0" y="143472"/>
                    </a:lnTo>
                    <a:lnTo>
                      <a:pt x="0" y="132094"/>
                    </a:lnTo>
                    <a:lnTo>
                      <a:pt x="0" y="119769"/>
                    </a:lnTo>
                    <a:lnTo>
                      <a:pt x="0" y="106844"/>
                    </a:lnTo>
                    <a:lnTo>
                      <a:pt x="5" y="93537"/>
                    </a:lnTo>
                    <a:lnTo>
                      <a:pt x="178" y="80150"/>
                    </a:lnTo>
                    <a:lnTo>
                      <a:pt x="826" y="67075"/>
                    </a:lnTo>
                    <a:lnTo>
                      <a:pt x="2084" y="54503"/>
                    </a:lnTo>
                    <a:lnTo>
                      <a:pt x="4081" y="42602"/>
                    </a:lnTo>
                    <a:lnTo>
                      <a:pt x="7027" y="31600"/>
                    </a:lnTo>
                    <a:lnTo>
                      <a:pt x="10941" y="21546"/>
                    </a:lnTo>
                    <a:lnTo>
                      <a:pt x="15858" y="12811"/>
                    </a:lnTo>
                    <a:lnTo>
                      <a:pt x="21907" y="6146"/>
                    </a:lnTo>
                    <a:lnTo>
                      <a:pt x="29046" y="1789"/>
                    </a:lnTo>
                    <a:lnTo>
                      <a:pt x="36940" y="0"/>
                    </a:lnTo>
                    <a:lnTo>
                      <a:pt x="45076" y="1293"/>
                    </a:lnTo>
                    <a:lnTo>
                      <a:pt x="53134" y="5642"/>
                    </a:lnTo>
                    <a:lnTo>
                      <a:pt x="60830" y="12443"/>
                    </a:lnTo>
                    <a:lnTo>
                      <a:pt x="67845" y="20818"/>
                    </a:lnTo>
                    <a:lnTo>
                      <a:pt x="74079" y="30107"/>
                    </a:lnTo>
                    <a:lnTo>
                      <a:pt x="79605" y="39915"/>
                    </a:lnTo>
                    <a:lnTo>
                      <a:pt x="84558" y="50017"/>
                    </a:lnTo>
                    <a:lnTo>
                      <a:pt x="89070" y="60287"/>
                    </a:lnTo>
                    <a:lnTo>
                      <a:pt x="92932" y="70657"/>
                    </a:lnTo>
                    <a:lnTo>
                      <a:pt x="95624" y="81087"/>
                    </a:lnTo>
                    <a:lnTo>
                      <a:pt x="96956" y="91548"/>
                    </a:lnTo>
                    <a:lnTo>
                      <a:pt x="97201" y="101957"/>
                    </a:lnTo>
                    <a:lnTo>
                      <a:pt x="96946" y="113404"/>
                    </a:lnTo>
                    <a:lnTo>
                      <a:pt x="96161" y="129131"/>
                    </a:lnTo>
                    <a:lnTo>
                      <a:pt x="94757" y="154607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4" name="Freeform 73"/>
              <p:cNvSpPr/>
              <p:nvPr/>
            </p:nvSpPr>
            <p:spPr>
              <a:xfrm>
                <a:off x="8796727" y="3668391"/>
                <a:ext cx="122204" cy="154644"/>
              </a:xfrm>
              <a:custGeom>
                <a:avLst/>
                <a:gdLst/>
                <a:ahLst/>
                <a:cxnLst/>
                <a:rect l="0" t="0" r="0" b="0"/>
                <a:pathLst>
                  <a:path w="122204" h="154644">
                    <a:moveTo>
                      <a:pt x="65438" y="0"/>
                    </a:moveTo>
                    <a:lnTo>
                      <a:pt x="56704" y="5868"/>
                    </a:lnTo>
                    <a:lnTo>
                      <a:pt x="48997" y="11432"/>
                    </a:lnTo>
                    <a:lnTo>
                      <a:pt x="41599" y="17236"/>
                    </a:lnTo>
                    <a:lnTo>
                      <a:pt x="34512" y="23489"/>
                    </a:lnTo>
                    <a:lnTo>
                      <a:pt x="27981" y="30468"/>
                    </a:lnTo>
                    <a:lnTo>
                      <a:pt x="22109" y="38249"/>
                    </a:lnTo>
                    <a:lnTo>
                      <a:pt x="16845" y="46751"/>
                    </a:lnTo>
                    <a:lnTo>
                      <a:pt x="12074" y="55829"/>
                    </a:lnTo>
                    <a:lnTo>
                      <a:pt x="7688" y="65347"/>
                    </a:lnTo>
                    <a:lnTo>
                      <a:pt x="3911" y="75348"/>
                    </a:lnTo>
                    <a:lnTo>
                      <a:pt x="1279" y="86046"/>
                    </a:lnTo>
                    <a:lnTo>
                      <a:pt x="0" y="97493"/>
                    </a:lnTo>
                    <a:lnTo>
                      <a:pt x="295" y="109283"/>
                    </a:lnTo>
                    <a:lnTo>
                      <a:pt x="2545" y="120662"/>
                    </a:lnTo>
                    <a:lnTo>
                      <a:pt x="6772" y="131228"/>
                    </a:lnTo>
                    <a:lnTo>
                      <a:pt x="12863" y="140439"/>
                    </a:lnTo>
                    <a:lnTo>
                      <a:pt x="20767" y="147490"/>
                    </a:lnTo>
                    <a:lnTo>
                      <a:pt x="30261" y="152146"/>
                    </a:lnTo>
                    <a:lnTo>
                      <a:pt x="40869" y="154491"/>
                    </a:lnTo>
                    <a:lnTo>
                      <a:pt x="51972" y="154643"/>
                    </a:lnTo>
                    <a:lnTo>
                      <a:pt x="63172" y="152895"/>
                    </a:lnTo>
                    <a:lnTo>
                      <a:pt x="74129" y="149471"/>
                    </a:lnTo>
                    <a:lnTo>
                      <a:pt x="84488" y="144440"/>
                    </a:lnTo>
                    <a:lnTo>
                      <a:pt x="94111" y="137984"/>
                    </a:lnTo>
                    <a:lnTo>
                      <a:pt x="102725" y="130211"/>
                    </a:lnTo>
                    <a:lnTo>
                      <a:pt x="109840" y="121092"/>
                    </a:lnTo>
                    <a:lnTo>
                      <a:pt x="115327" y="110738"/>
                    </a:lnTo>
                    <a:lnTo>
                      <a:pt x="119198" y="99532"/>
                    </a:lnTo>
                    <a:lnTo>
                      <a:pt x="121440" y="88019"/>
                    </a:lnTo>
                    <a:lnTo>
                      <a:pt x="122203" y="76540"/>
                    </a:lnTo>
                    <a:lnTo>
                      <a:pt x="121599" y="65394"/>
                    </a:lnTo>
                    <a:lnTo>
                      <a:pt x="119608" y="54908"/>
                    </a:lnTo>
                    <a:lnTo>
                      <a:pt x="116346" y="45191"/>
                    </a:lnTo>
                    <a:lnTo>
                      <a:pt x="112039" y="36174"/>
                    </a:lnTo>
                    <a:lnTo>
                      <a:pt x="106932" y="27723"/>
                    </a:lnTo>
                    <a:lnTo>
                      <a:pt x="101239" y="19714"/>
                    </a:lnTo>
                    <a:lnTo>
                      <a:pt x="95049" y="12523"/>
                    </a:lnTo>
                    <a:lnTo>
                      <a:pt x="87515" y="6424"/>
                    </a:lnTo>
                    <a:lnTo>
                      <a:pt x="75745" y="1995"/>
                    </a:lnTo>
                    <a:lnTo>
                      <a:pt x="54910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5" name="Freeform 74"/>
              <p:cNvSpPr/>
              <p:nvPr/>
            </p:nvSpPr>
            <p:spPr>
              <a:xfrm>
                <a:off x="8956922" y="3715840"/>
                <a:ext cx="157928" cy="142065"/>
              </a:xfrm>
              <a:custGeom>
                <a:avLst/>
                <a:gdLst/>
                <a:ahLst/>
                <a:cxnLst/>
                <a:rect l="0" t="0" r="0" b="0"/>
                <a:pathLst>
                  <a:path w="157928" h="142065">
                    <a:moveTo>
                      <a:pt x="0" y="15722"/>
                    </a:moveTo>
                    <a:lnTo>
                      <a:pt x="67" y="30324"/>
                    </a:lnTo>
                    <a:lnTo>
                      <a:pt x="707" y="43596"/>
                    </a:lnTo>
                    <a:lnTo>
                      <a:pt x="2000" y="56797"/>
                    </a:lnTo>
                    <a:lnTo>
                      <a:pt x="3686" y="70138"/>
                    </a:lnTo>
                    <a:lnTo>
                      <a:pt x="5354" y="83647"/>
                    </a:lnTo>
                    <a:lnTo>
                      <a:pt x="6769" y="97213"/>
                    </a:lnTo>
                    <a:lnTo>
                      <a:pt x="7938" y="107735"/>
                    </a:lnTo>
                    <a:lnTo>
                      <a:pt x="8718" y="111312"/>
                    </a:lnTo>
                    <a:lnTo>
                      <a:pt x="8709" y="109176"/>
                    </a:lnTo>
                    <a:lnTo>
                      <a:pt x="7851" y="103479"/>
                    </a:lnTo>
                    <a:lnTo>
                      <a:pt x="6432" y="95566"/>
                    </a:lnTo>
                    <a:lnTo>
                      <a:pt x="4923" y="86020"/>
                    </a:lnTo>
                    <a:lnTo>
                      <a:pt x="3610" y="75215"/>
                    </a:lnTo>
                    <a:lnTo>
                      <a:pt x="2742" y="63625"/>
                    </a:lnTo>
                    <a:lnTo>
                      <a:pt x="2616" y="51813"/>
                    </a:lnTo>
                    <a:lnTo>
                      <a:pt x="3321" y="40121"/>
                    </a:lnTo>
                    <a:lnTo>
                      <a:pt x="5100" y="28991"/>
                    </a:lnTo>
                    <a:lnTo>
                      <a:pt x="8423" y="19045"/>
                    </a:lnTo>
                    <a:lnTo>
                      <a:pt x="13396" y="10524"/>
                    </a:lnTo>
                    <a:lnTo>
                      <a:pt x="19666" y="3973"/>
                    </a:lnTo>
                    <a:lnTo>
                      <a:pt x="26630" y="377"/>
                    </a:lnTo>
                    <a:lnTo>
                      <a:pt x="33860" y="0"/>
                    </a:lnTo>
                    <a:lnTo>
                      <a:pt x="40984" y="2492"/>
                    </a:lnTo>
                    <a:lnTo>
                      <a:pt x="47606" y="7278"/>
                    </a:lnTo>
                    <a:lnTo>
                      <a:pt x="53567" y="13793"/>
                    </a:lnTo>
                    <a:lnTo>
                      <a:pt x="58739" y="21721"/>
                    </a:lnTo>
                    <a:lnTo>
                      <a:pt x="62922" y="31002"/>
                    </a:lnTo>
                    <a:lnTo>
                      <a:pt x="66113" y="41394"/>
                    </a:lnTo>
                    <a:lnTo>
                      <a:pt x="68621" y="49042"/>
                    </a:lnTo>
                    <a:lnTo>
                      <a:pt x="70615" y="49574"/>
                    </a:lnTo>
                    <a:lnTo>
                      <a:pt x="71920" y="44747"/>
                    </a:lnTo>
                    <a:lnTo>
                      <a:pt x="73024" y="36891"/>
                    </a:lnTo>
                    <a:lnTo>
                      <a:pt x="74752" y="27890"/>
                    </a:lnTo>
                    <a:lnTo>
                      <a:pt x="77506" y="18794"/>
                    </a:lnTo>
                    <a:lnTo>
                      <a:pt x="81470" y="10673"/>
                    </a:lnTo>
                    <a:lnTo>
                      <a:pt x="86794" y="4852"/>
                    </a:lnTo>
                    <a:lnTo>
                      <a:pt x="93400" y="1822"/>
                    </a:lnTo>
                    <a:lnTo>
                      <a:pt x="100748" y="1543"/>
                    </a:lnTo>
                    <a:lnTo>
                      <a:pt x="107975" y="3845"/>
                    </a:lnTo>
                    <a:lnTo>
                      <a:pt x="114605" y="8354"/>
                    </a:lnTo>
                    <a:lnTo>
                      <a:pt x="120526" y="14764"/>
                    </a:lnTo>
                    <a:lnTo>
                      <a:pt x="125811" y="22944"/>
                    </a:lnTo>
                    <a:lnTo>
                      <a:pt x="130586" y="32655"/>
                    </a:lnTo>
                    <a:lnTo>
                      <a:pt x="134981" y="43425"/>
                    </a:lnTo>
                    <a:lnTo>
                      <a:pt x="139099" y="54645"/>
                    </a:lnTo>
                    <a:lnTo>
                      <a:pt x="143021" y="65930"/>
                    </a:lnTo>
                    <a:lnTo>
                      <a:pt x="146654" y="77242"/>
                    </a:lnTo>
                    <a:lnTo>
                      <a:pt x="150101" y="90209"/>
                    </a:lnTo>
                    <a:lnTo>
                      <a:pt x="153668" y="109319"/>
                    </a:lnTo>
                    <a:lnTo>
                      <a:pt x="157927" y="142064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Freeform 75"/>
              <p:cNvSpPr/>
              <p:nvPr/>
            </p:nvSpPr>
            <p:spPr>
              <a:xfrm>
                <a:off x="9167492" y="3752619"/>
                <a:ext cx="21058" cy="126343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126343">
                    <a:moveTo>
                      <a:pt x="0" y="0"/>
                    </a:moveTo>
                    <a:lnTo>
                      <a:pt x="2934" y="11803"/>
                    </a:lnTo>
                    <a:lnTo>
                      <a:pt x="5716" y="23572"/>
                    </a:lnTo>
                    <a:lnTo>
                      <a:pt x="8606" y="36457"/>
                    </a:lnTo>
                    <a:lnTo>
                      <a:pt x="11301" y="50132"/>
                    </a:lnTo>
                    <a:lnTo>
                      <a:pt x="13169" y="63812"/>
                    </a:lnTo>
                    <a:lnTo>
                      <a:pt x="13935" y="77015"/>
                    </a:lnTo>
                    <a:lnTo>
                      <a:pt x="13992" y="89162"/>
                    </a:lnTo>
                    <a:lnTo>
                      <a:pt x="14328" y="100618"/>
                    </a:lnTo>
                    <a:lnTo>
                      <a:pt x="16087" y="112381"/>
                    </a:lnTo>
                    <a:lnTo>
                      <a:pt x="21057" y="126342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Freeform 76"/>
              <p:cNvSpPr/>
              <p:nvPr/>
            </p:nvSpPr>
            <p:spPr>
              <a:xfrm>
                <a:off x="9167492" y="3605221"/>
                <a:ext cx="10529" cy="21057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21057">
                    <a:moveTo>
                      <a:pt x="0" y="0"/>
                    </a:moveTo>
                    <a:lnTo>
                      <a:pt x="10528" y="21056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8" name="Freeform 77"/>
              <p:cNvSpPr/>
              <p:nvPr/>
            </p:nvSpPr>
            <p:spPr>
              <a:xfrm>
                <a:off x="9251719" y="3711292"/>
                <a:ext cx="126343" cy="178199"/>
              </a:xfrm>
              <a:custGeom>
                <a:avLst/>
                <a:gdLst/>
                <a:ahLst/>
                <a:cxnLst/>
                <a:rect l="0" t="0" r="0" b="0"/>
                <a:pathLst>
                  <a:path w="126343" h="178199">
                    <a:moveTo>
                      <a:pt x="0" y="83442"/>
                    </a:moveTo>
                    <a:lnTo>
                      <a:pt x="68" y="95109"/>
                    </a:lnTo>
                    <a:lnTo>
                      <a:pt x="708" y="105599"/>
                    </a:lnTo>
                    <a:lnTo>
                      <a:pt x="2007" y="115829"/>
                    </a:lnTo>
                    <a:lnTo>
                      <a:pt x="3950" y="123477"/>
                    </a:lnTo>
                    <a:lnTo>
                      <a:pt x="6099" y="125131"/>
                    </a:lnTo>
                    <a:lnTo>
                      <a:pt x="7715" y="121188"/>
                    </a:lnTo>
                    <a:lnTo>
                      <a:pt x="8762" y="113024"/>
                    </a:lnTo>
                    <a:lnTo>
                      <a:pt x="9414" y="101870"/>
                    </a:lnTo>
                    <a:lnTo>
                      <a:pt x="9818" y="88648"/>
                    </a:lnTo>
                    <a:lnTo>
                      <a:pt x="10081" y="74025"/>
                    </a:lnTo>
                    <a:lnTo>
                      <a:pt x="10587" y="58781"/>
                    </a:lnTo>
                    <a:lnTo>
                      <a:pt x="11987" y="43843"/>
                    </a:lnTo>
                    <a:lnTo>
                      <a:pt x="14568" y="29703"/>
                    </a:lnTo>
                    <a:lnTo>
                      <a:pt x="18608" y="17258"/>
                    </a:lnTo>
                    <a:lnTo>
                      <a:pt x="24527" y="7938"/>
                    </a:lnTo>
                    <a:lnTo>
                      <a:pt x="32355" y="2235"/>
                    </a:lnTo>
                    <a:lnTo>
                      <a:pt x="41509" y="0"/>
                    </a:lnTo>
                    <a:lnTo>
                      <a:pt x="51023" y="909"/>
                    </a:lnTo>
                    <a:lnTo>
                      <a:pt x="60297" y="4450"/>
                    </a:lnTo>
                    <a:lnTo>
                      <a:pt x="68960" y="10363"/>
                    </a:lnTo>
                    <a:lnTo>
                      <a:pt x="76699" y="18734"/>
                    </a:lnTo>
                    <a:lnTo>
                      <a:pt x="83454" y="29388"/>
                    </a:lnTo>
                    <a:lnTo>
                      <a:pt x="89345" y="41775"/>
                    </a:lnTo>
                    <a:lnTo>
                      <a:pt x="94553" y="55151"/>
                    </a:lnTo>
                    <a:lnTo>
                      <a:pt x="99247" y="68993"/>
                    </a:lnTo>
                    <a:lnTo>
                      <a:pt x="103573" y="82862"/>
                    </a:lnTo>
                    <a:lnTo>
                      <a:pt x="107640" y="96321"/>
                    </a:lnTo>
                    <a:lnTo>
                      <a:pt x="111524" y="109180"/>
                    </a:lnTo>
                    <a:lnTo>
                      <a:pt x="115130" y="121386"/>
                    </a:lnTo>
                    <a:lnTo>
                      <a:pt x="118554" y="134324"/>
                    </a:lnTo>
                    <a:lnTo>
                      <a:pt x="122101" y="151362"/>
                    </a:lnTo>
                    <a:lnTo>
                      <a:pt x="126342" y="178198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Freeform 78"/>
              <p:cNvSpPr/>
              <p:nvPr/>
            </p:nvSpPr>
            <p:spPr>
              <a:xfrm>
                <a:off x="9414154" y="3705678"/>
                <a:ext cx="216593" cy="217888"/>
              </a:xfrm>
              <a:custGeom>
                <a:avLst/>
                <a:gdLst/>
                <a:ahLst/>
                <a:cxnLst/>
                <a:rect l="0" t="0" r="0" b="0"/>
                <a:pathLst>
                  <a:path w="216593" h="217888">
                    <a:moveTo>
                      <a:pt x="90250" y="110112"/>
                    </a:moveTo>
                    <a:lnTo>
                      <a:pt x="90182" y="98310"/>
                    </a:lnTo>
                    <a:lnTo>
                      <a:pt x="89543" y="86540"/>
                    </a:lnTo>
                    <a:lnTo>
                      <a:pt x="88242" y="73655"/>
                    </a:lnTo>
                    <a:lnTo>
                      <a:pt x="86208" y="59980"/>
                    </a:lnTo>
                    <a:lnTo>
                      <a:pt x="83243" y="46300"/>
                    </a:lnTo>
                    <a:lnTo>
                      <a:pt x="79319" y="33103"/>
                    </a:lnTo>
                    <a:lnTo>
                      <a:pt x="74397" y="21169"/>
                    </a:lnTo>
                    <a:lnTo>
                      <a:pt x="68344" y="11683"/>
                    </a:lnTo>
                    <a:lnTo>
                      <a:pt x="61205" y="5062"/>
                    </a:lnTo>
                    <a:lnTo>
                      <a:pt x="53310" y="1231"/>
                    </a:lnTo>
                    <a:lnTo>
                      <a:pt x="45174" y="0"/>
                    </a:lnTo>
                    <a:lnTo>
                      <a:pt x="37115" y="990"/>
                    </a:lnTo>
                    <a:lnTo>
                      <a:pt x="29419" y="4057"/>
                    </a:lnTo>
                    <a:lnTo>
                      <a:pt x="22404" y="9371"/>
                    </a:lnTo>
                    <a:lnTo>
                      <a:pt x="16174" y="16828"/>
                    </a:lnTo>
                    <a:lnTo>
                      <a:pt x="10823" y="26086"/>
                    </a:lnTo>
                    <a:lnTo>
                      <a:pt x="6519" y="36740"/>
                    </a:lnTo>
                    <a:lnTo>
                      <a:pt x="3254" y="48424"/>
                    </a:lnTo>
                    <a:lnTo>
                      <a:pt x="1044" y="60845"/>
                    </a:lnTo>
                    <a:lnTo>
                      <a:pt x="0" y="73781"/>
                    </a:lnTo>
                    <a:lnTo>
                      <a:pt x="81" y="87068"/>
                    </a:lnTo>
                    <a:lnTo>
                      <a:pt x="1269" y="100429"/>
                    </a:lnTo>
                    <a:lnTo>
                      <a:pt x="3661" y="113481"/>
                    </a:lnTo>
                    <a:lnTo>
                      <a:pt x="7200" y="126029"/>
                    </a:lnTo>
                    <a:lnTo>
                      <a:pt x="11864" y="137745"/>
                    </a:lnTo>
                    <a:lnTo>
                      <a:pt x="17743" y="148088"/>
                    </a:lnTo>
                    <a:lnTo>
                      <a:pt x="24769" y="156882"/>
                    </a:lnTo>
                    <a:lnTo>
                      <a:pt x="32587" y="163786"/>
                    </a:lnTo>
                    <a:lnTo>
                      <a:pt x="40671" y="168151"/>
                    </a:lnTo>
                    <a:lnTo>
                      <a:pt x="48700" y="169859"/>
                    </a:lnTo>
                    <a:lnTo>
                      <a:pt x="56546" y="169074"/>
                    </a:lnTo>
                    <a:lnTo>
                      <a:pt x="64194" y="165972"/>
                    </a:lnTo>
                    <a:lnTo>
                      <a:pt x="71667" y="160889"/>
                    </a:lnTo>
                    <a:lnTo>
                      <a:pt x="78839" y="154243"/>
                    </a:lnTo>
                    <a:lnTo>
                      <a:pt x="85435" y="146429"/>
                    </a:lnTo>
                    <a:lnTo>
                      <a:pt x="91354" y="137773"/>
                    </a:lnTo>
                    <a:lnTo>
                      <a:pt x="96655" y="128522"/>
                    </a:lnTo>
                    <a:lnTo>
                      <a:pt x="101449" y="118862"/>
                    </a:lnTo>
                    <a:lnTo>
                      <a:pt x="105868" y="108990"/>
                    </a:lnTo>
                    <a:lnTo>
                      <a:pt x="110234" y="101504"/>
                    </a:lnTo>
                    <a:lnTo>
                      <a:pt x="114613" y="99756"/>
                    </a:lnTo>
                    <a:lnTo>
                      <a:pt x="118771" y="103090"/>
                    </a:lnTo>
                    <a:lnTo>
                      <a:pt x="123073" y="110018"/>
                    </a:lnTo>
                    <a:lnTo>
                      <a:pt x="127651" y="119356"/>
                    </a:lnTo>
                    <a:lnTo>
                      <a:pt x="132267" y="130285"/>
                    </a:lnTo>
                    <a:lnTo>
                      <a:pt x="136745" y="142260"/>
                    </a:lnTo>
                    <a:lnTo>
                      <a:pt x="141189" y="154760"/>
                    </a:lnTo>
                    <a:lnTo>
                      <a:pt x="145915" y="167242"/>
                    </a:lnTo>
                    <a:lnTo>
                      <a:pt x="151094" y="179411"/>
                    </a:lnTo>
                    <a:lnTo>
                      <a:pt x="157061" y="190703"/>
                    </a:lnTo>
                    <a:lnTo>
                      <a:pt x="164364" y="200233"/>
                    </a:lnTo>
                    <a:lnTo>
                      <a:pt x="173153" y="207673"/>
                    </a:lnTo>
                    <a:lnTo>
                      <a:pt x="182674" y="213007"/>
                    </a:lnTo>
                    <a:lnTo>
                      <a:pt x="192380" y="216678"/>
                    </a:lnTo>
                    <a:lnTo>
                      <a:pt x="203125" y="217887"/>
                    </a:lnTo>
                    <a:lnTo>
                      <a:pt x="216592" y="215397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Freeform 79"/>
              <p:cNvSpPr/>
              <p:nvPr/>
            </p:nvSpPr>
            <p:spPr>
              <a:xfrm>
                <a:off x="9620217" y="3468350"/>
                <a:ext cx="10530" cy="421141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421141">
                    <a:moveTo>
                      <a:pt x="0" y="0"/>
                    </a:moveTo>
                    <a:lnTo>
                      <a:pt x="0" y="11936"/>
                    </a:lnTo>
                    <a:lnTo>
                      <a:pt x="0" y="24985"/>
                    </a:lnTo>
                    <a:lnTo>
                      <a:pt x="0" y="40464"/>
                    </a:lnTo>
                    <a:lnTo>
                      <a:pt x="0" y="57859"/>
                    </a:lnTo>
                    <a:lnTo>
                      <a:pt x="0" y="76172"/>
                    </a:lnTo>
                    <a:lnTo>
                      <a:pt x="0" y="94717"/>
                    </a:lnTo>
                    <a:lnTo>
                      <a:pt x="0" y="113015"/>
                    </a:lnTo>
                    <a:lnTo>
                      <a:pt x="0" y="130661"/>
                    </a:lnTo>
                    <a:lnTo>
                      <a:pt x="0" y="147521"/>
                    </a:lnTo>
                    <a:lnTo>
                      <a:pt x="0" y="163823"/>
                    </a:lnTo>
                    <a:lnTo>
                      <a:pt x="0" y="180009"/>
                    </a:lnTo>
                    <a:lnTo>
                      <a:pt x="5" y="196348"/>
                    </a:lnTo>
                    <a:lnTo>
                      <a:pt x="177" y="212766"/>
                    </a:lnTo>
                    <a:lnTo>
                      <a:pt x="826" y="228950"/>
                    </a:lnTo>
                    <a:lnTo>
                      <a:pt x="2075" y="244738"/>
                    </a:lnTo>
                    <a:lnTo>
                      <a:pt x="3728" y="260444"/>
                    </a:lnTo>
                    <a:lnTo>
                      <a:pt x="5376" y="276740"/>
                    </a:lnTo>
                    <a:lnTo>
                      <a:pt x="6779" y="293957"/>
                    </a:lnTo>
                    <a:lnTo>
                      <a:pt x="7872" y="311774"/>
                    </a:lnTo>
                    <a:lnTo>
                      <a:pt x="8678" y="329435"/>
                    </a:lnTo>
                    <a:lnTo>
                      <a:pt x="9258" y="346487"/>
                    </a:lnTo>
                    <a:lnTo>
                      <a:pt x="9663" y="362425"/>
                    </a:lnTo>
                    <a:lnTo>
                      <a:pt x="9987" y="378200"/>
                    </a:lnTo>
                    <a:lnTo>
                      <a:pt x="10259" y="396309"/>
                    </a:lnTo>
                    <a:lnTo>
                      <a:pt x="10529" y="42114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1" name="Freeform 80"/>
              <p:cNvSpPr/>
              <p:nvPr/>
            </p:nvSpPr>
            <p:spPr>
              <a:xfrm>
                <a:off x="9483346" y="3657863"/>
                <a:ext cx="252686" cy="42115"/>
              </a:xfrm>
              <a:custGeom>
                <a:avLst/>
                <a:gdLst/>
                <a:ahLst/>
                <a:cxnLst/>
                <a:rect l="0" t="0" r="0" b="0"/>
                <a:pathLst>
                  <a:path w="252686" h="42115">
                    <a:moveTo>
                      <a:pt x="252685" y="0"/>
                    </a:moveTo>
                    <a:lnTo>
                      <a:pt x="238016" y="0"/>
                    </a:lnTo>
                    <a:lnTo>
                      <a:pt x="224105" y="0"/>
                    </a:lnTo>
                    <a:lnTo>
                      <a:pt x="209607" y="5"/>
                    </a:lnTo>
                    <a:lnTo>
                      <a:pt x="194405" y="178"/>
                    </a:lnTo>
                    <a:lnTo>
                      <a:pt x="178581" y="826"/>
                    </a:lnTo>
                    <a:lnTo>
                      <a:pt x="162265" y="2079"/>
                    </a:lnTo>
                    <a:lnTo>
                      <a:pt x="145747" y="3904"/>
                    </a:lnTo>
                    <a:lnTo>
                      <a:pt x="129440" y="6201"/>
                    </a:lnTo>
                    <a:lnTo>
                      <a:pt x="113554" y="8857"/>
                    </a:lnTo>
                    <a:lnTo>
                      <a:pt x="98278" y="11776"/>
                    </a:lnTo>
                    <a:lnTo>
                      <a:pt x="83860" y="14880"/>
                    </a:lnTo>
                    <a:lnTo>
                      <a:pt x="70350" y="18114"/>
                    </a:lnTo>
                    <a:lnTo>
                      <a:pt x="57704" y="21478"/>
                    </a:lnTo>
                    <a:lnTo>
                      <a:pt x="44424" y="25459"/>
                    </a:lnTo>
                    <a:lnTo>
                      <a:pt x="27105" y="31522"/>
                    </a:lnTo>
                    <a:lnTo>
                      <a:pt x="0" y="42114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2" name="Freeform 81"/>
              <p:cNvSpPr/>
              <p:nvPr/>
            </p:nvSpPr>
            <p:spPr>
              <a:xfrm>
                <a:off x="9696435" y="3699977"/>
                <a:ext cx="100454" cy="198274"/>
              </a:xfrm>
              <a:custGeom>
                <a:avLst/>
                <a:gdLst/>
                <a:ahLst/>
                <a:cxnLst/>
                <a:rect l="0" t="0" r="0" b="0"/>
                <a:pathLst>
                  <a:path w="100454" h="198274">
                    <a:moveTo>
                      <a:pt x="71181" y="0"/>
                    </a:moveTo>
                    <a:lnTo>
                      <a:pt x="62446" y="3068"/>
                    </a:lnTo>
                    <a:lnTo>
                      <a:pt x="54740" y="7130"/>
                    </a:lnTo>
                    <a:lnTo>
                      <a:pt x="47337" y="12618"/>
                    </a:lnTo>
                    <a:lnTo>
                      <a:pt x="40077" y="19206"/>
                    </a:lnTo>
                    <a:lnTo>
                      <a:pt x="32898" y="26355"/>
                    </a:lnTo>
                    <a:lnTo>
                      <a:pt x="25782" y="33708"/>
                    </a:lnTo>
                    <a:lnTo>
                      <a:pt x="19038" y="41413"/>
                    </a:lnTo>
                    <a:lnTo>
                      <a:pt x="13267" y="50019"/>
                    </a:lnTo>
                    <a:lnTo>
                      <a:pt x="8722" y="59769"/>
                    </a:lnTo>
                    <a:lnTo>
                      <a:pt x="5333" y="70604"/>
                    </a:lnTo>
                    <a:lnTo>
                      <a:pt x="2893" y="82334"/>
                    </a:lnTo>
                    <a:lnTo>
                      <a:pt x="1180" y="94743"/>
                    </a:lnTo>
                    <a:lnTo>
                      <a:pt x="166" y="107483"/>
                    </a:lnTo>
                    <a:lnTo>
                      <a:pt x="0" y="120101"/>
                    </a:lnTo>
                    <a:lnTo>
                      <a:pt x="704" y="132356"/>
                    </a:lnTo>
                    <a:lnTo>
                      <a:pt x="2328" y="144041"/>
                    </a:lnTo>
                    <a:lnTo>
                      <a:pt x="5021" y="154896"/>
                    </a:lnTo>
                    <a:lnTo>
                      <a:pt x="8765" y="164859"/>
                    </a:lnTo>
                    <a:lnTo>
                      <a:pt x="13567" y="173872"/>
                    </a:lnTo>
                    <a:lnTo>
                      <a:pt x="19541" y="181789"/>
                    </a:lnTo>
                    <a:lnTo>
                      <a:pt x="26633" y="188622"/>
                    </a:lnTo>
                    <a:lnTo>
                      <a:pt x="34667" y="194042"/>
                    </a:lnTo>
                    <a:lnTo>
                      <a:pt x="43429" y="197329"/>
                    </a:lnTo>
                    <a:lnTo>
                      <a:pt x="52721" y="198273"/>
                    </a:lnTo>
                    <a:lnTo>
                      <a:pt x="62059" y="196957"/>
                    </a:lnTo>
                    <a:lnTo>
                      <a:pt x="70716" y="193491"/>
                    </a:lnTo>
                    <a:lnTo>
                      <a:pt x="78343" y="188155"/>
                    </a:lnTo>
                    <a:lnTo>
                      <a:pt x="84785" y="181168"/>
                    </a:lnTo>
                    <a:lnTo>
                      <a:pt x="89896" y="172592"/>
                    </a:lnTo>
                    <a:lnTo>
                      <a:pt x="93741" y="162606"/>
                    </a:lnTo>
                    <a:lnTo>
                      <a:pt x="96528" y="151480"/>
                    </a:lnTo>
                    <a:lnTo>
                      <a:pt x="98498" y="139488"/>
                    </a:lnTo>
                    <a:lnTo>
                      <a:pt x="99859" y="126871"/>
                    </a:lnTo>
                    <a:lnTo>
                      <a:pt x="100453" y="113976"/>
                    </a:lnTo>
                    <a:lnTo>
                      <a:pt x="99796" y="101245"/>
                    </a:lnTo>
                    <a:lnTo>
                      <a:pt x="97722" y="88906"/>
                    </a:lnTo>
                    <a:lnTo>
                      <a:pt x="94364" y="76994"/>
                    </a:lnTo>
                    <a:lnTo>
                      <a:pt x="89967" y="65454"/>
                    </a:lnTo>
                    <a:lnTo>
                      <a:pt x="84795" y="54221"/>
                    </a:lnTo>
                    <a:lnTo>
                      <a:pt x="79371" y="43673"/>
                    </a:lnTo>
                    <a:lnTo>
                      <a:pt x="73930" y="33599"/>
                    </a:lnTo>
                    <a:lnTo>
                      <a:pt x="68000" y="23112"/>
                    </a:lnTo>
                    <a:lnTo>
                      <a:pt x="60653" y="10528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" name="Freeform 82"/>
              <p:cNvSpPr/>
              <p:nvPr/>
            </p:nvSpPr>
            <p:spPr>
              <a:xfrm>
                <a:off x="9830787" y="3710506"/>
                <a:ext cx="52644" cy="144952"/>
              </a:xfrm>
              <a:custGeom>
                <a:avLst/>
                <a:gdLst/>
                <a:ahLst/>
                <a:cxnLst/>
                <a:rect l="0" t="0" r="0" b="0"/>
                <a:pathLst>
                  <a:path w="52644" h="144952">
                    <a:moveTo>
                      <a:pt x="0" y="84228"/>
                    </a:moveTo>
                    <a:lnTo>
                      <a:pt x="3001" y="93029"/>
                    </a:lnTo>
                    <a:lnTo>
                      <a:pt x="6423" y="101376"/>
                    </a:lnTo>
                    <a:lnTo>
                      <a:pt x="10614" y="110074"/>
                    </a:lnTo>
                    <a:lnTo>
                      <a:pt x="15341" y="119195"/>
                    </a:lnTo>
                    <a:lnTo>
                      <a:pt x="20174" y="128690"/>
                    </a:lnTo>
                    <a:lnTo>
                      <a:pt x="24838" y="138389"/>
                    </a:lnTo>
                    <a:lnTo>
                      <a:pt x="28732" y="144951"/>
                    </a:lnTo>
                    <a:lnTo>
                      <a:pt x="30946" y="144619"/>
                    </a:lnTo>
                    <a:lnTo>
                      <a:pt x="31349" y="139169"/>
                    </a:lnTo>
                    <a:lnTo>
                      <a:pt x="30390" y="130533"/>
                    </a:lnTo>
                    <a:lnTo>
                      <a:pt x="28694" y="119764"/>
                    </a:lnTo>
                    <a:lnTo>
                      <a:pt x="26894" y="107290"/>
                    </a:lnTo>
                    <a:lnTo>
                      <a:pt x="25335" y="93443"/>
                    </a:lnTo>
                    <a:lnTo>
                      <a:pt x="24445" y="78862"/>
                    </a:lnTo>
                    <a:lnTo>
                      <a:pt x="24824" y="64439"/>
                    </a:lnTo>
                    <a:lnTo>
                      <a:pt x="26666" y="50671"/>
                    </a:lnTo>
                    <a:lnTo>
                      <a:pt x="29726" y="38109"/>
                    </a:lnTo>
                    <a:lnTo>
                      <a:pt x="33910" y="26315"/>
                    </a:lnTo>
                    <a:lnTo>
                      <a:pt x="40705" y="14259"/>
                    </a:lnTo>
                    <a:lnTo>
                      <a:pt x="52643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4" name="Freeform 83"/>
              <p:cNvSpPr/>
              <p:nvPr/>
            </p:nvSpPr>
            <p:spPr>
              <a:xfrm>
                <a:off x="9851844" y="3447293"/>
                <a:ext cx="154406" cy="631711"/>
              </a:xfrm>
              <a:custGeom>
                <a:avLst/>
                <a:gdLst/>
                <a:ahLst/>
                <a:cxnLst/>
                <a:rect l="0" t="0" r="0" b="0"/>
                <a:pathLst>
                  <a:path w="154406" h="631711">
                    <a:moveTo>
                      <a:pt x="0" y="0"/>
                    </a:moveTo>
                    <a:lnTo>
                      <a:pt x="5934" y="6002"/>
                    </a:lnTo>
                    <a:lnTo>
                      <a:pt x="12139" y="12846"/>
                    </a:lnTo>
                    <a:lnTo>
                      <a:pt x="19230" y="21230"/>
                    </a:lnTo>
                    <a:lnTo>
                      <a:pt x="26998" y="30684"/>
                    </a:lnTo>
                    <a:lnTo>
                      <a:pt x="34996" y="40350"/>
                    </a:lnTo>
                    <a:lnTo>
                      <a:pt x="42934" y="49709"/>
                    </a:lnTo>
                    <a:lnTo>
                      <a:pt x="50534" y="58755"/>
                    </a:lnTo>
                    <a:lnTo>
                      <a:pt x="57479" y="67807"/>
                    </a:lnTo>
                    <a:lnTo>
                      <a:pt x="63667" y="77076"/>
                    </a:lnTo>
                    <a:lnTo>
                      <a:pt x="69330" y="86622"/>
                    </a:lnTo>
                    <a:lnTo>
                      <a:pt x="74907" y="96424"/>
                    </a:lnTo>
                    <a:lnTo>
                      <a:pt x="80660" y="106431"/>
                    </a:lnTo>
                    <a:lnTo>
                      <a:pt x="86510" y="116595"/>
                    </a:lnTo>
                    <a:lnTo>
                      <a:pt x="92138" y="126871"/>
                    </a:lnTo>
                    <a:lnTo>
                      <a:pt x="97369" y="137228"/>
                    </a:lnTo>
                    <a:lnTo>
                      <a:pt x="102187" y="147639"/>
                    </a:lnTo>
                    <a:lnTo>
                      <a:pt x="106651" y="158089"/>
                    </a:lnTo>
                    <a:lnTo>
                      <a:pt x="110835" y="168569"/>
                    </a:lnTo>
                    <a:lnTo>
                      <a:pt x="114815" y="179234"/>
                    </a:lnTo>
                    <a:lnTo>
                      <a:pt x="118648" y="190387"/>
                    </a:lnTo>
                    <a:lnTo>
                      <a:pt x="122378" y="202148"/>
                    </a:lnTo>
                    <a:lnTo>
                      <a:pt x="126037" y="214319"/>
                    </a:lnTo>
                    <a:lnTo>
                      <a:pt x="129646" y="226488"/>
                    </a:lnTo>
                    <a:lnTo>
                      <a:pt x="133224" y="238419"/>
                    </a:lnTo>
                    <a:lnTo>
                      <a:pt x="136779" y="250210"/>
                    </a:lnTo>
                    <a:lnTo>
                      <a:pt x="140319" y="262193"/>
                    </a:lnTo>
                    <a:lnTo>
                      <a:pt x="143844" y="274551"/>
                    </a:lnTo>
                    <a:lnTo>
                      <a:pt x="147194" y="287309"/>
                    </a:lnTo>
                    <a:lnTo>
                      <a:pt x="150064" y="300413"/>
                    </a:lnTo>
                    <a:lnTo>
                      <a:pt x="152322" y="313788"/>
                    </a:lnTo>
                    <a:lnTo>
                      <a:pt x="153838" y="327365"/>
                    </a:lnTo>
                    <a:lnTo>
                      <a:pt x="154405" y="341085"/>
                    </a:lnTo>
                    <a:lnTo>
                      <a:pt x="154007" y="354916"/>
                    </a:lnTo>
                    <a:lnTo>
                      <a:pt x="152774" y="369152"/>
                    </a:lnTo>
                    <a:lnTo>
                      <a:pt x="150883" y="384388"/>
                    </a:lnTo>
                    <a:lnTo>
                      <a:pt x="148502" y="400852"/>
                    </a:lnTo>
                    <a:lnTo>
                      <a:pt x="145771" y="417978"/>
                    </a:lnTo>
                    <a:lnTo>
                      <a:pt x="142792" y="434634"/>
                    </a:lnTo>
                    <a:lnTo>
                      <a:pt x="139638" y="450214"/>
                    </a:lnTo>
                    <a:lnTo>
                      <a:pt x="136199" y="464944"/>
                    </a:lnTo>
                    <a:lnTo>
                      <a:pt x="132204" y="479589"/>
                    </a:lnTo>
                    <a:lnTo>
                      <a:pt x="127551" y="494624"/>
                    </a:lnTo>
                    <a:lnTo>
                      <a:pt x="122290" y="510027"/>
                    </a:lnTo>
                    <a:lnTo>
                      <a:pt x="116533" y="525462"/>
                    </a:lnTo>
                    <a:lnTo>
                      <a:pt x="110400" y="540696"/>
                    </a:lnTo>
                    <a:lnTo>
                      <a:pt x="103994" y="555334"/>
                    </a:lnTo>
                    <a:lnTo>
                      <a:pt x="97395" y="568779"/>
                    </a:lnTo>
                    <a:lnTo>
                      <a:pt x="90662" y="580810"/>
                    </a:lnTo>
                    <a:lnTo>
                      <a:pt x="83753" y="591439"/>
                    </a:lnTo>
                    <a:lnTo>
                      <a:pt x="75652" y="601870"/>
                    </a:lnTo>
                    <a:lnTo>
                      <a:pt x="63409" y="614137"/>
                    </a:lnTo>
                    <a:lnTo>
                      <a:pt x="42114" y="63171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86" name="Freeform 85"/>
            <p:cNvSpPr/>
            <p:nvPr/>
          </p:nvSpPr>
          <p:spPr>
            <a:xfrm>
              <a:off x="10057215" y="3914561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4356580" y="5063985"/>
            <a:ext cx="2224061" cy="529050"/>
            <a:chOff x="4356580" y="5063985"/>
            <a:chExt cx="2224061" cy="529050"/>
          </a:xfrm>
        </p:grpSpPr>
        <p:sp>
          <p:nvSpPr>
            <p:cNvPr id="88" name="Freeform 87"/>
            <p:cNvSpPr/>
            <p:nvPr/>
          </p:nvSpPr>
          <p:spPr>
            <a:xfrm>
              <a:off x="4464411" y="5202013"/>
              <a:ext cx="174366" cy="294920"/>
            </a:xfrm>
            <a:custGeom>
              <a:avLst/>
              <a:gdLst/>
              <a:ahLst/>
              <a:cxnLst/>
              <a:rect l="0" t="0" r="0" b="0"/>
              <a:pathLst>
                <a:path w="174366" h="294920">
                  <a:moveTo>
                    <a:pt x="0" y="57958"/>
                  </a:moveTo>
                  <a:lnTo>
                    <a:pt x="3001" y="49224"/>
                  </a:lnTo>
                  <a:lnTo>
                    <a:pt x="6424" y="41517"/>
                  </a:lnTo>
                  <a:lnTo>
                    <a:pt x="10624" y="34120"/>
                  </a:lnTo>
                  <a:lnTo>
                    <a:pt x="15698" y="27031"/>
                  </a:lnTo>
                  <a:lnTo>
                    <a:pt x="21827" y="20501"/>
                  </a:lnTo>
                  <a:lnTo>
                    <a:pt x="29015" y="14634"/>
                  </a:lnTo>
                  <a:lnTo>
                    <a:pt x="37276" y="9542"/>
                  </a:lnTo>
                  <a:lnTo>
                    <a:pt x="46719" y="5419"/>
                  </a:lnTo>
                  <a:lnTo>
                    <a:pt x="57287" y="2287"/>
                  </a:lnTo>
                  <a:lnTo>
                    <a:pt x="68637" y="336"/>
                  </a:lnTo>
                  <a:lnTo>
                    <a:pt x="80247" y="0"/>
                  </a:lnTo>
                  <a:lnTo>
                    <a:pt x="91780" y="1382"/>
                  </a:lnTo>
                  <a:lnTo>
                    <a:pt x="102623" y="4768"/>
                  </a:lnTo>
                  <a:lnTo>
                    <a:pt x="111841" y="10771"/>
                  </a:lnTo>
                  <a:lnTo>
                    <a:pt x="119061" y="19471"/>
                  </a:lnTo>
                  <a:lnTo>
                    <a:pt x="124094" y="30195"/>
                  </a:lnTo>
                  <a:lnTo>
                    <a:pt x="126664" y="41832"/>
                  </a:lnTo>
                  <a:lnTo>
                    <a:pt x="126874" y="53647"/>
                  </a:lnTo>
                  <a:lnTo>
                    <a:pt x="125103" y="65150"/>
                  </a:lnTo>
                  <a:lnTo>
                    <a:pt x="121797" y="75941"/>
                  </a:lnTo>
                  <a:lnTo>
                    <a:pt x="117407" y="85901"/>
                  </a:lnTo>
                  <a:lnTo>
                    <a:pt x="113928" y="95265"/>
                  </a:lnTo>
                  <a:lnTo>
                    <a:pt x="114005" y="103525"/>
                  </a:lnTo>
                  <a:lnTo>
                    <a:pt x="117443" y="109884"/>
                  </a:lnTo>
                  <a:lnTo>
                    <a:pt x="122910" y="115199"/>
                  </a:lnTo>
                  <a:lnTo>
                    <a:pt x="129379" y="120331"/>
                  </a:lnTo>
                  <a:lnTo>
                    <a:pt x="136120" y="125859"/>
                  </a:lnTo>
                  <a:lnTo>
                    <a:pt x="142553" y="132212"/>
                  </a:lnTo>
                  <a:lnTo>
                    <a:pt x="148425" y="139510"/>
                  </a:lnTo>
                  <a:lnTo>
                    <a:pt x="153722" y="147824"/>
                  </a:lnTo>
                  <a:lnTo>
                    <a:pt x="158529" y="157293"/>
                  </a:lnTo>
                  <a:lnTo>
                    <a:pt x="162952" y="167880"/>
                  </a:lnTo>
                  <a:lnTo>
                    <a:pt x="166927" y="179409"/>
                  </a:lnTo>
                  <a:lnTo>
                    <a:pt x="170227" y="191670"/>
                  </a:lnTo>
                  <a:lnTo>
                    <a:pt x="172773" y="204467"/>
                  </a:lnTo>
                  <a:lnTo>
                    <a:pt x="174312" y="217482"/>
                  </a:lnTo>
                  <a:lnTo>
                    <a:pt x="174365" y="230293"/>
                  </a:lnTo>
                  <a:lnTo>
                    <a:pt x="172799" y="242676"/>
                  </a:lnTo>
                  <a:lnTo>
                    <a:pt x="169628" y="254278"/>
                  </a:lnTo>
                  <a:lnTo>
                    <a:pt x="164833" y="264545"/>
                  </a:lnTo>
                  <a:lnTo>
                    <a:pt x="158562" y="273297"/>
                  </a:lnTo>
                  <a:lnTo>
                    <a:pt x="150758" y="280513"/>
                  </a:lnTo>
                  <a:lnTo>
                    <a:pt x="141094" y="286152"/>
                  </a:lnTo>
                  <a:lnTo>
                    <a:pt x="129560" y="290350"/>
                  </a:lnTo>
                  <a:lnTo>
                    <a:pt x="116579" y="293206"/>
                  </a:lnTo>
                  <a:lnTo>
                    <a:pt x="102803" y="294690"/>
                  </a:lnTo>
                  <a:lnTo>
                    <a:pt x="88697" y="294919"/>
                  </a:lnTo>
                  <a:lnTo>
                    <a:pt x="74713" y="294273"/>
                  </a:lnTo>
                  <a:lnTo>
                    <a:pt x="59801" y="293246"/>
                  </a:lnTo>
                  <a:lnTo>
                    <a:pt x="40422" y="291754"/>
                  </a:lnTo>
                  <a:lnTo>
                    <a:pt x="10529" y="289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356580" y="5063985"/>
              <a:ext cx="441189" cy="529050"/>
            </a:xfrm>
            <a:custGeom>
              <a:avLst/>
              <a:gdLst/>
              <a:ahLst/>
              <a:cxnLst/>
              <a:rect l="0" t="0" r="0" b="0"/>
              <a:pathLst>
                <a:path w="441189" h="529050">
                  <a:moveTo>
                    <a:pt x="255231" y="17002"/>
                  </a:moveTo>
                  <a:lnTo>
                    <a:pt x="243496" y="17069"/>
                  </a:lnTo>
                  <a:lnTo>
                    <a:pt x="232367" y="17709"/>
                  </a:lnTo>
                  <a:lnTo>
                    <a:pt x="220778" y="19010"/>
                  </a:lnTo>
                  <a:lnTo>
                    <a:pt x="208961" y="21042"/>
                  </a:lnTo>
                  <a:lnTo>
                    <a:pt x="197598" y="24007"/>
                  </a:lnTo>
                  <a:lnTo>
                    <a:pt x="187044" y="27927"/>
                  </a:lnTo>
                  <a:lnTo>
                    <a:pt x="177171" y="32676"/>
                  </a:lnTo>
                  <a:lnTo>
                    <a:pt x="167550" y="38080"/>
                  </a:lnTo>
                  <a:lnTo>
                    <a:pt x="157889" y="43971"/>
                  </a:lnTo>
                  <a:lnTo>
                    <a:pt x="147908" y="50214"/>
                  </a:lnTo>
                  <a:lnTo>
                    <a:pt x="137282" y="56702"/>
                  </a:lnTo>
                  <a:lnTo>
                    <a:pt x="125912" y="63371"/>
                  </a:lnTo>
                  <a:lnTo>
                    <a:pt x="114189" y="70493"/>
                  </a:lnTo>
                  <a:lnTo>
                    <a:pt x="102859" y="78646"/>
                  </a:lnTo>
                  <a:lnTo>
                    <a:pt x="92313" y="88061"/>
                  </a:lnTo>
                  <a:lnTo>
                    <a:pt x="82438" y="98658"/>
                  </a:lnTo>
                  <a:lnTo>
                    <a:pt x="72813" y="110221"/>
                  </a:lnTo>
                  <a:lnTo>
                    <a:pt x="63161" y="122519"/>
                  </a:lnTo>
                  <a:lnTo>
                    <a:pt x="53695" y="135353"/>
                  </a:lnTo>
                  <a:lnTo>
                    <a:pt x="45011" y="148566"/>
                  </a:lnTo>
                  <a:lnTo>
                    <a:pt x="37389" y="162044"/>
                  </a:lnTo>
                  <a:lnTo>
                    <a:pt x="30795" y="175703"/>
                  </a:lnTo>
                  <a:lnTo>
                    <a:pt x="25057" y="189486"/>
                  </a:lnTo>
                  <a:lnTo>
                    <a:pt x="19977" y="203352"/>
                  </a:lnTo>
                  <a:lnTo>
                    <a:pt x="15377" y="217275"/>
                  </a:lnTo>
                  <a:lnTo>
                    <a:pt x="11121" y="231236"/>
                  </a:lnTo>
                  <a:lnTo>
                    <a:pt x="7112" y="245232"/>
                  </a:lnTo>
                  <a:lnTo>
                    <a:pt x="3604" y="259581"/>
                  </a:lnTo>
                  <a:lnTo>
                    <a:pt x="1159" y="274892"/>
                  </a:lnTo>
                  <a:lnTo>
                    <a:pt x="0" y="291408"/>
                  </a:lnTo>
                  <a:lnTo>
                    <a:pt x="38" y="308568"/>
                  </a:lnTo>
                  <a:lnTo>
                    <a:pt x="1051" y="325247"/>
                  </a:lnTo>
                  <a:lnTo>
                    <a:pt x="2807" y="340833"/>
                  </a:lnTo>
                  <a:lnTo>
                    <a:pt x="5103" y="355229"/>
                  </a:lnTo>
                  <a:lnTo>
                    <a:pt x="7781" y="368584"/>
                  </a:lnTo>
                  <a:lnTo>
                    <a:pt x="10731" y="381121"/>
                  </a:lnTo>
                  <a:lnTo>
                    <a:pt x="14031" y="393049"/>
                  </a:lnTo>
                  <a:lnTo>
                    <a:pt x="17932" y="404541"/>
                  </a:lnTo>
                  <a:lnTo>
                    <a:pt x="22522" y="415727"/>
                  </a:lnTo>
                  <a:lnTo>
                    <a:pt x="27741" y="426701"/>
                  </a:lnTo>
                  <a:lnTo>
                    <a:pt x="33470" y="437530"/>
                  </a:lnTo>
                  <a:lnTo>
                    <a:pt x="39584" y="448256"/>
                  </a:lnTo>
                  <a:lnTo>
                    <a:pt x="45977" y="458748"/>
                  </a:lnTo>
                  <a:lnTo>
                    <a:pt x="52568" y="468718"/>
                  </a:lnTo>
                  <a:lnTo>
                    <a:pt x="59300" y="478050"/>
                  </a:lnTo>
                  <a:lnTo>
                    <a:pt x="66296" y="486621"/>
                  </a:lnTo>
                  <a:lnTo>
                    <a:pt x="73831" y="494231"/>
                  </a:lnTo>
                  <a:lnTo>
                    <a:pt x="82019" y="500869"/>
                  </a:lnTo>
                  <a:lnTo>
                    <a:pt x="90977" y="506665"/>
                  </a:lnTo>
                  <a:lnTo>
                    <a:pt x="100901" y="511802"/>
                  </a:lnTo>
                  <a:lnTo>
                    <a:pt x="111802" y="516441"/>
                  </a:lnTo>
                  <a:lnTo>
                    <a:pt x="123547" y="520558"/>
                  </a:lnTo>
                  <a:lnTo>
                    <a:pt x="135955" y="523952"/>
                  </a:lnTo>
                  <a:lnTo>
                    <a:pt x="148852" y="526565"/>
                  </a:lnTo>
                  <a:lnTo>
                    <a:pt x="161934" y="528320"/>
                  </a:lnTo>
                  <a:lnTo>
                    <a:pt x="174790" y="529049"/>
                  </a:lnTo>
                  <a:lnTo>
                    <a:pt x="187213" y="528759"/>
                  </a:lnTo>
                  <a:lnTo>
                    <a:pt x="199181" y="527598"/>
                  </a:lnTo>
                  <a:lnTo>
                    <a:pt x="210758" y="525756"/>
                  </a:lnTo>
                  <a:lnTo>
                    <a:pt x="222030" y="523404"/>
                  </a:lnTo>
                  <a:lnTo>
                    <a:pt x="233075" y="520521"/>
                  </a:lnTo>
                  <a:lnTo>
                    <a:pt x="243960" y="516908"/>
                  </a:lnTo>
                  <a:lnTo>
                    <a:pt x="254730" y="512515"/>
                  </a:lnTo>
                  <a:lnTo>
                    <a:pt x="265423" y="507430"/>
                  </a:lnTo>
                  <a:lnTo>
                    <a:pt x="276062" y="501791"/>
                  </a:lnTo>
                  <a:lnTo>
                    <a:pt x="286661" y="495738"/>
                  </a:lnTo>
                  <a:lnTo>
                    <a:pt x="297066" y="489386"/>
                  </a:lnTo>
                  <a:lnTo>
                    <a:pt x="306980" y="482822"/>
                  </a:lnTo>
                  <a:lnTo>
                    <a:pt x="316278" y="476107"/>
                  </a:lnTo>
                  <a:lnTo>
                    <a:pt x="324995" y="469124"/>
                  </a:lnTo>
                  <a:lnTo>
                    <a:pt x="333238" y="461597"/>
                  </a:lnTo>
                  <a:lnTo>
                    <a:pt x="341121" y="453419"/>
                  </a:lnTo>
                  <a:lnTo>
                    <a:pt x="348909" y="444638"/>
                  </a:lnTo>
                  <a:lnTo>
                    <a:pt x="356984" y="435365"/>
                  </a:lnTo>
                  <a:lnTo>
                    <a:pt x="365525" y="425714"/>
                  </a:lnTo>
                  <a:lnTo>
                    <a:pt x="374211" y="415623"/>
                  </a:lnTo>
                  <a:lnTo>
                    <a:pt x="382356" y="404864"/>
                  </a:lnTo>
                  <a:lnTo>
                    <a:pt x="389609" y="393365"/>
                  </a:lnTo>
                  <a:lnTo>
                    <a:pt x="395953" y="381203"/>
                  </a:lnTo>
                  <a:lnTo>
                    <a:pt x="401521" y="368508"/>
                  </a:lnTo>
                  <a:lnTo>
                    <a:pt x="406488" y="355415"/>
                  </a:lnTo>
                  <a:lnTo>
                    <a:pt x="411010" y="342198"/>
                  </a:lnTo>
                  <a:lnTo>
                    <a:pt x="415216" y="329252"/>
                  </a:lnTo>
                  <a:lnTo>
                    <a:pt x="419200" y="316765"/>
                  </a:lnTo>
                  <a:lnTo>
                    <a:pt x="423030" y="304583"/>
                  </a:lnTo>
                  <a:lnTo>
                    <a:pt x="426756" y="292331"/>
                  </a:lnTo>
                  <a:lnTo>
                    <a:pt x="430407" y="279783"/>
                  </a:lnTo>
                  <a:lnTo>
                    <a:pt x="433841" y="266726"/>
                  </a:lnTo>
                  <a:lnTo>
                    <a:pt x="436767" y="252890"/>
                  </a:lnTo>
                  <a:lnTo>
                    <a:pt x="439063" y="238204"/>
                  </a:lnTo>
                  <a:lnTo>
                    <a:pt x="440603" y="222764"/>
                  </a:lnTo>
                  <a:lnTo>
                    <a:pt x="441188" y="206721"/>
                  </a:lnTo>
                  <a:lnTo>
                    <a:pt x="440801" y="190231"/>
                  </a:lnTo>
                  <a:lnTo>
                    <a:pt x="439575" y="173582"/>
                  </a:lnTo>
                  <a:lnTo>
                    <a:pt x="437690" y="157180"/>
                  </a:lnTo>
                  <a:lnTo>
                    <a:pt x="435308" y="141227"/>
                  </a:lnTo>
                  <a:lnTo>
                    <a:pt x="432406" y="125905"/>
                  </a:lnTo>
                  <a:lnTo>
                    <a:pt x="428780" y="111456"/>
                  </a:lnTo>
                  <a:lnTo>
                    <a:pt x="424373" y="97920"/>
                  </a:lnTo>
                  <a:lnTo>
                    <a:pt x="419109" y="85185"/>
                  </a:lnTo>
                  <a:lnTo>
                    <a:pt x="412818" y="73085"/>
                  </a:lnTo>
                  <a:lnTo>
                    <a:pt x="405510" y="61467"/>
                  </a:lnTo>
                  <a:lnTo>
                    <a:pt x="397330" y="50528"/>
                  </a:lnTo>
                  <a:lnTo>
                    <a:pt x="388469" y="40779"/>
                  </a:lnTo>
                  <a:lnTo>
                    <a:pt x="379097" y="32407"/>
                  </a:lnTo>
                  <a:lnTo>
                    <a:pt x="369196" y="25293"/>
                  </a:lnTo>
                  <a:lnTo>
                    <a:pt x="358564" y="19198"/>
                  </a:lnTo>
                  <a:lnTo>
                    <a:pt x="347147" y="13879"/>
                  </a:lnTo>
                  <a:lnTo>
                    <a:pt x="334869" y="9289"/>
                  </a:lnTo>
                  <a:lnTo>
                    <a:pt x="321563" y="5570"/>
                  </a:lnTo>
                  <a:lnTo>
                    <a:pt x="307243" y="2735"/>
                  </a:lnTo>
                  <a:lnTo>
                    <a:pt x="292219" y="830"/>
                  </a:lnTo>
                  <a:lnTo>
                    <a:pt x="276988" y="0"/>
                  </a:lnTo>
                  <a:lnTo>
                    <a:pt x="261875" y="217"/>
                  </a:lnTo>
                  <a:lnTo>
                    <a:pt x="247593" y="1167"/>
                  </a:lnTo>
                  <a:lnTo>
                    <a:pt x="233929" y="2430"/>
                  </a:lnTo>
                  <a:lnTo>
                    <a:pt x="219687" y="4117"/>
                  </a:lnTo>
                  <a:lnTo>
                    <a:pt x="202588" y="64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870591" y="5115173"/>
              <a:ext cx="291172" cy="408774"/>
            </a:xfrm>
            <a:custGeom>
              <a:avLst/>
              <a:gdLst/>
              <a:ahLst/>
              <a:cxnLst/>
              <a:rect l="0" t="0" r="0" b="0"/>
              <a:pathLst>
                <a:path w="291172" h="408774">
                  <a:moveTo>
                    <a:pt x="236059" y="28985"/>
                  </a:moveTo>
                  <a:lnTo>
                    <a:pt x="232857" y="20384"/>
                  </a:lnTo>
                  <a:lnTo>
                    <a:pt x="227514" y="13958"/>
                  </a:lnTo>
                  <a:lnTo>
                    <a:pt x="219433" y="9149"/>
                  </a:lnTo>
                  <a:lnTo>
                    <a:pt x="209126" y="5608"/>
                  </a:lnTo>
                  <a:lnTo>
                    <a:pt x="197344" y="3062"/>
                  </a:lnTo>
                  <a:lnTo>
                    <a:pt x="184667" y="1274"/>
                  </a:lnTo>
                  <a:lnTo>
                    <a:pt x="171460" y="204"/>
                  </a:lnTo>
                  <a:lnTo>
                    <a:pt x="157937" y="0"/>
                  </a:lnTo>
                  <a:lnTo>
                    <a:pt x="144227" y="677"/>
                  </a:lnTo>
                  <a:lnTo>
                    <a:pt x="130568" y="2283"/>
                  </a:lnTo>
                  <a:lnTo>
                    <a:pt x="117310" y="4963"/>
                  </a:lnTo>
                  <a:lnTo>
                    <a:pt x="104612" y="8695"/>
                  </a:lnTo>
                  <a:lnTo>
                    <a:pt x="92456" y="13319"/>
                  </a:lnTo>
                  <a:lnTo>
                    <a:pt x="80751" y="18641"/>
                  </a:lnTo>
                  <a:lnTo>
                    <a:pt x="69398" y="24482"/>
                  </a:lnTo>
                  <a:lnTo>
                    <a:pt x="58467" y="30861"/>
                  </a:lnTo>
                  <a:lnTo>
                    <a:pt x="48192" y="37974"/>
                  </a:lnTo>
                  <a:lnTo>
                    <a:pt x="38653" y="45871"/>
                  </a:lnTo>
                  <a:lnTo>
                    <a:pt x="29942" y="54462"/>
                  </a:lnTo>
                  <a:lnTo>
                    <a:pt x="22236" y="63607"/>
                  </a:lnTo>
                  <a:lnTo>
                    <a:pt x="15539" y="73172"/>
                  </a:lnTo>
                  <a:lnTo>
                    <a:pt x="9871" y="83205"/>
                  </a:lnTo>
                  <a:lnTo>
                    <a:pt x="5355" y="93926"/>
                  </a:lnTo>
                  <a:lnTo>
                    <a:pt x="1959" y="105389"/>
                  </a:lnTo>
                  <a:lnTo>
                    <a:pt x="0" y="117188"/>
                  </a:lnTo>
                  <a:lnTo>
                    <a:pt x="191" y="128576"/>
                  </a:lnTo>
                  <a:lnTo>
                    <a:pt x="2735" y="139151"/>
                  </a:lnTo>
                  <a:lnTo>
                    <a:pt x="7545" y="148537"/>
                  </a:lnTo>
                  <a:lnTo>
                    <a:pt x="14511" y="156238"/>
                  </a:lnTo>
                  <a:lnTo>
                    <a:pt x="23345" y="162149"/>
                  </a:lnTo>
                  <a:lnTo>
                    <a:pt x="33665" y="166322"/>
                  </a:lnTo>
                  <a:lnTo>
                    <a:pt x="45099" y="168771"/>
                  </a:lnTo>
                  <a:lnTo>
                    <a:pt x="57339" y="169688"/>
                  </a:lnTo>
                  <a:lnTo>
                    <a:pt x="70149" y="169528"/>
                  </a:lnTo>
                  <a:lnTo>
                    <a:pt x="83353" y="168899"/>
                  </a:lnTo>
                  <a:lnTo>
                    <a:pt x="96828" y="168188"/>
                  </a:lnTo>
                  <a:lnTo>
                    <a:pt x="110486" y="167562"/>
                  </a:lnTo>
                  <a:lnTo>
                    <a:pt x="124270" y="167068"/>
                  </a:lnTo>
                  <a:lnTo>
                    <a:pt x="138136" y="166706"/>
                  </a:lnTo>
                  <a:lnTo>
                    <a:pt x="152061" y="166615"/>
                  </a:lnTo>
                  <a:lnTo>
                    <a:pt x="166023" y="167078"/>
                  </a:lnTo>
                  <a:lnTo>
                    <a:pt x="180005" y="168208"/>
                  </a:lnTo>
                  <a:lnTo>
                    <a:pt x="193836" y="170119"/>
                  </a:lnTo>
                  <a:lnTo>
                    <a:pt x="207203" y="173004"/>
                  </a:lnTo>
                  <a:lnTo>
                    <a:pt x="219963" y="176878"/>
                  </a:lnTo>
                  <a:lnTo>
                    <a:pt x="231820" y="181768"/>
                  </a:lnTo>
                  <a:lnTo>
                    <a:pt x="242258" y="187799"/>
                  </a:lnTo>
                  <a:lnTo>
                    <a:pt x="251130" y="194935"/>
                  </a:lnTo>
                  <a:lnTo>
                    <a:pt x="258595" y="203166"/>
                  </a:lnTo>
                  <a:lnTo>
                    <a:pt x="264933" y="212594"/>
                  </a:lnTo>
                  <a:lnTo>
                    <a:pt x="270423" y="223158"/>
                  </a:lnTo>
                  <a:lnTo>
                    <a:pt x="275301" y="234676"/>
                  </a:lnTo>
                  <a:lnTo>
                    <a:pt x="279745" y="246932"/>
                  </a:lnTo>
                  <a:lnTo>
                    <a:pt x="283881" y="259725"/>
                  </a:lnTo>
                  <a:lnTo>
                    <a:pt x="287473" y="272739"/>
                  </a:lnTo>
                  <a:lnTo>
                    <a:pt x="289975" y="285548"/>
                  </a:lnTo>
                  <a:lnTo>
                    <a:pt x="291171" y="297941"/>
                  </a:lnTo>
                  <a:lnTo>
                    <a:pt x="291159" y="309888"/>
                  </a:lnTo>
                  <a:lnTo>
                    <a:pt x="290163" y="321452"/>
                  </a:lnTo>
                  <a:lnTo>
                    <a:pt x="288409" y="332715"/>
                  </a:lnTo>
                  <a:lnTo>
                    <a:pt x="285775" y="343754"/>
                  </a:lnTo>
                  <a:lnTo>
                    <a:pt x="281805" y="354634"/>
                  </a:lnTo>
                  <a:lnTo>
                    <a:pt x="276353" y="365394"/>
                  </a:lnTo>
                  <a:lnTo>
                    <a:pt x="269404" y="375739"/>
                  </a:lnTo>
                  <a:lnTo>
                    <a:pt x="260912" y="385080"/>
                  </a:lnTo>
                  <a:lnTo>
                    <a:pt x="251011" y="393167"/>
                  </a:lnTo>
                  <a:lnTo>
                    <a:pt x="239955" y="399748"/>
                  </a:lnTo>
                  <a:lnTo>
                    <a:pt x="228017" y="404419"/>
                  </a:lnTo>
                  <a:lnTo>
                    <a:pt x="215436" y="407156"/>
                  </a:lnTo>
                  <a:lnTo>
                    <a:pt x="202397" y="408384"/>
                  </a:lnTo>
                  <a:lnTo>
                    <a:pt x="189038" y="408770"/>
                  </a:lnTo>
                  <a:lnTo>
                    <a:pt x="175468" y="408773"/>
                  </a:lnTo>
                  <a:lnTo>
                    <a:pt x="161980" y="408446"/>
                  </a:lnTo>
                  <a:lnTo>
                    <a:pt x="147519" y="407381"/>
                  </a:lnTo>
                  <a:lnTo>
                    <a:pt x="128582" y="404377"/>
                  </a:lnTo>
                  <a:lnTo>
                    <a:pt x="99188" y="3974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256762" y="5333671"/>
              <a:ext cx="94318" cy="154507"/>
            </a:xfrm>
            <a:custGeom>
              <a:avLst/>
              <a:gdLst/>
              <a:ahLst/>
              <a:cxnLst/>
              <a:rect l="0" t="0" r="0" b="0"/>
              <a:pathLst>
                <a:path w="94318" h="154507">
                  <a:moveTo>
                    <a:pt x="7815" y="31585"/>
                  </a:moveTo>
                  <a:lnTo>
                    <a:pt x="4949" y="40454"/>
                  </a:lnTo>
                  <a:lnTo>
                    <a:pt x="2807" y="49440"/>
                  </a:lnTo>
                  <a:lnTo>
                    <a:pt x="1208" y="59435"/>
                  </a:lnTo>
                  <a:lnTo>
                    <a:pt x="200" y="70416"/>
                  </a:lnTo>
                  <a:lnTo>
                    <a:pt x="0" y="82228"/>
                  </a:lnTo>
                  <a:lnTo>
                    <a:pt x="660" y="94677"/>
                  </a:lnTo>
                  <a:lnTo>
                    <a:pt x="2244" y="107269"/>
                  </a:lnTo>
                  <a:lnTo>
                    <a:pt x="4905" y="119253"/>
                  </a:lnTo>
                  <a:lnTo>
                    <a:pt x="8625" y="130255"/>
                  </a:lnTo>
                  <a:lnTo>
                    <a:pt x="13412" y="139773"/>
                  </a:lnTo>
                  <a:lnTo>
                    <a:pt x="19373" y="147037"/>
                  </a:lnTo>
                  <a:lnTo>
                    <a:pt x="26453" y="151840"/>
                  </a:lnTo>
                  <a:lnTo>
                    <a:pt x="34307" y="154286"/>
                  </a:lnTo>
                  <a:lnTo>
                    <a:pt x="42417" y="154506"/>
                  </a:lnTo>
                  <a:lnTo>
                    <a:pt x="50456" y="152802"/>
                  </a:lnTo>
                  <a:lnTo>
                    <a:pt x="58141" y="149409"/>
                  </a:lnTo>
                  <a:lnTo>
                    <a:pt x="65149" y="144399"/>
                  </a:lnTo>
                  <a:lnTo>
                    <a:pt x="71377" y="137960"/>
                  </a:lnTo>
                  <a:lnTo>
                    <a:pt x="76899" y="130369"/>
                  </a:lnTo>
                  <a:lnTo>
                    <a:pt x="81850" y="121904"/>
                  </a:lnTo>
                  <a:lnTo>
                    <a:pt x="86360" y="112805"/>
                  </a:lnTo>
                  <a:lnTo>
                    <a:pt x="90222" y="103254"/>
                  </a:lnTo>
                  <a:lnTo>
                    <a:pt x="92912" y="93390"/>
                  </a:lnTo>
                  <a:lnTo>
                    <a:pt x="94239" y="83311"/>
                  </a:lnTo>
                  <a:lnTo>
                    <a:pt x="94317" y="73085"/>
                  </a:lnTo>
                  <a:lnTo>
                    <a:pt x="93381" y="62759"/>
                  </a:lnTo>
                  <a:lnTo>
                    <a:pt x="91682" y="52376"/>
                  </a:lnTo>
                  <a:lnTo>
                    <a:pt x="89584" y="42220"/>
                  </a:lnTo>
                  <a:lnTo>
                    <a:pt x="87351" y="31715"/>
                  </a:lnTo>
                  <a:lnTo>
                    <a:pt x="84791" y="18821"/>
                  </a:lnTo>
                  <a:lnTo>
                    <a:pt x="8151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452510" y="5083435"/>
              <a:ext cx="196144" cy="376579"/>
            </a:xfrm>
            <a:custGeom>
              <a:avLst/>
              <a:gdLst/>
              <a:ahLst/>
              <a:cxnLst/>
              <a:rect l="0" t="0" r="0" b="0"/>
              <a:pathLst>
                <a:path w="196144" h="376579">
                  <a:moveTo>
                    <a:pt x="22637" y="60723"/>
                  </a:moveTo>
                  <a:lnTo>
                    <a:pt x="19703" y="51921"/>
                  </a:lnTo>
                  <a:lnTo>
                    <a:pt x="16922" y="43575"/>
                  </a:lnTo>
                  <a:lnTo>
                    <a:pt x="14022" y="34877"/>
                  </a:lnTo>
                  <a:lnTo>
                    <a:pt x="10982" y="25755"/>
                  </a:lnTo>
                  <a:lnTo>
                    <a:pt x="7817" y="16260"/>
                  </a:lnTo>
                  <a:lnTo>
                    <a:pt x="4569" y="6562"/>
                  </a:lnTo>
                  <a:lnTo>
                    <a:pt x="1845" y="0"/>
                  </a:lnTo>
                  <a:lnTo>
                    <a:pt x="410" y="331"/>
                  </a:lnTo>
                  <a:lnTo>
                    <a:pt x="0" y="5781"/>
                  </a:lnTo>
                  <a:lnTo>
                    <a:pt x="104" y="14417"/>
                  </a:lnTo>
                  <a:lnTo>
                    <a:pt x="553" y="25186"/>
                  </a:lnTo>
                  <a:lnTo>
                    <a:pt x="1494" y="37660"/>
                  </a:lnTo>
                  <a:lnTo>
                    <a:pt x="2997" y="51516"/>
                  </a:lnTo>
                  <a:lnTo>
                    <a:pt x="5017" y="66442"/>
                  </a:lnTo>
                  <a:lnTo>
                    <a:pt x="7456" y="82162"/>
                  </a:lnTo>
                  <a:lnTo>
                    <a:pt x="10215" y="98456"/>
                  </a:lnTo>
                  <a:lnTo>
                    <a:pt x="13204" y="115317"/>
                  </a:lnTo>
                  <a:lnTo>
                    <a:pt x="16358" y="132931"/>
                  </a:lnTo>
                  <a:lnTo>
                    <a:pt x="19625" y="151339"/>
                  </a:lnTo>
                  <a:lnTo>
                    <a:pt x="22971" y="170447"/>
                  </a:lnTo>
                  <a:lnTo>
                    <a:pt x="26370" y="190114"/>
                  </a:lnTo>
                  <a:lnTo>
                    <a:pt x="29801" y="210194"/>
                  </a:lnTo>
                  <a:lnTo>
                    <a:pt x="33089" y="230408"/>
                  </a:lnTo>
                  <a:lnTo>
                    <a:pt x="35917" y="250358"/>
                  </a:lnTo>
                  <a:lnTo>
                    <a:pt x="38156" y="269842"/>
                  </a:lnTo>
                  <a:lnTo>
                    <a:pt x="39997" y="288518"/>
                  </a:lnTo>
                  <a:lnTo>
                    <a:pt x="41849" y="305840"/>
                  </a:lnTo>
                  <a:lnTo>
                    <a:pt x="43911" y="321546"/>
                  </a:lnTo>
                  <a:lnTo>
                    <a:pt x="44936" y="332491"/>
                  </a:lnTo>
                  <a:lnTo>
                    <a:pt x="43753" y="335418"/>
                  </a:lnTo>
                  <a:lnTo>
                    <a:pt x="41811" y="332788"/>
                  </a:lnTo>
                  <a:lnTo>
                    <a:pt x="40345" y="326929"/>
                  </a:lnTo>
                  <a:lnTo>
                    <a:pt x="39830" y="319207"/>
                  </a:lnTo>
                  <a:lnTo>
                    <a:pt x="40301" y="310228"/>
                  </a:lnTo>
                  <a:lnTo>
                    <a:pt x="41606" y="300124"/>
                  </a:lnTo>
                  <a:lnTo>
                    <a:pt x="43557" y="289025"/>
                  </a:lnTo>
                  <a:lnTo>
                    <a:pt x="45985" y="277278"/>
                  </a:lnTo>
                  <a:lnTo>
                    <a:pt x="48751" y="265382"/>
                  </a:lnTo>
                  <a:lnTo>
                    <a:pt x="51764" y="253638"/>
                  </a:lnTo>
                  <a:lnTo>
                    <a:pt x="55277" y="242309"/>
                  </a:lnTo>
                  <a:lnTo>
                    <a:pt x="59853" y="231699"/>
                  </a:lnTo>
                  <a:lnTo>
                    <a:pt x="65718" y="221907"/>
                  </a:lnTo>
                  <a:lnTo>
                    <a:pt x="72947" y="213180"/>
                  </a:lnTo>
                  <a:lnTo>
                    <a:pt x="81629" y="205987"/>
                  </a:lnTo>
                  <a:lnTo>
                    <a:pt x="91653" y="200454"/>
                  </a:lnTo>
                  <a:lnTo>
                    <a:pt x="102620" y="196721"/>
                  </a:lnTo>
                  <a:lnTo>
                    <a:pt x="113966" y="195106"/>
                  </a:lnTo>
                  <a:lnTo>
                    <a:pt x="125328" y="195576"/>
                  </a:lnTo>
                  <a:lnTo>
                    <a:pt x="136395" y="197821"/>
                  </a:lnTo>
                  <a:lnTo>
                    <a:pt x="146826" y="201454"/>
                  </a:lnTo>
                  <a:lnTo>
                    <a:pt x="156502" y="206120"/>
                  </a:lnTo>
                  <a:lnTo>
                    <a:pt x="165321" y="211689"/>
                  </a:lnTo>
                  <a:lnTo>
                    <a:pt x="173107" y="218250"/>
                  </a:lnTo>
                  <a:lnTo>
                    <a:pt x="179861" y="225782"/>
                  </a:lnTo>
                  <a:lnTo>
                    <a:pt x="185568" y="234467"/>
                  </a:lnTo>
                  <a:lnTo>
                    <a:pt x="190111" y="244738"/>
                  </a:lnTo>
                  <a:lnTo>
                    <a:pt x="193531" y="256683"/>
                  </a:lnTo>
                  <a:lnTo>
                    <a:pt x="195677" y="269773"/>
                  </a:lnTo>
                  <a:lnTo>
                    <a:pt x="196143" y="283090"/>
                  </a:lnTo>
                  <a:lnTo>
                    <a:pt x="194862" y="296076"/>
                  </a:lnTo>
                  <a:lnTo>
                    <a:pt x="192054" y="308386"/>
                  </a:lnTo>
                  <a:lnTo>
                    <a:pt x="188036" y="319726"/>
                  </a:lnTo>
                  <a:lnTo>
                    <a:pt x="183108" y="330048"/>
                  </a:lnTo>
                  <a:lnTo>
                    <a:pt x="177361" y="339318"/>
                  </a:lnTo>
                  <a:lnTo>
                    <a:pt x="170680" y="347414"/>
                  </a:lnTo>
                  <a:lnTo>
                    <a:pt x="163072" y="354379"/>
                  </a:lnTo>
                  <a:lnTo>
                    <a:pt x="154506" y="360230"/>
                  </a:lnTo>
                  <a:lnTo>
                    <a:pt x="144846" y="364871"/>
                  </a:lnTo>
                  <a:lnTo>
                    <a:pt x="134136" y="368364"/>
                  </a:lnTo>
                  <a:lnTo>
                    <a:pt x="122955" y="370904"/>
                  </a:lnTo>
                  <a:lnTo>
                    <a:pt x="111129" y="372975"/>
                  </a:lnTo>
                  <a:lnTo>
                    <a:pt x="96501" y="374762"/>
                  </a:lnTo>
                  <a:lnTo>
                    <a:pt x="75280" y="3765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748889" y="5144158"/>
              <a:ext cx="10529" cy="326384"/>
            </a:xfrm>
            <a:custGeom>
              <a:avLst/>
              <a:gdLst/>
              <a:ahLst/>
              <a:cxnLst/>
              <a:rect l="0" t="0" r="0" b="0"/>
              <a:pathLst>
                <a:path w="10529" h="326384">
                  <a:moveTo>
                    <a:pt x="0" y="0"/>
                  </a:moveTo>
                  <a:lnTo>
                    <a:pt x="0" y="11936"/>
                  </a:lnTo>
                  <a:lnTo>
                    <a:pt x="0" y="24985"/>
                  </a:lnTo>
                  <a:lnTo>
                    <a:pt x="0" y="40460"/>
                  </a:lnTo>
                  <a:lnTo>
                    <a:pt x="0" y="57682"/>
                  </a:lnTo>
                  <a:lnTo>
                    <a:pt x="0" y="75346"/>
                  </a:lnTo>
                  <a:lnTo>
                    <a:pt x="0" y="92656"/>
                  </a:lnTo>
                  <a:lnTo>
                    <a:pt x="0" y="109820"/>
                  </a:lnTo>
                  <a:lnTo>
                    <a:pt x="0" y="127762"/>
                  </a:lnTo>
                  <a:lnTo>
                    <a:pt x="0" y="146970"/>
                  </a:lnTo>
                  <a:lnTo>
                    <a:pt x="0" y="167310"/>
                  </a:lnTo>
                  <a:lnTo>
                    <a:pt x="0" y="188281"/>
                  </a:lnTo>
                  <a:lnTo>
                    <a:pt x="4" y="209495"/>
                  </a:lnTo>
                  <a:lnTo>
                    <a:pt x="177" y="230266"/>
                  </a:lnTo>
                  <a:lnTo>
                    <a:pt x="825" y="249594"/>
                  </a:lnTo>
                  <a:lnTo>
                    <a:pt x="2073" y="267052"/>
                  </a:lnTo>
                  <a:lnTo>
                    <a:pt x="3735" y="282293"/>
                  </a:lnTo>
                  <a:lnTo>
                    <a:pt x="5562" y="296272"/>
                  </a:lnTo>
                  <a:lnTo>
                    <a:pt x="7716" y="310211"/>
                  </a:lnTo>
                  <a:lnTo>
                    <a:pt x="10528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622546" y="5238914"/>
              <a:ext cx="200043" cy="42115"/>
            </a:xfrm>
            <a:custGeom>
              <a:avLst/>
              <a:gdLst/>
              <a:ahLst/>
              <a:cxnLst/>
              <a:rect l="0" t="0" r="0" b="0"/>
              <a:pathLst>
                <a:path w="200043" h="42115">
                  <a:moveTo>
                    <a:pt x="200042" y="0"/>
                  </a:moveTo>
                  <a:lnTo>
                    <a:pt x="188307" y="67"/>
                  </a:lnTo>
                  <a:lnTo>
                    <a:pt x="177178" y="708"/>
                  </a:lnTo>
                  <a:lnTo>
                    <a:pt x="165580" y="2004"/>
                  </a:lnTo>
                  <a:lnTo>
                    <a:pt x="153418" y="3864"/>
                  </a:lnTo>
                  <a:lnTo>
                    <a:pt x="140759" y="6180"/>
                  </a:lnTo>
                  <a:lnTo>
                    <a:pt x="127703" y="8847"/>
                  </a:lnTo>
                  <a:lnTo>
                    <a:pt x="114351" y="11770"/>
                  </a:lnTo>
                  <a:lnTo>
                    <a:pt x="100786" y="14877"/>
                  </a:lnTo>
                  <a:lnTo>
                    <a:pt x="87075" y="18113"/>
                  </a:lnTo>
                  <a:lnTo>
                    <a:pt x="73428" y="21437"/>
                  </a:lnTo>
                  <a:lnTo>
                    <a:pt x="60186" y="24821"/>
                  </a:lnTo>
                  <a:lnTo>
                    <a:pt x="47514" y="28242"/>
                  </a:lnTo>
                  <a:lnTo>
                    <a:pt x="35848" y="31534"/>
                  </a:lnTo>
                  <a:lnTo>
                    <a:pt x="24827" y="34716"/>
                  </a:lnTo>
                  <a:lnTo>
                    <a:pt x="13486" y="3806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843645" y="5270500"/>
              <a:ext cx="115814" cy="177500"/>
            </a:xfrm>
            <a:custGeom>
              <a:avLst/>
              <a:gdLst/>
              <a:ahLst/>
              <a:cxnLst/>
              <a:rect l="0" t="0" r="0" b="0"/>
              <a:pathLst>
                <a:path w="115814" h="177500">
                  <a:moveTo>
                    <a:pt x="0" y="105285"/>
                  </a:moveTo>
                  <a:lnTo>
                    <a:pt x="5800" y="116952"/>
                  </a:lnTo>
                  <a:lnTo>
                    <a:pt x="10725" y="127442"/>
                  </a:lnTo>
                  <a:lnTo>
                    <a:pt x="15232" y="137743"/>
                  </a:lnTo>
                  <a:lnTo>
                    <a:pt x="19626" y="148045"/>
                  </a:lnTo>
                  <a:lnTo>
                    <a:pt x="24288" y="158389"/>
                  </a:lnTo>
                  <a:lnTo>
                    <a:pt x="29383" y="168700"/>
                  </a:lnTo>
                  <a:lnTo>
                    <a:pt x="34218" y="176215"/>
                  </a:lnTo>
                  <a:lnTo>
                    <a:pt x="37344" y="177499"/>
                  </a:lnTo>
                  <a:lnTo>
                    <a:pt x="38269" y="173617"/>
                  </a:lnTo>
                  <a:lnTo>
                    <a:pt x="37523" y="166394"/>
                  </a:lnTo>
                  <a:lnTo>
                    <a:pt x="35713" y="157350"/>
                  </a:lnTo>
                  <a:lnTo>
                    <a:pt x="33253" y="147418"/>
                  </a:lnTo>
                  <a:lnTo>
                    <a:pt x="30401" y="137085"/>
                  </a:lnTo>
                  <a:lnTo>
                    <a:pt x="27308" y="126585"/>
                  </a:lnTo>
                  <a:lnTo>
                    <a:pt x="24074" y="116020"/>
                  </a:lnTo>
                  <a:lnTo>
                    <a:pt x="21082" y="105273"/>
                  </a:lnTo>
                  <a:lnTo>
                    <a:pt x="18982" y="94053"/>
                  </a:lnTo>
                  <a:lnTo>
                    <a:pt x="18058" y="82241"/>
                  </a:lnTo>
                  <a:lnTo>
                    <a:pt x="18420" y="70033"/>
                  </a:lnTo>
                  <a:lnTo>
                    <a:pt x="20184" y="57837"/>
                  </a:lnTo>
                  <a:lnTo>
                    <a:pt x="23270" y="45906"/>
                  </a:lnTo>
                  <a:lnTo>
                    <a:pt x="27783" y="34794"/>
                  </a:lnTo>
                  <a:lnTo>
                    <a:pt x="34084" y="25396"/>
                  </a:lnTo>
                  <a:lnTo>
                    <a:pt x="42207" y="18045"/>
                  </a:lnTo>
                  <a:lnTo>
                    <a:pt x="51871" y="12574"/>
                  </a:lnTo>
                  <a:lnTo>
                    <a:pt x="63920" y="8053"/>
                  </a:lnTo>
                  <a:lnTo>
                    <a:pt x="82765" y="4089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995735" y="5320753"/>
              <a:ext cx="195351" cy="145306"/>
            </a:xfrm>
            <a:custGeom>
              <a:avLst/>
              <a:gdLst/>
              <a:ahLst/>
              <a:cxnLst/>
              <a:rect l="0" t="0" r="0" b="0"/>
              <a:pathLst>
                <a:path w="195351" h="145306">
                  <a:moveTo>
                    <a:pt x="100594" y="23446"/>
                  </a:moveTo>
                  <a:lnTo>
                    <a:pt x="94592" y="14846"/>
                  </a:lnTo>
                  <a:lnTo>
                    <a:pt x="87747" y="8420"/>
                  </a:lnTo>
                  <a:lnTo>
                    <a:pt x="79364" y="3624"/>
                  </a:lnTo>
                  <a:lnTo>
                    <a:pt x="69910" y="601"/>
                  </a:lnTo>
                  <a:lnTo>
                    <a:pt x="60244" y="0"/>
                  </a:lnTo>
                  <a:lnTo>
                    <a:pt x="50893" y="1967"/>
                  </a:lnTo>
                  <a:lnTo>
                    <a:pt x="42194" y="6201"/>
                  </a:lnTo>
                  <a:lnTo>
                    <a:pt x="34438" y="12238"/>
                  </a:lnTo>
                  <a:lnTo>
                    <a:pt x="27676" y="19626"/>
                  </a:lnTo>
                  <a:lnTo>
                    <a:pt x="21780" y="27989"/>
                  </a:lnTo>
                  <a:lnTo>
                    <a:pt x="16572" y="37038"/>
                  </a:lnTo>
                  <a:lnTo>
                    <a:pt x="11881" y="46571"/>
                  </a:lnTo>
                  <a:lnTo>
                    <a:pt x="7727" y="56767"/>
                  </a:lnTo>
                  <a:lnTo>
                    <a:pt x="4308" y="68136"/>
                  </a:lnTo>
                  <a:lnTo>
                    <a:pt x="1682" y="80851"/>
                  </a:lnTo>
                  <a:lnTo>
                    <a:pt x="88" y="94307"/>
                  </a:lnTo>
                  <a:lnTo>
                    <a:pt x="0" y="107347"/>
                  </a:lnTo>
                  <a:lnTo>
                    <a:pt x="1548" y="119322"/>
                  </a:lnTo>
                  <a:lnTo>
                    <a:pt x="4875" y="129631"/>
                  </a:lnTo>
                  <a:lnTo>
                    <a:pt x="10308" y="137493"/>
                  </a:lnTo>
                  <a:lnTo>
                    <a:pt x="17807" y="142725"/>
                  </a:lnTo>
                  <a:lnTo>
                    <a:pt x="26740" y="145305"/>
                  </a:lnTo>
                  <a:lnTo>
                    <a:pt x="36104" y="145089"/>
                  </a:lnTo>
                  <a:lnTo>
                    <a:pt x="45279" y="142284"/>
                  </a:lnTo>
                  <a:lnTo>
                    <a:pt x="53875" y="137337"/>
                  </a:lnTo>
                  <a:lnTo>
                    <a:pt x="61568" y="130746"/>
                  </a:lnTo>
                  <a:lnTo>
                    <a:pt x="68293" y="122951"/>
                  </a:lnTo>
                  <a:lnTo>
                    <a:pt x="74165" y="114297"/>
                  </a:lnTo>
                  <a:lnTo>
                    <a:pt x="79358" y="105046"/>
                  </a:lnTo>
                  <a:lnTo>
                    <a:pt x="84044" y="95381"/>
                  </a:lnTo>
                  <a:lnTo>
                    <a:pt x="88365" y="85434"/>
                  </a:lnTo>
                  <a:lnTo>
                    <a:pt x="92428" y="75297"/>
                  </a:lnTo>
                  <a:lnTo>
                    <a:pt x="96328" y="65075"/>
                  </a:lnTo>
                  <a:lnTo>
                    <a:pt x="100594" y="56392"/>
                  </a:lnTo>
                  <a:lnTo>
                    <a:pt x="105379" y="52017"/>
                  </a:lnTo>
                  <a:lnTo>
                    <a:pt x="109873" y="52419"/>
                  </a:lnTo>
                  <a:lnTo>
                    <a:pt x="113965" y="56404"/>
                  </a:lnTo>
                  <a:lnTo>
                    <a:pt x="117794" y="62744"/>
                  </a:lnTo>
                  <a:lnTo>
                    <a:pt x="121642" y="70415"/>
                  </a:lnTo>
                  <a:lnTo>
                    <a:pt x="125886" y="78562"/>
                  </a:lnTo>
                  <a:lnTo>
                    <a:pt x="130704" y="86701"/>
                  </a:lnTo>
                  <a:lnTo>
                    <a:pt x="136408" y="94320"/>
                  </a:lnTo>
                  <a:lnTo>
                    <a:pt x="143524" y="100771"/>
                  </a:lnTo>
                  <a:lnTo>
                    <a:pt x="152185" y="105817"/>
                  </a:lnTo>
                  <a:lnTo>
                    <a:pt x="161617" y="109573"/>
                  </a:lnTo>
                  <a:lnTo>
                    <a:pt x="171253" y="112675"/>
                  </a:lnTo>
                  <a:lnTo>
                    <a:pt x="181941" y="115396"/>
                  </a:lnTo>
                  <a:lnTo>
                    <a:pt x="195350" y="1182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211029" y="5291557"/>
              <a:ext cx="159042" cy="151750"/>
            </a:xfrm>
            <a:custGeom>
              <a:avLst/>
              <a:gdLst/>
              <a:ahLst/>
              <a:cxnLst/>
              <a:rect l="0" t="0" r="0" b="0"/>
              <a:pathLst>
                <a:path w="159042" h="151750">
                  <a:moveTo>
                    <a:pt x="95870" y="0"/>
                  </a:moveTo>
                  <a:lnTo>
                    <a:pt x="84201" y="134"/>
                  </a:lnTo>
                  <a:lnTo>
                    <a:pt x="73712" y="1414"/>
                  </a:lnTo>
                  <a:lnTo>
                    <a:pt x="63415" y="4007"/>
                  </a:lnTo>
                  <a:lnTo>
                    <a:pt x="53287" y="7726"/>
                  </a:lnTo>
                  <a:lnTo>
                    <a:pt x="43592" y="12359"/>
                  </a:lnTo>
                  <a:lnTo>
                    <a:pt x="34460" y="17697"/>
                  </a:lnTo>
                  <a:lnTo>
                    <a:pt x="26030" y="23717"/>
                  </a:lnTo>
                  <a:lnTo>
                    <a:pt x="18517" y="30580"/>
                  </a:lnTo>
                  <a:lnTo>
                    <a:pt x="11955" y="38308"/>
                  </a:lnTo>
                  <a:lnTo>
                    <a:pt x="6550" y="46955"/>
                  </a:lnTo>
                  <a:lnTo>
                    <a:pt x="2742" y="56668"/>
                  </a:lnTo>
                  <a:lnTo>
                    <a:pt x="625" y="67424"/>
                  </a:lnTo>
                  <a:lnTo>
                    <a:pt x="0" y="78901"/>
                  </a:lnTo>
                  <a:lnTo>
                    <a:pt x="560" y="90597"/>
                  </a:lnTo>
                  <a:lnTo>
                    <a:pt x="2021" y="102193"/>
                  </a:lnTo>
                  <a:lnTo>
                    <a:pt x="4626" y="113249"/>
                  </a:lnTo>
                  <a:lnTo>
                    <a:pt x="9110" y="123141"/>
                  </a:lnTo>
                  <a:lnTo>
                    <a:pt x="15720" y="131637"/>
                  </a:lnTo>
                  <a:lnTo>
                    <a:pt x="24261" y="138680"/>
                  </a:lnTo>
                  <a:lnTo>
                    <a:pt x="34361" y="144201"/>
                  </a:lnTo>
                  <a:lnTo>
                    <a:pt x="45629" y="148317"/>
                  </a:lnTo>
                  <a:lnTo>
                    <a:pt x="57413" y="150948"/>
                  </a:lnTo>
                  <a:lnTo>
                    <a:pt x="68849" y="151749"/>
                  </a:lnTo>
                  <a:lnTo>
                    <a:pt x="79498" y="150697"/>
                  </a:lnTo>
                  <a:lnTo>
                    <a:pt x="89459" y="148043"/>
                  </a:lnTo>
                  <a:lnTo>
                    <a:pt x="99149" y="144129"/>
                  </a:lnTo>
                  <a:lnTo>
                    <a:pt x="108849" y="139275"/>
                  </a:lnTo>
                  <a:lnTo>
                    <a:pt x="118412" y="133669"/>
                  </a:lnTo>
                  <a:lnTo>
                    <a:pt x="128389" y="126598"/>
                  </a:lnTo>
                  <a:lnTo>
                    <a:pt x="140779" y="115213"/>
                  </a:lnTo>
                  <a:lnTo>
                    <a:pt x="159041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439315" y="5080987"/>
              <a:ext cx="4455" cy="357969"/>
            </a:xfrm>
            <a:custGeom>
              <a:avLst/>
              <a:gdLst/>
              <a:ahLst/>
              <a:cxnLst/>
              <a:rect l="0" t="0" r="0" b="0"/>
              <a:pathLst>
                <a:path w="4455" h="357969">
                  <a:moveTo>
                    <a:pt x="4454" y="0"/>
                  </a:moveTo>
                  <a:lnTo>
                    <a:pt x="4454" y="14602"/>
                  </a:lnTo>
                  <a:lnTo>
                    <a:pt x="4454" y="27873"/>
                  </a:lnTo>
                  <a:lnTo>
                    <a:pt x="4454" y="41088"/>
                  </a:lnTo>
                  <a:lnTo>
                    <a:pt x="4454" y="54948"/>
                  </a:lnTo>
                  <a:lnTo>
                    <a:pt x="4454" y="70401"/>
                  </a:lnTo>
                  <a:lnTo>
                    <a:pt x="4454" y="87806"/>
                  </a:lnTo>
                  <a:lnTo>
                    <a:pt x="4454" y="106702"/>
                  </a:lnTo>
                  <a:lnTo>
                    <a:pt x="4454" y="126145"/>
                  </a:lnTo>
                  <a:lnTo>
                    <a:pt x="4454" y="145524"/>
                  </a:lnTo>
                  <a:lnTo>
                    <a:pt x="4454" y="164924"/>
                  </a:lnTo>
                  <a:lnTo>
                    <a:pt x="4454" y="184919"/>
                  </a:lnTo>
                  <a:lnTo>
                    <a:pt x="4449" y="205800"/>
                  </a:lnTo>
                  <a:lnTo>
                    <a:pt x="4277" y="227076"/>
                  </a:lnTo>
                  <a:lnTo>
                    <a:pt x="3629" y="247687"/>
                  </a:lnTo>
                  <a:lnTo>
                    <a:pt x="2384" y="267064"/>
                  </a:lnTo>
                  <a:lnTo>
                    <a:pt x="924" y="284937"/>
                  </a:lnTo>
                  <a:lnTo>
                    <a:pt x="0" y="303046"/>
                  </a:lnTo>
                  <a:lnTo>
                    <a:pt x="644" y="325214"/>
                  </a:lnTo>
                  <a:lnTo>
                    <a:pt x="4454" y="3579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359541" y="5175743"/>
              <a:ext cx="157928" cy="10530"/>
            </a:xfrm>
            <a:custGeom>
              <a:avLst/>
              <a:gdLst/>
              <a:ahLst/>
              <a:cxnLst/>
              <a:rect l="0" t="0" r="0" b="0"/>
              <a:pathLst>
                <a:path w="157928" h="10530">
                  <a:moveTo>
                    <a:pt x="157927" y="0"/>
                  </a:moveTo>
                  <a:lnTo>
                    <a:pt x="146193" y="0"/>
                  </a:lnTo>
                  <a:lnTo>
                    <a:pt x="135064" y="0"/>
                  </a:lnTo>
                  <a:lnTo>
                    <a:pt x="123465" y="0"/>
                  </a:lnTo>
                  <a:lnTo>
                    <a:pt x="111305" y="0"/>
                  </a:lnTo>
                  <a:lnTo>
                    <a:pt x="98644" y="0"/>
                  </a:lnTo>
                  <a:lnTo>
                    <a:pt x="85593" y="5"/>
                  </a:lnTo>
                  <a:lnTo>
                    <a:pt x="72414" y="177"/>
                  </a:lnTo>
                  <a:lnTo>
                    <a:pt x="59497" y="826"/>
                  </a:lnTo>
                  <a:lnTo>
                    <a:pt x="47048" y="2075"/>
                  </a:lnTo>
                  <a:lnTo>
                    <a:pt x="35534" y="3736"/>
                  </a:lnTo>
                  <a:lnTo>
                    <a:pt x="24633" y="5562"/>
                  </a:lnTo>
                  <a:lnTo>
                    <a:pt x="13391" y="771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570111" y="5407370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6373031" y="827737"/>
            <a:ext cx="328691" cy="284270"/>
            <a:chOff x="6373031" y="827737"/>
            <a:chExt cx="328691" cy="284270"/>
          </a:xfrm>
        </p:grpSpPr>
        <p:sp>
          <p:nvSpPr>
            <p:cNvPr id="102" name="Freeform 101"/>
            <p:cNvSpPr/>
            <p:nvPr/>
          </p:nvSpPr>
          <p:spPr>
            <a:xfrm>
              <a:off x="6373031" y="827737"/>
              <a:ext cx="42115" cy="284270"/>
            </a:xfrm>
            <a:custGeom>
              <a:avLst/>
              <a:gdLst/>
              <a:ahLst/>
              <a:cxnLst/>
              <a:rect l="0" t="0" r="0" b="0"/>
              <a:pathLst>
                <a:path w="42115" h="284270">
                  <a:moveTo>
                    <a:pt x="0" y="0"/>
                  </a:moveTo>
                  <a:lnTo>
                    <a:pt x="2934" y="8868"/>
                  </a:lnTo>
                  <a:lnTo>
                    <a:pt x="5716" y="17855"/>
                  </a:lnTo>
                  <a:lnTo>
                    <a:pt x="8615" y="27850"/>
                  </a:lnTo>
                  <a:lnTo>
                    <a:pt x="11656" y="38831"/>
                  </a:lnTo>
                  <a:lnTo>
                    <a:pt x="14821" y="50642"/>
                  </a:lnTo>
                  <a:lnTo>
                    <a:pt x="18081" y="63106"/>
                  </a:lnTo>
                  <a:lnTo>
                    <a:pt x="21245" y="76216"/>
                  </a:lnTo>
                  <a:lnTo>
                    <a:pt x="23988" y="90145"/>
                  </a:lnTo>
                  <a:lnTo>
                    <a:pt x="26164" y="104916"/>
                  </a:lnTo>
                  <a:lnTo>
                    <a:pt x="27793" y="120257"/>
                  </a:lnTo>
                  <a:lnTo>
                    <a:pt x="28969" y="135707"/>
                  </a:lnTo>
                  <a:lnTo>
                    <a:pt x="29802" y="150984"/>
                  </a:lnTo>
                  <a:lnTo>
                    <a:pt x="30549" y="165836"/>
                  </a:lnTo>
                  <a:lnTo>
                    <a:pt x="31592" y="179962"/>
                  </a:lnTo>
                  <a:lnTo>
                    <a:pt x="33108" y="193282"/>
                  </a:lnTo>
                  <a:lnTo>
                    <a:pt x="34942" y="206040"/>
                  </a:lnTo>
                  <a:lnTo>
                    <a:pt x="36713" y="218688"/>
                  </a:lnTo>
                  <a:lnTo>
                    <a:pt x="38198" y="231482"/>
                  </a:lnTo>
                  <a:lnTo>
                    <a:pt x="39348" y="243903"/>
                  </a:lnTo>
                  <a:lnTo>
                    <a:pt x="40319" y="255968"/>
                  </a:lnTo>
                  <a:lnTo>
                    <a:pt x="41192" y="268745"/>
                  </a:lnTo>
                  <a:lnTo>
                    <a:pt x="42114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511538" y="827737"/>
              <a:ext cx="190184" cy="274553"/>
            </a:xfrm>
            <a:custGeom>
              <a:avLst/>
              <a:gdLst/>
              <a:ahLst/>
              <a:cxnLst/>
              <a:rect l="0" t="0" r="0" b="0"/>
              <a:pathLst>
                <a:path w="190184" h="274553">
                  <a:moveTo>
                    <a:pt x="82591" y="0"/>
                  </a:moveTo>
                  <a:lnTo>
                    <a:pt x="73856" y="3068"/>
                  </a:lnTo>
                  <a:lnTo>
                    <a:pt x="66151" y="7130"/>
                  </a:lnTo>
                  <a:lnTo>
                    <a:pt x="58753" y="12623"/>
                  </a:lnTo>
                  <a:lnTo>
                    <a:pt x="51664" y="19383"/>
                  </a:lnTo>
                  <a:lnTo>
                    <a:pt x="45134" y="27181"/>
                  </a:lnTo>
                  <a:lnTo>
                    <a:pt x="39262" y="35778"/>
                  </a:lnTo>
                  <a:lnTo>
                    <a:pt x="33997" y="44963"/>
                  </a:lnTo>
                  <a:lnTo>
                    <a:pt x="29227" y="54569"/>
                  </a:lnTo>
                  <a:lnTo>
                    <a:pt x="24832" y="64468"/>
                  </a:lnTo>
                  <a:lnTo>
                    <a:pt x="20709" y="74571"/>
                  </a:lnTo>
                  <a:lnTo>
                    <a:pt x="16781" y="84812"/>
                  </a:lnTo>
                  <a:lnTo>
                    <a:pt x="12992" y="95152"/>
                  </a:lnTo>
                  <a:lnTo>
                    <a:pt x="9462" y="105724"/>
                  </a:lnTo>
                  <a:lnTo>
                    <a:pt x="6471" y="116814"/>
                  </a:lnTo>
                  <a:lnTo>
                    <a:pt x="4127" y="128537"/>
                  </a:lnTo>
                  <a:lnTo>
                    <a:pt x="2386" y="140853"/>
                  </a:lnTo>
                  <a:lnTo>
                    <a:pt x="1134" y="153652"/>
                  </a:lnTo>
                  <a:lnTo>
                    <a:pt x="262" y="166814"/>
                  </a:lnTo>
                  <a:lnTo>
                    <a:pt x="0" y="180077"/>
                  </a:lnTo>
                  <a:lnTo>
                    <a:pt x="879" y="193054"/>
                  </a:lnTo>
                  <a:lnTo>
                    <a:pt x="3103" y="205553"/>
                  </a:lnTo>
                  <a:lnTo>
                    <a:pt x="6563" y="217403"/>
                  </a:lnTo>
                  <a:lnTo>
                    <a:pt x="11027" y="228369"/>
                  </a:lnTo>
                  <a:lnTo>
                    <a:pt x="16257" y="238407"/>
                  </a:lnTo>
                  <a:lnTo>
                    <a:pt x="22208" y="247471"/>
                  </a:lnTo>
                  <a:lnTo>
                    <a:pt x="29027" y="255421"/>
                  </a:lnTo>
                  <a:lnTo>
                    <a:pt x="36722" y="262281"/>
                  </a:lnTo>
                  <a:lnTo>
                    <a:pt x="45177" y="267889"/>
                  </a:lnTo>
                  <a:lnTo>
                    <a:pt x="54230" y="271834"/>
                  </a:lnTo>
                  <a:lnTo>
                    <a:pt x="63728" y="274038"/>
                  </a:lnTo>
                  <a:lnTo>
                    <a:pt x="73548" y="274552"/>
                  </a:lnTo>
                  <a:lnTo>
                    <a:pt x="83592" y="273385"/>
                  </a:lnTo>
                  <a:lnTo>
                    <a:pt x="93788" y="270708"/>
                  </a:lnTo>
                  <a:lnTo>
                    <a:pt x="103922" y="266640"/>
                  </a:lnTo>
                  <a:lnTo>
                    <a:pt x="113653" y="261169"/>
                  </a:lnTo>
                  <a:lnTo>
                    <a:pt x="122828" y="254418"/>
                  </a:lnTo>
                  <a:lnTo>
                    <a:pt x="131464" y="246615"/>
                  </a:lnTo>
                  <a:lnTo>
                    <a:pt x="139651" y="238008"/>
                  </a:lnTo>
                  <a:lnTo>
                    <a:pt x="147489" y="228812"/>
                  </a:lnTo>
                  <a:lnTo>
                    <a:pt x="154907" y="219197"/>
                  </a:lnTo>
                  <a:lnTo>
                    <a:pt x="161669" y="209290"/>
                  </a:lnTo>
                  <a:lnTo>
                    <a:pt x="167701" y="199182"/>
                  </a:lnTo>
                  <a:lnTo>
                    <a:pt x="173075" y="188937"/>
                  </a:lnTo>
                  <a:lnTo>
                    <a:pt x="177919" y="178599"/>
                  </a:lnTo>
                  <a:lnTo>
                    <a:pt x="182354" y="168194"/>
                  </a:lnTo>
                  <a:lnTo>
                    <a:pt x="186164" y="157578"/>
                  </a:lnTo>
                  <a:lnTo>
                    <a:pt x="188818" y="146458"/>
                  </a:lnTo>
                  <a:lnTo>
                    <a:pt x="190121" y="134715"/>
                  </a:lnTo>
                  <a:lnTo>
                    <a:pt x="190183" y="122386"/>
                  </a:lnTo>
                  <a:lnTo>
                    <a:pt x="189235" y="109578"/>
                  </a:lnTo>
                  <a:lnTo>
                    <a:pt x="187519" y="96410"/>
                  </a:lnTo>
                  <a:lnTo>
                    <a:pt x="185081" y="83143"/>
                  </a:lnTo>
                  <a:lnTo>
                    <a:pt x="181774" y="70164"/>
                  </a:lnTo>
                  <a:lnTo>
                    <a:pt x="177586" y="57662"/>
                  </a:lnTo>
                  <a:lnTo>
                    <a:pt x="172469" y="45811"/>
                  </a:lnTo>
                  <a:lnTo>
                    <a:pt x="166277" y="34845"/>
                  </a:lnTo>
                  <a:lnTo>
                    <a:pt x="159036" y="24815"/>
                  </a:lnTo>
                  <a:lnTo>
                    <a:pt x="150901" y="16097"/>
                  </a:lnTo>
                  <a:lnTo>
                    <a:pt x="142069" y="9443"/>
                  </a:lnTo>
                  <a:lnTo>
                    <a:pt x="132723" y="5080"/>
                  </a:lnTo>
                  <a:lnTo>
                    <a:pt x="123007" y="2778"/>
                  </a:lnTo>
                  <a:lnTo>
                    <a:pt x="113033" y="2129"/>
                  </a:lnTo>
                  <a:lnTo>
                    <a:pt x="102879" y="2726"/>
                  </a:lnTo>
                  <a:lnTo>
                    <a:pt x="92604" y="4224"/>
                  </a:lnTo>
                  <a:lnTo>
                    <a:pt x="82246" y="6359"/>
                  </a:lnTo>
                  <a:lnTo>
                    <a:pt x="71841" y="8930"/>
                  </a:lnTo>
                  <a:lnTo>
                    <a:pt x="61670" y="11647"/>
                  </a:lnTo>
                  <a:lnTo>
                    <a:pt x="51152" y="14378"/>
                  </a:lnTo>
                  <a:lnTo>
                    <a:pt x="38250" y="17359"/>
                  </a:lnTo>
                  <a:lnTo>
                    <a:pt x="1942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6478316" y="1922701"/>
            <a:ext cx="263214" cy="284270"/>
            <a:chOff x="6478316" y="1922701"/>
            <a:chExt cx="263214" cy="284270"/>
          </a:xfrm>
        </p:grpSpPr>
        <p:sp>
          <p:nvSpPr>
            <p:cNvPr id="105" name="Freeform 104"/>
            <p:cNvSpPr/>
            <p:nvPr/>
          </p:nvSpPr>
          <p:spPr>
            <a:xfrm>
              <a:off x="6478316" y="1954286"/>
              <a:ext cx="21058" cy="252685"/>
            </a:xfrm>
            <a:custGeom>
              <a:avLst/>
              <a:gdLst/>
              <a:ahLst/>
              <a:cxnLst/>
              <a:rect l="0" t="0" r="0" b="0"/>
              <a:pathLst>
                <a:path w="21058" h="252685">
                  <a:moveTo>
                    <a:pt x="0" y="0"/>
                  </a:moveTo>
                  <a:lnTo>
                    <a:pt x="67" y="11802"/>
                  </a:lnTo>
                  <a:lnTo>
                    <a:pt x="707" y="23572"/>
                  </a:lnTo>
                  <a:lnTo>
                    <a:pt x="1999" y="36466"/>
                  </a:lnTo>
                  <a:lnTo>
                    <a:pt x="3686" y="50487"/>
                  </a:lnTo>
                  <a:lnTo>
                    <a:pt x="5354" y="65463"/>
                  </a:lnTo>
                  <a:lnTo>
                    <a:pt x="6772" y="81182"/>
                  </a:lnTo>
                  <a:lnTo>
                    <a:pt x="8043" y="97284"/>
                  </a:lnTo>
                  <a:lnTo>
                    <a:pt x="9501" y="113308"/>
                  </a:lnTo>
                  <a:lnTo>
                    <a:pt x="11330" y="129006"/>
                  </a:lnTo>
                  <a:lnTo>
                    <a:pt x="13388" y="144323"/>
                  </a:lnTo>
                  <a:lnTo>
                    <a:pt x="15316" y="159301"/>
                  </a:lnTo>
                  <a:lnTo>
                    <a:pt x="16910" y="174000"/>
                  </a:lnTo>
                  <a:lnTo>
                    <a:pt x="18135" y="188267"/>
                  </a:lnTo>
                  <a:lnTo>
                    <a:pt x="19166" y="203344"/>
                  </a:lnTo>
                  <a:lnTo>
                    <a:pt x="20088" y="222792"/>
                  </a:lnTo>
                  <a:lnTo>
                    <a:pt x="21057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573073" y="1922701"/>
              <a:ext cx="168457" cy="273742"/>
            </a:xfrm>
            <a:custGeom>
              <a:avLst/>
              <a:gdLst/>
              <a:ahLst/>
              <a:cxnLst/>
              <a:rect l="0" t="0" r="0" b="0"/>
              <a:pathLst>
                <a:path w="168457" h="273742">
                  <a:moveTo>
                    <a:pt x="168456" y="0"/>
                  </a:moveTo>
                  <a:lnTo>
                    <a:pt x="156789" y="67"/>
                  </a:lnTo>
                  <a:lnTo>
                    <a:pt x="146299" y="707"/>
                  </a:lnTo>
                  <a:lnTo>
                    <a:pt x="135998" y="2003"/>
                  </a:lnTo>
                  <a:lnTo>
                    <a:pt x="125696" y="3863"/>
                  </a:lnTo>
                  <a:lnTo>
                    <a:pt x="115352" y="6180"/>
                  </a:lnTo>
                  <a:lnTo>
                    <a:pt x="104958" y="8841"/>
                  </a:lnTo>
                  <a:lnTo>
                    <a:pt x="94357" y="11592"/>
                  </a:lnTo>
                  <a:lnTo>
                    <a:pt x="83250" y="14051"/>
                  </a:lnTo>
                  <a:lnTo>
                    <a:pt x="71526" y="16042"/>
                  </a:lnTo>
                  <a:lnTo>
                    <a:pt x="59551" y="17886"/>
                  </a:lnTo>
                  <a:lnTo>
                    <a:pt x="48046" y="20271"/>
                  </a:lnTo>
                  <a:lnTo>
                    <a:pt x="37393" y="23556"/>
                  </a:lnTo>
                  <a:lnTo>
                    <a:pt x="27953" y="28087"/>
                  </a:lnTo>
                  <a:lnTo>
                    <a:pt x="20216" y="34344"/>
                  </a:lnTo>
                  <a:lnTo>
                    <a:pt x="14281" y="42408"/>
                  </a:lnTo>
                  <a:lnTo>
                    <a:pt x="10094" y="51893"/>
                  </a:lnTo>
                  <a:lnTo>
                    <a:pt x="7633" y="62160"/>
                  </a:lnTo>
                  <a:lnTo>
                    <a:pt x="6714" y="72764"/>
                  </a:lnTo>
                  <a:lnTo>
                    <a:pt x="7043" y="83473"/>
                  </a:lnTo>
                  <a:lnTo>
                    <a:pt x="8317" y="94188"/>
                  </a:lnTo>
                  <a:lnTo>
                    <a:pt x="10284" y="104851"/>
                  </a:lnTo>
                  <a:lnTo>
                    <a:pt x="12929" y="114630"/>
                  </a:lnTo>
                  <a:lnTo>
                    <a:pt x="17199" y="121754"/>
                  </a:lnTo>
                  <a:lnTo>
                    <a:pt x="23685" y="125616"/>
                  </a:lnTo>
                  <a:lnTo>
                    <a:pt x="31584" y="127208"/>
                  </a:lnTo>
                  <a:lnTo>
                    <a:pt x="40715" y="127640"/>
                  </a:lnTo>
                  <a:lnTo>
                    <a:pt x="50679" y="127917"/>
                  </a:lnTo>
                  <a:lnTo>
                    <a:pt x="60691" y="128987"/>
                  </a:lnTo>
                  <a:lnTo>
                    <a:pt x="70285" y="131251"/>
                  </a:lnTo>
                  <a:lnTo>
                    <a:pt x="79489" y="134696"/>
                  </a:lnTo>
                  <a:lnTo>
                    <a:pt x="88647" y="139129"/>
                  </a:lnTo>
                  <a:lnTo>
                    <a:pt x="97983" y="144323"/>
                  </a:lnTo>
                  <a:lnTo>
                    <a:pt x="107405" y="150076"/>
                  </a:lnTo>
                  <a:lnTo>
                    <a:pt x="116589" y="156226"/>
                  </a:lnTo>
                  <a:lnTo>
                    <a:pt x="125352" y="162668"/>
                  </a:lnTo>
                  <a:lnTo>
                    <a:pt x="133185" y="169805"/>
                  </a:lnTo>
                  <a:lnTo>
                    <a:pt x="139231" y="178500"/>
                  </a:lnTo>
                  <a:lnTo>
                    <a:pt x="143173" y="189083"/>
                  </a:lnTo>
                  <a:lnTo>
                    <a:pt x="145021" y="200939"/>
                  </a:lnTo>
                  <a:lnTo>
                    <a:pt x="144831" y="212821"/>
                  </a:lnTo>
                  <a:lnTo>
                    <a:pt x="142848" y="223989"/>
                  </a:lnTo>
                  <a:lnTo>
                    <a:pt x="139266" y="234078"/>
                  </a:lnTo>
                  <a:lnTo>
                    <a:pt x="134129" y="242848"/>
                  </a:lnTo>
                  <a:lnTo>
                    <a:pt x="127596" y="250327"/>
                  </a:lnTo>
                  <a:lnTo>
                    <a:pt x="119602" y="256552"/>
                  </a:lnTo>
                  <a:lnTo>
                    <a:pt x="109802" y="261457"/>
                  </a:lnTo>
                  <a:lnTo>
                    <a:pt x="98174" y="265136"/>
                  </a:lnTo>
                  <a:lnTo>
                    <a:pt x="85128" y="267797"/>
                  </a:lnTo>
                  <a:lnTo>
                    <a:pt x="71308" y="269676"/>
                  </a:lnTo>
                  <a:lnTo>
                    <a:pt x="57181" y="270980"/>
                  </a:lnTo>
                  <a:lnTo>
                    <a:pt x="43580" y="271877"/>
                  </a:lnTo>
                  <a:lnTo>
                    <a:pt x="30455" y="272585"/>
                  </a:lnTo>
                  <a:lnTo>
                    <a:pt x="16661" y="273170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5" name="Group 114"/>
          <p:cNvGrpSpPr/>
          <p:nvPr/>
        </p:nvGrpSpPr>
        <p:grpSpPr>
          <a:xfrm>
            <a:off x="1684559" y="200041"/>
            <a:ext cx="821224" cy="627149"/>
            <a:chOff x="1684559" y="200041"/>
            <a:chExt cx="821224" cy="627149"/>
          </a:xfrm>
        </p:grpSpPr>
        <p:sp>
          <p:nvSpPr>
            <p:cNvPr id="108" name="Freeform 107"/>
            <p:cNvSpPr/>
            <p:nvPr/>
          </p:nvSpPr>
          <p:spPr>
            <a:xfrm>
              <a:off x="1684559" y="494839"/>
              <a:ext cx="189514" cy="10529"/>
            </a:xfrm>
            <a:custGeom>
              <a:avLst/>
              <a:gdLst/>
              <a:ahLst/>
              <a:cxnLst/>
              <a:rect l="0" t="0" r="0" b="0"/>
              <a:pathLst>
                <a:path w="189514" h="10529">
                  <a:moveTo>
                    <a:pt x="189513" y="10528"/>
                  </a:moveTo>
                  <a:lnTo>
                    <a:pt x="177778" y="10528"/>
                  </a:lnTo>
                  <a:lnTo>
                    <a:pt x="166649" y="10528"/>
                  </a:lnTo>
                  <a:lnTo>
                    <a:pt x="155055" y="10524"/>
                  </a:lnTo>
                  <a:lnTo>
                    <a:pt x="143067" y="10351"/>
                  </a:lnTo>
                  <a:lnTo>
                    <a:pt x="131055" y="9703"/>
                  </a:lnTo>
                  <a:lnTo>
                    <a:pt x="119248" y="8454"/>
                  </a:lnTo>
                  <a:lnTo>
                    <a:pt x="107549" y="6801"/>
                  </a:lnTo>
                  <a:lnTo>
                    <a:pt x="95632" y="5153"/>
                  </a:lnTo>
                  <a:lnTo>
                    <a:pt x="83324" y="3750"/>
                  </a:lnTo>
                  <a:lnTo>
                    <a:pt x="70638" y="2655"/>
                  </a:lnTo>
                  <a:lnTo>
                    <a:pt x="56134" y="1727"/>
                  </a:lnTo>
                  <a:lnTo>
                    <a:pt x="35180" y="8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1705616" y="558010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42114"/>
                  </a:moveTo>
                  <a:lnTo>
                    <a:pt x="180712" y="39180"/>
                  </a:lnTo>
                  <a:lnTo>
                    <a:pt x="172365" y="36398"/>
                  </a:lnTo>
                  <a:lnTo>
                    <a:pt x="163657" y="33498"/>
                  </a:lnTo>
                  <a:lnTo>
                    <a:pt x="154191" y="30458"/>
                  </a:lnTo>
                  <a:lnTo>
                    <a:pt x="143399" y="27293"/>
                  </a:lnTo>
                  <a:lnTo>
                    <a:pt x="131105" y="24029"/>
                  </a:lnTo>
                  <a:lnTo>
                    <a:pt x="117613" y="20691"/>
                  </a:lnTo>
                  <a:lnTo>
                    <a:pt x="103494" y="17300"/>
                  </a:lnTo>
                  <a:lnTo>
                    <a:pt x="89154" y="13876"/>
                  </a:lnTo>
                  <a:lnTo>
                    <a:pt x="74814" y="10581"/>
                  </a:lnTo>
                  <a:lnTo>
                    <a:pt x="58881" y="7400"/>
                  </a:lnTo>
                  <a:lnTo>
                    <a:pt x="36608" y="40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126756" y="200041"/>
              <a:ext cx="10530" cy="221099"/>
            </a:xfrm>
            <a:custGeom>
              <a:avLst/>
              <a:gdLst/>
              <a:ahLst/>
              <a:cxnLst/>
              <a:rect l="0" t="0" r="0" b="0"/>
              <a:pathLst>
                <a:path w="10530" h="221099">
                  <a:moveTo>
                    <a:pt x="10529" y="0"/>
                  </a:moveTo>
                  <a:lnTo>
                    <a:pt x="7662" y="8868"/>
                  </a:lnTo>
                  <a:lnTo>
                    <a:pt x="5520" y="17855"/>
                  </a:lnTo>
                  <a:lnTo>
                    <a:pt x="3921" y="27846"/>
                  </a:lnTo>
                  <a:lnTo>
                    <a:pt x="2914" y="38654"/>
                  </a:lnTo>
                  <a:lnTo>
                    <a:pt x="2713" y="49817"/>
                  </a:lnTo>
                  <a:lnTo>
                    <a:pt x="3365" y="61027"/>
                  </a:lnTo>
                  <a:lnTo>
                    <a:pt x="4603" y="72312"/>
                  </a:lnTo>
                  <a:lnTo>
                    <a:pt x="5967" y="83944"/>
                  </a:lnTo>
                  <a:lnTo>
                    <a:pt x="7176" y="96063"/>
                  </a:lnTo>
                  <a:lnTo>
                    <a:pt x="8138" y="108659"/>
                  </a:lnTo>
                  <a:lnTo>
                    <a:pt x="8858" y="121653"/>
                  </a:lnTo>
                  <a:lnTo>
                    <a:pt x="9372" y="134949"/>
                  </a:lnTo>
                  <a:lnTo>
                    <a:pt x="9565" y="148303"/>
                  </a:lnTo>
                  <a:lnTo>
                    <a:pt x="9169" y="161342"/>
                  </a:lnTo>
                  <a:lnTo>
                    <a:pt x="8094" y="173874"/>
                  </a:lnTo>
                  <a:lnTo>
                    <a:pt x="6551" y="185446"/>
                  </a:lnTo>
                  <a:lnTo>
                    <a:pt x="4817" y="196392"/>
                  </a:lnTo>
                  <a:lnTo>
                    <a:pt x="2739" y="207672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218793" y="231626"/>
              <a:ext cx="191537" cy="180692"/>
            </a:xfrm>
            <a:custGeom>
              <a:avLst/>
              <a:gdLst/>
              <a:ahLst/>
              <a:cxnLst/>
              <a:rect l="0" t="0" r="0" b="0"/>
              <a:pathLst>
                <a:path w="191537" h="180692">
                  <a:moveTo>
                    <a:pt x="108005" y="0"/>
                  </a:moveTo>
                  <a:lnTo>
                    <a:pt x="99203" y="3001"/>
                  </a:lnTo>
                  <a:lnTo>
                    <a:pt x="90856" y="6424"/>
                  </a:lnTo>
                  <a:lnTo>
                    <a:pt x="82157" y="10624"/>
                  </a:lnTo>
                  <a:lnTo>
                    <a:pt x="73037" y="15697"/>
                  </a:lnTo>
                  <a:lnTo>
                    <a:pt x="63542" y="21827"/>
                  </a:lnTo>
                  <a:lnTo>
                    <a:pt x="53754" y="29011"/>
                  </a:lnTo>
                  <a:lnTo>
                    <a:pt x="43913" y="37098"/>
                  </a:lnTo>
                  <a:lnTo>
                    <a:pt x="34388" y="45893"/>
                  </a:lnTo>
                  <a:lnTo>
                    <a:pt x="25364" y="55218"/>
                  </a:lnTo>
                  <a:lnTo>
                    <a:pt x="17171" y="65087"/>
                  </a:lnTo>
                  <a:lnTo>
                    <a:pt x="10346" y="75697"/>
                  </a:lnTo>
                  <a:lnTo>
                    <a:pt x="5064" y="87090"/>
                  </a:lnTo>
                  <a:lnTo>
                    <a:pt x="1500" y="99012"/>
                  </a:lnTo>
                  <a:lnTo>
                    <a:pt x="0" y="111014"/>
                  </a:lnTo>
                  <a:lnTo>
                    <a:pt x="551" y="122819"/>
                  </a:lnTo>
                  <a:lnTo>
                    <a:pt x="3021" y="134016"/>
                  </a:lnTo>
                  <a:lnTo>
                    <a:pt x="7337" y="144004"/>
                  </a:lnTo>
                  <a:lnTo>
                    <a:pt x="13274" y="152569"/>
                  </a:lnTo>
                  <a:lnTo>
                    <a:pt x="20511" y="159828"/>
                  </a:lnTo>
                  <a:lnTo>
                    <a:pt x="28731" y="166027"/>
                  </a:lnTo>
                  <a:lnTo>
                    <a:pt x="37664" y="171415"/>
                  </a:lnTo>
                  <a:lnTo>
                    <a:pt x="47100" y="175884"/>
                  </a:lnTo>
                  <a:lnTo>
                    <a:pt x="56886" y="178990"/>
                  </a:lnTo>
                  <a:lnTo>
                    <a:pt x="66913" y="180595"/>
                  </a:lnTo>
                  <a:lnTo>
                    <a:pt x="77104" y="180691"/>
                  </a:lnTo>
                  <a:lnTo>
                    <a:pt x="87406" y="179235"/>
                  </a:lnTo>
                  <a:lnTo>
                    <a:pt x="97782" y="176365"/>
                  </a:lnTo>
                  <a:lnTo>
                    <a:pt x="108209" y="172336"/>
                  </a:lnTo>
                  <a:lnTo>
                    <a:pt x="118670" y="167423"/>
                  </a:lnTo>
                  <a:lnTo>
                    <a:pt x="129144" y="161860"/>
                  </a:lnTo>
                  <a:lnTo>
                    <a:pt x="139296" y="155669"/>
                  </a:lnTo>
                  <a:lnTo>
                    <a:pt x="148508" y="148682"/>
                  </a:lnTo>
                  <a:lnTo>
                    <a:pt x="156521" y="140871"/>
                  </a:lnTo>
                  <a:lnTo>
                    <a:pt x="163562" y="132336"/>
                  </a:lnTo>
                  <a:lnTo>
                    <a:pt x="170140" y="123229"/>
                  </a:lnTo>
                  <a:lnTo>
                    <a:pt x="176592" y="113694"/>
                  </a:lnTo>
                  <a:lnTo>
                    <a:pt x="182588" y="103850"/>
                  </a:lnTo>
                  <a:lnTo>
                    <a:pt x="187257" y="93789"/>
                  </a:lnTo>
                  <a:lnTo>
                    <a:pt x="190213" y="83578"/>
                  </a:lnTo>
                  <a:lnTo>
                    <a:pt x="191536" y="73264"/>
                  </a:lnTo>
                  <a:lnTo>
                    <a:pt x="191511" y="62879"/>
                  </a:lnTo>
                  <a:lnTo>
                    <a:pt x="190440" y="52457"/>
                  </a:lnTo>
                  <a:lnTo>
                    <a:pt x="188112" y="42339"/>
                  </a:lnTo>
                  <a:lnTo>
                    <a:pt x="183823" y="33150"/>
                  </a:lnTo>
                  <a:lnTo>
                    <a:pt x="177351" y="25166"/>
                  </a:lnTo>
                  <a:lnTo>
                    <a:pt x="169074" y="18654"/>
                  </a:lnTo>
                  <a:lnTo>
                    <a:pt x="159684" y="14028"/>
                  </a:lnTo>
                  <a:lnTo>
                    <a:pt x="149702" y="11327"/>
                  </a:lnTo>
                  <a:lnTo>
                    <a:pt x="139426" y="10292"/>
                  </a:lnTo>
                  <a:lnTo>
                    <a:pt x="129009" y="10569"/>
                  </a:lnTo>
                  <a:lnTo>
                    <a:pt x="118539" y="11819"/>
                  </a:lnTo>
                  <a:lnTo>
                    <a:pt x="108509" y="13612"/>
                  </a:lnTo>
                  <a:lnTo>
                    <a:pt x="98840" y="15606"/>
                  </a:lnTo>
                  <a:lnTo>
                    <a:pt x="88684" y="17969"/>
                  </a:lnTo>
                  <a:lnTo>
                    <a:pt x="76419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042528" y="474832"/>
              <a:ext cx="463255" cy="17295"/>
            </a:xfrm>
            <a:custGeom>
              <a:avLst/>
              <a:gdLst/>
              <a:ahLst/>
              <a:cxnLst/>
              <a:rect l="0" t="0" r="0" b="0"/>
              <a:pathLst>
                <a:path w="463255" h="17295">
                  <a:moveTo>
                    <a:pt x="463254" y="9478"/>
                  </a:moveTo>
                  <a:lnTo>
                    <a:pt x="451519" y="12345"/>
                  </a:lnTo>
                  <a:lnTo>
                    <a:pt x="440390" y="14487"/>
                  </a:lnTo>
                  <a:lnTo>
                    <a:pt x="428796" y="16086"/>
                  </a:lnTo>
                  <a:lnTo>
                    <a:pt x="416808" y="17093"/>
                  </a:lnTo>
                  <a:lnTo>
                    <a:pt x="404796" y="17294"/>
                  </a:lnTo>
                  <a:lnTo>
                    <a:pt x="392984" y="16642"/>
                  </a:lnTo>
                  <a:lnTo>
                    <a:pt x="381112" y="15404"/>
                  </a:lnTo>
                  <a:lnTo>
                    <a:pt x="368547" y="14040"/>
                  </a:lnTo>
                  <a:lnTo>
                    <a:pt x="354986" y="12831"/>
                  </a:lnTo>
                  <a:lnTo>
                    <a:pt x="340607" y="11869"/>
                  </a:lnTo>
                  <a:lnTo>
                    <a:pt x="325876" y="11149"/>
                  </a:lnTo>
                  <a:lnTo>
                    <a:pt x="311113" y="10630"/>
                  </a:lnTo>
                  <a:lnTo>
                    <a:pt x="296454" y="10265"/>
                  </a:lnTo>
                  <a:lnTo>
                    <a:pt x="281932" y="10012"/>
                  </a:lnTo>
                  <a:lnTo>
                    <a:pt x="267537" y="9834"/>
                  </a:lnTo>
                  <a:lnTo>
                    <a:pt x="253244" y="9543"/>
                  </a:lnTo>
                  <a:lnTo>
                    <a:pt x="239028" y="8815"/>
                  </a:lnTo>
                  <a:lnTo>
                    <a:pt x="224866" y="7513"/>
                  </a:lnTo>
                  <a:lnTo>
                    <a:pt x="210744" y="5824"/>
                  </a:lnTo>
                  <a:lnTo>
                    <a:pt x="196649" y="4152"/>
                  </a:lnTo>
                  <a:lnTo>
                    <a:pt x="182573" y="2733"/>
                  </a:lnTo>
                  <a:lnTo>
                    <a:pt x="168509" y="1629"/>
                  </a:lnTo>
                  <a:lnTo>
                    <a:pt x="154453" y="814"/>
                  </a:lnTo>
                  <a:lnTo>
                    <a:pt x="140408" y="236"/>
                  </a:lnTo>
                  <a:lnTo>
                    <a:pt x="126535" y="0"/>
                  </a:lnTo>
                  <a:lnTo>
                    <a:pt x="113140" y="367"/>
                  </a:lnTo>
                  <a:lnTo>
                    <a:pt x="100343" y="1423"/>
                  </a:lnTo>
                  <a:lnTo>
                    <a:pt x="87783" y="2945"/>
                  </a:lnTo>
                  <a:lnTo>
                    <a:pt x="74743" y="4505"/>
                  </a:lnTo>
                  <a:lnTo>
                    <a:pt x="60876" y="5848"/>
                  </a:lnTo>
                  <a:lnTo>
                    <a:pt x="46914" y="6904"/>
                  </a:lnTo>
                  <a:lnTo>
                    <a:pt x="33115" y="7801"/>
                  </a:lnTo>
                  <a:lnTo>
                    <a:pt x="18262" y="8614"/>
                  </a:lnTo>
                  <a:lnTo>
                    <a:pt x="0" y="94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174786" y="610652"/>
              <a:ext cx="4614" cy="200043"/>
            </a:xfrm>
            <a:custGeom>
              <a:avLst/>
              <a:gdLst/>
              <a:ahLst/>
              <a:cxnLst/>
              <a:rect l="0" t="0" r="0" b="0"/>
              <a:pathLst>
                <a:path w="4614" h="200043">
                  <a:moveTo>
                    <a:pt x="4613" y="0"/>
                  </a:moveTo>
                  <a:lnTo>
                    <a:pt x="1813" y="11668"/>
                  </a:lnTo>
                  <a:lnTo>
                    <a:pt x="311" y="22157"/>
                  </a:lnTo>
                  <a:lnTo>
                    <a:pt x="0" y="32464"/>
                  </a:lnTo>
                  <a:lnTo>
                    <a:pt x="506" y="42938"/>
                  </a:lnTo>
                  <a:lnTo>
                    <a:pt x="1326" y="53930"/>
                  </a:lnTo>
                  <a:lnTo>
                    <a:pt x="2141" y="65572"/>
                  </a:lnTo>
                  <a:lnTo>
                    <a:pt x="2825" y="77826"/>
                  </a:lnTo>
                  <a:lnTo>
                    <a:pt x="3352" y="90581"/>
                  </a:lnTo>
                  <a:lnTo>
                    <a:pt x="3738" y="103717"/>
                  </a:lnTo>
                  <a:lnTo>
                    <a:pt x="4013" y="117130"/>
                  </a:lnTo>
                  <a:lnTo>
                    <a:pt x="4204" y="130740"/>
                  </a:lnTo>
                  <a:lnTo>
                    <a:pt x="4336" y="144469"/>
                  </a:lnTo>
                  <a:lnTo>
                    <a:pt x="4426" y="157668"/>
                  </a:lnTo>
                  <a:lnTo>
                    <a:pt x="4498" y="170413"/>
                  </a:lnTo>
                  <a:lnTo>
                    <a:pt x="4556" y="183825"/>
                  </a:lnTo>
                  <a:lnTo>
                    <a:pt x="4613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2254652" y="574693"/>
              <a:ext cx="124789" cy="252497"/>
            </a:xfrm>
            <a:custGeom>
              <a:avLst/>
              <a:gdLst/>
              <a:ahLst/>
              <a:cxnLst/>
              <a:rect l="0" t="0" r="0" b="0"/>
              <a:pathLst>
                <a:path w="124789" h="252497">
                  <a:moveTo>
                    <a:pt x="93202" y="88602"/>
                  </a:moveTo>
                  <a:lnTo>
                    <a:pt x="87335" y="94536"/>
                  </a:lnTo>
                  <a:lnTo>
                    <a:pt x="81770" y="100741"/>
                  </a:lnTo>
                  <a:lnTo>
                    <a:pt x="75976" y="107837"/>
                  </a:lnTo>
                  <a:lnTo>
                    <a:pt x="70068" y="115777"/>
                  </a:lnTo>
                  <a:lnTo>
                    <a:pt x="64386" y="124424"/>
                  </a:lnTo>
                  <a:lnTo>
                    <a:pt x="59112" y="133618"/>
                  </a:lnTo>
                  <a:lnTo>
                    <a:pt x="54261" y="143218"/>
                  </a:lnTo>
                  <a:lnTo>
                    <a:pt x="49775" y="153107"/>
                  </a:lnTo>
                  <a:lnTo>
                    <a:pt x="45583" y="163200"/>
                  </a:lnTo>
                  <a:lnTo>
                    <a:pt x="41937" y="173434"/>
                  </a:lnTo>
                  <a:lnTo>
                    <a:pt x="39393" y="183763"/>
                  </a:lnTo>
                  <a:lnTo>
                    <a:pt x="38169" y="194158"/>
                  </a:lnTo>
                  <a:lnTo>
                    <a:pt x="38331" y="204597"/>
                  </a:lnTo>
                  <a:lnTo>
                    <a:pt x="39959" y="215065"/>
                  </a:lnTo>
                  <a:lnTo>
                    <a:pt x="42955" y="225535"/>
                  </a:lnTo>
                  <a:lnTo>
                    <a:pt x="47407" y="235345"/>
                  </a:lnTo>
                  <a:lnTo>
                    <a:pt x="53668" y="243262"/>
                  </a:lnTo>
                  <a:lnTo>
                    <a:pt x="61759" y="248761"/>
                  </a:lnTo>
                  <a:lnTo>
                    <a:pt x="71106" y="251807"/>
                  </a:lnTo>
                  <a:lnTo>
                    <a:pt x="80756" y="252496"/>
                  </a:lnTo>
                  <a:lnTo>
                    <a:pt x="90126" y="251139"/>
                  </a:lnTo>
                  <a:lnTo>
                    <a:pt x="98855" y="247993"/>
                  </a:lnTo>
                  <a:lnTo>
                    <a:pt x="106637" y="243158"/>
                  </a:lnTo>
                  <a:lnTo>
                    <a:pt x="113409" y="236839"/>
                  </a:lnTo>
                  <a:lnTo>
                    <a:pt x="118802" y="229330"/>
                  </a:lnTo>
                  <a:lnTo>
                    <a:pt x="122078" y="220921"/>
                  </a:lnTo>
                  <a:lnTo>
                    <a:pt x="123027" y="211858"/>
                  </a:lnTo>
                  <a:lnTo>
                    <a:pt x="122056" y="202333"/>
                  </a:lnTo>
                  <a:lnTo>
                    <a:pt x="119886" y="192486"/>
                  </a:lnTo>
                  <a:lnTo>
                    <a:pt x="117053" y="182428"/>
                  </a:lnTo>
                  <a:lnTo>
                    <a:pt x="113545" y="172555"/>
                  </a:lnTo>
                  <a:lnTo>
                    <a:pt x="108914" y="163532"/>
                  </a:lnTo>
                  <a:lnTo>
                    <a:pt x="102991" y="155645"/>
                  </a:lnTo>
                  <a:lnTo>
                    <a:pt x="96049" y="148688"/>
                  </a:lnTo>
                  <a:lnTo>
                    <a:pt x="88618" y="142167"/>
                  </a:lnTo>
                  <a:lnTo>
                    <a:pt x="81062" y="135739"/>
                  </a:lnTo>
                  <a:lnTo>
                    <a:pt x="73548" y="129249"/>
                  </a:lnTo>
                  <a:lnTo>
                    <a:pt x="66129" y="122652"/>
                  </a:lnTo>
                  <a:lnTo>
                    <a:pt x="58810" y="115948"/>
                  </a:lnTo>
                  <a:lnTo>
                    <a:pt x="51573" y="109156"/>
                  </a:lnTo>
                  <a:lnTo>
                    <a:pt x="44401" y="102296"/>
                  </a:lnTo>
                  <a:lnTo>
                    <a:pt x="37275" y="95388"/>
                  </a:lnTo>
                  <a:lnTo>
                    <a:pt x="30183" y="88445"/>
                  </a:lnTo>
                  <a:lnTo>
                    <a:pt x="23115" y="81477"/>
                  </a:lnTo>
                  <a:lnTo>
                    <a:pt x="16076" y="74488"/>
                  </a:lnTo>
                  <a:lnTo>
                    <a:pt x="9553" y="67320"/>
                  </a:lnTo>
                  <a:lnTo>
                    <a:pt x="4463" y="59668"/>
                  </a:lnTo>
                  <a:lnTo>
                    <a:pt x="1203" y="51411"/>
                  </a:lnTo>
                  <a:lnTo>
                    <a:pt x="0" y="42747"/>
                  </a:lnTo>
                  <a:lnTo>
                    <a:pt x="1162" y="34084"/>
                  </a:lnTo>
                  <a:lnTo>
                    <a:pt x="4619" y="25675"/>
                  </a:lnTo>
                  <a:lnTo>
                    <a:pt x="10177" y="17911"/>
                  </a:lnTo>
                  <a:lnTo>
                    <a:pt x="17711" y="11382"/>
                  </a:lnTo>
                  <a:lnTo>
                    <a:pt x="26955" y="6297"/>
                  </a:lnTo>
                  <a:lnTo>
                    <a:pt x="37394" y="2697"/>
                  </a:lnTo>
                  <a:lnTo>
                    <a:pt x="48384" y="640"/>
                  </a:lnTo>
                  <a:lnTo>
                    <a:pt x="59507" y="0"/>
                  </a:lnTo>
                  <a:lnTo>
                    <a:pt x="70413" y="687"/>
                  </a:lnTo>
                  <a:lnTo>
                    <a:pt x="80737" y="2734"/>
                  </a:lnTo>
                  <a:lnTo>
                    <a:pt x="90336" y="6043"/>
                  </a:lnTo>
                  <a:lnTo>
                    <a:pt x="98935" y="10720"/>
                  </a:lnTo>
                  <a:lnTo>
                    <a:pt x="106040" y="17140"/>
                  </a:lnTo>
                  <a:lnTo>
                    <a:pt x="111524" y="25332"/>
                  </a:lnTo>
                  <a:lnTo>
                    <a:pt x="115572" y="34449"/>
                  </a:lnTo>
                  <a:lnTo>
                    <a:pt x="118903" y="43839"/>
                  </a:lnTo>
                  <a:lnTo>
                    <a:pt x="121807" y="54326"/>
                  </a:lnTo>
                  <a:lnTo>
                    <a:pt x="124788" y="675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1779316" y="1305533"/>
            <a:ext cx="652767" cy="642240"/>
            <a:chOff x="1779316" y="1305533"/>
            <a:chExt cx="652767" cy="642240"/>
          </a:xfrm>
        </p:grpSpPr>
        <p:sp>
          <p:nvSpPr>
            <p:cNvPr id="116" name="Freeform 115"/>
            <p:cNvSpPr/>
            <p:nvPr/>
          </p:nvSpPr>
          <p:spPr>
            <a:xfrm>
              <a:off x="1779316" y="1579274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138530" y="2867"/>
                  </a:lnTo>
                  <a:lnTo>
                    <a:pt x="129543" y="5009"/>
                  </a:lnTo>
                  <a:lnTo>
                    <a:pt x="119548" y="6617"/>
                  </a:lnTo>
                  <a:lnTo>
                    <a:pt x="108568" y="7970"/>
                  </a:lnTo>
                  <a:lnTo>
                    <a:pt x="96756" y="9467"/>
                  </a:lnTo>
                  <a:lnTo>
                    <a:pt x="84302" y="11313"/>
                  </a:lnTo>
                  <a:lnTo>
                    <a:pt x="71404" y="13389"/>
                  </a:lnTo>
                  <a:lnTo>
                    <a:pt x="56678" y="15546"/>
                  </a:lnTo>
                  <a:lnTo>
                    <a:pt x="35480" y="179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1821430" y="1674031"/>
              <a:ext cx="136871" cy="1"/>
            </a:xfrm>
            <a:custGeom>
              <a:avLst/>
              <a:gdLst/>
              <a:ahLst/>
              <a:cxnLst/>
              <a:rect l="0" t="0" r="0" b="0"/>
              <a:pathLst>
                <a:path w="136871" h="1">
                  <a:moveTo>
                    <a:pt x="136870" y="0"/>
                  </a:moveTo>
                  <a:lnTo>
                    <a:pt x="125135" y="0"/>
                  </a:lnTo>
                  <a:lnTo>
                    <a:pt x="114006" y="0"/>
                  </a:lnTo>
                  <a:lnTo>
                    <a:pt x="102407" y="0"/>
                  </a:lnTo>
                  <a:lnTo>
                    <a:pt x="90246" y="0"/>
                  </a:lnTo>
                  <a:lnTo>
                    <a:pt x="77587" y="0"/>
                  </a:lnTo>
                  <a:lnTo>
                    <a:pt x="64544" y="0"/>
                  </a:lnTo>
                  <a:lnTo>
                    <a:pt x="51634" y="0"/>
                  </a:lnTo>
                  <a:lnTo>
                    <a:pt x="38382" y="0"/>
                  </a:lnTo>
                  <a:lnTo>
                    <a:pt x="2250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2158342" y="1305533"/>
              <a:ext cx="21058" cy="252685"/>
            </a:xfrm>
            <a:custGeom>
              <a:avLst/>
              <a:gdLst/>
              <a:ahLst/>
              <a:cxnLst/>
              <a:rect l="0" t="0" r="0" b="0"/>
              <a:pathLst>
                <a:path w="21058" h="252685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4" y="41070"/>
                  </a:lnTo>
                  <a:lnTo>
                    <a:pt x="177" y="54239"/>
                  </a:lnTo>
                  <a:lnTo>
                    <a:pt x="825" y="67099"/>
                  </a:lnTo>
                  <a:lnTo>
                    <a:pt x="2074" y="79504"/>
                  </a:lnTo>
                  <a:lnTo>
                    <a:pt x="3727" y="91617"/>
                  </a:lnTo>
                  <a:lnTo>
                    <a:pt x="5375" y="103819"/>
                  </a:lnTo>
                  <a:lnTo>
                    <a:pt x="6778" y="116324"/>
                  </a:lnTo>
                  <a:lnTo>
                    <a:pt x="7871" y="129181"/>
                  </a:lnTo>
                  <a:lnTo>
                    <a:pt x="8678" y="142352"/>
                  </a:lnTo>
                  <a:lnTo>
                    <a:pt x="9261" y="155771"/>
                  </a:lnTo>
                  <a:lnTo>
                    <a:pt x="9839" y="169378"/>
                  </a:lnTo>
                  <a:lnTo>
                    <a:pt x="10767" y="183118"/>
                  </a:lnTo>
                  <a:lnTo>
                    <a:pt x="12206" y="196934"/>
                  </a:lnTo>
                  <a:lnTo>
                    <a:pt x="13998" y="210192"/>
                  </a:lnTo>
                  <a:lnTo>
                    <a:pt x="15926" y="222983"/>
                  </a:lnTo>
                  <a:lnTo>
                    <a:pt x="18164" y="236431"/>
                  </a:lnTo>
                  <a:lnTo>
                    <a:pt x="21057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2242570" y="1316062"/>
              <a:ext cx="131640" cy="242222"/>
            </a:xfrm>
            <a:custGeom>
              <a:avLst/>
              <a:gdLst/>
              <a:ahLst/>
              <a:cxnLst/>
              <a:rect l="0" t="0" r="0" b="0"/>
              <a:pathLst>
                <a:path w="131640" h="242222">
                  <a:moveTo>
                    <a:pt x="94756" y="0"/>
                  </a:moveTo>
                  <a:lnTo>
                    <a:pt x="85888" y="2866"/>
                  </a:lnTo>
                  <a:lnTo>
                    <a:pt x="76901" y="5008"/>
                  </a:lnTo>
                  <a:lnTo>
                    <a:pt x="66915" y="6621"/>
                  </a:lnTo>
                  <a:lnTo>
                    <a:pt x="56280" y="8147"/>
                  </a:lnTo>
                  <a:lnTo>
                    <a:pt x="45765" y="10292"/>
                  </a:lnTo>
                  <a:lnTo>
                    <a:pt x="35822" y="13405"/>
                  </a:lnTo>
                  <a:lnTo>
                    <a:pt x="26881" y="17816"/>
                  </a:lnTo>
                  <a:lnTo>
                    <a:pt x="19490" y="23990"/>
                  </a:lnTo>
                  <a:lnTo>
                    <a:pt x="13791" y="31997"/>
                  </a:lnTo>
                  <a:lnTo>
                    <a:pt x="9764" y="41443"/>
                  </a:lnTo>
                  <a:lnTo>
                    <a:pt x="7412" y="51685"/>
                  </a:lnTo>
                  <a:lnTo>
                    <a:pt x="6566" y="62271"/>
                  </a:lnTo>
                  <a:lnTo>
                    <a:pt x="6943" y="72969"/>
                  </a:lnTo>
                  <a:lnTo>
                    <a:pt x="8250" y="83676"/>
                  </a:lnTo>
                  <a:lnTo>
                    <a:pt x="10247" y="94324"/>
                  </a:lnTo>
                  <a:lnTo>
                    <a:pt x="13192" y="103741"/>
                  </a:lnTo>
                  <a:lnTo>
                    <a:pt x="17674" y="108933"/>
                  </a:lnTo>
                  <a:lnTo>
                    <a:pt x="23251" y="108926"/>
                  </a:lnTo>
                  <a:lnTo>
                    <a:pt x="29061" y="105899"/>
                  </a:lnTo>
                  <a:lnTo>
                    <a:pt x="35150" y="101766"/>
                  </a:lnTo>
                  <a:lnTo>
                    <a:pt x="41895" y="98148"/>
                  </a:lnTo>
                  <a:lnTo>
                    <a:pt x="49446" y="95809"/>
                  </a:lnTo>
                  <a:lnTo>
                    <a:pt x="57587" y="95024"/>
                  </a:lnTo>
                  <a:lnTo>
                    <a:pt x="65874" y="95920"/>
                  </a:lnTo>
                  <a:lnTo>
                    <a:pt x="74029" y="98367"/>
                  </a:lnTo>
                  <a:lnTo>
                    <a:pt x="81957" y="102089"/>
                  </a:lnTo>
                  <a:lnTo>
                    <a:pt x="89658" y="106786"/>
                  </a:lnTo>
                  <a:lnTo>
                    <a:pt x="97165" y="112199"/>
                  </a:lnTo>
                  <a:lnTo>
                    <a:pt x="104358" y="118287"/>
                  </a:lnTo>
                  <a:lnTo>
                    <a:pt x="110970" y="125203"/>
                  </a:lnTo>
                  <a:lnTo>
                    <a:pt x="116896" y="132972"/>
                  </a:lnTo>
                  <a:lnTo>
                    <a:pt x="122029" y="141647"/>
                  </a:lnTo>
                  <a:lnTo>
                    <a:pt x="126179" y="151381"/>
                  </a:lnTo>
                  <a:lnTo>
                    <a:pt x="129331" y="162146"/>
                  </a:lnTo>
                  <a:lnTo>
                    <a:pt x="131294" y="173460"/>
                  </a:lnTo>
                  <a:lnTo>
                    <a:pt x="131639" y="184514"/>
                  </a:lnTo>
                  <a:lnTo>
                    <a:pt x="130272" y="194871"/>
                  </a:lnTo>
                  <a:lnTo>
                    <a:pt x="127236" y="204450"/>
                  </a:lnTo>
                  <a:lnTo>
                    <a:pt x="122532" y="213343"/>
                  </a:lnTo>
                  <a:lnTo>
                    <a:pt x="116331" y="221682"/>
                  </a:lnTo>
                  <a:lnTo>
                    <a:pt x="108915" y="229113"/>
                  </a:lnTo>
                  <a:lnTo>
                    <a:pt x="100575" y="234828"/>
                  </a:lnTo>
                  <a:lnTo>
                    <a:pt x="91557" y="238529"/>
                  </a:lnTo>
                  <a:lnTo>
                    <a:pt x="81893" y="240541"/>
                  </a:lnTo>
                  <a:lnTo>
                    <a:pt x="71422" y="241518"/>
                  </a:lnTo>
                  <a:lnTo>
                    <a:pt x="60131" y="241957"/>
                  </a:lnTo>
                  <a:lnTo>
                    <a:pt x="48544" y="242137"/>
                  </a:lnTo>
                  <a:lnTo>
                    <a:pt x="36392" y="242219"/>
                  </a:lnTo>
                  <a:lnTo>
                    <a:pt x="21491" y="242221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2074114" y="1642445"/>
              <a:ext cx="357969" cy="21058"/>
            </a:xfrm>
            <a:custGeom>
              <a:avLst/>
              <a:gdLst/>
              <a:ahLst/>
              <a:cxnLst/>
              <a:rect l="0" t="0" r="0" b="0"/>
              <a:pathLst>
                <a:path w="357969" h="21058">
                  <a:moveTo>
                    <a:pt x="357968" y="21057"/>
                  </a:moveTo>
                  <a:lnTo>
                    <a:pt x="346300" y="20990"/>
                  </a:lnTo>
                  <a:lnTo>
                    <a:pt x="335812" y="20350"/>
                  </a:lnTo>
                  <a:lnTo>
                    <a:pt x="325501" y="19053"/>
                  </a:lnTo>
                  <a:lnTo>
                    <a:pt x="314854" y="17194"/>
                  </a:lnTo>
                  <a:lnTo>
                    <a:pt x="303213" y="14877"/>
                  </a:lnTo>
                  <a:lnTo>
                    <a:pt x="290322" y="12215"/>
                  </a:lnTo>
                  <a:lnTo>
                    <a:pt x="276416" y="9465"/>
                  </a:lnTo>
                  <a:lnTo>
                    <a:pt x="262012" y="7006"/>
                  </a:lnTo>
                  <a:lnTo>
                    <a:pt x="247474" y="5024"/>
                  </a:lnTo>
                  <a:lnTo>
                    <a:pt x="232968" y="3525"/>
                  </a:lnTo>
                  <a:lnTo>
                    <a:pt x="218550" y="2437"/>
                  </a:lnTo>
                  <a:lnTo>
                    <a:pt x="204224" y="1668"/>
                  </a:lnTo>
                  <a:lnTo>
                    <a:pt x="189978" y="1133"/>
                  </a:lnTo>
                  <a:lnTo>
                    <a:pt x="175793" y="766"/>
                  </a:lnTo>
                  <a:lnTo>
                    <a:pt x="161648" y="516"/>
                  </a:lnTo>
                  <a:lnTo>
                    <a:pt x="147367" y="346"/>
                  </a:lnTo>
                  <a:lnTo>
                    <a:pt x="132633" y="232"/>
                  </a:lnTo>
                  <a:lnTo>
                    <a:pt x="117314" y="156"/>
                  </a:lnTo>
                  <a:lnTo>
                    <a:pt x="101602" y="104"/>
                  </a:lnTo>
                  <a:lnTo>
                    <a:pt x="85901" y="70"/>
                  </a:lnTo>
                  <a:lnTo>
                    <a:pt x="70464" y="46"/>
                  </a:lnTo>
                  <a:lnTo>
                    <a:pt x="55765" y="31"/>
                  </a:lnTo>
                  <a:lnTo>
                    <a:pt x="41031" y="19"/>
                  </a:lnTo>
                  <a:lnTo>
                    <a:pt x="23852" y="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2150526" y="1726673"/>
              <a:ext cx="7817" cy="221100"/>
            </a:xfrm>
            <a:custGeom>
              <a:avLst/>
              <a:gdLst/>
              <a:ahLst/>
              <a:cxnLst/>
              <a:rect l="0" t="0" r="0" b="0"/>
              <a:pathLst>
                <a:path w="7817" h="221100">
                  <a:moveTo>
                    <a:pt x="7816" y="0"/>
                  </a:moveTo>
                  <a:lnTo>
                    <a:pt x="4949" y="8868"/>
                  </a:lnTo>
                  <a:lnTo>
                    <a:pt x="2807" y="17855"/>
                  </a:lnTo>
                  <a:lnTo>
                    <a:pt x="1208" y="27846"/>
                  </a:lnTo>
                  <a:lnTo>
                    <a:pt x="201" y="38654"/>
                  </a:lnTo>
                  <a:lnTo>
                    <a:pt x="0" y="49817"/>
                  </a:lnTo>
                  <a:lnTo>
                    <a:pt x="651" y="61027"/>
                  </a:lnTo>
                  <a:lnTo>
                    <a:pt x="1890" y="72312"/>
                  </a:lnTo>
                  <a:lnTo>
                    <a:pt x="3254" y="83944"/>
                  </a:lnTo>
                  <a:lnTo>
                    <a:pt x="4463" y="96064"/>
                  </a:lnTo>
                  <a:lnTo>
                    <a:pt x="5425" y="108659"/>
                  </a:lnTo>
                  <a:lnTo>
                    <a:pt x="6145" y="121653"/>
                  </a:lnTo>
                  <a:lnTo>
                    <a:pt x="6664" y="134949"/>
                  </a:lnTo>
                  <a:lnTo>
                    <a:pt x="7030" y="148438"/>
                  </a:lnTo>
                  <a:lnTo>
                    <a:pt x="7323" y="163635"/>
                  </a:lnTo>
                  <a:lnTo>
                    <a:pt x="7570" y="185228"/>
                  </a:lnTo>
                  <a:lnTo>
                    <a:pt x="7816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2255556" y="1686012"/>
              <a:ext cx="93405" cy="245920"/>
            </a:xfrm>
            <a:custGeom>
              <a:avLst/>
              <a:gdLst/>
              <a:ahLst/>
              <a:cxnLst/>
              <a:rect l="0" t="0" r="0" b="0"/>
              <a:pathLst>
                <a:path w="93405" h="245920">
                  <a:moveTo>
                    <a:pt x="92298" y="72247"/>
                  </a:moveTo>
                  <a:lnTo>
                    <a:pt x="86431" y="78114"/>
                  </a:lnTo>
                  <a:lnTo>
                    <a:pt x="80866" y="83679"/>
                  </a:lnTo>
                  <a:lnTo>
                    <a:pt x="75072" y="89483"/>
                  </a:lnTo>
                  <a:lnTo>
                    <a:pt x="69164" y="95736"/>
                  </a:lnTo>
                  <a:lnTo>
                    <a:pt x="63482" y="102714"/>
                  </a:lnTo>
                  <a:lnTo>
                    <a:pt x="58203" y="110500"/>
                  </a:lnTo>
                  <a:lnTo>
                    <a:pt x="53180" y="119174"/>
                  </a:lnTo>
                  <a:lnTo>
                    <a:pt x="48046" y="128902"/>
                  </a:lnTo>
                  <a:lnTo>
                    <a:pt x="42600" y="139668"/>
                  </a:lnTo>
                  <a:lnTo>
                    <a:pt x="37129" y="151322"/>
                  </a:lnTo>
                  <a:lnTo>
                    <a:pt x="32288" y="163668"/>
                  </a:lnTo>
                  <a:lnTo>
                    <a:pt x="28408" y="176523"/>
                  </a:lnTo>
                  <a:lnTo>
                    <a:pt x="25651" y="189577"/>
                  </a:lnTo>
                  <a:lnTo>
                    <a:pt x="24175" y="202414"/>
                  </a:lnTo>
                  <a:lnTo>
                    <a:pt x="23942" y="214806"/>
                  </a:lnTo>
                  <a:lnTo>
                    <a:pt x="25243" y="226074"/>
                  </a:lnTo>
                  <a:lnTo>
                    <a:pt x="28769" y="235052"/>
                  </a:lnTo>
                  <a:lnTo>
                    <a:pt x="34688" y="241303"/>
                  </a:lnTo>
                  <a:lnTo>
                    <a:pt x="42407" y="244871"/>
                  </a:lnTo>
                  <a:lnTo>
                    <a:pt x="50882" y="245919"/>
                  </a:lnTo>
                  <a:lnTo>
                    <a:pt x="59424" y="244807"/>
                  </a:lnTo>
                  <a:lnTo>
                    <a:pt x="67578" y="241827"/>
                  </a:lnTo>
                  <a:lnTo>
                    <a:pt x="74967" y="237103"/>
                  </a:lnTo>
                  <a:lnTo>
                    <a:pt x="81475" y="230860"/>
                  </a:lnTo>
                  <a:lnTo>
                    <a:pt x="86860" y="223402"/>
                  </a:lnTo>
                  <a:lnTo>
                    <a:pt x="90662" y="215026"/>
                  </a:lnTo>
                  <a:lnTo>
                    <a:pt x="92778" y="205986"/>
                  </a:lnTo>
                  <a:lnTo>
                    <a:pt x="93404" y="196476"/>
                  </a:lnTo>
                  <a:lnTo>
                    <a:pt x="92846" y="186639"/>
                  </a:lnTo>
                  <a:lnTo>
                    <a:pt x="91395" y="176583"/>
                  </a:lnTo>
                  <a:lnTo>
                    <a:pt x="89137" y="166542"/>
                  </a:lnTo>
                  <a:lnTo>
                    <a:pt x="85951" y="156873"/>
                  </a:lnTo>
                  <a:lnTo>
                    <a:pt x="81848" y="147740"/>
                  </a:lnTo>
                  <a:lnTo>
                    <a:pt x="76958" y="139131"/>
                  </a:lnTo>
                  <a:lnTo>
                    <a:pt x="71452" y="130963"/>
                  </a:lnTo>
                  <a:lnTo>
                    <a:pt x="65487" y="123133"/>
                  </a:lnTo>
                  <a:lnTo>
                    <a:pt x="59194" y="115551"/>
                  </a:lnTo>
                  <a:lnTo>
                    <a:pt x="52671" y="108146"/>
                  </a:lnTo>
                  <a:lnTo>
                    <a:pt x="45987" y="100864"/>
                  </a:lnTo>
                  <a:lnTo>
                    <a:pt x="39195" y="93667"/>
                  </a:lnTo>
                  <a:lnTo>
                    <a:pt x="32328" y="86528"/>
                  </a:lnTo>
                  <a:lnTo>
                    <a:pt x="25416" y="79424"/>
                  </a:lnTo>
                  <a:lnTo>
                    <a:pt x="18639" y="72178"/>
                  </a:lnTo>
                  <a:lnTo>
                    <a:pt x="12314" y="64475"/>
                  </a:lnTo>
                  <a:lnTo>
                    <a:pt x="6597" y="56183"/>
                  </a:lnTo>
                  <a:lnTo>
                    <a:pt x="2115" y="47495"/>
                  </a:lnTo>
                  <a:lnTo>
                    <a:pt x="0" y="38817"/>
                  </a:lnTo>
                  <a:lnTo>
                    <a:pt x="659" y="30392"/>
                  </a:lnTo>
                  <a:lnTo>
                    <a:pt x="3866" y="22449"/>
                  </a:lnTo>
                  <a:lnTo>
                    <a:pt x="9142" y="15267"/>
                  </a:lnTo>
                  <a:lnTo>
                    <a:pt x="15984" y="8935"/>
                  </a:lnTo>
                  <a:lnTo>
                    <a:pt x="23963" y="3853"/>
                  </a:lnTo>
                  <a:lnTo>
                    <a:pt x="32747" y="795"/>
                  </a:lnTo>
                  <a:lnTo>
                    <a:pt x="42086" y="0"/>
                  </a:lnTo>
                  <a:lnTo>
                    <a:pt x="51641" y="1246"/>
                  </a:lnTo>
                  <a:lnTo>
                    <a:pt x="60982" y="4133"/>
                  </a:lnTo>
                  <a:lnTo>
                    <a:pt x="69881" y="8266"/>
                  </a:lnTo>
                  <a:lnTo>
                    <a:pt x="77823" y="13631"/>
                  </a:lnTo>
                  <a:lnTo>
                    <a:pt x="83947" y="20580"/>
                  </a:lnTo>
                  <a:lnTo>
                    <a:pt x="87956" y="29163"/>
                  </a:lnTo>
                  <a:lnTo>
                    <a:pt x="90189" y="38757"/>
                  </a:lnTo>
                  <a:lnTo>
                    <a:pt x="91572" y="49271"/>
                  </a:lnTo>
                  <a:lnTo>
                    <a:pt x="92224" y="62745"/>
                  </a:lnTo>
                  <a:lnTo>
                    <a:pt x="92298" y="827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7" name="Group 126"/>
          <p:cNvGrpSpPr/>
          <p:nvPr/>
        </p:nvGrpSpPr>
        <p:grpSpPr>
          <a:xfrm>
            <a:off x="2558425" y="452725"/>
            <a:ext cx="684353" cy="200042"/>
            <a:chOff x="2558425" y="452725"/>
            <a:chExt cx="684353" cy="200042"/>
          </a:xfrm>
        </p:grpSpPr>
        <p:sp>
          <p:nvSpPr>
            <p:cNvPr id="124" name="Freeform 123"/>
            <p:cNvSpPr/>
            <p:nvPr/>
          </p:nvSpPr>
          <p:spPr>
            <a:xfrm>
              <a:off x="2648573" y="452725"/>
              <a:ext cx="25666" cy="200042"/>
            </a:xfrm>
            <a:custGeom>
              <a:avLst/>
              <a:gdLst/>
              <a:ahLst/>
              <a:cxnLst/>
              <a:rect l="0" t="0" r="0" b="0"/>
              <a:pathLst>
                <a:path w="25666" h="200042">
                  <a:moveTo>
                    <a:pt x="4608" y="0"/>
                  </a:moveTo>
                  <a:lnTo>
                    <a:pt x="1808" y="8801"/>
                  </a:lnTo>
                  <a:lnTo>
                    <a:pt x="306" y="17148"/>
                  </a:lnTo>
                  <a:lnTo>
                    <a:pt x="0" y="25847"/>
                  </a:lnTo>
                  <a:lnTo>
                    <a:pt x="679" y="34968"/>
                  </a:lnTo>
                  <a:lnTo>
                    <a:pt x="2147" y="44463"/>
                  </a:lnTo>
                  <a:lnTo>
                    <a:pt x="4211" y="54259"/>
                  </a:lnTo>
                  <a:lnTo>
                    <a:pt x="6548" y="64446"/>
                  </a:lnTo>
                  <a:lnTo>
                    <a:pt x="8722" y="75268"/>
                  </a:lnTo>
                  <a:lnTo>
                    <a:pt x="10516" y="86803"/>
                  </a:lnTo>
                  <a:lnTo>
                    <a:pt x="12056" y="98820"/>
                  </a:lnTo>
                  <a:lnTo>
                    <a:pt x="13705" y="110886"/>
                  </a:lnTo>
                  <a:lnTo>
                    <a:pt x="15663" y="122743"/>
                  </a:lnTo>
                  <a:lnTo>
                    <a:pt x="17820" y="134440"/>
                  </a:lnTo>
                  <a:lnTo>
                    <a:pt x="20042" y="147708"/>
                  </a:lnTo>
                  <a:lnTo>
                    <a:pt x="22527" y="167063"/>
                  </a:lnTo>
                  <a:lnTo>
                    <a:pt x="25665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2558425" y="558010"/>
              <a:ext cx="178985" cy="10529"/>
            </a:xfrm>
            <a:custGeom>
              <a:avLst/>
              <a:gdLst/>
              <a:ahLst/>
              <a:cxnLst/>
              <a:rect l="0" t="0" r="0" b="0"/>
              <a:pathLst>
                <a:path w="178985" h="10529">
                  <a:moveTo>
                    <a:pt x="178984" y="10528"/>
                  </a:moveTo>
                  <a:lnTo>
                    <a:pt x="167316" y="10461"/>
                  </a:lnTo>
                  <a:lnTo>
                    <a:pt x="156827" y="9821"/>
                  </a:lnTo>
                  <a:lnTo>
                    <a:pt x="146521" y="8529"/>
                  </a:lnTo>
                  <a:lnTo>
                    <a:pt x="136047" y="6842"/>
                  </a:lnTo>
                  <a:lnTo>
                    <a:pt x="125055" y="5174"/>
                  </a:lnTo>
                  <a:lnTo>
                    <a:pt x="113412" y="3761"/>
                  </a:lnTo>
                  <a:lnTo>
                    <a:pt x="101158" y="2663"/>
                  </a:lnTo>
                  <a:lnTo>
                    <a:pt x="88403" y="1852"/>
                  </a:lnTo>
                  <a:lnTo>
                    <a:pt x="75277" y="1273"/>
                  </a:lnTo>
                  <a:lnTo>
                    <a:pt x="62103" y="866"/>
                  </a:lnTo>
                  <a:lnTo>
                    <a:pt x="47897" y="542"/>
                  </a:lnTo>
                  <a:lnTo>
                    <a:pt x="29177" y="26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2842694" y="494839"/>
              <a:ext cx="400084" cy="21058"/>
            </a:xfrm>
            <a:custGeom>
              <a:avLst/>
              <a:gdLst/>
              <a:ahLst/>
              <a:cxnLst/>
              <a:rect l="0" t="0" r="0" b="0"/>
              <a:pathLst>
                <a:path w="400084" h="21058">
                  <a:moveTo>
                    <a:pt x="0" y="0"/>
                  </a:moveTo>
                  <a:lnTo>
                    <a:pt x="11735" y="0"/>
                  </a:lnTo>
                  <a:lnTo>
                    <a:pt x="22864" y="0"/>
                  </a:lnTo>
                  <a:lnTo>
                    <a:pt x="34458" y="4"/>
                  </a:lnTo>
                  <a:lnTo>
                    <a:pt x="46446" y="177"/>
                  </a:lnTo>
                  <a:lnTo>
                    <a:pt x="58458" y="826"/>
                  </a:lnTo>
                  <a:lnTo>
                    <a:pt x="70265" y="2074"/>
                  </a:lnTo>
                  <a:lnTo>
                    <a:pt x="81964" y="3727"/>
                  </a:lnTo>
                  <a:lnTo>
                    <a:pt x="93881" y="5375"/>
                  </a:lnTo>
                  <a:lnTo>
                    <a:pt x="106189" y="6782"/>
                  </a:lnTo>
                  <a:lnTo>
                    <a:pt x="118743" y="8048"/>
                  </a:lnTo>
                  <a:lnTo>
                    <a:pt x="131176" y="9504"/>
                  </a:lnTo>
                  <a:lnTo>
                    <a:pt x="143293" y="11331"/>
                  </a:lnTo>
                  <a:lnTo>
                    <a:pt x="155379" y="13389"/>
                  </a:lnTo>
                  <a:lnTo>
                    <a:pt x="168093" y="15317"/>
                  </a:lnTo>
                  <a:lnTo>
                    <a:pt x="181756" y="16910"/>
                  </a:lnTo>
                  <a:lnTo>
                    <a:pt x="196204" y="18133"/>
                  </a:lnTo>
                  <a:lnTo>
                    <a:pt x="210981" y="19029"/>
                  </a:lnTo>
                  <a:lnTo>
                    <a:pt x="225776" y="19666"/>
                  </a:lnTo>
                  <a:lnTo>
                    <a:pt x="240456" y="20110"/>
                  </a:lnTo>
                  <a:lnTo>
                    <a:pt x="254992" y="20416"/>
                  </a:lnTo>
                  <a:lnTo>
                    <a:pt x="269397" y="20625"/>
                  </a:lnTo>
                  <a:lnTo>
                    <a:pt x="283696" y="20767"/>
                  </a:lnTo>
                  <a:lnTo>
                    <a:pt x="297917" y="20862"/>
                  </a:lnTo>
                  <a:lnTo>
                    <a:pt x="312077" y="20927"/>
                  </a:lnTo>
                  <a:lnTo>
                    <a:pt x="326164" y="20970"/>
                  </a:lnTo>
                  <a:lnTo>
                    <a:pt x="341836" y="21004"/>
                  </a:lnTo>
                  <a:lnTo>
                    <a:pt x="363824" y="21031"/>
                  </a:lnTo>
                  <a:lnTo>
                    <a:pt x="400083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2969036" y="189593"/>
            <a:ext cx="221099" cy="642159"/>
            <a:chOff x="2969036" y="189593"/>
            <a:chExt cx="221099" cy="642159"/>
          </a:xfrm>
        </p:grpSpPr>
        <p:sp>
          <p:nvSpPr>
            <p:cNvPr id="128" name="Freeform 127"/>
            <p:cNvSpPr/>
            <p:nvPr/>
          </p:nvSpPr>
          <p:spPr>
            <a:xfrm>
              <a:off x="2969036" y="200041"/>
              <a:ext cx="1" cy="231628"/>
            </a:xfrm>
            <a:custGeom>
              <a:avLst/>
              <a:gdLst/>
              <a:ahLst/>
              <a:cxnLst/>
              <a:rect l="0" t="0" r="0" b="0"/>
              <a:pathLst>
                <a:path w="1" h="231628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79"/>
                  </a:lnTo>
                  <a:lnTo>
                    <a:pt x="0" y="54593"/>
                  </a:lnTo>
                  <a:lnTo>
                    <a:pt x="0" y="68750"/>
                  </a:lnTo>
                  <a:lnTo>
                    <a:pt x="0" y="83652"/>
                  </a:lnTo>
                  <a:lnTo>
                    <a:pt x="0" y="99071"/>
                  </a:lnTo>
                  <a:lnTo>
                    <a:pt x="0" y="114569"/>
                  </a:lnTo>
                  <a:lnTo>
                    <a:pt x="0" y="129880"/>
                  </a:lnTo>
                  <a:lnTo>
                    <a:pt x="0" y="144923"/>
                  </a:lnTo>
                  <a:lnTo>
                    <a:pt x="0" y="159709"/>
                  </a:lnTo>
                  <a:lnTo>
                    <a:pt x="0" y="174267"/>
                  </a:lnTo>
                  <a:lnTo>
                    <a:pt x="0" y="188041"/>
                  </a:lnTo>
                  <a:lnTo>
                    <a:pt x="0" y="201243"/>
                  </a:lnTo>
                  <a:lnTo>
                    <a:pt x="0" y="215036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3082087" y="189593"/>
              <a:ext cx="108048" cy="237331"/>
            </a:xfrm>
            <a:custGeom>
              <a:avLst/>
              <a:gdLst/>
              <a:ahLst/>
              <a:cxnLst/>
              <a:rect l="0" t="0" r="0" b="0"/>
              <a:pathLst>
                <a:path w="108048" h="237331">
                  <a:moveTo>
                    <a:pt x="108047" y="52562"/>
                  </a:moveTo>
                  <a:lnTo>
                    <a:pt x="102180" y="61363"/>
                  </a:lnTo>
                  <a:lnTo>
                    <a:pt x="96615" y="69710"/>
                  </a:lnTo>
                  <a:lnTo>
                    <a:pt x="90816" y="78409"/>
                  </a:lnTo>
                  <a:lnTo>
                    <a:pt x="84736" y="87530"/>
                  </a:lnTo>
                  <a:lnTo>
                    <a:pt x="78405" y="97025"/>
                  </a:lnTo>
                  <a:lnTo>
                    <a:pt x="71882" y="106821"/>
                  </a:lnTo>
                  <a:lnTo>
                    <a:pt x="65379" y="117008"/>
                  </a:lnTo>
                  <a:lnTo>
                    <a:pt x="59245" y="127830"/>
                  </a:lnTo>
                  <a:lnTo>
                    <a:pt x="53640" y="139365"/>
                  </a:lnTo>
                  <a:lnTo>
                    <a:pt x="48556" y="151382"/>
                  </a:lnTo>
                  <a:lnTo>
                    <a:pt x="43908" y="163448"/>
                  </a:lnTo>
                  <a:lnTo>
                    <a:pt x="39608" y="175305"/>
                  </a:lnTo>
                  <a:lnTo>
                    <a:pt x="36059" y="186876"/>
                  </a:lnTo>
                  <a:lnTo>
                    <a:pt x="34112" y="198179"/>
                  </a:lnTo>
                  <a:lnTo>
                    <a:pt x="34111" y="209245"/>
                  </a:lnTo>
                  <a:lnTo>
                    <a:pt x="36248" y="219472"/>
                  </a:lnTo>
                  <a:lnTo>
                    <a:pt x="40806" y="227677"/>
                  </a:lnTo>
                  <a:lnTo>
                    <a:pt x="47682" y="233372"/>
                  </a:lnTo>
                  <a:lnTo>
                    <a:pt x="56179" y="236551"/>
                  </a:lnTo>
                  <a:lnTo>
                    <a:pt x="65243" y="237330"/>
                  </a:lnTo>
                  <a:lnTo>
                    <a:pt x="74209" y="236029"/>
                  </a:lnTo>
                  <a:lnTo>
                    <a:pt x="82493" y="232751"/>
                  </a:lnTo>
                  <a:lnTo>
                    <a:pt x="89444" y="227294"/>
                  </a:lnTo>
                  <a:lnTo>
                    <a:pt x="94848" y="219745"/>
                  </a:lnTo>
                  <a:lnTo>
                    <a:pt x="98679" y="210596"/>
                  </a:lnTo>
                  <a:lnTo>
                    <a:pt x="100899" y="200547"/>
                  </a:lnTo>
                  <a:lnTo>
                    <a:pt x="101653" y="190091"/>
                  </a:lnTo>
                  <a:lnTo>
                    <a:pt x="101044" y="179649"/>
                  </a:lnTo>
                  <a:lnTo>
                    <a:pt x="99050" y="169645"/>
                  </a:lnTo>
                  <a:lnTo>
                    <a:pt x="95781" y="160254"/>
                  </a:lnTo>
                  <a:lnTo>
                    <a:pt x="91301" y="151458"/>
                  </a:lnTo>
                  <a:lnTo>
                    <a:pt x="85545" y="143155"/>
                  </a:lnTo>
                  <a:lnTo>
                    <a:pt x="78599" y="135237"/>
                  </a:lnTo>
                  <a:lnTo>
                    <a:pt x="70664" y="127763"/>
                  </a:lnTo>
                  <a:lnTo>
                    <a:pt x="61967" y="120963"/>
                  </a:lnTo>
                  <a:lnTo>
                    <a:pt x="52716" y="114900"/>
                  </a:lnTo>
                  <a:lnTo>
                    <a:pt x="43233" y="109336"/>
                  </a:lnTo>
                  <a:lnTo>
                    <a:pt x="33948" y="103832"/>
                  </a:lnTo>
                  <a:lnTo>
                    <a:pt x="25085" y="98117"/>
                  </a:lnTo>
                  <a:lnTo>
                    <a:pt x="16999" y="91785"/>
                  </a:lnTo>
                  <a:lnTo>
                    <a:pt x="10246" y="84237"/>
                  </a:lnTo>
                  <a:lnTo>
                    <a:pt x="5011" y="75267"/>
                  </a:lnTo>
                  <a:lnTo>
                    <a:pt x="1480" y="65157"/>
                  </a:lnTo>
                  <a:lnTo>
                    <a:pt x="0" y="54461"/>
                  </a:lnTo>
                  <a:lnTo>
                    <a:pt x="565" y="43575"/>
                  </a:lnTo>
                  <a:lnTo>
                    <a:pt x="3045" y="33015"/>
                  </a:lnTo>
                  <a:lnTo>
                    <a:pt x="7367" y="23464"/>
                  </a:lnTo>
                  <a:lnTo>
                    <a:pt x="13308" y="15205"/>
                  </a:lnTo>
                  <a:lnTo>
                    <a:pt x="20549" y="8493"/>
                  </a:lnTo>
                  <a:lnTo>
                    <a:pt x="28770" y="3725"/>
                  </a:lnTo>
                  <a:lnTo>
                    <a:pt x="37699" y="930"/>
                  </a:lnTo>
                  <a:lnTo>
                    <a:pt x="46964" y="0"/>
                  </a:lnTo>
                  <a:lnTo>
                    <a:pt x="56102" y="880"/>
                  </a:lnTo>
                  <a:lnTo>
                    <a:pt x="64872" y="3347"/>
                  </a:lnTo>
                  <a:lnTo>
                    <a:pt x="73121" y="6780"/>
                  </a:lnTo>
                  <a:lnTo>
                    <a:pt x="81607" y="10585"/>
                  </a:lnTo>
                  <a:lnTo>
                    <a:pt x="92189" y="15089"/>
                  </a:lnTo>
                  <a:lnTo>
                    <a:pt x="108047" y="209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2969036" y="589595"/>
              <a:ext cx="10529" cy="242157"/>
            </a:xfrm>
            <a:custGeom>
              <a:avLst/>
              <a:gdLst/>
              <a:ahLst/>
              <a:cxnLst/>
              <a:rect l="0" t="0" r="0" b="0"/>
              <a:pathLst>
                <a:path w="10529" h="242157">
                  <a:moveTo>
                    <a:pt x="10528" y="0"/>
                  </a:moveTo>
                  <a:lnTo>
                    <a:pt x="10461" y="11736"/>
                  </a:lnTo>
                  <a:lnTo>
                    <a:pt x="9821" y="22864"/>
                  </a:lnTo>
                  <a:lnTo>
                    <a:pt x="8529" y="34467"/>
                  </a:lnTo>
                  <a:lnTo>
                    <a:pt x="6842" y="46801"/>
                  </a:lnTo>
                  <a:lnTo>
                    <a:pt x="5174" y="60110"/>
                  </a:lnTo>
                  <a:lnTo>
                    <a:pt x="3761" y="74414"/>
                  </a:lnTo>
                  <a:lnTo>
                    <a:pt x="2663" y="89419"/>
                  </a:lnTo>
                  <a:lnTo>
                    <a:pt x="1852" y="104632"/>
                  </a:lnTo>
                  <a:lnTo>
                    <a:pt x="1273" y="119750"/>
                  </a:lnTo>
                  <a:lnTo>
                    <a:pt x="867" y="134662"/>
                  </a:lnTo>
                  <a:lnTo>
                    <a:pt x="587" y="149360"/>
                  </a:lnTo>
                  <a:lnTo>
                    <a:pt x="396" y="163868"/>
                  </a:lnTo>
                  <a:lnTo>
                    <a:pt x="266" y="178006"/>
                  </a:lnTo>
                  <a:lnTo>
                    <a:pt x="164" y="192980"/>
                  </a:lnTo>
                  <a:lnTo>
                    <a:pt x="80" y="212344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3043908" y="568377"/>
              <a:ext cx="115565" cy="253190"/>
            </a:xfrm>
            <a:custGeom>
              <a:avLst/>
              <a:gdLst/>
              <a:ahLst/>
              <a:cxnLst/>
              <a:rect l="0" t="0" r="0" b="0"/>
              <a:pathLst>
                <a:path w="115565" h="253190">
                  <a:moveTo>
                    <a:pt x="104112" y="63332"/>
                  </a:moveTo>
                  <a:lnTo>
                    <a:pt x="98312" y="69267"/>
                  </a:lnTo>
                  <a:lnTo>
                    <a:pt x="93387" y="75472"/>
                  </a:lnTo>
                  <a:lnTo>
                    <a:pt x="88880" y="82567"/>
                  </a:lnTo>
                  <a:lnTo>
                    <a:pt x="84487" y="90508"/>
                  </a:lnTo>
                  <a:lnTo>
                    <a:pt x="79825" y="99154"/>
                  </a:lnTo>
                  <a:lnTo>
                    <a:pt x="74715" y="108353"/>
                  </a:lnTo>
                  <a:lnTo>
                    <a:pt x="69310" y="118126"/>
                  </a:lnTo>
                  <a:lnTo>
                    <a:pt x="63986" y="128664"/>
                  </a:lnTo>
                  <a:lnTo>
                    <a:pt x="58965" y="140010"/>
                  </a:lnTo>
                  <a:lnTo>
                    <a:pt x="54460" y="152069"/>
                  </a:lnTo>
                  <a:lnTo>
                    <a:pt x="50739" y="164695"/>
                  </a:lnTo>
                  <a:lnTo>
                    <a:pt x="47875" y="177741"/>
                  </a:lnTo>
                  <a:lnTo>
                    <a:pt x="45936" y="190925"/>
                  </a:lnTo>
                  <a:lnTo>
                    <a:pt x="45077" y="203849"/>
                  </a:lnTo>
                  <a:lnTo>
                    <a:pt x="45288" y="216305"/>
                  </a:lnTo>
                  <a:lnTo>
                    <a:pt x="46905" y="227786"/>
                  </a:lnTo>
                  <a:lnTo>
                    <a:pt x="50649" y="237439"/>
                  </a:lnTo>
                  <a:lnTo>
                    <a:pt x="56718" y="244956"/>
                  </a:lnTo>
                  <a:lnTo>
                    <a:pt x="64540" y="250189"/>
                  </a:lnTo>
                  <a:lnTo>
                    <a:pt x="73084" y="252893"/>
                  </a:lnTo>
                  <a:lnTo>
                    <a:pt x="81672" y="253189"/>
                  </a:lnTo>
                  <a:lnTo>
                    <a:pt x="89857" y="251305"/>
                  </a:lnTo>
                  <a:lnTo>
                    <a:pt x="97267" y="247392"/>
                  </a:lnTo>
                  <a:lnTo>
                    <a:pt x="103789" y="241728"/>
                  </a:lnTo>
                  <a:lnTo>
                    <a:pt x="109184" y="234676"/>
                  </a:lnTo>
                  <a:lnTo>
                    <a:pt x="112991" y="226581"/>
                  </a:lnTo>
                  <a:lnTo>
                    <a:pt x="115107" y="217732"/>
                  </a:lnTo>
                  <a:lnTo>
                    <a:pt x="115564" y="208352"/>
                  </a:lnTo>
                  <a:lnTo>
                    <a:pt x="114359" y="198603"/>
                  </a:lnTo>
                  <a:lnTo>
                    <a:pt x="111661" y="188606"/>
                  </a:lnTo>
                  <a:lnTo>
                    <a:pt x="107750" y="178604"/>
                  </a:lnTo>
                  <a:lnTo>
                    <a:pt x="102917" y="168962"/>
                  </a:lnTo>
                  <a:lnTo>
                    <a:pt x="97407" y="159846"/>
                  </a:lnTo>
                  <a:lnTo>
                    <a:pt x="91252" y="151250"/>
                  </a:lnTo>
                  <a:lnTo>
                    <a:pt x="84290" y="143090"/>
                  </a:lnTo>
                  <a:lnTo>
                    <a:pt x="76499" y="135265"/>
                  </a:lnTo>
                  <a:lnTo>
                    <a:pt x="68148" y="127686"/>
                  </a:lnTo>
                  <a:lnTo>
                    <a:pt x="59696" y="120284"/>
                  </a:lnTo>
                  <a:lnTo>
                    <a:pt x="51419" y="113003"/>
                  </a:lnTo>
                  <a:lnTo>
                    <a:pt x="43404" y="105808"/>
                  </a:lnTo>
                  <a:lnTo>
                    <a:pt x="35642" y="98669"/>
                  </a:lnTo>
                  <a:lnTo>
                    <a:pt x="28093" y="91566"/>
                  </a:lnTo>
                  <a:lnTo>
                    <a:pt x="20871" y="84320"/>
                  </a:lnTo>
                  <a:lnTo>
                    <a:pt x="14240" y="76617"/>
                  </a:lnTo>
                  <a:lnTo>
                    <a:pt x="8309" y="68321"/>
                  </a:lnTo>
                  <a:lnTo>
                    <a:pt x="3513" y="59460"/>
                  </a:lnTo>
                  <a:lnTo>
                    <a:pt x="654" y="50134"/>
                  </a:lnTo>
                  <a:lnTo>
                    <a:pt x="0" y="40461"/>
                  </a:lnTo>
                  <a:lnTo>
                    <a:pt x="1512" y="30864"/>
                  </a:lnTo>
                  <a:lnTo>
                    <a:pt x="5110" y="22034"/>
                  </a:lnTo>
                  <a:lnTo>
                    <a:pt x="10534" y="14295"/>
                  </a:lnTo>
                  <a:lnTo>
                    <a:pt x="17581" y="7948"/>
                  </a:lnTo>
                  <a:lnTo>
                    <a:pt x="26197" y="3434"/>
                  </a:lnTo>
                  <a:lnTo>
                    <a:pt x="36200" y="812"/>
                  </a:lnTo>
                  <a:lnTo>
                    <a:pt x="46999" y="0"/>
                  </a:lnTo>
                  <a:lnTo>
                    <a:pt x="57706" y="959"/>
                  </a:lnTo>
                  <a:lnTo>
                    <a:pt x="67820" y="3489"/>
                  </a:lnTo>
                  <a:lnTo>
                    <a:pt x="76926" y="7362"/>
                  </a:lnTo>
                  <a:lnTo>
                    <a:pt x="85410" y="12998"/>
                  </a:lnTo>
                  <a:lnTo>
                    <a:pt x="94009" y="23122"/>
                  </a:lnTo>
                  <a:lnTo>
                    <a:pt x="104112" y="422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5" name="Group 134"/>
          <p:cNvGrpSpPr/>
          <p:nvPr/>
        </p:nvGrpSpPr>
        <p:grpSpPr>
          <a:xfrm>
            <a:off x="307067" y="45959"/>
            <a:ext cx="787897" cy="954249"/>
            <a:chOff x="307067" y="45959"/>
            <a:chExt cx="787897" cy="954249"/>
          </a:xfrm>
        </p:grpSpPr>
        <p:sp>
          <p:nvSpPr>
            <p:cNvPr id="133" name="Freeform 132"/>
            <p:cNvSpPr/>
            <p:nvPr/>
          </p:nvSpPr>
          <p:spPr>
            <a:xfrm>
              <a:off x="684352" y="242155"/>
              <a:ext cx="410612" cy="758053"/>
            </a:xfrm>
            <a:custGeom>
              <a:avLst/>
              <a:gdLst/>
              <a:ahLst/>
              <a:cxnLst/>
              <a:rect l="0" t="0" r="0" b="0"/>
              <a:pathLst>
                <a:path w="410612" h="758053">
                  <a:moveTo>
                    <a:pt x="410611" y="0"/>
                  </a:moveTo>
                  <a:lnTo>
                    <a:pt x="407610" y="8801"/>
                  </a:lnTo>
                  <a:lnTo>
                    <a:pt x="404188" y="17148"/>
                  </a:lnTo>
                  <a:lnTo>
                    <a:pt x="399996" y="25851"/>
                  </a:lnTo>
                  <a:lnTo>
                    <a:pt x="395269" y="35145"/>
                  </a:lnTo>
                  <a:lnTo>
                    <a:pt x="390436" y="45288"/>
                  </a:lnTo>
                  <a:lnTo>
                    <a:pt x="385754" y="56334"/>
                  </a:lnTo>
                  <a:lnTo>
                    <a:pt x="381145" y="68173"/>
                  </a:lnTo>
                  <a:lnTo>
                    <a:pt x="376295" y="80643"/>
                  </a:lnTo>
                  <a:lnTo>
                    <a:pt x="371034" y="93581"/>
                  </a:lnTo>
                  <a:lnTo>
                    <a:pt x="365348" y="106691"/>
                  </a:lnTo>
                  <a:lnTo>
                    <a:pt x="359299" y="119565"/>
                  </a:lnTo>
                  <a:lnTo>
                    <a:pt x="352967" y="132000"/>
                  </a:lnTo>
                  <a:lnTo>
                    <a:pt x="346426" y="143976"/>
                  </a:lnTo>
                  <a:lnTo>
                    <a:pt x="339736" y="155558"/>
                  </a:lnTo>
                  <a:lnTo>
                    <a:pt x="332940" y="166838"/>
                  </a:lnTo>
                  <a:lnTo>
                    <a:pt x="326073" y="178059"/>
                  </a:lnTo>
                  <a:lnTo>
                    <a:pt x="319156" y="189593"/>
                  </a:lnTo>
                  <a:lnTo>
                    <a:pt x="312206" y="201614"/>
                  </a:lnTo>
                  <a:lnTo>
                    <a:pt x="305233" y="213960"/>
                  </a:lnTo>
                  <a:lnTo>
                    <a:pt x="298245" y="226248"/>
                  </a:lnTo>
                  <a:lnTo>
                    <a:pt x="291247" y="238258"/>
                  </a:lnTo>
                  <a:lnTo>
                    <a:pt x="284241" y="250103"/>
                  </a:lnTo>
                  <a:lnTo>
                    <a:pt x="277232" y="262121"/>
                  </a:lnTo>
                  <a:lnTo>
                    <a:pt x="270214" y="274503"/>
                  </a:lnTo>
                  <a:lnTo>
                    <a:pt x="263027" y="287277"/>
                  </a:lnTo>
                  <a:lnTo>
                    <a:pt x="255362" y="300392"/>
                  </a:lnTo>
                  <a:lnTo>
                    <a:pt x="247096" y="313774"/>
                  </a:lnTo>
                  <a:lnTo>
                    <a:pt x="238426" y="327355"/>
                  </a:lnTo>
                  <a:lnTo>
                    <a:pt x="229759" y="341079"/>
                  </a:lnTo>
                  <a:lnTo>
                    <a:pt x="221338" y="354898"/>
                  </a:lnTo>
                  <a:lnTo>
                    <a:pt x="213227" y="368617"/>
                  </a:lnTo>
                  <a:lnTo>
                    <a:pt x="205400" y="381909"/>
                  </a:lnTo>
                  <a:lnTo>
                    <a:pt x="197803" y="394632"/>
                  </a:lnTo>
                  <a:lnTo>
                    <a:pt x="190379" y="406974"/>
                  </a:lnTo>
                  <a:lnTo>
                    <a:pt x="183081" y="419334"/>
                  </a:lnTo>
                  <a:lnTo>
                    <a:pt x="175866" y="431945"/>
                  </a:lnTo>
                  <a:lnTo>
                    <a:pt x="168544" y="444704"/>
                  </a:lnTo>
                  <a:lnTo>
                    <a:pt x="160790" y="457277"/>
                  </a:lnTo>
                  <a:lnTo>
                    <a:pt x="152468" y="469477"/>
                  </a:lnTo>
                  <a:lnTo>
                    <a:pt x="143929" y="481281"/>
                  </a:lnTo>
                  <a:lnTo>
                    <a:pt x="135884" y="492740"/>
                  </a:lnTo>
                  <a:lnTo>
                    <a:pt x="128693" y="503929"/>
                  </a:lnTo>
                  <a:lnTo>
                    <a:pt x="122222" y="514918"/>
                  </a:lnTo>
                  <a:lnTo>
                    <a:pt x="116035" y="525763"/>
                  </a:lnTo>
                  <a:lnTo>
                    <a:pt x="109840" y="536508"/>
                  </a:lnTo>
                  <a:lnTo>
                    <a:pt x="103678" y="547182"/>
                  </a:lnTo>
                  <a:lnTo>
                    <a:pt x="97834" y="557810"/>
                  </a:lnTo>
                  <a:lnTo>
                    <a:pt x="92453" y="568404"/>
                  </a:lnTo>
                  <a:lnTo>
                    <a:pt x="87534" y="578977"/>
                  </a:lnTo>
                  <a:lnTo>
                    <a:pt x="83003" y="589536"/>
                  </a:lnTo>
                  <a:lnTo>
                    <a:pt x="78767" y="600089"/>
                  </a:lnTo>
                  <a:lnTo>
                    <a:pt x="74583" y="610803"/>
                  </a:lnTo>
                  <a:lnTo>
                    <a:pt x="70081" y="621989"/>
                  </a:lnTo>
                  <a:lnTo>
                    <a:pt x="65084" y="633777"/>
                  </a:lnTo>
                  <a:lnTo>
                    <a:pt x="59591" y="646135"/>
                  </a:lnTo>
                  <a:lnTo>
                    <a:pt x="53678" y="658963"/>
                  </a:lnTo>
                  <a:lnTo>
                    <a:pt x="47440" y="672140"/>
                  </a:lnTo>
                  <a:lnTo>
                    <a:pt x="40964" y="685242"/>
                  </a:lnTo>
                  <a:lnTo>
                    <a:pt x="34318" y="697579"/>
                  </a:lnTo>
                  <a:lnTo>
                    <a:pt x="27562" y="708831"/>
                  </a:lnTo>
                  <a:lnTo>
                    <a:pt x="21036" y="718920"/>
                  </a:lnTo>
                  <a:lnTo>
                    <a:pt x="14721" y="728921"/>
                  </a:lnTo>
                  <a:lnTo>
                    <a:pt x="8063" y="740830"/>
                  </a:lnTo>
                  <a:lnTo>
                    <a:pt x="0" y="7580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307067" y="45959"/>
              <a:ext cx="240415" cy="381649"/>
            </a:xfrm>
            <a:custGeom>
              <a:avLst/>
              <a:gdLst/>
              <a:ahLst/>
              <a:cxnLst/>
              <a:rect l="0" t="0" r="0" b="0"/>
              <a:pathLst>
                <a:path w="240415" h="381649">
                  <a:moveTo>
                    <a:pt x="240414" y="48797"/>
                  </a:moveTo>
                  <a:lnTo>
                    <a:pt x="234480" y="54732"/>
                  </a:lnTo>
                  <a:lnTo>
                    <a:pt x="228275" y="60936"/>
                  </a:lnTo>
                  <a:lnTo>
                    <a:pt x="221184" y="68032"/>
                  </a:lnTo>
                  <a:lnTo>
                    <a:pt x="213417" y="75972"/>
                  </a:lnTo>
                  <a:lnTo>
                    <a:pt x="205418" y="84619"/>
                  </a:lnTo>
                  <a:lnTo>
                    <a:pt x="197477" y="93818"/>
                  </a:lnTo>
                  <a:lnTo>
                    <a:pt x="189703" y="103590"/>
                  </a:lnTo>
                  <a:lnTo>
                    <a:pt x="182110" y="114128"/>
                  </a:lnTo>
                  <a:lnTo>
                    <a:pt x="174673" y="125475"/>
                  </a:lnTo>
                  <a:lnTo>
                    <a:pt x="167358" y="137533"/>
                  </a:lnTo>
                  <a:lnTo>
                    <a:pt x="160133" y="150159"/>
                  </a:lnTo>
                  <a:lnTo>
                    <a:pt x="152972" y="163210"/>
                  </a:lnTo>
                  <a:lnTo>
                    <a:pt x="145857" y="176567"/>
                  </a:lnTo>
                  <a:lnTo>
                    <a:pt x="138773" y="190140"/>
                  </a:lnTo>
                  <a:lnTo>
                    <a:pt x="131709" y="203858"/>
                  </a:lnTo>
                  <a:lnTo>
                    <a:pt x="124661" y="217510"/>
                  </a:lnTo>
                  <a:lnTo>
                    <a:pt x="117622" y="230756"/>
                  </a:lnTo>
                  <a:lnTo>
                    <a:pt x="110590" y="243440"/>
                  </a:lnTo>
                  <a:lnTo>
                    <a:pt x="103562" y="255415"/>
                  </a:lnTo>
                  <a:lnTo>
                    <a:pt x="96537" y="266465"/>
                  </a:lnTo>
                  <a:lnTo>
                    <a:pt x="89518" y="276569"/>
                  </a:lnTo>
                  <a:lnTo>
                    <a:pt x="82670" y="286017"/>
                  </a:lnTo>
                  <a:lnTo>
                    <a:pt x="76297" y="295290"/>
                  </a:lnTo>
                  <a:lnTo>
                    <a:pt x="70539" y="304687"/>
                  </a:lnTo>
                  <a:lnTo>
                    <a:pt x="65691" y="314476"/>
                  </a:lnTo>
                  <a:lnTo>
                    <a:pt x="62264" y="324966"/>
                  </a:lnTo>
                  <a:lnTo>
                    <a:pt x="60417" y="336238"/>
                  </a:lnTo>
                  <a:lnTo>
                    <a:pt x="60312" y="347723"/>
                  </a:lnTo>
                  <a:lnTo>
                    <a:pt x="62287" y="358361"/>
                  </a:lnTo>
                  <a:lnTo>
                    <a:pt x="66326" y="367605"/>
                  </a:lnTo>
                  <a:lnTo>
                    <a:pt x="72290" y="374943"/>
                  </a:lnTo>
                  <a:lnTo>
                    <a:pt x="80106" y="379665"/>
                  </a:lnTo>
                  <a:lnTo>
                    <a:pt x="89536" y="381648"/>
                  </a:lnTo>
                  <a:lnTo>
                    <a:pt x="99933" y="381234"/>
                  </a:lnTo>
                  <a:lnTo>
                    <a:pt x="110363" y="378920"/>
                  </a:lnTo>
                  <a:lnTo>
                    <a:pt x="120301" y="375188"/>
                  </a:lnTo>
                  <a:lnTo>
                    <a:pt x="129767" y="370434"/>
                  </a:lnTo>
                  <a:lnTo>
                    <a:pt x="139117" y="364962"/>
                  </a:lnTo>
                  <a:lnTo>
                    <a:pt x="148590" y="358987"/>
                  </a:lnTo>
                  <a:lnTo>
                    <a:pt x="158106" y="352504"/>
                  </a:lnTo>
                  <a:lnTo>
                    <a:pt x="167356" y="345313"/>
                  </a:lnTo>
                  <a:lnTo>
                    <a:pt x="176167" y="337356"/>
                  </a:lnTo>
                  <a:lnTo>
                    <a:pt x="184204" y="328553"/>
                  </a:lnTo>
                  <a:lnTo>
                    <a:pt x="190917" y="318732"/>
                  </a:lnTo>
                  <a:lnTo>
                    <a:pt x="196122" y="307905"/>
                  </a:lnTo>
                  <a:lnTo>
                    <a:pt x="199632" y="296379"/>
                  </a:lnTo>
                  <a:lnTo>
                    <a:pt x="201096" y="284650"/>
                  </a:lnTo>
                  <a:lnTo>
                    <a:pt x="200520" y="273027"/>
                  </a:lnTo>
                  <a:lnTo>
                    <a:pt x="198033" y="261784"/>
                  </a:lnTo>
                  <a:lnTo>
                    <a:pt x="193706" y="251234"/>
                  </a:lnTo>
                  <a:lnTo>
                    <a:pt x="187761" y="241478"/>
                  </a:lnTo>
                  <a:lnTo>
                    <a:pt x="180519" y="232605"/>
                  </a:lnTo>
                  <a:lnTo>
                    <a:pt x="172295" y="224783"/>
                  </a:lnTo>
                  <a:lnTo>
                    <a:pt x="163361" y="218001"/>
                  </a:lnTo>
                  <a:lnTo>
                    <a:pt x="153923" y="212105"/>
                  </a:lnTo>
                  <a:lnTo>
                    <a:pt x="144136" y="206902"/>
                  </a:lnTo>
                  <a:lnTo>
                    <a:pt x="134108" y="202213"/>
                  </a:lnTo>
                  <a:lnTo>
                    <a:pt x="123917" y="197892"/>
                  </a:lnTo>
                  <a:lnTo>
                    <a:pt x="113615" y="193829"/>
                  </a:lnTo>
                  <a:lnTo>
                    <a:pt x="103238" y="189940"/>
                  </a:lnTo>
                  <a:lnTo>
                    <a:pt x="92811" y="186005"/>
                  </a:lnTo>
                  <a:lnTo>
                    <a:pt x="82350" y="181677"/>
                  </a:lnTo>
                  <a:lnTo>
                    <a:pt x="71872" y="176800"/>
                  </a:lnTo>
                  <a:lnTo>
                    <a:pt x="61547" y="171388"/>
                  </a:lnTo>
                  <a:lnTo>
                    <a:pt x="51687" y="165531"/>
                  </a:lnTo>
                  <a:lnTo>
                    <a:pt x="42425" y="159327"/>
                  </a:lnTo>
                  <a:lnTo>
                    <a:pt x="33731" y="152704"/>
                  </a:lnTo>
                  <a:lnTo>
                    <a:pt x="25505" y="145426"/>
                  </a:lnTo>
                  <a:lnTo>
                    <a:pt x="17650" y="137419"/>
                  </a:lnTo>
                  <a:lnTo>
                    <a:pt x="10561" y="128754"/>
                  </a:lnTo>
                  <a:lnTo>
                    <a:pt x="5084" y="119559"/>
                  </a:lnTo>
                  <a:lnTo>
                    <a:pt x="1555" y="109966"/>
                  </a:lnTo>
                  <a:lnTo>
                    <a:pt x="0" y="100083"/>
                  </a:lnTo>
                  <a:lnTo>
                    <a:pt x="394" y="89996"/>
                  </a:lnTo>
                  <a:lnTo>
                    <a:pt x="2512" y="79772"/>
                  </a:lnTo>
                  <a:lnTo>
                    <a:pt x="6017" y="69618"/>
                  </a:lnTo>
                  <a:lnTo>
                    <a:pt x="10571" y="59875"/>
                  </a:lnTo>
                  <a:lnTo>
                    <a:pt x="15894" y="50696"/>
                  </a:lnTo>
                  <a:lnTo>
                    <a:pt x="22092" y="42227"/>
                  </a:lnTo>
                  <a:lnTo>
                    <a:pt x="29615" y="34684"/>
                  </a:lnTo>
                  <a:lnTo>
                    <a:pt x="38605" y="28092"/>
                  </a:lnTo>
                  <a:lnTo>
                    <a:pt x="48914" y="22326"/>
                  </a:lnTo>
                  <a:lnTo>
                    <a:pt x="60284" y="17211"/>
                  </a:lnTo>
                  <a:lnTo>
                    <a:pt x="72457" y="12585"/>
                  </a:lnTo>
                  <a:lnTo>
                    <a:pt x="85377" y="8476"/>
                  </a:lnTo>
                  <a:lnTo>
                    <a:pt x="99180" y="5088"/>
                  </a:lnTo>
                  <a:lnTo>
                    <a:pt x="113863" y="2480"/>
                  </a:lnTo>
                  <a:lnTo>
                    <a:pt x="128976" y="727"/>
                  </a:lnTo>
                  <a:lnTo>
                    <a:pt x="143741" y="0"/>
                  </a:lnTo>
                  <a:lnTo>
                    <a:pt x="157741" y="296"/>
                  </a:lnTo>
                  <a:lnTo>
                    <a:pt x="170751" y="1630"/>
                  </a:lnTo>
                  <a:lnTo>
                    <a:pt x="182570" y="4121"/>
                  </a:lnTo>
                  <a:lnTo>
                    <a:pt x="193213" y="7736"/>
                  </a:lnTo>
                  <a:lnTo>
                    <a:pt x="202530" y="12790"/>
                  </a:lnTo>
                  <a:lnTo>
                    <a:pt x="210125" y="19996"/>
                  </a:lnTo>
                  <a:lnTo>
                    <a:pt x="215937" y="29534"/>
                  </a:lnTo>
                  <a:lnTo>
                    <a:pt x="220008" y="40575"/>
                  </a:lnTo>
                  <a:lnTo>
                    <a:pt x="222612" y="52742"/>
                  </a:lnTo>
                  <a:lnTo>
                    <a:pt x="222861" y="68221"/>
                  </a:lnTo>
                  <a:lnTo>
                    <a:pt x="219357" y="909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3" name="Group 142"/>
          <p:cNvGrpSpPr/>
          <p:nvPr/>
        </p:nvGrpSpPr>
        <p:grpSpPr>
          <a:xfrm>
            <a:off x="3295419" y="211341"/>
            <a:ext cx="684354" cy="694110"/>
            <a:chOff x="3295419" y="211341"/>
            <a:chExt cx="684354" cy="694110"/>
          </a:xfrm>
        </p:grpSpPr>
        <p:sp>
          <p:nvSpPr>
            <p:cNvPr id="136" name="Freeform 135"/>
            <p:cNvSpPr/>
            <p:nvPr/>
          </p:nvSpPr>
          <p:spPr>
            <a:xfrm>
              <a:off x="3327005" y="463253"/>
              <a:ext cx="115814" cy="1"/>
            </a:xfrm>
            <a:custGeom>
              <a:avLst/>
              <a:gdLst/>
              <a:ahLst/>
              <a:cxnLst/>
              <a:rect l="0" t="0" r="0" b="0"/>
              <a:pathLst>
                <a:path w="115814" h="1">
                  <a:moveTo>
                    <a:pt x="115813" y="0"/>
                  </a:moveTo>
                  <a:lnTo>
                    <a:pt x="104078" y="0"/>
                  </a:lnTo>
                  <a:lnTo>
                    <a:pt x="92949" y="0"/>
                  </a:lnTo>
                  <a:lnTo>
                    <a:pt x="81355" y="0"/>
                  </a:lnTo>
                  <a:lnTo>
                    <a:pt x="69236" y="0"/>
                  </a:lnTo>
                  <a:lnTo>
                    <a:pt x="55216" y="0"/>
                  </a:lnTo>
                  <a:lnTo>
                    <a:pt x="3470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3295419" y="526424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21057"/>
                  </a:moveTo>
                  <a:lnTo>
                    <a:pt x="138531" y="18191"/>
                  </a:lnTo>
                  <a:lnTo>
                    <a:pt x="129545" y="16049"/>
                  </a:lnTo>
                  <a:lnTo>
                    <a:pt x="119549" y="14441"/>
                  </a:lnTo>
                  <a:lnTo>
                    <a:pt x="108568" y="13088"/>
                  </a:lnTo>
                  <a:lnTo>
                    <a:pt x="96756" y="11591"/>
                  </a:lnTo>
                  <a:lnTo>
                    <a:pt x="84303" y="9745"/>
                  </a:lnTo>
                  <a:lnTo>
                    <a:pt x="71404" y="7668"/>
                  </a:lnTo>
                  <a:lnTo>
                    <a:pt x="56679" y="5512"/>
                  </a:lnTo>
                  <a:lnTo>
                    <a:pt x="35481" y="308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3560203" y="211341"/>
              <a:ext cx="187943" cy="231669"/>
            </a:xfrm>
            <a:custGeom>
              <a:avLst/>
              <a:gdLst/>
              <a:ahLst/>
              <a:cxnLst/>
              <a:rect l="0" t="0" r="0" b="0"/>
              <a:pathLst>
                <a:path w="187943" h="231669">
                  <a:moveTo>
                    <a:pt x="8957" y="20285"/>
                  </a:moveTo>
                  <a:lnTo>
                    <a:pt x="3342" y="25320"/>
                  </a:lnTo>
                  <a:lnTo>
                    <a:pt x="402" y="24392"/>
                  </a:lnTo>
                  <a:lnTo>
                    <a:pt x="204" y="20087"/>
                  </a:lnTo>
                  <a:lnTo>
                    <a:pt x="2171" y="14493"/>
                  </a:lnTo>
                  <a:lnTo>
                    <a:pt x="5881" y="8819"/>
                  </a:lnTo>
                  <a:lnTo>
                    <a:pt x="11173" y="4259"/>
                  </a:lnTo>
                  <a:lnTo>
                    <a:pt x="17837" y="1329"/>
                  </a:lnTo>
                  <a:lnTo>
                    <a:pt x="25597" y="0"/>
                  </a:lnTo>
                  <a:lnTo>
                    <a:pt x="34183" y="11"/>
                  </a:lnTo>
                  <a:lnTo>
                    <a:pt x="43364" y="1057"/>
                  </a:lnTo>
                  <a:lnTo>
                    <a:pt x="52800" y="3026"/>
                  </a:lnTo>
                  <a:lnTo>
                    <a:pt x="62056" y="6009"/>
                  </a:lnTo>
                  <a:lnTo>
                    <a:pt x="70905" y="9977"/>
                  </a:lnTo>
                  <a:lnTo>
                    <a:pt x="79151" y="14944"/>
                  </a:lnTo>
                  <a:lnTo>
                    <a:pt x="86544" y="21034"/>
                  </a:lnTo>
                  <a:lnTo>
                    <a:pt x="93035" y="28208"/>
                  </a:lnTo>
                  <a:lnTo>
                    <a:pt x="98734" y="36297"/>
                  </a:lnTo>
                  <a:lnTo>
                    <a:pt x="103805" y="45097"/>
                  </a:lnTo>
                  <a:lnTo>
                    <a:pt x="108400" y="54428"/>
                  </a:lnTo>
                  <a:lnTo>
                    <a:pt x="112489" y="64303"/>
                  </a:lnTo>
                  <a:lnTo>
                    <a:pt x="115864" y="74916"/>
                  </a:lnTo>
                  <a:lnTo>
                    <a:pt x="118468" y="86316"/>
                  </a:lnTo>
                  <a:lnTo>
                    <a:pt x="120388" y="98413"/>
                  </a:lnTo>
                  <a:lnTo>
                    <a:pt x="121759" y="111065"/>
                  </a:lnTo>
                  <a:lnTo>
                    <a:pt x="122709" y="124129"/>
                  </a:lnTo>
                  <a:lnTo>
                    <a:pt x="123026" y="137325"/>
                  </a:lnTo>
                  <a:lnTo>
                    <a:pt x="122181" y="150258"/>
                  </a:lnTo>
                  <a:lnTo>
                    <a:pt x="119982" y="162728"/>
                  </a:lnTo>
                  <a:lnTo>
                    <a:pt x="116539" y="174558"/>
                  </a:lnTo>
                  <a:lnTo>
                    <a:pt x="112086" y="185510"/>
                  </a:lnTo>
                  <a:lnTo>
                    <a:pt x="106863" y="195539"/>
                  </a:lnTo>
                  <a:lnTo>
                    <a:pt x="100916" y="204597"/>
                  </a:lnTo>
                  <a:lnTo>
                    <a:pt x="94101" y="212544"/>
                  </a:lnTo>
                  <a:lnTo>
                    <a:pt x="86407" y="219401"/>
                  </a:lnTo>
                  <a:lnTo>
                    <a:pt x="77954" y="225007"/>
                  </a:lnTo>
                  <a:lnTo>
                    <a:pt x="68902" y="228951"/>
                  </a:lnTo>
                  <a:lnTo>
                    <a:pt x="59409" y="231154"/>
                  </a:lnTo>
                  <a:lnTo>
                    <a:pt x="49763" y="231668"/>
                  </a:lnTo>
                  <a:lnTo>
                    <a:pt x="40367" y="230501"/>
                  </a:lnTo>
                  <a:lnTo>
                    <a:pt x="31425" y="227823"/>
                  </a:lnTo>
                  <a:lnTo>
                    <a:pt x="23116" y="223755"/>
                  </a:lnTo>
                  <a:lnTo>
                    <a:pt x="15682" y="218284"/>
                  </a:lnTo>
                  <a:lnTo>
                    <a:pt x="9176" y="211533"/>
                  </a:lnTo>
                  <a:lnTo>
                    <a:pt x="3977" y="203730"/>
                  </a:lnTo>
                  <a:lnTo>
                    <a:pt x="840" y="195122"/>
                  </a:lnTo>
                  <a:lnTo>
                    <a:pt x="0" y="185940"/>
                  </a:lnTo>
                  <a:lnTo>
                    <a:pt x="1555" y="176844"/>
                  </a:lnTo>
                  <a:lnTo>
                    <a:pt x="5715" y="168882"/>
                  </a:lnTo>
                  <a:lnTo>
                    <a:pt x="12325" y="162543"/>
                  </a:lnTo>
                  <a:lnTo>
                    <a:pt x="20812" y="158120"/>
                  </a:lnTo>
                  <a:lnTo>
                    <a:pt x="30401" y="155968"/>
                  </a:lnTo>
                  <a:lnTo>
                    <a:pt x="40541" y="156042"/>
                  </a:lnTo>
                  <a:lnTo>
                    <a:pt x="50768" y="158005"/>
                  </a:lnTo>
                  <a:lnTo>
                    <a:pt x="60627" y="161440"/>
                  </a:lnTo>
                  <a:lnTo>
                    <a:pt x="69920" y="165964"/>
                  </a:lnTo>
                  <a:lnTo>
                    <a:pt x="78650" y="171267"/>
                  </a:lnTo>
                  <a:lnTo>
                    <a:pt x="86909" y="177117"/>
                  </a:lnTo>
                  <a:lnTo>
                    <a:pt x="94808" y="183339"/>
                  </a:lnTo>
                  <a:lnTo>
                    <a:pt x="102607" y="189651"/>
                  </a:lnTo>
                  <a:lnTo>
                    <a:pt x="110691" y="195662"/>
                  </a:lnTo>
                  <a:lnTo>
                    <a:pt x="119247" y="201178"/>
                  </a:lnTo>
                  <a:lnTo>
                    <a:pt x="128283" y="205864"/>
                  </a:lnTo>
                  <a:lnTo>
                    <a:pt x="137728" y="209182"/>
                  </a:lnTo>
                  <a:lnTo>
                    <a:pt x="147476" y="210971"/>
                  </a:lnTo>
                  <a:lnTo>
                    <a:pt x="156989" y="211541"/>
                  </a:lnTo>
                  <a:lnTo>
                    <a:pt x="166239" y="211545"/>
                  </a:lnTo>
                  <a:lnTo>
                    <a:pt x="176037" y="210982"/>
                  </a:lnTo>
                  <a:lnTo>
                    <a:pt x="187942" y="209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3771645" y="220849"/>
              <a:ext cx="134428" cy="229037"/>
            </a:xfrm>
            <a:custGeom>
              <a:avLst/>
              <a:gdLst/>
              <a:ahLst/>
              <a:cxnLst/>
              <a:rect l="0" t="0" r="0" b="0"/>
              <a:pathLst>
                <a:path w="134428" h="229037">
                  <a:moveTo>
                    <a:pt x="134427" y="52891"/>
                  </a:moveTo>
                  <a:lnTo>
                    <a:pt x="125693" y="58759"/>
                  </a:lnTo>
                  <a:lnTo>
                    <a:pt x="117986" y="64323"/>
                  </a:lnTo>
                  <a:lnTo>
                    <a:pt x="110584" y="70123"/>
                  </a:lnTo>
                  <a:lnTo>
                    <a:pt x="103323" y="76203"/>
                  </a:lnTo>
                  <a:lnTo>
                    <a:pt x="96144" y="82533"/>
                  </a:lnTo>
                  <a:lnTo>
                    <a:pt x="89019" y="89066"/>
                  </a:lnTo>
                  <a:lnTo>
                    <a:pt x="81929" y="95915"/>
                  </a:lnTo>
                  <a:lnTo>
                    <a:pt x="74862" y="103346"/>
                  </a:lnTo>
                  <a:lnTo>
                    <a:pt x="67820" y="111461"/>
                  </a:lnTo>
                  <a:lnTo>
                    <a:pt x="61125" y="120369"/>
                  </a:lnTo>
                  <a:lnTo>
                    <a:pt x="55388" y="130259"/>
                  </a:lnTo>
                  <a:lnTo>
                    <a:pt x="50871" y="141133"/>
                  </a:lnTo>
                  <a:lnTo>
                    <a:pt x="47669" y="152689"/>
                  </a:lnTo>
                  <a:lnTo>
                    <a:pt x="45887" y="164439"/>
                  </a:lnTo>
                  <a:lnTo>
                    <a:pt x="45435" y="176075"/>
                  </a:lnTo>
                  <a:lnTo>
                    <a:pt x="46250" y="187327"/>
                  </a:lnTo>
                  <a:lnTo>
                    <a:pt x="48383" y="197883"/>
                  </a:lnTo>
                  <a:lnTo>
                    <a:pt x="51746" y="207634"/>
                  </a:lnTo>
                  <a:lnTo>
                    <a:pt x="56290" y="216164"/>
                  </a:lnTo>
                  <a:lnTo>
                    <a:pt x="62088" y="222691"/>
                  </a:lnTo>
                  <a:lnTo>
                    <a:pt x="69058" y="226963"/>
                  </a:lnTo>
                  <a:lnTo>
                    <a:pt x="76839" y="229036"/>
                  </a:lnTo>
                  <a:lnTo>
                    <a:pt x="84900" y="228998"/>
                  </a:lnTo>
                  <a:lnTo>
                    <a:pt x="92907" y="227118"/>
                  </a:lnTo>
                  <a:lnTo>
                    <a:pt x="100569" y="223604"/>
                  </a:lnTo>
                  <a:lnTo>
                    <a:pt x="107562" y="218513"/>
                  </a:lnTo>
                  <a:lnTo>
                    <a:pt x="113771" y="212020"/>
                  </a:lnTo>
                  <a:lnTo>
                    <a:pt x="118941" y="204392"/>
                  </a:lnTo>
                  <a:lnTo>
                    <a:pt x="122590" y="195903"/>
                  </a:lnTo>
                  <a:lnTo>
                    <a:pt x="124596" y="186791"/>
                  </a:lnTo>
                  <a:lnTo>
                    <a:pt x="124978" y="177402"/>
                  </a:lnTo>
                  <a:lnTo>
                    <a:pt x="123722" y="168179"/>
                  </a:lnTo>
                  <a:lnTo>
                    <a:pt x="120989" y="159348"/>
                  </a:lnTo>
                  <a:lnTo>
                    <a:pt x="117055" y="150945"/>
                  </a:lnTo>
                  <a:lnTo>
                    <a:pt x="112207" y="142914"/>
                  </a:lnTo>
                  <a:lnTo>
                    <a:pt x="106686" y="135181"/>
                  </a:lnTo>
                  <a:lnTo>
                    <a:pt x="100524" y="127834"/>
                  </a:lnTo>
                  <a:lnTo>
                    <a:pt x="93557" y="121118"/>
                  </a:lnTo>
                  <a:lnTo>
                    <a:pt x="85762" y="115113"/>
                  </a:lnTo>
                  <a:lnTo>
                    <a:pt x="77410" y="109587"/>
                  </a:lnTo>
                  <a:lnTo>
                    <a:pt x="68957" y="104109"/>
                  </a:lnTo>
                  <a:lnTo>
                    <a:pt x="60674" y="98425"/>
                  </a:lnTo>
                  <a:lnTo>
                    <a:pt x="52486" y="92623"/>
                  </a:lnTo>
                  <a:lnTo>
                    <a:pt x="44075" y="87028"/>
                  </a:lnTo>
                  <a:lnTo>
                    <a:pt x="35277" y="81809"/>
                  </a:lnTo>
                  <a:lnTo>
                    <a:pt x="26401" y="76661"/>
                  </a:lnTo>
                  <a:lnTo>
                    <a:pt x="18122" y="70911"/>
                  </a:lnTo>
                  <a:lnTo>
                    <a:pt x="10789" y="64227"/>
                  </a:lnTo>
                  <a:lnTo>
                    <a:pt x="4900" y="56600"/>
                  </a:lnTo>
                  <a:lnTo>
                    <a:pt x="1232" y="48177"/>
                  </a:lnTo>
                  <a:lnTo>
                    <a:pt x="0" y="39147"/>
                  </a:lnTo>
                  <a:lnTo>
                    <a:pt x="1107" y="29998"/>
                  </a:lnTo>
                  <a:lnTo>
                    <a:pt x="4426" y="21477"/>
                  </a:lnTo>
                  <a:lnTo>
                    <a:pt x="9659" y="13948"/>
                  </a:lnTo>
                  <a:lnTo>
                    <a:pt x="16576" y="7743"/>
                  </a:lnTo>
                  <a:lnTo>
                    <a:pt x="25105" y="3325"/>
                  </a:lnTo>
                  <a:lnTo>
                    <a:pt x="35049" y="768"/>
                  </a:lnTo>
                  <a:lnTo>
                    <a:pt x="45808" y="0"/>
                  </a:lnTo>
                  <a:lnTo>
                    <a:pt x="56489" y="988"/>
                  </a:lnTo>
                  <a:lnTo>
                    <a:pt x="66585" y="3529"/>
                  </a:lnTo>
                  <a:lnTo>
                    <a:pt x="75679" y="7011"/>
                  </a:lnTo>
                  <a:lnTo>
                    <a:pt x="84154" y="10854"/>
                  </a:lnTo>
                  <a:lnTo>
                    <a:pt x="92746" y="15389"/>
                  </a:lnTo>
                  <a:lnTo>
                    <a:pt x="102842" y="213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3537575" y="526424"/>
              <a:ext cx="442198" cy="31587"/>
            </a:xfrm>
            <a:custGeom>
              <a:avLst/>
              <a:gdLst/>
              <a:ahLst/>
              <a:cxnLst/>
              <a:rect l="0" t="0" r="0" b="0"/>
              <a:pathLst>
                <a:path w="442198" h="31587">
                  <a:moveTo>
                    <a:pt x="442197" y="0"/>
                  </a:moveTo>
                  <a:lnTo>
                    <a:pt x="433328" y="2800"/>
                  </a:lnTo>
                  <a:lnTo>
                    <a:pt x="424342" y="4302"/>
                  </a:lnTo>
                  <a:lnTo>
                    <a:pt x="414346" y="4613"/>
                  </a:lnTo>
                  <a:lnTo>
                    <a:pt x="403366" y="4107"/>
                  </a:lnTo>
                  <a:lnTo>
                    <a:pt x="391554" y="3287"/>
                  </a:lnTo>
                  <a:lnTo>
                    <a:pt x="379096" y="2476"/>
                  </a:lnTo>
                  <a:lnTo>
                    <a:pt x="366158" y="1965"/>
                  </a:lnTo>
                  <a:lnTo>
                    <a:pt x="352877" y="2087"/>
                  </a:lnTo>
                  <a:lnTo>
                    <a:pt x="339355" y="2949"/>
                  </a:lnTo>
                  <a:lnTo>
                    <a:pt x="325667" y="4327"/>
                  </a:lnTo>
                  <a:lnTo>
                    <a:pt x="311865" y="5784"/>
                  </a:lnTo>
                  <a:lnTo>
                    <a:pt x="297990" y="7059"/>
                  </a:lnTo>
                  <a:lnTo>
                    <a:pt x="284232" y="8235"/>
                  </a:lnTo>
                  <a:lnTo>
                    <a:pt x="270913" y="9630"/>
                  </a:lnTo>
                  <a:lnTo>
                    <a:pt x="258167" y="11415"/>
                  </a:lnTo>
                  <a:lnTo>
                    <a:pt x="245641" y="13445"/>
                  </a:lnTo>
                  <a:lnTo>
                    <a:pt x="232624" y="15355"/>
                  </a:lnTo>
                  <a:lnTo>
                    <a:pt x="218755" y="16936"/>
                  </a:lnTo>
                  <a:lnTo>
                    <a:pt x="204166" y="18150"/>
                  </a:lnTo>
                  <a:lnTo>
                    <a:pt x="189294" y="19040"/>
                  </a:lnTo>
                  <a:lnTo>
                    <a:pt x="174436" y="19678"/>
                  </a:lnTo>
                  <a:lnTo>
                    <a:pt x="159712" y="20293"/>
                  </a:lnTo>
                  <a:lnTo>
                    <a:pt x="145148" y="21246"/>
                  </a:lnTo>
                  <a:lnTo>
                    <a:pt x="130724" y="22702"/>
                  </a:lnTo>
                  <a:lnTo>
                    <a:pt x="116412" y="24496"/>
                  </a:lnTo>
                  <a:lnTo>
                    <a:pt x="102183" y="26239"/>
                  </a:lnTo>
                  <a:lnTo>
                    <a:pt x="88018" y="27706"/>
                  </a:lnTo>
                  <a:lnTo>
                    <a:pt x="73927" y="28844"/>
                  </a:lnTo>
                  <a:lnTo>
                    <a:pt x="58252" y="29806"/>
                  </a:lnTo>
                  <a:lnTo>
                    <a:pt x="36261" y="3067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3663917" y="652766"/>
              <a:ext cx="21058" cy="252685"/>
            </a:xfrm>
            <a:custGeom>
              <a:avLst/>
              <a:gdLst/>
              <a:ahLst/>
              <a:cxnLst/>
              <a:rect l="0" t="0" r="0" b="0"/>
              <a:pathLst>
                <a:path w="21058" h="252685">
                  <a:moveTo>
                    <a:pt x="21057" y="0"/>
                  </a:moveTo>
                  <a:lnTo>
                    <a:pt x="18190" y="8936"/>
                  </a:lnTo>
                  <a:lnTo>
                    <a:pt x="16048" y="18563"/>
                  </a:lnTo>
                  <a:lnTo>
                    <a:pt x="14445" y="29855"/>
                  </a:lnTo>
                  <a:lnTo>
                    <a:pt x="13264" y="42695"/>
                  </a:lnTo>
                  <a:lnTo>
                    <a:pt x="12416" y="56823"/>
                  </a:lnTo>
                  <a:lnTo>
                    <a:pt x="11819" y="71948"/>
                  </a:lnTo>
                  <a:lnTo>
                    <a:pt x="11404" y="87809"/>
                  </a:lnTo>
                  <a:lnTo>
                    <a:pt x="11120" y="104197"/>
                  </a:lnTo>
                  <a:lnTo>
                    <a:pt x="10927" y="120950"/>
                  </a:lnTo>
                  <a:lnTo>
                    <a:pt x="10795" y="137789"/>
                  </a:lnTo>
                  <a:lnTo>
                    <a:pt x="10707" y="154327"/>
                  </a:lnTo>
                  <a:lnTo>
                    <a:pt x="10643" y="170369"/>
                  </a:lnTo>
                  <a:lnTo>
                    <a:pt x="10402" y="185693"/>
                  </a:lnTo>
                  <a:lnTo>
                    <a:pt x="9470" y="201666"/>
                  </a:lnTo>
                  <a:lnTo>
                    <a:pt x="6646" y="221927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3750715" y="627114"/>
              <a:ext cx="146061" cy="266191"/>
            </a:xfrm>
            <a:custGeom>
              <a:avLst/>
              <a:gdLst/>
              <a:ahLst/>
              <a:cxnLst/>
              <a:rect l="0" t="0" r="0" b="0"/>
              <a:pathLst>
                <a:path w="146061" h="266191">
                  <a:moveTo>
                    <a:pt x="134300" y="57238"/>
                  </a:moveTo>
                  <a:lnTo>
                    <a:pt x="128433" y="63105"/>
                  </a:lnTo>
                  <a:lnTo>
                    <a:pt x="122868" y="68670"/>
                  </a:lnTo>
                  <a:lnTo>
                    <a:pt x="117069" y="74469"/>
                  </a:lnTo>
                  <a:lnTo>
                    <a:pt x="110988" y="80550"/>
                  </a:lnTo>
                  <a:lnTo>
                    <a:pt x="104658" y="86880"/>
                  </a:lnTo>
                  <a:lnTo>
                    <a:pt x="98134" y="93412"/>
                  </a:lnTo>
                  <a:lnTo>
                    <a:pt x="91631" y="100261"/>
                  </a:lnTo>
                  <a:lnTo>
                    <a:pt x="85497" y="107692"/>
                  </a:lnTo>
                  <a:lnTo>
                    <a:pt x="79893" y="115803"/>
                  </a:lnTo>
                  <a:lnTo>
                    <a:pt x="74809" y="124538"/>
                  </a:lnTo>
                  <a:lnTo>
                    <a:pt x="70161" y="133779"/>
                  </a:lnTo>
                  <a:lnTo>
                    <a:pt x="65847" y="143405"/>
                  </a:lnTo>
                  <a:lnTo>
                    <a:pt x="61780" y="153309"/>
                  </a:lnTo>
                  <a:lnTo>
                    <a:pt x="57888" y="163410"/>
                  </a:lnTo>
                  <a:lnTo>
                    <a:pt x="54127" y="173648"/>
                  </a:lnTo>
                  <a:lnTo>
                    <a:pt x="50787" y="183980"/>
                  </a:lnTo>
                  <a:lnTo>
                    <a:pt x="48455" y="194376"/>
                  </a:lnTo>
                  <a:lnTo>
                    <a:pt x="47377" y="204812"/>
                  </a:lnTo>
                  <a:lnTo>
                    <a:pt x="47638" y="215108"/>
                  </a:lnTo>
                  <a:lnTo>
                    <a:pt x="49334" y="224948"/>
                  </a:lnTo>
                  <a:lnTo>
                    <a:pt x="52370" y="234192"/>
                  </a:lnTo>
                  <a:lnTo>
                    <a:pt x="56680" y="242705"/>
                  </a:lnTo>
                  <a:lnTo>
                    <a:pt x="62314" y="250276"/>
                  </a:lnTo>
                  <a:lnTo>
                    <a:pt x="69170" y="256874"/>
                  </a:lnTo>
                  <a:lnTo>
                    <a:pt x="76873" y="262135"/>
                  </a:lnTo>
                  <a:lnTo>
                    <a:pt x="84881" y="265314"/>
                  </a:lnTo>
                  <a:lnTo>
                    <a:pt x="92857" y="266190"/>
                  </a:lnTo>
                  <a:lnTo>
                    <a:pt x="100668" y="264999"/>
                  </a:lnTo>
                  <a:lnTo>
                    <a:pt x="108293" y="262148"/>
                  </a:lnTo>
                  <a:lnTo>
                    <a:pt x="115750" y="258044"/>
                  </a:lnTo>
                  <a:lnTo>
                    <a:pt x="122910" y="252868"/>
                  </a:lnTo>
                  <a:lnTo>
                    <a:pt x="129500" y="246579"/>
                  </a:lnTo>
                  <a:lnTo>
                    <a:pt x="135407" y="239242"/>
                  </a:lnTo>
                  <a:lnTo>
                    <a:pt x="140357" y="231030"/>
                  </a:lnTo>
                  <a:lnTo>
                    <a:pt x="143853" y="222140"/>
                  </a:lnTo>
                  <a:lnTo>
                    <a:pt x="145752" y="212755"/>
                  </a:lnTo>
                  <a:lnTo>
                    <a:pt x="146060" y="203182"/>
                  </a:lnTo>
                  <a:lnTo>
                    <a:pt x="144754" y="193835"/>
                  </a:lnTo>
                  <a:lnTo>
                    <a:pt x="141988" y="184920"/>
                  </a:lnTo>
                  <a:lnTo>
                    <a:pt x="138031" y="176461"/>
                  </a:lnTo>
                  <a:lnTo>
                    <a:pt x="133167" y="168393"/>
                  </a:lnTo>
                  <a:lnTo>
                    <a:pt x="127637" y="160634"/>
                  </a:lnTo>
                  <a:lnTo>
                    <a:pt x="121468" y="153271"/>
                  </a:lnTo>
                  <a:lnTo>
                    <a:pt x="114496" y="146544"/>
                  </a:lnTo>
                  <a:lnTo>
                    <a:pt x="106694" y="140531"/>
                  </a:lnTo>
                  <a:lnTo>
                    <a:pt x="98167" y="135001"/>
                  </a:lnTo>
                  <a:lnTo>
                    <a:pt x="89064" y="129519"/>
                  </a:lnTo>
                  <a:lnTo>
                    <a:pt x="79532" y="123833"/>
                  </a:lnTo>
                  <a:lnTo>
                    <a:pt x="69690" y="118030"/>
                  </a:lnTo>
                  <a:lnTo>
                    <a:pt x="59631" y="112433"/>
                  </a:lnTo>
                  <a:lnTo>
                    <a:pt x="49425" y="107219"/>
                  </a:lnTo>
                  <a:lnTo>
                    <a:pt x="39283" y="102242"/>
                  </a:lnTo>
                  <a:lnTo>
                    <a:pt x="29548" y="97141"/>
                  </a:lnTo>
                  <a:lnTo>
                    <a:pt x="20383" y="91705"/>
                  </a:lnTo>
                  <a:lnTo>
                    <a:pt x="12264" y="85731"/>
                  </a:lnTo>
                  <a:lnTo>
                    <a:pt x="6021" y="78956"/>
                  </a:lnTo>
                  <a:lnTo>
                    <a:pt x="1941" y="71319"/>
                  </a:lnTo>
                  <a:lnTo>
                    <a:pt x="0" y="62918"/>
                  </a:lnTo>
                  <a:lnTo>
                    <a:pt x="127" y="53908"/>
                  </a:lnTo>
                  <a:lnTo>
                    <a:pt x="2066" y="44450"/>
                  </a:lnTo>
                  <a:lnTo>
                    <a:pt x="5620" y="34999"/>
                  </a:lnTo>
                  <a:lnTo>
                    <a:pt x="10738" y="26268"/>
                  </a:lnTo>
                  <a:lnTo>
                    <a:pt x="17254" y="18590"/>
                  </a:lnTo>
                  <a:lnTo>
                    <a:pt x="25066" y="12115"/>
                  </a:lnTo>
                  <a:lnTo>
                    <a:pt x="34212" y="6982"/>
                  </a:lnTo>
                  <a:lnTo>
                    <a:pt x="44578" y="3131"/>
                  </a:lnTo>
                  <a:lnTo>
                    <a:pt x="55623" y="680"/>
                  </a:lnTo>
                  <a:lnTo>
                    <a:pt x="66497" y="0"/>
                  </a:lnTo>
                  <a:lnTo>
                    <a:pt x="76733" y="1138"/>
                  </a:lnTo>
                  <a:lnTo>
                    <a:pt x="86230" y="4019"/>
                  </a:lnTo>
                  <a:lnTo>
                    <a:pt x="95070" y="8618"/>
                  </a:lnTo>
                  <a:lnTo>
                    <a:pt x="103376" y="14739"/>
                  </a:lnTo>
                  <a:lnTo>
                    <a:pt x="110982" y="21822"/>
                  </a:lnTo>
                  <a:lnTo>
                    <a:pt x="118156" y="29831"/>
                  </a:lnTo>
                  <a:lnTo>
                    <a:pt x="125532" y="40582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1" name="Group 150"/>
          <p:cNvGrpSpPr/>
          <p:nvPr/>
        </p:nvGrpSpPr>
        <p:grpSpPr>
          <a:xfrm>
            <a:off x="954079" y="2329734"/>
            <a:ext cx="1624576" cy="1249681"/>
            <a:chOff x="954079" y="2329734"/>
            <a:chExt cx="1624576" cy="1249681"/>
          </a:xfrm>
        </p:grpSpPr>
        <p:sp>
          <p:nvSpPr>
            <p:cNvPr id="144" name="Freeform 143"/>
            <p:cNvSpPr/>
            <p:nvPr/>
          </p:nvSpPr>
          <p:spPr>
            <a:xfrm>
              <a:off x="1911574" y="2347854"/>
              <a:ext cx="9233" cy="357970"/>
            </a:xfrm>
            <a:custGeom>
              <a:avLst/>
              <a:gdLst/>
              <a:ahLst/>
              <a:cxnLst/>
              <a:rect l="0" t="0" r="0" b="0"/>
              <a:pathLst>
                <a:path w="9233" h="357970">
                  <a:moveTo>
                    <a:pt x="4612" y="0"/>
                  </a:moveTo>
                  <a:lnTo>
                    <a:pt x="1812" y="9003"/>
                  </a:lnTo>
                  <a:lnTo>
                    <a:pt x="311" y="19270"/>
                  </a:lnTo>
                  <a:lnTo>
                    <a:pt x="0" y="31849"/>
                  </a:lnTo>
                  <a:lnTo>
                    <a:pt x="506" y="46204"/>
                  </a:lnTo>
                  <a:lnTo>
                    <a:pt x="1325" y="61352"/>
                  </a:lnTo>
                  <a:lnTo>
                    <a:pt x="2141" y="76637"/>
                  </a:lnTo>
                  <a:lnTo>
                    <a:pt x="2825" y="91771"/>
                  </a:lnTo>
                  <a:lnTo>
                    <a:pt x="3351" y="106673"/>
                  </a:lnTo>
                  <a:lnTo>
                    <a:pt x="3742" y="121354"/>
                  </a:lnTo>
                  <a:lnTo>
                    <a:pt x="4190" y="135853"/>
                  </a:lnTo>
                  <a:lnTo>
                    <a:pt x="5030" y="150215"/>
                  </a:lnTo>
                  <a:lnTo>
                    <a:pt x="6406" y="164490"/>
                  </a:lnTo>
                  <a:lnTo>
                    <a:pt x="7976" y="179200"/>
                  </a:lnTo>
                  <a:lnTo>
                    <a:pt x="9037" y="195287"/>
                  </a:lnTo>
                  <a:lnTo>
                    <a:pt x="9232" y="213141"/>
                  </a:lnTo>
                  <a:lnTo>
                    <a:pt x="8700" y="232184"/>
                  </a:lnTo>
                  <a:lnTo>
                    <a:pt x="7878" y="251199"/>
                  </a:lnTo>
                  <a:lnTo>
                    <a:pt x="7066" y="269457"/>
                  </a:lnTo>
                  <a:lnTo>
                    <a:pt x="6385" y="286557"/>
                  </a:lnTo>
                  <a:lnTo>
                    <a:pt x="5787" y="304054"/>
                  </a:lnTo>
                  <a:lnTo>
                    <a:pt x="5226" y="325713"/>
                  </a:lnTo>
                  <a:lnTo>
                    <a:pt x="4612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2032000" y="2343557"/>
              <a:ext cx="179877" cy="309625"/>
            </a:xfrm>
            <a:custGeom>
              <a:avLst/>
              <a:gdLst/>
              <a:ahLst/>
              <a:cxnLst/>
              <a:rect l="0" t="0" r="0" b="0"/>
              <a:pathLst>
                <a:path w="179877" h="309625">
                  <a:moveTo>
                    <a:pt x="31585" y="67469"/>
                  </a:moveTo>
                  <a:lnTo>
                    <a:pt x="25911" y="72638"/>
                  </a:lnTo>
                  <a:lnTo>
                    <a:pt x="22377" y="72261"/>
                  </a:lnTo>
                  <a:lnTo>
                    <a:pt x="21080" y="67724"/>
                  </a:lnTo>
                  <a:lnTo>
                    <a:pt x="21831" y="60867"/>
                  </a:lnTo>
                  <a:lnTo>
                    <a:pt x="24293" y="52657"/>
                  </a:lnTo>
                  <a:lnTo>
                    <a:pt x="28082" y="43784"/>
                  </a:lnTo>
                  <a:lnTo>
                    <a:pt x="32853" y="34865"/>
                  </a:lnTo>
                  <a:lnTo>
                    <a:pt x="38334" y="26226"/>
                  </a:lnTo>
                  <a:lnTo>
                    <a:pt x="44645" y="18281"/>
                  </a:lnTo>
                  <a:lnTo>
                    <a:pt x="52246" y="11617"/>
                  </a:lnTo>
                  <a:lnTo>
                    <a:pt x="61285" y="6435"/>
                  </a:lnTo>
                  <a:lnTo>
                    <a:pt x="71458" y="2767"/>
                  </a:lnTo>
                  <a:lnTo>
                    <a:pt x="82205" y="663"/>
                  </a:lnTo>
                  <a:lnTo>
                    <a:pt x="93123" y="0"/>
                  </a:lnTo>
                  <a:lnTo>
                    <a:pt x="103537" y="1010"/>
                  </a:lnTo>
                  <a:lnTo>
                    <a:pt x="112459" y="4339"/>
                  </a:lnTo>
                  <a:lnTo>
                    <a:pt x="119482" y="10135"/>
                  </a:lnTo>
                  <a:lnTo>
                    <a:pt x="124551" y="18112"/>
                  </a:lnTo>
                  <a:lnTo>
                    <a:pt x="127676" y="27824"/>
                  </a:lnTo>
                  <a:lnTo>
                    <a:pt x="129073" y="38836"/>
                  </a:lnTo>
                  <a:lnTo>
                    <a:pt x="128913" y="50788"/>
                  </a:lnTo>
                  <a:lnTo>
                    <a:pt x="127227" y="63400"/>
                  </a:lnTo>
                  <a:lnTo>
                    <a:pt x="124174" y="76462"/>
                  </a:lnTo>
                  <a:lnTo>
                    <a:pt x="120009" y="89501"/>
                  </a:lnTo>
                  <a:lnTo>
                    <a:pt x="114998" y="101803"/>
                  </a:lnTo>
                  <a:lnTo>
                    <a:pt x="109365" y="113035"/>
                  </a:lnTo>
                  <a:lnTo>
                    <a:pt x="103126" y="123051"/>
                  </a:lnTo>
                  <a:lnTo>
                    <a:pt x="96107" y="131715"/>
                  </a:lnTo>
                  <a:lnTo>
                    <a:pt x="88355" y="139062"/>
                  </a:lnTo>
                  <a:lnTo>
                    <a:pt x="82867" y="144001"/>
                  </a:lnTo>
                  <a:lnTo>
                    <a:pt x="83201" y="145950"/>
                  </a:lnTo>
                  <a:lnTo>
                    <a:pt x="88138" y="146921"/>
                  </a:lnTo>
                  <a:lnTo>
                    <a:pt x="95979" y="148190"/>
                  </a:lnTo>
                  <a:lnTo>
                    <a:pt x="105372" y="150393"/>
                  </a:lnTo>
                  <a:lnTo>
                    <a:pt x="115499" y="153686"/>
                  </a:lnTo>
                  <a:lnTo>
                    <a:pt x="125774" y="157960"/>
                  </a:lnTo>
                  <a:lnTo>
                    <a:pt x="135693" y="163019"/>
                  </a:lnTo>
                  <a:lnTo>
                    <a:pt x="145036" y="168675"/>
                  </a:lnTo>
                  <a:lnTo>
                    <a:pt x="153637" y="175093"/>
                  </a:lnTo>
                  <a:lnTo>
                    <a:pt x="161280" y="182762"/>
                  </a:lnTo>
                  <a:lnTo>
                    <a:pt x="167934" y="191845"/>
                  </a:lnTo>
                  <a:lnTo>
                    <a:pt x="173405" y="202046"/>
                  </a:lnTo>
                  <a:lnTo>
                    <a:pt x="177259" y="212810"/>
                  </a:lnTo>
                  <a:lnTo>
                    <a:pt x="179402" y="223749"/>
                  </a:lnTo>
                  <a:lnTo>
                    <a:pt x="179876" y="234517"/>
                  </a:lnTo>
                  <a:lnTo>
                    <a:pt x="178683" y="244740"/>
                  </a:lnTo>
                  <a:lnTo>
                    <a:pt x="175987" y="254273"/>
                  </a:lnTo>
                  <a:lnTo>
                    <a:pt x="171908" y="262995"/>
                  </a:lnTo>
                  <a:lnTo>
                    <a:pt x="166429" y="270715"/>
                  </a:lnTo>
                  <a:lnTo>
                    <a:pt x="159663" y="277425"/>
                  </a:lnTo>
                  <a:lnTo>
                    <a:pt x="151511" y="283102"/>
                  </a:lnTo>
                  <a:lnTo>
                    <a:pt x="141604" y="287626"/>
                  </a:lnTo>
                  <a:lnTo>
                    <a:pt x="129909" y="291045"/>
                  </a:lnTo>
                  <a:lnTo>
                    <a:pt x="116988" y="293700"/>
                  </a:lnTo>
                  <a:lnTo>
                    <a:pt x="103784" y="296105"/>
                  </a:lnTo>
                  <a:lnTo>
                    <a:pt x="90866" y="298576"/>
                  </a:lnTo>
                  <a:lnTo>
                    <a:pt x="78262" y="301069"/>
                  </a:lnTo>
                  <a:lnTo>
                    <a:pt x="65659" y="303290"/>
                  </a:lnTo>
                  <a:lnTo>
                    <a:pt x="52867" y="305080"/>
                  </a:lnTo>
                  <a:lnTo>
                    <a:pt x="40434" y="306438"/>
                  </a:lnTo>
                  <a:lnTo>
                    <a:pt x="28350" y="307570"/>
                  </a:lnTo>
                  <a:lnTo>
                    <a:pt x="15553" y="308575"/>
                  </a:lnTo>
                  <a:lnTo>
                    <a:pt x="0" y="3096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1789844" y="2768994"/>
              <a:ext cx="558011" cy="52644"/>
            </a:xfrm>
            <a:custGeom>
              <a:avLst/>
              <a:gdLst/>
              <a:ahLst/>
              <a:cxnLst/>
              <a:rect l="0" t="0" r="0" b="0"/>
              <a:pathLst>
                <a:path w="558011" h="52644">
                  <a:moveTo>
                    <a:pt x="558010" y="0"/>
                  </a:moveTo>
                  <a:lnTo>
                    <a:pt x="546275" y="1"/>
                  </a:lnTo>
                  <a:lnTo>
                    <a:pt x="535146" y="0"/>
                  </a:lnTo>
                  <a:lnTo>
                    <a:pt x="523539" y="5"/>
                  </a:lnTo>
                  <a:lnTo>
                    <a:pt x="511032" y="178"/>
                  </a:lnTo>
                  <a:lnTo>
                    <a:pt x="497075" y="826"/>
                  </a:lnTo>
                  <a:lnTo>
                    <a:pt x="481513" y="2075"/>
                  </a:lnTo>
                  <a:lnTo>
                    <a:pt x="464510" y="3728"/>
                  </a:lnTo>
                  <a:lnTo>
                    <a:pt x="446352" y="5376"/>
                  </a:lnTo>
                  <a:lnTo>
                    <a:pt x="427325" y="6783"/>
                  </a:lnTo>
                  <a:lnTo>
                    <a:pt x="407669" y="8049"/>
                  </a:lnTo>
                  <a:lnTo>
                    <a:pt x="387570" y="9505"/>
                  </a:lnTo>
                  <a:lnTo>
                    <a:pt x="367172" y="11332"/>
                  </a:lnTo>
                  <a:lnTo>
                    <a:pt x="346900" y="13389"/>
                  </a:lnTo>
                  <a:lnTo>
                    <a:pt x="327435" y="15317"/>
                  </a:lnTo>
                  <a:lnTo>
                    <a:pt x="309088" y="16916"/>
                  </a:lnTo>
                  <a:lnTo>
                    <a:pt x="291988" y="18311"/>
                  </a:lnTo>
                  <a:lnTo>
                    <a:pt x="276261" y="19855"/>
                  </a:lnTo>
                  <a:lnTo>
                    <a:pt x="261811" y="21741"/>
                  </a:lnTo>
                  <a:lnTo>
                    <a:pt x="247764" y="23838"/>
                  </a:lnTo>
                  <a:lnTo>
                    <a:pt x="232646" y="25792"/>
                  </a:lnTo>
                  <a:lnTo>
                    <a:pt x="215736" y="27408"/>
                  </a:lnTo>
                  <a:lnTo>
                    <a:pt x="197645" y="28816"/>
                  </a:lnTo>
                  <a:lnTo>
                    <a:pt x="179876" y="30368"/>
                  </a:lnTo>
                  <a:lnTo>
                    <a:pt x="163284" y="32263"/>
                  </a:lnTo>
                  <a:lnTo>
                    <a:pt x="147570" y="34537"/>
                  </a:lnTo>
                  <a:lnTo>
                    <a:pt x="131666" y="37142"/>
                  </a:lnTo>
                  <a:lnTo>
                    <a:pt x="114941" y="40003"/>
                  </a:lnTo>
                  <a:lnTo>
                    <a:pt x="97573" y="42892"/>
                  </a:lnTo>
                  <a:lnTo>
                    <a:pt x="80273" y="45444"/>
                  </a:lnTo>
                  <a:lnTo>
                    <a:pt x="63497" y="47490"/>
                  </a:lnTo>
                  <a:lnTo>
                    <a:pt x="47957" y="49034"/>
                  </a:lnTo>
                  <a:lnTo>
                    <a:pt x="33243" y="50320"/>
                  </a:lnTo>
                  <a:lnTo>
                    <a:pt x="18070" y="51459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1901045" y="2958507"/>
              <a:ext cx="15142" cy="357970"/>
            </a:xfrm>
            <a:custGeom>
              <a:avLst/>
              <a:gdLst/>
              <a:ahLst/>
              <a:cxnLst/>
              <a:rect l="0" t="0" r="0" b="0"/>
              <a:pathLst>
                <a:path w="15142" h="357970">
                  <a:moveTo>
                    <a:pt x="4613" y="0"/>
                  </a:moveTo>
                  <a:lnTo>
                    <a:pt x="1813" y="8936"/>
                  </a:lnTo>
                  <a:lnTo>
                    <a:pt x="311" y="18563"/>
                  </a:lnTo>
                  <a:lnTo>
                    <a:pt x="0" y="29855"/>
                  </a:lnTo>
                  <a:lnTo>
                    <a:pt x="506" y="42695"/>
                  </a:lnTo>
                  <a:lnTo>
                    <a:pt x="1326" y="56823"/>
                  </a:lnTo>
                  <a:lnTo>
                    <a:pt x="2141" y="71944"/>
                  </a:lnTo>
                  <a:lnTo>
                    <a:pt x="2825" y="87632"/>
                  </a:lnTo>
                  <a:lnTo>
                    <a:pt x="3352" y="103372"/>
                  </a:lnTo>
                  <a:lnTo>
                    <a:pt x="3742" y="118880"/>
                  </a:lnTo>
                  <a:lnTo>
                    <a:pt x="4190" y="134240"/>
                  </a:lnTo>
                  <a:lnTo>
                    <a:pt x="5030" y="149778"/>
                  </a:lnTo>
                  <a:lnTo>
                    <a:pt x="6411" y="165680"/>
                  </a:lnTo>
                  <a:lnTo>
                    <a:pt x="8153" y="181972"/>
                  </a:lnTo>
                  <a:lnTo>
                    <a:pt x="9863" y="198602"/>
                  </a:lnTo>
                  <a:lnTo>
                    <a:pt x="11302" y="215494"/>
                  </a:lnTo>
                  <a:lnTo>
                    <a:pt x="12250" y="232414"/>
                  </a:lnTo>
                  <a:lnTo>
                    <a:pt x="12428" y="249002"/>
                  </a:lnTo>
                  <a:lnTo>
                    <a:pt x="11775" y="265079"/>
                  </a:lnTo>
                  <a:lnTo>
                    <a:pt x="10708" y="280484"/>
                  </a:lnTo>
                  <a:lnTo>
                    <a:pt x="9993" y="294989"/>
                  </a:lnTo>
                  <a:lnTo>
                    <a:pt x="10034" y="308548"/>
                  </a:lnTo>
                  <a:lnTo>
                    <a:pt x="10732" y="320830"/>
                  </a:lnTo>
                  <a:lnTo>
                    <a:pt x="11735" y="332339"/>
                  </a:lnTo>
                  <a:lnTo>
                    <a:pt x="13136" y="344085"/>
                  </a:lnTo>
                  <a:lnTo>
                    <a:pt x="15141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2019431" y="2907004"/>
              <a:ext cx="179331" cy="392340"/>
            </a:xfrm>
            <a:custGeom>
              <a:avLst/>
              <a:gdLst/>
              <a:ahLst/>
              <a:cxnLst/>
              <a:rect l="0" t="0" r="0" b="0"/>
              <a:pathLst>
                <a:path w="179331" h="392340">
                  <a:moveTo>
                    <a:pt x="159968" y="72560"/>
                  </a:moveTo>
                  <a:lnTo>
                    <a:pt x="156967" y="81429"/>
                  </a:lnTo>
                  <a:lnTo>
                    <a:pt x="153544" y="90416"/>
                  </a:lnTo>
                  <a:lnTo>
                    <a:pt x="149353" y="100406"/>
                  </a:lnTo>
                  <a:lnTo>
                    <a:pt x="144625" y="111214"/>
                  </a:lnTo>
                  <a:lnTo>
                    <a:pt x="139793" y="122377"/>
                  </a:lnTo>
                  <a:lnTo>
                    <a:pt x="135111" y="133587"/>
                  </a:lnTo>
                  <a:lnTo>
                    <a:pt x="130502" y="144872"/>
                  </a:lnTo>
                  <a:lnTo>
                    <a:pt x="125652" y="156505"/>
                  </a:lnTo>
                  <a:lnTo>
                    <a:pt x="120395" y="168619"/>
                  </a:lnTo>
                  <a:lnTo>
                    <a:pt x="114882" y="181042"/>
                  </a:lnTo>
                  <a:lnTo>
                    <a:pt x="109481" y="193387"/>
                  </a:lnTo>
                  <a:lnTo>
                    <a:pt x="104398" y="205435"/>
                  </a:lnTo>
                  <a:lnTo>
                    <a:pt x="99509" y="217136"/>
                  </a:lnTo>
                  <a:lnTo>
                    <a:pt x="94467" y="228527"/>
                  </a:lnTo>
                  <a:lnTo>
                    <a:pt x="89079" y="239670"/>
                  </a:lnTo>
                  <a:lnTo>
                    <a:pt x="83478" y="250628"/>
                  </a:lnTo>
                  <a:lnTo>
                    <a:pt x="78017" y="261453"/>
                  </a:lnTo>
                  <a:lnTo>
                    <a:pt x="72903" y="272188"/>
                  </a:lnTo>
                  <a:lnTo>
                    <a:pt x="68333" y="283027"/>
                  </a:lnTo>
                  <a:lnTo>
                    <a:pt x="64569" y="294296"/>
                  </a:lnTo>
                  <a:lnTo>
                    <a:pt x="61676" y="306136"/>
                  </a:lnTo>
                  <a:lnTo>
                    <a:pt x="59717" y="318359"/>
                  </a:lnTo>
                  <a:lnTo>
                    <a:pt x="58845" y="330563"/>
                  </a:lnTo>
                  <a:lnTo>
                    <a:pt x="59039" y="342509"/>
                  </a:lnTo>
                  <a:lnTo>
                    <a:pt x="60303" y="353970"/>
                  </a:lnTo>
                  <a:lnTo>
                    <a:pt x="62747" y="364666"/>
                  </a:lnTo>
                  <a:lnTo>
                    <a:pt x="66320" y="374507"/>
                  </a:lnTo>
                  <a:lnTo>
                    <a:pt x="71008" y="382927"/>
                  </a:lnTo>
                  <a:lnTo>
                    <a:pt x="76902" y="388848"/>
                  </a:lnTo>
                  <a:lnTo>
                    <a:pt x="83942" y="391900"/>
                  </a:lnTo>
                  <a:lnTo>
                    <a:pt x="91940" y="392339"/>
                  </a:lnTo>
                  <a:lnTo>
                    <a:pt x="100678" y="390665"/>
                  </a:lnTo>
                  <a:lnTo>
                    <a:pt x="109958" y="387391"/>
                  </a:lnTo>
                  <a:lnTo>
                    <a:pt x="119459" y="382790"/>
                  </a:lnTo>
                  <a:lnTo>
                    <a:pt x="128757" y="376895"/>
                  </a:lnTo>
                  <a:lnTo>
                    <a:pt x="137638" y="369826"/>
                  </a:lnTo>
                  <a:lnTo>
                    <a:pt x="146075" y="361795"/>
                  </a:lnTo>
                  <a:lnTo>
                    <a:pt x="154128" y="353027"/>
                  </a:lnTo>
                  <a:lnTo>
                    <a:pt x="161867" y="343715"/>
                  </a:lnTo>
                  <a:lnTo>
                    <a:pt x="168879" y="333852"/>
                  </a:lnTo>
                  <a:lnTo>
                    <a:pt x="174304" y="323245"/>
                  </a:lnTo>
                  <a:lnTo>
                    <a:pt x="177798" y="311858"/>
                  </a:lnTo>
                  <a:lnTo>
                    <a:pt x="179330" y="300109"/>
                  </a:lnTo>
                  <a:lnTo>
                    <a:pt x="178921" y="288756"/>
                  </a:lnTo>
                  <a:lnTo>
                    <a:pt x="176787" y="278195"/>
                  </a:lnTo>
                  <a:lnTo>
                    <a:pt x="173103" y="268478"/>
                  </a:lnTo>
                  <a:lnTo>
                    <a:pt x="167896" y="259490"/>
                  </a:lnTo>
                  <a:lnTo>
                    <a:pt x="161326" y="251079"/>
                  </a:lnTo>
                  <a:lnTo>
                    <a:pt x="153646" y="243260"/>
                  </a:lnTo>
                  <a:lnTo>
                    <a:pt x="145122" y="236221"/>
                  </a:lnTo>
                  <a:lnTo>
                    <a:pt x="135982" y="229999"/>
                  </a:lnTo>
                  <a:lnTo>
                    <a:pt x="126404" y="224496"/>
                  </a:lnTo>
                  <a:lnTo>
                    <a:pt x="116523" y="219566"/>
                  </a:lnTo>
                  <a:lnTo>
                    <a:pt x="106436" y="215058"/>
                  </a:lnTo>
                  <a:lnTo>
                    <a:pt x="96375" y="210690"/>
                  </a:lnTo>
                  <a:lnTo>
                    <a:pt x="86693" y="206064"/>
                  </a:lnTo>
                  <a:lnTo>
                    <a:pt x="77546" y="200984"/>
                  </a:lnTo>
                  <a:lnTo>
                    <a:pt x="68759" y="195435"/>
                  </a:lnTo>
                  <a:lnTo>
                    <a:pt x="59938" y="189484"/>
                  </a:lnTo>
                  <a:lnTo>
                    <a:pt x="50862" y="183218"/>
                  </a:lnTo>
                  <a:lnTo>
                    <a:pt x="41798" y="176552"/>
                  </a:lnTo>
                  <a:lnTo>
                    <a:pt x="33392" y="169246"/>
                  </a:lnTo>
                  <a:lnTo>
                    <a:pt x="25960" y="161220"/>
                  </a:lnTo>
                  <a:lnTo>
                    <a:pt x="19495" y="152543"/>
                  </a:lnTo>
                  <a:lnTo>
                    <a:pt x="13844" y="143340"/>
                  </a:lnTo>
                  <a:lnTo>
                    <a:pt x="8832" y="133740"/>
                  </a:lnTo>
                  <a:lnTo>
                    <a:pt x="4618" y="123854"/>
                  </a:lnTo>
                  <a:lnTo>
                    <a:pt x="1684" y="113764"/>
                  </a:lnTo>
                  <a:lnTo>
                    <a:pt x="190" y="103529"/>
                  </a:lnTo>
                  <a:lnTo>
                    <a:pt x="0" y="93029"/>
                  </a:lnTo>
                  <a:lnTo>
                    <a:pt x="859" y="81988"/>
                  </a:lnTo>
                  <a:lnTo>
                    <a:pt x="2520" y="70311"/>
                  </a:lnTo>
                  <a:lnTo>
                    <a:pt x="5092" y="58536"/>
                  </a:lnTo>
                  <a:lnTo>
                    <a:pt x="9021" y="47697"/>
                  </a:lnTo>
                  <a:lnTo>
                    <a:pt x="14436" y="38296"/>
                  </a:lnTo>
                  <a:lnTo>
                    <a:pt x="21021" y="30170"/>
                  </a:lnTo>
                  <a:lnTo>
                    <a:pt x="28204" y="22791"/>
                  </a:lnTo>
                  <a:lnTo>
                    <a:pt x="35595" y="15765"/>
                  </a:lnTo>
                  <a:lnTo>
                    <a:pt x="43166" y="9367"/>
                  </a:lnTo>
                  <a:lnTo>
                    <a:pt x="51155" y="4420"/>
                  </a:lnTo>
                  <a:lnTo>
                    <a:pt x="59676" y="1279"/>
                  </a:lnTo>
                  <a:lnTo>
                    <a:pt x="68702" y="0"/>
                  </a:lnTo>
                  <a:lnTo>
                    <a:pt x="78147" y="586"/>
                  </a:lnTo>
                  <a:lnTo>
                    <a:pt x="87904" y="2842"/>
                  </a:lnTo>
                  <a:lnTo>
                    <a:pt x="97558" y="6610"/>
                  </a:lnTo>
                  <a:lnTo>
                    <a:pt x="106427" y="11873"/>
                  </a:lnTo>
                  <a:lnTo>
                    <a:pt x="114198" y="18477"/>
                  </a:lnTo>
                  <a:lnTo>
                    <a:pt x="120755" y="26099"/>
                  </a:lnTo>
                  <a:lnTo>
                    <a:pt x="126646" y="35279"/>
                  </a:lnTo>
                  <a:lnTo>
                    <a:pt x="132383" y="49056"/>
                  </a:lnTo>
                  <a:lnTo>
                    <a:pt x="138911" y="725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1236578" y="2567165"/>
              <a:ext cx="363754" cy="749177"/>
            </a:xfrm>
            <a:custGeom>
              <a:avLst/>
              <a:gdLst/>
              <a:ahLst/>
              <a:cxnLst/>
              <a:rect l="0" t="0" r="0" b="0"/>
              <a:pathLst>
                <a:path w="363754" h="749177">
                  <a:moveTo>
                    <a:pt x="47898" y="22845"/>
                  </a:moveTo>
                  <a:lnTo>
                    <a:pt x="42098" y="31646"/>
                  </a:lnTo>
                  <a:lnTo>
                    <a:pt x="37173" y="39993"/>
                  </a:lnTo>
                  <a:lnTo>
                    <a:pt x="32671" y="48692"/>
                  </a:lnTo>
                  <a:lnTo>
                    <a:pt x="28450" y="57813"/>
                  </a:lnTo>
                  <a:lnTo>
                    <a:pt x="24436" y="67308"/>
                  </a:lnTo>
                  <a:lnTo>
                    <a:pt x="20575" y="77104"/>
                  </a:lnTo>
                  <a:lnTo>
                    <a:pt x="16822" y="87291"/>
                  </a:lnTo>
                  <a:lnTo>
                    <a:pt x="13147" y="98113"/>
                  </a:lnTo>
                  <a:lnTo>
                    <a:pt x="9519" y="109563"/>
                  </a:lnTo>
                  <a:lnTo>
                    <a:pt x="5743" y="118407"/>
                  </a:lnTo>
                  <a:lnTo>
                    <a:pt x="2314" y="120659"/>
                  </a:lnTo>
                  <a:lnTo>
                    <a:pt x="381" y="117646"/>
                  </a:lnTo>
                  <a:lnTo>
                    <a:pt x="0" y="111419"/>
                  </a:lnTo>
                  <a:lnTo>
                    <a:pt x="825" y="103363"/>
                  </a:lnTo>
                  <a:lnTo>
                    <a:pt x="2508" y="94277"/>
                  </a:lnTo>
                  <a:lnTo>
                    <a:pt x="4789" y="84606"/>
                  </a:lnTo>
                  <a:lnTo>
                    <a:pt x="7641" y="74598"/>
                  </a:lnTo>
                  <a:lnTo>
                    <a:pt x="11243" y="64391"/>
                  </a:lnTo>
                  <a:lnTo>
                    <a:pt x="15637" y="54073"/>
                  </a:lnTo>
                  <a:lnTo>
                    <a:pt x="20896" y="44018"/>
                  </a:lnTo>
                  <a:lnTo>
                    <a:pt x="27183" y="34869"/>
                  </a:lnTo>
                  <a:lnTo>
                    <a:pt x="34491" y="26900"/>
                  </a:lnTo>
                  <a:lnTo>
                    <a:pt x="42670" y="20058"/>
                  </a:lnTo>
                  <a:lnTo>
                    <a:pt x="51531" y="14145"/>
                  </a:lnTo>
                  <a:lnTo>
                    <a:pt x="60897" y="8953"/>
                  </a:lnTo>
                  <a:lnTo>
                    <a:pt x="70626" y="4617"/>
                  </a:lnTo>
                  <a:lnTo>
                    <a:pt x="80610" y="1600"/>
                  </a:lnTo>
                  <a:lnTo>
                    <a:pt x="90764" y="56"/>
                  </a:lnTo>
                  <a:lnTo>
                    <a:pt x="100870" y="0"/>
                  </a:lnTo>
                  <a:lnTo>
                    <a:pt x="110583" y="1483"/>
                  </a:lnTo>
                  <a:lnTo>
                    <a:pt x="119746" y="4372"/>
                  </a:lnTo>
                  <a:lnTo>
                    <a:pt x="128373" y="8413"/>
                  </a:lnTo>
                  <a:lnTo>
                    <a:pt x="136555" y="13333"/>
                  </a:lnTo>
                  <a:lnTo>
                    <a:pt x="144394" y="18907"/>
                  </a:lnTo>
                  <a:lnTo>
                    <a:pt x="151981" y="25274"/>
                  </a:lnTo>
                  <a:lnTo>
                    <a:pt x="159390" y="32911"/>
                  </a:lnTo>
                  <a:lnTo>
                    <a:pt x="166675" y="41978"/>
                  </a:lnTo>
                  <a:lnTo>
                    <a:pt x="173873" y="52339"/>
                  </a:lnTo>
                  <a:lnTo>
                    <a:pt x="181013" y="63743"/>
                  </a:lnTo>
                  <a:lnTo>
                    <a:pt x="188109" y="75931"/>
                  </a:lnTo>
                  <a:lnTo>
                    <a:pt x="195010" y="88520"/>
                  </a:lnTo>
                  <a:lnTo>
                    <a:pt x="201417" y="101037"/>
                  </a:lnTo>
                  <a:lnTo>
                    <a:pt x="207212" y="113239"/>
                  </a:lnTo>
                  <a:lnTo>
                    <a:pt x="212594" y="125397"/>
                  </a:lnTo>
                  <a:lnTo>
                    <a:pt x="217976" y="138165"/>
                  </a:lnTo>
                  <a:lnTo>
                    <a:pt x="223595" y="151863"/>
                  </a:lnTo>
                  <a:lnTo>
                    <a:pt x="229353" y="166167"/>
                  </a:lnTo>
                  <a:lnTo>
                    <a:pt x="234919" y="180316"/>
                  </a:lnTo>
                  <a:lnTo>
                    <a:pt x="240100" y="193884"/>
                  </a:lnTo>
                  <a:lnTo>
                    <a:pt x="244544" y="207267"/>
                  </a:lnTo>
                  <a:lnTo>
                    <a:pt x="247691" y="221458"/>
                  </a:lnTo>
                  <a:lnTo>
                    <a:pt x="249367" y="236957"/>
                  </a:lnTo>
                  <a:lnTo>
                    <a:pt x="250033" y="253299"/>
                  </a:lnTo>
                  <a:lnTo>
                    <a:pt x="250563" y="269362"/>
                  </a:lnTo>
                  <a:lnTo>
                    <a:pt x="251479" y="284520"/>
                  </a:lnTo>
                  <a:lnTo>
                    <a:pt x="252777" y="299291"/>
                  </a:lnTo>
                  <a:lnTo>
                    <a:pt x="254121" y="315021"/>
                  </a:lnTo>
                  <a:lnTo>
                    <a:pt x="255288" y="332421"/>
                  </a:lnTo>
                  <a:lnTo>
                    <a:pt x="256207" y="351550"/>
                  </a:lnTo>
                  <a:lnTo>
                    <a:pt x="256891" y="372159"/>
                  </a:lnTo>
                  <a:lnTo>
                    <a:pt x="257382" y="393918"/>
                  </a:lnTo>
                  <a:lnTo>
                    <a:pt x="257727" y="416361"/>
                  </a:lnTo>
                  <a:lnTo>
                    <a:pt x="257966" y="438938"/>
                  </a:lnTo>
                  <a:lnTo>
                    <a:pt x="258125" y="461324"/>
                  </a:lnTo>
                  <a:lnTo>
                    <a:pt x="258063" y="482928"/>
                  </a:lnTo>
                  <a:lnTo>
                    <a:pt x="257489" y="502836"/>
                  </a:lnTo>
                  <a:lnTo>
                    <a:pt x="256287" y="520715"/>
                  </a:lnTo>
                  <a:lnTo>
                    <a:pt x="254495" y="537044"/>
                  </a:lnTo>
                  <a:lnTo>
                    <a:pt x="252221" y="552787"/>
                  </a:lnTo>
                  <a:lnTo>
                    <a:pt x="249576" y="568569"/>
                  </a:lnTo>
                  <a:lnTo>
                    <a:pt x="246495" y="584479"/>
                  </a:lnTo>
                  <a:lnTo>
                    <a:pt x="242749" y="600255"/>
                  </a:lnTo>
                  <a:lnTo>
                    <a:pt x="238266" y="615728"/>
                  </a:lnTo>
                  <a:lnTo>
                    <a:pt x="233120" y="630866"/>
                  </a:lnTo>
                  <a:lnTo>
                    <a:pt x="227442" y="645710"/>
                  </a:lnTo>
                  <a:lnTo>
                    <a:pt x="221357" y="660312"/>
                  </a:lnTo>
                  <a:lnTo>
                    <a:pt x="214814" y="674405"/>
                  </a:lnTo>
                  <a:lnTo>
                    <a:pt x="207590" y="687422"/>
                  </a:lnTo>
                  <a:lnTo>
                    <a:pt x="199619" y="699137"/>
                  </a:lnTo>
                  <a:lnTo>
                    <a:pt x="190978" y="709478"/>
                  </a:lnTo>
                  <a:lnTo>
                    <a:pt x="181799" y="718361"/>
                  </a:lnTo>
                  <a:lnTo>
                    <a:pt x="172217" y="725891"/>
                  </a:lnTo>
                  <a:lnTo>
                    <a:pt x="162341" y="732306"/>
                  </a:lnTo>
                  <a:lnTo>
                    <a:pt x="152258" y="737865"/>
                  </a:lnTo>
                  <a:lnTo>
                    <a:pt x="142028" y="742782"/>
                  </a:lnTo>
                  <a:lnTo>
                    <a:pt x="131532" y="746749"/>
                  </a:lnTo>
                  <a:lnTo>
                    <a:pt x="120493" y="748977"/>
                  </a:lnTo>
                  <a:lnTo>
                    <a:pt x="108813" y="749176"/>
                  </a:lnTo>
                  <a:lnTo>
                    <a:pt x="96866" y="747512"/>
                  </a:lnTo>
                  <a:lnTo>
                    <a:pt x="85379" y="744335"/>
                  </a:lnTo>
                  <a:lnTo>
                    <a:pt x="74734" y="740008"/>
                  </a:lnTo>
                  <a:lnTo>
                    <a:pt x="65129" y="734681"/>
                  </a:lnTo>
                  <a:lnTo>
                    <a:pt x="56750" y="728290"/>
                  </a:lnTo>
                  <a:lnTo>
                    <a:pt x="49561" y="720885"/>
                  </a:lnTo>
                  <a:lnTo>
                    <a:pt x="43377" y="712626"/>
                  </a:lnTo>
                  <a:lnTo>
                    <a:pt x="37973" y="703705"/>
                  </a:lnTo>
                  <a:lnTo>
                    <a:pt x="33151" y="694290"/>
                  </a:lnTo>
                  <a:lnTo>
                    <a:pt x="28909" y="684358"/>
                  </a:lnTo>
                  <a:lnTo>
                    <a:pt x="25430" y="673705"/>
                  </a:lnTo>
                  <a:lnTo>
                    <a:pt x="22765" y="662283"/>
                  </a:lnTo>
                  <a:lnTo>
                    <a:pt x="21145" y="650341"/>
                  </a:lnTo>
                  <a:lnTo>
                    <a:pt x="21039" y="638325"/>
                  </a:lnTo>
                  <a:lnTo>
                    <a:pt x="22565" y="626502"/>
                  </a:lnTo>
                  <a:lnTo>
                    <a:pt x="25540" y="614953"/>
                  </a:lnTo>
                  <a:lnTo>
                    <a:pt x="29671" y="603665"/>
                  </a:lnTo>
                  <a:lnTo>
                    <a:pt x="34674" y="592599"/>
                  </a:lnTo>
                  <a:lnTo>
                    <a:pt x="40472" y="582033"/>
                  </a:lnTo>
                  <a:lnTo>
                    <a:pt x="47187" y="572536"/>
                  </a:lnTo>
                  <a:lnTo>
                    <a:pt x="54817" y="564333"/>
                  </a:lnTo>
                  <a:lnTo>
                    <a:pt x="63398" y="557332"/>
                  </a:lnTo>
                  <a:lnTo>
                    <a:pt x="73068" y="551314"/>
                  </a:lnTo>
                  <a:lnTo>
                    <a:pt x="83794" y="546050"/>
                  </a:lnTo>
                  <a:lnTo>
                    <a:pt x="95252" y="541666"/>
                  </a:lnTo>
                  <a:lnTo>
                    <a:pt x="106936" y="538618"/>
                  </a:lnTo>
                  <a:lnTo>
                    <a:pt x="118532" y="537047"/>
                  </a:lnTo>
                  <a:lnTo>
                    <a:pt x="129928" y="536805"/>
                  </a:lnTo>
                  <a:lnTo>
                    <a:pt x="141113" y="537630"/>
                  </a:lnTo>
                  <a:lnTo>
                    <a:pt x="152117" y="539263"/>
                  </a:lnTo>
                  <a:lnTo>
                    <a:pt x="162982" y="541647"/>
                  </a:lnTo>
                  <a:lnTo>
                    <a:pt x="173745" y="544917"/>
                  </a:lnTo>
                  <a:lnTo>
                    <a:pt x="184429" y="549081"/>
                  </a:lnTo>
                  <a:lnTo>
                    <a:pt x="194894" y="554182"/>
                  </a:lnTo>
                  <a:lnTo>
                    <a:pt x="204849" y="560362"/>
                  </a:lnTo>
                  <a:lnTo>
                    <a:pt x="214178" y="567592"/>
                  </a:lnTo>
                  <a:lnTo>
                    <a:pt x="223088" y="575550"/>
                  </a:lnTo>
                  <a:lnTo>
                    <a:pt x="231991" y="583729"/>
                  </a:lnTo>
                  <a:lnTo>
                    <a:pt x="241127" y="591820"/>
                  </a:lnTo>
                  <a:lnTo>
                    <a:pt x="250400" y="599709"/>
                  </a:lnTo>
                  <a:lnTo>
                    <a:pt x="259479" y="607386"/>
                  </a:lnTo>
                  <a:lnTo>
                    <a:pt x="268180" y="614887"/>
                  </a:lnTo>
                  <a:lnTo>
                    <a:pt x="276481" y="622416"/>
                  </a:lnTo>
                  <a:lnTo>
                    <a:pt x="284436" y="630317"/>
                  </a:lnTo>
                  <a:lnTo>
                    <a:pt x="292123" y="638746"/>
                  </a:lnTo>
                  <a:lnTo>
                    <a:pt x="299777" y="647528"/>
                  </a:lnTo>
                  <a:lnTo>
                    <a:pt x="307763" y="656269"/>
                  </a:lnTo>
                  <a:lnTo>
                    <a:pt x="316242" y="664732"/>
                  </a:lnTo>
                  <a:lnTo>
                    <a:pt x="324950" y="672559"/>
                  </a:lnTo>
                  <a:lnTo>
                    <a:pt x="334244" y="679962"/>
                  </a:lnTo>
                  <a:lnTo>
                    <a:pt x="346059" y="687591"/>
                  </a:lnTo>
                  <a:lnTo>
                    <a:pt x="363753" y="696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954079" y="2329734"/>
              <a:ext cx="1624576" cy="1249681"/>
            </a:xfrm>
            <a:custGeom>
              <a:avLst/>
              <a:gdLst/>
              <a:ahLst/>
              <a:cxnLst/>
              <a:rect l="0" t="0" r="0" b="0"/>
              <a:pathLst>
                <a:path w="1624576" h="1249681">
                  <a:moveTo>
                    <a:pt x="572553" y="81292"/>
                  </a:moveTo>
                  <a:lnTo>
                    <a:pt x="557951" y="81292"/>
                  </a:lnTo>
                  <a:lnTo>
                    <a:pt x="544680" y="81291"/>
                  </a:lnTo>
                  <a:lnTo>
                    <a:pt x="531478" y="81296"/>
                  </a:lnTo>
                  <a:lnTo>
                    <a:pt x="518137" y="81469"/>
                  </a:lnTo>
                  <a:lnTo>
                    <a:pt x="504628" y="82117"/>
                  </a:lnTo>
                  <a:lnTo>
                    <a:pt x="490970" y="83375"/>
                  </a:lnTo>
                  <a:lnTo>
                    <a:pt x="477031" y="85374"/>
                  </a:lnTo>
                  <a:lnTo>
                    <a:pt x="462533" y="88318"/>
                  </a:lnTo>
                  <a:lnTo>
                    <a:pt x="447376" y="92228"/>
                  </a:lnTo>
                  <a:lnTo>
                    <a:pt x="431774" y="96971"/>
                  </a:lnTo>
                  <a:lnTo>
                    <a:pt x="416147" y="102372"/>
                  </a:lnTo>
                  <a:lnTo>
                    <a:pt x="400751" y="108258"/>
                  </a:lnTo>
                  <a:lnTo>
                    <a:pt x="385820" y="114327"/>
                  </a:lnTo>
                  <a:lnTo>
                    <a:pt x="371641" y="120167"/>
                  </a:lnTo>
                  <a:lnTo>
                    <a:pt x="358295" y="125577"/>
                  </a:lnTo>
                  <a:lnTo>
                    <a:pt x="345858" y="130701"/>
                  </a:lnTo>
                  <a:lnTo>
                    <a:pt x="334491" y="135908"/>
                  </a:lnTo>
                  <a:lnTo>
                    <a:pt x="324170" y="141411"/>
                  </a:lnTo>
                  <a:lnTo>
                    <a:pt x="314576" y="147091"/>
                  </a:lnTo>
                  <a:lnTo>
                    <a:pt x="305204" y="152604"/>
                  </a:lnTo>
                  <a:lnTo>
                    <a:pt x="295750" y="157763"/>
                  </a:lnTo>
                  <a:lnTo>
                    <a:pt x="286262" y="162703"/>
                  </a:lnTo>
                  <a:lnTo>
                    <a:pt x="277038" y="167780"/>
                  </a:lnTo>
                  <a:lnTo>
                    <a:pt x="268239" y="173195"/>
                  </a:lnTo>
                  <a:lnTo>
                    <a:pt x="259873" y="178985"/>
                  </a:lnTo>
                  <a:lnTo>
                    <a:pt x="251875" y="185104"/>
                  </a:lnTo>
                  <a:lnTo>
                    <a:pt x="244163" y="191488"/>
                  </a:lnTo>
                  <a:lnTo>
                    <a:pt x="236662" y="198233"/>
                  </a:lnTo>
                  <a:lnTo>
                    <a:pt x="229312" y="205593"/>
                  </a:lnTo>
                  <a:lnTo>
                    <a:pt x="222068" y="213651"/>
                  </a:lnTo>
                  <a:lnTo>
                    <a:pt x="214896" y="222180"/>
                  </a:lnTo>
                  <a:lnTo>
                    <a:pt x="207774" y="230752"/>
                  </a:lnTo>
                  <a:lnTo>
                    <a:pt x="200681" y="239113"/>
                  </a:lnTo>
                  <a:lnTo>
                    <a:pt x="193443" y="247355"/>
                  </a:lnTo>
                  <a:lnTo>
                    <a:pt x="185745" y="255801"/>
                  </a:lnTo>
                  <a:lnTo>
                    <a:pt x="177461" y="264632"/>
                  </a:lnTo>
                  <a:lnTo>
                    <a:pt x="168948" y="273868"/>
                  </a:lnTo>
                  <a:lnTo>
                    <a:pt x="160920" y="283455"/>
                  </a:lnTo>
                  <a:lnTo>
                    <a:pt x="153741" y="293310"/>
                  </a:lnTo>
                  <a:lnTo>
                    <a:pt x="147277" y="303201"/>
                  </a:lnTo>
                  <a:lnTo>
                    <a:pt x="141096" y="312761"/>
                  </a:lnTo>
                  <a:lnTo>
                    <a:pt x="134900" y="321823"/>
                  </a:lnTo>
                  <a:lnTo>
                    <a:pt x="128567" y="330551"/>
                  </a:lnTo>
                  <a:lnTo>
                    <a:pt x="122076" y="339332"/>
                  </a:lnTo>
                  <a:lnTo>
                    <a:pt x="115448" y="348390"/>
                  </a:lnTo>
                  <a:lnTo>
                    <a:pt x="108876" y="357781"/>
                  </a:lnTo>
                  <a:lnTo>
                    <a:pt x="102697" y="367471"/>
                  </a:lnTo>
                  <a:lnTo>
                    <a:pt x="97059" y="377402"/>
                  </a:lnTo>
                  <a:lnTo>
                    <a:pt x="91783" y="387512"/>
                  </a:lnTo>
                  <a:lnTo>
                    <a:pt x="86473" y="397751"/>
                  </a:lnTo>
                  <a:lnTo>
                    <a:pt x="80903" y="408083"/>
                  </a:lnTo>
                  <a:lnTo>
                    <a:pt x="75177" y="418478"/>
                  </a:lnTo>
                  <a:lnTo>
                    <a:pt x="69633" y="428916"/>
                  </a:lnTo>
                  <a:lnTo>
                    <a:pt x="64458" y="439383"/>
                  </a:lnTo>
                  <a:lnTo>
                    <a:pt x="59677" y="449871"/>
                  </a:lnTo>
                  <a:lnTo>
                    <a:pt x="55240" y="460373"/>
                  </a:lnTo>
                  <a:lnTo>
                    <a:pt x="51067" y="470887"/>
                  </a:lnTo>
                  <a:lnTo>
                    <a:pt x="46926" y="481576"/>
                  </a:lnTo>
                  <a:lnTo>
                    <a:pt x="42453" y="492745"/>
                  </a:lnTo>
                  <a:lnTo>
                    <a:pt x="37479" y="504517"/>
                  </a:lnTo>
                  <a:lnTo>
                    <a:pt x="32171" y="516694"/>
                  </a:lnTo>
                  <a:lnTo>
                    <a:pt x="26915" y="528869"/>
                  </a:lnTo>
                  <a:lnTo>
                    <a:pt x="21941" y="540803"/>
                  </a:lnTo>
                  <a:lnTo>
                    <a:pt x="17467" y="552596"/>
                  </a:lnTo>
                  <a:lnTo>
                    <a:pt x="13768" y="564580"/>
                  </a:lnTo>
                  <a:lnTo>
                    <a:pt x="10909" y="576935"/>
                  </a:lnTo>
                  <a:lnTo>
                    <a:pt x="8634" y="589521"/>
                  </a:lnTo>
                  <a:lnTo>
                    <a:pt x="6484" y="601977"/>
                  </a:lnTo>
                  <a:lnTo>
                    <a:pt x="4190" y="614113"/>
                  </a:lnTo>
                  <a:lnTo>
                    <a:pt x="1985" y="626382"/>
                  </a:lnTo>
                  <a:lnTo>
                    <a:pt x="490" y="639751"/>
                  </a:lnTo>
                  <a:lnTo>
                    <a:pt x="0" y="654676"/>
                  </a:lnTo>
                  <a:lnTo>
                    <a:pt x="333" y="671126"/>
                  </a:lnTo>
                  <a:lnTo>
                    <a:pt x="1020" y="688850"/>
                  </a:lnTo>
                  <a:lnTo>
                    <a:pt x="1742" y="707555"/>
                  </a:lnTo>
                  <a:lnTo>
                    <a:pt x="2361" y="726981"/>
                  </a:lnTo>
                  <a:lnTo>
                    <a:pt x="2844" y="746918"/>
                  </a:lnTo>
                  <a:lnTo>
                    <a:pt x="3205" y="767200"/>
                  </a:lnTo>
                  <a:lnTo>
                    <a:pt x="3632" y="787222"/>
                  </a:lnTo>
                  <a:lnTo>
                    <a:pt x="4459" y="805987"/>
                  </a:lnTo>
                  <a:lnTo>
                    <a:pt x="5835" y="823060"/>
                  </a:lnTo>
                  <a:lnTo>
                    <a:pt x="7744" y="838829"/>
                  </a:lnTo>
                  <a:lnTo>
                    <a:pt x="10098" y="854188"/>
                  </a:lnTo>
                  <a:lnTo>
                    <a:pt x="12797" y="869714"/>
                  </a:lnTo>
                  <a:lnTo>
                    <a:pt x="15914" y="885620"/>
                  </a:lnTo>
                  <a:lnTo>
                    <a:pt x="19684" y="901925"/>
                  </a:lnTo>
                  <a:lnTo>
                    <a:pt x="24183" y="918566"/>
                  </a:lnTo>
                  <a:lnTo>
                    <a:pt x="29340" y="935303"/>
                  </a:lnTo>
                  <a:lnTo>
                    <a:pt x="35026" y="951760"/>
                  </a:lnTo>
                  <a:lnTo>
                    <a:pt x="41110" y="967741"/>
                  </a:lnTo>
                  <a:lnTo>
                    <a:pt x="47484" y="982910"/>
                  </a:lnTo>
                  <a:lnTo>
                    <a:pt x="54061" y="996724"/>
                  </a:lnTo>
                  <a:lnTo>
                    <a:pt x="60785" y="1009024"/>
                  </a:lnTo>
                  <a:lnTo>
                    <a:pt x="67775" y="1020284"/>
                  </a:lnTo>
                  <a:lnTo>
                    <a:pt x="75306" y="1031388"/>
                  </a:lnTo>
                  <a:lnTo>
                    <a:pt x="83482" y="1042858"/>
                  </a:lnTo>
                  <a:lnTo>
                    <a:pt x="92092" y="1054532"/>
                  </a:lnTo>
                  <a:lnTo>
                    <a:pt x="100719" y="1065770"/>
                  </a:lnTo>
                  <a:lnTo>
                    <a:pt x="109118" y="1076226"/>
                  </a:lnTo>
                  <a:lnTo>
                    <a:pt x="117384" y="1086027"/>
                  </a:lnTo>
                  <a:lnTo>
                    <a:pt x="125847" y="1095595"/>
                  </a:lnTo>
                  <a:lnTo>
                    <a:pt x="134694" y="1105210"/>
                  </a:lnTo>
                  <a:lnTo>
                    <a:pt x="144110" y="1114820"/>
                  </a:lnTo>
                  <a:lnTo>
                    <a:pt x="154350" y="1124132"/>
                  </a:lnTo>
                  <a:lnTo>
                    <a:pt x="165458" y="1132993"/>
                  </a:lnTo>
                  <a:lnTo>
                    <a:pt x="177003" y="1141403"/>
                  </a:lnTo>
                  <a:lnTo>
                    <a:pt x="188213" y="1149431"/>
                  </a:lnTo>
                  <a:lnTo>
                    <a:pt x="198683" y="1157163"/>
                  </a:lnTo>
                  <a:lnTo>
                    <a:pt x="208678" y="1164677"/>
                  </a:lnTo>
                  <a:lnTo>
                    <a:pt x="218915" y="1172036"/>
                  </a:lnTo>
                  <a:lnTo>
                    <a:pt x="229805" y="1179287"/>
                  </a:lnTo>
                  <a:lnTo>
                    <a:pt x="241427" y="1186463"/>
                  </a:lnTo>
                  <a:lnTo>
                    <a:pt x="253693" y="1193588"/>
                  </a:lnTo>
                  <a:lnTo>
                    <a:pt x="266480" y="1200669"/>
                  </a:lnTo>
                  <a:lnTo>
                    <a:pt x="279984" y="1207390"/>
                  </a:lnTo>
                  <a:lnTo>
                    <a:pt x="294712" y="1213144"/>
                  </a:lnTo>
                  <a:lnTo>
                    <a:pt x="310834" y="1217687"/>
                  </a:lnTo>
                  <a:lnTo>
                    <a:pt x="327897" y="1221415"/>
                  </a:lnTo>
                  <a:lnTo>
                    <a:pt x="345042" y="1225148"/>
                  </a:lnTo>
                  <a:lnTo>
                    <a:pt x="361763" y="1229358"/>
                  </a:lnTo>
                  <a:lnTo>
                    <a:pt x="378074" y="1233850"/>
                  </a:lnTo>
                  <a:lnTo>
                    <a:pt x="394319" y="1237959"/>
                  </a:lnTo>
                  <a:lnTo>
                    <a:pt x="410728" y="1241317"/>
                  </a:lnTo>
                  <a:lnTo>
                    <a:pt x="427376" y="1243877"/>
                  </a:lnTo>
                  <a:lnTo>
                    <a:pt x="444253" y="1245744"/>
                  </a:lnTo>
                  <a:lnTo>
                    <a:pt x="461318" y="1247069"/>
                  </a:lnTo>
                  <a:lnTo>
                    <a:pt x="478526" y="1247992"/>
                  </a:lnTo>
                  <a:lnTo>
                    <a:pt x="495838" y="1248628"/>
                  </a:lnTo>
                  <a:lnTo>
                    <a:pt x="513230" y="1249061"/>
                  </a:lnTo>
                  <a:lnTo>
                    <a:pt x="530841" y="1249354"/>
                  </a:lnTo>
                  <a:lnTo>
                    <a:pt x="548963" y="1249552"/>
                  </a:lnTo>
                  <a:lnTo>
                    <a:pt x="567709" y="1249680"/>
                  </a:lnTo>
                  <a:lnTo>
                    <a:pt x="586876" y="1249597"/>
                  </a:lnTo>
                  <a:lnTo>
                    <a:pt x="606049" y="1249008"/>
                  </a:lnTo>
                  <a:lnTo>
                    <a:pt x="624984" y="1247795"/>
                  </a:lnTo>
                  <a:lnTo>
                    <a:pt x="643615" y="1245996"/>
                  </a:lnTo>
                  <a:lnTo>
                    <a:pt x="661963" y="1243718"/>
                  </a:lnTo>
                  <a:lnTo>
                    <a:pt x="680084" y="1241074"/>
                  </a:lnTo>
                  <a:lnTo>
                    <a:pt x="698034" y="1238164"/>
                  </a:lnTo>
                  <a:lnTo>
                    <a:pt x="715859" y="1235064"/>
                  </a:lnTo>
                  <a:lnTo>
                    <a:pt x="733587" y="1231834"/>
                  </a:lnTo>
                  <a:lnTo>
                    <a:pt x="750918" y="1228513"/>
                  </a:lnTo>
                  <a:lnTo>
                    <a:pt x="767256" y="1225130"/>
                  </a:lnTo>
                  <a:lnTo>
                    <a:pt x="782364" y="1221706"/>
                  </a:lnTo>
                  <a:lnTo>
                    <a:pt x="796646" y="1218254"/>
                  </a:lnTo>
                  <a:lnTo>
                    <a:pt x="810923" y="1214783"/>
                  </a:lnTo>
                  <a:lnTo>
                    <a:pt x="825683" y="1211299"/>
                  </a:lnTo>
                  <a:lnTo>
                    <a:pt x="841057" y="1207806"/>
                  </a:lnTo>
                  <a:lnTo>
                    <a:pt x="856996" y="1204308"/>
                  </a:lnTo>
                  <a:lnTo>
                    <a:pt x="873388" y="1200802"/>
                  </a:lnTo>
                  <a:lnTo>
                    <a:pt x="889957" y="1197124"/>
                  </a:lnTo>
                  <a:lnTo>
                    <a:pt x="906299" y="1192970"/>
                  </a:lnTo>
                  <a:lnTo>
                    <a:pt x="922217" y="1188210"/>
                  </a:lnTo>
                  <a:lnTo>
                    <a:pt x="937853" y="1182876"/>
                  </a:lnTo>
                  <a:lnTo>
                    <a:pt x="953578" y="1177071"/>
                  </a:lnTo>
                  <a:lnTo>
                    <a:pt x="969601" y="1170906"/>
                  </a:lnTo>
                  <a:lnTo>
                    <a:pt x="985804" y="1164479"/>
                  </a:lnTo>
                  <a:lnTo>
                    <a:pt x="1001842" y="1157865"/>
                  </a:lnTo>
                  <a:lnTo>
                    <a:pt x="1017518" y="1151127"/>
                  </a:lnTo>
                  <a:lnTo>
                    <a:pt x="1032639" y="1144467"/>
                  </a:lnTo>
                  <a:lnTo>
                    <a:pt x="1046946" y="1138221"/>
                  </a:lnTo>
                  <a:lnTo>
                    <a:pt x="1060387" y="1132535"/>
                  </a:lnTo>
                  <a:lnTo>
                    <a:pt x="1073227" y="1127226"/>
                  </a:lnTo>
                  <a:lnTo>
                    <a:pt x="1085930" y="1121893"/>
                  </a:lnTo>
                  <a:lnTo>
                    <a:pt x="1098769" y="1116302"/>
                  </a:lnTo>
                  <a:lnTo>
                    <a:pt x="1111513" y="1110393"/>
                  </a:lnTo>
                  <a:lnTo>
                    <a:pt x="1123544" y="1104193"/>
                  </a:lnTo>
                  <a:lnTo>
                    <a:pt x="1134568" y="1097764"/>
                  </a:lnTo>
                  <a:lnTo>
                    <a:pt x="1144766" y="1091328"/>
                  </a:lnTo>
                  <a:lnTo>
                    <a:pt x="1154610" y="1085240"/>
                  </a:lnTo>
                  <a:lnTo>
                    <a:pt x="1164422" y="1079663"/>
                  </a:lnTo>
                  <a:lnTo>
                    <a:pt x="1174505" y="1074428"/>
                  </a:lnTo>
                  <a:lnTo>
                    <a:pt x="1185200" y="1069146"/>
                  </a:lnTo>
                  <a:lnTo>
                    <a:pt x="1196617" y="1063589"/>
                  </a:lnTo>
                  <a:lnTo>
                    <a:pt x="1208371" y="1057703"/>
                  </a:lnTo>
                  <a:lnTo>
                    <a:pt x="1219721" y="1051519"/>
                  </a:lnTo>
                  <a:lnTo>
                    <a:pt x="1230290" y="1045091"/>
                  </a:lnTo>
                  <a:lnTo>
                    <a:pt x="1240521" y="1038317"/>
                  </a:lnTo>
                  <a:lnTo>
                    <a:pt x="1251448" y="1030937"/>
                  </a:lnTo>
                  <a:lnTo>
                    <a:pt x="1263611" y="1022862"/>
                  </a:lnTo>
                  <a:lnTo>
                    <a:pt x="1276731" y="1014150"/>
                  </a:lnTo>
                  <a:lnTo>
                    <a:pt x="1290010" y="1004924"/>
                  </a:lnTo>
                  <a:lnTo>
                    <a:pt x="1302950" y="995310"/>
                  </a:lnTo>
                  <a:lnTo>
                    <a:pt x="1315554" y="985413"/>
                  </a:lnTo>
                  <a:lnTo>
                    <a:pt x="1328150" y="975317"/>
                  </a:lnTo>
                  <a:lnTo>
                    <a:pt x="1340943" y="965086"/>
                  </a:lnTo>
                  <a:lnTo>
                    <a:pt x="1353669" y="954929"/>
                  </a:lnTo>
                  <a:lnTo>
                    <a:pt x="1365693" y="945183"/>
                  </a:lnTo>
                  <a:lnTo>
                    <a:pt x="1376716" y="935993"/>
                  </a:lnTo>
                  <a:lnTo>
                    <a:pt x="1386916" y="927177"/>
                  </a:lnTo>
                  <a:lnTo>
                    <a:pt x="1396761" y="918337"/>
                  </a:lnTo>
                  <a:lnTo>
                    <a:pt x="1406565" y="909243"/>
                  </a:lnTo>
                  <a:lnTo>
                    <a:pt x="1416303" y="899998"/>
                  </a:lnTo>
                  <a:lnTo>
                    <a:pt x="1425702" y="890938"/>
                  </a:lnTo>
                  <a:lnTo>
                    <a:pt x="1434627" y="882240"/>
                  </a:lnTo>
                  <a:lnTo>
                    <a:pt x="1443249" y="873601"/>
                  </a:lnTo>
                  <a:lnTo>
                    <a:pt x="1451951" y="864356"/>
                  </a:lnTo>
                  <a:lnTo>
                    <a:pt x="1460954" y="854175"/>
                  </a:lnTo>
                  <a:lnTo>
                    <a:pt x="1470306" y="843218"/>
                  </a:lnTo>
                  <a:lnTo>
                    <a:pt x="1479970" y="831938"/>
                  </a:lnTo>
                  <a:lnTo>
                    <a:pt x="1489877" y="820639"/>
                  </a:lnTo>
                  <a:lnTo>
                    <a:pt x="1499802" y="809290"/>
                  </a:lnTo>
                  <a:lnTo>
                    <a:pt x="1509385" y="797612"/>
                  </a:lnTo>
                  <a:lnTo>
                    <a:pt x="1518458" y="785461"/>
                  </a:lnTo>
                  <a:lnTo>
                    <a:pt x="1527024" y="772844"/>
                  </a:lnTo>
                  <a:lnTo>
                    <a:pt x="1535163" y="759835"/>
                  </a:lnTo>
                  <a:lnTo>
                    <a:pt x="1542968" y="746519"/>
                  </a:lnTo>
                  <a:lnTo>
                    <a:pt x="1550364" y="732813"/>
                  </a:lnTo>
                  <a:lnTo>
                    <a:pt x="1557111" y="718473"/>
                  </a:lnTo>
                  <a:lnTo>
                    <a:pt x="1563134" y="703423"/>
                  </a:lnTo>
                  <a:lnTo>
                    <a:pt x="1568501" y="687891"/>
                  </a:lnTo>
                  <a:lnTo>
                    <a:pt x="1573340" y="672313"/>
                  </a:lnTo>
                  <a:lnTo>
                    <a:pt x="1577782" y="656949"/>
                  </a:lnTo>
                  <a:lnTo>
                    <a:pt x="1581935" y="642039"/>
                  </a:lnTo>
                  <a:lnTo>
                    <a:pt x="1585885" y="627874"/>
                  </a:lnTo>
                  <a:lnTo>
                    <a:pt x="1589698" y="614528"/>
                  </a:lnTo>
                  <a:lnTo>
                    <a:pt x="1593583" y="601752"/>
                  </a:lnTo>
                  <a:lnTo>
                    <a:pt x="1597877" y="589093"/>
                  </a:lnTo>
                  <a:lnTo>
                    <a:pt x="1602721" y="576268"/>
                  </a:lnTo>
                  <a:lnTo>
                    <a:pt x="1607772" y="563025"/>
                  </a:lnTo>
                  <a:lnTo>
                    <a:pt x="1612322" y="549062"/>
                  </a:lnTo>
                  <a:lnTo>
                    <a:pt x="1616009" y="534296"/>
                  </a:lnTo>
                  <a:lnTo>
                    <a:pt x="1618804" y="518972"/>
                  </a:lnTo>
                  <a:lnTo>
                    <a:pt x="1620837" y="503540"/>
                  </a:lnTo>
                  <a:lnTo>
                    <a:pt x="1622276" y="488273"/>
                  </a:lnTo>
                  <a:lnTo>
                    <a:pt x="1623278" y="473261"/>
                  </a:lnTo>
                  <a:lnTo>
                    <a:pt x="1623966" y="458495"/>
                  </a:lnTo>
                  <a:lnTo>
                    <a:pt x="1624431" y="443932"/>
                  </a:lnTo>
                  <a:lnTo>
                    <a:pt x="1624575" y="429526"/>
                  </a:lnTo>
                  <a:lnTo>
                    <a:pt x="1624141" y="415232"/>
                  </a:lnTo>
                  <a:lnTo>
                    <a:pt x="1623032" y="401024"/>
                  </a:lnTo>
                  <a:lnTo>
                    <a:pt x="1621303" y="387040"/>
                  </a:lnTo>
                  <a:lnTo>
                    <a:pt x="1619071" y="373570"/>
                  </a:lnTo>
                  <a:lnTo>
                    <a:pt x="1616459" y="360726"/>
                  </a:lnTo>
                  <a:lnTo>
                    <a:pt x="1613569" y="348304"/>
                  </a:lnTo>
                  <a:lnTo>
                    <a:pt x="1610484" y="335890"/>
                  </a:lnTo>
                  <a:lnTo>
                    <a:pt x="1607258" y="323243"/>
                  </a:lnTo>
                  <a:lnTo>
                    <a:pt x="1603771" y="310460"/>
                  </a:lnTo>
                  <a:lnTo>
                    <a:pt x="1599744" y="297871"/>
                  </a:lnTo>
                  <a:lnTo>
                    <a:pt x="1595070" y="285660"/>
                  </a:lnTo>
                  <a:lnTo>
                    <a:pt x="1589794" y="273849"/>
                  </a:lnTo>
                  <a:lnTo>
                    <a:pt x="1584027" y="262385"/>
                  </a:lnTo>
                  <a:lnTo>
                    <a:pt x="1577888" y="251197"/>
                  </a:lnTo>
                  <a:lnTo>
                    <a:pt x="1571478" y="240379"/>
                  </a:lnTo>
                  <a:lnTo>
                    <a:pt x="1564875" y="230180"/>
                  </a:lnTo>
                  <a:lnTo>
                    <a:pt x="1558140" y="220684"/>
                  </a:lnTo>
                  <a:lnTo>
                    <a:pt x="1551312" y="211661"/>
                  </a:lnTo>
                  <a:lnTo>
                    <a:pt x="1544422" y="202682"/>
                  </a:lnTo>
                  <a:lnTo>
                    <a:pt x="1537485" y="193490"/>
                  </a:lnTo>
                  <a:lnTo>
                    <a:pt x="1530351" y="184009"/>
                  </a:lnTo>
                  <a:lnTo>
                    <a:pt x="1522723" y="174258"/>
                  </a:lnTo>
                  <a:lnTo>
                    <a:pt x="1514477" y="164293"/>
                  </a:lnTo>
                  <a:lnTo>
                    <a:pt x="1505650" y="154328"/>
                  </a:lnTo>
                  <a:lnTo>
                    <a:pt x="1496346" y="144719"/>
                  </a:lnTo>
                  <a:lnTo>
                    <a:pt x="1486683" y="135629"/>
                  </a:lnTo>
                  <a:lnTo>
                    <a:pt x="1476923" y="127052"/>
                  </a:lnTo>
                  <a:lnTo>
                    <a:pt x="1467452" y="118905"/>
                  </a:lnTo>
                  <a:lnTo>
                    <a:pt x="1458450" y="111089"/>
                  </a:lnTo>
                  <a:lnTo>
                    <a:pt x="1449762" y="103518"/>
                  </a:lnTo>
                  <a:lnTo>
                    <a:pt x="1441008" y="96120"/>
                  </a:lnTo>
                  <a:lnTo>
                    <a:pt x="1431963" y="88842"/>
                  </a:lnTo>
                  <a:lnTo>
                    <a:pt x="1422411" y="81649"/>
                  </a:lnTo>
                  <a:lnTo>
                    <a:pt x="1412080" y="74512"/>
                  </a:lnTo>
                  <a:lnTo>
                    <a:pt x="1400902" y="67419"/>
                  </a:lnTo>
                  <a:lnTo>
                    <a:pt x="1388970" y="60519"/>
                  </a:lnTo>
                  <a:lnTo>
                    <a:pt x="1376436" y="54113"/>
                  </a:lnTo>
                  <a:lnTo>
                    <a:pt x="1363450" y="48323"/>
                  </a:lnTo>
                  <a:lnTo>
                    <a:pt x="1350138" y="43114"/>
                  </a:lnTo>
                  <a:lnTo>
                    <a:pt x="1336596" y="38381"/>
                  </a:lnTo>
                  <a:lnTo>
                    <a:pt x="1322890" y="34011"/>
                  </a:lnTo>
                  <a:lnTo>
                    <a:pt x="1308907" y="29905"/>
                  </a:lnTo>
                  <a:lnTo>
                    <a:pt x="1294374" y="25988"/>
                  </a:lnTo>
                  <a:lnTo>
                    <a:pt x="1279185" y="22205"/>
                  </a:lnTo>
                  <a:lnTo>
                    <a:pt x="1263390" y="18681"/>
                  </a:lnTo>
                  <a:lnTo>
                    <a:pt x="1247102" y="15694"/>
                  </a:lnTo>
                  <a:lnTo>
                    <a:pt x="1230439" y="13348"/>
                  </a:lnTo>
                  <a:lnTo>
                    <a:pt x="1213503" y="11434"/>
                  </a:lnTo>
                  <a:lnTo>
                    <a:pt x="1196374" y="9535"/>
                  </a:lnTo>
                  <a:lnTo>
                    <a:pt x="1179107" y="7407"/>
                  </a:lnTo>
                  <a:lnTo>
                    <a:pt x="1161579" y="5146"/>
                  </a:lnTo>
                  <a:lnTo>
                    <a:pt x="1143512" y="3081"/>
                  </a:lnTo>
                  <a:lnTo>
                    <a:pt x="1124803" y="1400"/>
                  </a:lnTo>
                  <a:lnTo>
                    <a:pt x="1105662" y="289"/>
                  </a:lnTo>
                  <a:lnTo>
                    <a:pt x="1086505" y="0"/>
                  </a:lnTo>
                  <a:lnTo>
                    <a:pt x="1067576" y="589"/>
                  </a:lnTo>
                  <a:lnTo>
                    <a:pt x="1048780" y="1952"/>
                  </a:lnTo>
                  <a:lnTo>
                    <a:pt x="1029788" y="3930"/>
                  </a:lnTo>
                  <a:lnTo>
                    <a:pt x="1010417" y="6369"/>
                  </a:lnTo>
                  <a:lnTo>
                    <a:pt x="990644" y="9140"/>
                  </a:lnTo>
                  <a:lnTo>
                    <a:pt x="970524" y="12145"/>
                  </a:lnTo>
                  <a:lnTo>
                    <a:pt x="950146" y="15313"/>
                  </a:lnTo>
                  <a:lnTo>
                    <a:pt x="930070" y="18591"/>
                  </a:lnTo>
                  <a:lnTo>
                    <a:pt x="911276" y="21945"/>
                  </a:lnTo>
                  <a:lnTo>
                    <a:pt x="894187" y="25350"/>
                  </a:lnTo>
                  <a:lnTo>
                    <a:pt x="878408" y="28790"/>
                  </a:lnTo>
                  <a:lnTo>
                    <a:pt x="863043" y="32253"/>
                  </a:lnTo>
                  <a:lnTo>
                    <a:pt x="847524" y="35731"/>
                  </a:lnTo>
                  <a:lnTo>
                    <a:pt x="831961" y="39220"/>
                  </a:lnTo>
                  <a:lnTo>
                    <a:pt x="816951" y="42715"/>
                  </a:lnTo>
                  <a:lnTo>
                    <a:pt x="802811" y="46215"/>
                  </a:lnTo>
                  <a:lnTo>
                    <a:pt x="789551" y="49719"/>
                  </a:lnTo>
                  <a:lnTo>
                    <a:pt x="777039" y="53224"/>
                  </a:lnTo>
                  <a:lnTo>
                    <a:pt x="765094" y="56730"/>
                  </a:lnTo>
                  <a:lnTo>
                    <a:pt x="753072" y="60238"/>
                  </a:lnTo>
                  <a:lnTo>
                    <a:pt x="739929" y="63746"/>
                  </a:lnTo>
                  <a:lnTo>
                    <a:pt x="725198" y="67255"/>
                  </a:lnTo>
                  <a:lnTo>
                    <a:pt x="709402" y="70764"/>
                  </a:lnTo>
                  <a:lnTo>
                    <a:pt x="693721" y="74273"/>
                  </a:lnTo>
                  <a:lnTo>
                    <a:pt x="678844" y="77783"/>
                  </a:lnTo>
                  <a:lnTo>
                    <a:pt x="664943" y="81292"/>
                  </a:lnTo>
                  <a:lnTo>
                    <a:pt x="651928" y="84801"/>
                  </a:lnTo>
                  <a:lnTo>
                    <a:pt x="639623" y="88311"/>
                  </a:lnTo>
                  <a:lnTo>
                    <a:pt x="627852" y="91820"/>
                  </a:lnTo>
                  <a:lnTo>
                    <a:pt x="616466" y="95330"/>
                  </a:lnTo>
                  <a:lnTo>
                    <a:pt x="605351" y="98839"/>
                  </a:lnTo>
                  <a:lnTo>
                    <a:pt x="594425" y="102349"/>
                  </a:lnTo>
                  <a:lnTo>
                    <a:pt x="583628" y="105858"/>
                  </a:lnTo>
                  <a:lnTo>
                    <a:pt x="572919" y="109367"/>
                  </a:lnTo>
                  <a:lnTo>
                    <a:pt x="562269" y="112877"/>
                  </a:lnTo>
                  <a:lnTo>
                    <a:pt x="551659" y="116386"/>
                  </a:lnTo>
                  <a:lnTo>
                    <a:pt x="541072" y="119900"/>
                  </a:lnTo>
                  <a:lnTo>
                    <a:pt x="530334" y="123583"/>
                  </a:lnTo>
                  <a:lnTo>
                    <a:pt x="519133" y="127741"/>
                  </a:lnTo>
                  <a:lnTo>
                    <a:pt x="507340" y="132499"/>
                  </a:lnTo>
                  <a:lnTo>
                    <a:pt x="495148" y="137661"/>
                  </a:lnTo>
                  <a:lnTo>
                    <a:pt x="482964" y="142819"/>
                  </a:lnTo>
                  <a:lnTo>
                    <a:pt x="471028" y="147736"/>
                  </a:lnTo>
                  <a:lnTo>
                    <a:pt x="459403" y="152511"/>
                  </a:lnTo>
                  <a:lnTo>
                    <a:pt x="448065" y="157477"/>
                  </a:lnTo>
                  <a:lnTo>
                    <a:pt x="436957" y="162817"/>
                  </a:lnTo>
                  <a:lnTo>
                    <a:pt x="426022" y="168557"/>
                  </a:lnTo>
                  <a:lnTo>
                    <a:pt x="415214" y="174643"/>
                  </a:lnTo>
                  <a:lnTo>
                    <a:pt x="404503" y="180995"/>
                  </a:lnTo>
                  <a:lnTo>
                    <a:pt x="394124" y="187432"/>
                  </a:lnTo>
                  <a:lnTo>
                    <a:pt x="383446" y="194415"/>
                  </a:lnTo>
                  <a:lnTo>
                    <a:pt x="370411" y="203674"/>
                  </a:lnTo>
                  <a:lnTo>
                    <a:pt x="351454" y="2181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599139" y="138376"/>
            <a:ext cx="653753" cy="788132"/>
            <a:chOff x="599139" y="138376"/>
            <a:chExt cx="653753" cy="788132"/>
          </a:xfrm>
        </p:grpSpPr>
        <p:sp>
          <p:nvSpPr>
            <p:cNvPr id="2" name="Freeform 1"/>
            <p:cNvSpPr/>
            <p:nvPr/>
          </p:nvSpPr>
          <p:spPr>
            <a:xfrm>
              <a:off x="780161" y="294797"/>
              <a:ext cx="9477" cy="515898"/>
            </a:xfrm>
            <a:custGeom>
              <a:avLst/>
              <a:gdLst/>
              <a:ahLst/>
              <a:cxnLst/>
              <a:rect l="0" t="0" r="0" b="0"/>
              <a:pathLst>
                <a:path w="9477" h="515898">
                  <a:moveTo>
                    <a:pt x="9476" y="0"/>
                  </a:moveTo>
                  <a:lnTo>
                    <a:pt x="6609" y="11803"/>
                  </a:lnTo>
                  <a:lnTo>
                    <a:pt x="4467" y="23572"/>
                  </a:lnTo>
                  <a:lnTo>
                    <a:pt x="2864" y="36476"/>
                  </a:lnTo>
                  <a:lnTo>
                    <a:pt x="1684" y="50842"/>
                  </a:lnTo>
                  <a:lnTo>
                    <a:pt x="835" y="67115"/>
                  </a:lnTo>
                  <a:lnTo>
                    <a:pt x="242" y="85344"/>
                  </a:lnTo>
                  <a:lnTo>
                    <a:pt x="0" y="105271"/>
                  </a:lnTo>
                  <a:lnTo>
                    <a:pt x="365" y="126536"/>
                  </a:lnTo>
                  <a:lnTo>
                    <a:pt x="1420" y="148799"/>
                  </a:lnTo>
                  <a:lnTo>
                    <a:pt x="2942" y="171778"/>
                  </a:lnTo>
                  <a:lnTo>
                    <a:pt x="4502" y="195262"/>
                  </a:lnTo>
                  <a:lnTo>
                    <a:pt x="5845" y="219094"/>
                  </a:lnTo>
                  <a:lnTo>
                    <a:pt x="6898" y="243165"/>
                  </a:lnTo>
                  <a:lnTo>
                    <a:pt x="7680" y="267398"/>
                  </a:lnTo>
                  <a:lnTo>
                    <a:pt x="8240" y="291732"/>
                  </a:lnTo>
                  <a:lnTo>
                    <a:pt x="8633" y="315802"/>
                  </a:lnTo>
                  <a:lnTo>
                    <a:pt x="8905" y="338972"/>
                  </a:lnTo>
                  <a:lnTo>
                    <a:pt x="9090" y="360965"/>
                  </a:lnTo>
                  <a:lnTo>
                    <a:pt x="9217" y="381836"/>
                  </a:lnTo>
                  <a:lnTo>
                    <a:pt x="9302" y="401779"/>
                  </a:lnTo>
                  <a:lnTo>
                    <a:pt x="9359" y="421000"/>
                  </a:lnTo>
                  <a:lnTo>
                    <a:pt x="9398" y="439319"/>
                  </a:lnTo>
                  <a:lnTo>
                    <a:pt x="9428" y="458176"/>
                  </a:lnTo>
                  <a:lnTo>
                    <a:pt x="9452" y="481470"/>
                  </a:lnTo>
                  <a:lnTo>
                    <a:pt x="9476" y="5158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99139" y="305326"/>
              <a:ext cx="211556" cy="301383"/>
            </a:xfrm>
            <a:custGeom>
              <a:avLst/>
              <a:gdLst/>
              <a:ahLst/>
              <a:cxnLst/>
              <a:rect l="0" t="0" r="0" b="0"/>
              <a:pathLst>
                <a:path w="211556" h="301383">
                  <a:moveTo>
                    <a:pt x="211555" y="210570"/>
                  </a:moveTo>
                  <a:lnTo>
                    <a:pt x="197087" y="210704"/>
                  </a:lnTo>
                  <a:lnTo>
                    <a:pt x="185096" y="211984"/>
                  </a:lnTo>
                  <a:lnTo>
                    <a:pt x="174484" y="214577"/>
                  </a:lnTo>
                  <a:lnTo>
                    <a:pt x="164689" y="218297"/>
                  </a:lnTo>
                  <a:lnTo>
                    <a:pt x="155165" y="222930"/>
                  </a:lnTo>
                  <a:lnTo>
                    <a:pt x="145591" y="228258"/>
                  </a:lnTo>
                  <a:lnTo>
                    <a:pt x="135846" y="233933"/>
                  </a:lnTo>
                  <a:lnTo>
                    <a:pt x="125915" y="239499"/>
                  </a:lnTo>
                  <a:lnTo>
                    <a:pt x="115825" y="244721"/>
                  </a:lnTo>
                  <a:lnTo>
                    <a:pt x="105778" y="249716"/>
                  </a:lnTo>
                  <a:lnTo>
                    <a:pt x="96112" y="254836"/>
                  </a:lnTo>
                  <a:lnTo>
                    <a:pt x="86980" y="260284"/>
                  </a:lnTo>
                  <a:lnTo>
                    <a:pt x="78204" y="266098"/>
                  </a:lnTo>
                  <a:lnTo>
                    <a:pt x="69392" y="272233"/>
                  </a:lnTo>
                  <a:lnTo>
                    <a:pt x="60312" y="278619"/>
                  </a:lnTo>
                  <a:lnTo>
                    <a:pt x="50907" y="285027"/>
                  </a:lnTo>
                  <a:lnTo>
                    <a:pt x="41207" y="291095"/>
                  </a:lnTo>
                  <a:lnTo>
                    <a:pt x="31285" y="296627"/>
                  </a:lnTo>
                  <a:lnTo>
                    <a:pt x="21689" y="300644"/>
                  </a:lnTo>
                  <a:lnTo>
                    <a:pt x="13391" y="301382"/>
                  </a:lnTo>
                  <a:lnTo>
                    <a:pt x="6827" y="298167"/>
                  </a:lnTo>
                  <a:lnTo>
                    <a:pt x="2253" y="291445"/>
                  </a:lnTo>
                  <a:lnTo>
                    <a:pt x="0" y="282200"/>
                  </a:lnTo>
                  <a:lnTo>
                    <a:pt x="2" y="271283"/>
                  </a:lnTo>
                  <a:lnTo>
                    <a:pt x="1747" y="259281"/>
                  </a:lnTo>
                  <a:lnTo>
                    <a:pt x="4504" y="246577"/>
                  </a:lnTo>
                  <a:lnTo>
                    <a:pt x="7759" y="233417"/>
                  </a:lnTo>
                  <a:lnTo>
                    <a:pt x="11396" y="219958"/>
                  </a:lnTo>
                  <a:lnTo>
                    <a:pt x="15589" y="206303"/>
                  </a:lnTo>
                  <a:lnTo>
                    <a:pt x="20402" y="192519"/>
                  </a:lnTo>
                  <a:lnTo>
                    <a:pt x="25617" y="178649"/>
                  </a:lnTo>
                  <a:lnTo>
                    <a:pt x="30818" y="164723"/>
                  </a:lnTo>
                  <a:lnTo>
                    <a:pt x="35758" y="150760"/>
                  </a:lnTo>
                  <a:lnTo>
                    <a:pt x="40211" y="136771"/>
                  </a:lnTo>
                  <a:lnTo>
                    <a:pt x="43897" y="122767"/>
                  </a:lnTo>
                  <a:lnTo>
                    <a:pt x="46747" y="108755"/>
                  </a:lnTo>
                  <a:lnTo>
                    <a:pt x="49017" y="94904"/>
                  </a:lnTo>
                  <a:lnTo>
                    <a:pt x="51163" y="81525"/>
                  </a:lnTo>
                  <a:lnTo>
                    <a:pt x="53460" y="68751"/>
                  </a:lnTo>
                  <a:lnTo>
                    <a:pt x="55846" y="56618"/>
                  </a:lnTo>
                  <a:lnTo>
                    <a:pt x="58247" y="43745"/>
                  </a:lnTo>
                  <a:lnTo>
                    <a:pt x="60878" y="26768"/>
                  </a:lnTo>
                  <a:lnTo>
                    <a:pt x="641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94922" y="138376"/>
              <a:ext cx="252632" cy="303821"/>
            </a:xfrm>
            <a:custGeom>
              <a:avLst/>
              <a:gdLst/>
              <a:ahLst/>
              <a:cxnLst/>
              <a:rect l="0" t="0" r="0" b="0"/>
              <a:pathLst>
                <a:path w="252632" h="303821">
                  <a:moveTo>
                    <a:pt x="73699" y="40608"/>
                  </a:moveTo>
                  <a:lnTo>
                    <a:pt x="79634" y="31874"/>
                  </a:lnTo>
                  <a:lnTo>
                    <a:pt x="85839" y="24167"/>
                  </a:lnTo>
                  <a:lnTo>
                    <a:pt x="92939" y="16779"/>
                  </a:lnTo>
                  <a:lnTo>
                    <a:pt x="101052" y="10036"/>
                  </a:lnTo>
                  <a:lnTo>
                    <a:pt x="110347" y="4802"/>
                  </a:lnTo>
                  <a:lnTo>
                    <a:pt x="120790" y="1441"/>
                  </a:lnTo>
                  <a:lnTo>
                    <a:pt x="132042" y="0"/>
                  </a:lnTo>
                  <a:lnTo>
                    <a:pt x="143580" y="471"/>
                  </a:lnTo>
                  <a:lnTo>
                    <a:pt x="155062" y="2651"/>
                  </a:lnTo>
                  <a:lnTo>
                    <a:pt x="165870" y="6537"/>
                  </a:lnTo>
                  <a:lnTo>
                    <a:pt x="175062" y="12410"/>
                  </a:lnTo>
                  <a:lnTo>
                    <a:pt x="182271" y="20242"/>
                  </a:lnTo>
                  <a:lnTo>
                    <a:pt x="187465" y="29583"/>
                  </a:lnTo>
                  <a:lnTo>
                    <a:pt x="190675" y="39761"/>
                  </a:lnTo>
                  <a:lnTo>
                    <a:pt x="192129" y="50303"/>
                  </a:lnTo>
                  <a:lnTo>
                    <a:pt x="192007" y="60803"/>
                  </a:lnTo>
                  <a:lnTo>
                    <a:pt x="190347" y="70845"/>
                  </a:lnTo>
                  <a:lnTo>
                    <a:pt x="187310" y="80262"/>
                  </a:lnTo>
                  <a:lnTo>
                    <a:pt x="183157" y="89076"/>
                  </a:lnTo>
                  <a:lnTo>
                    <a:pt x="178154" y="97390"/>
                  </a:lnTo>
                  <a:lnTo>
                    <a:pt x="172586" y="105312"/>
                  </a:lnTo>
                  <a:lnTo>
                    <a:pt x="168598" y="112588"/>
                  </a:lnTo>
                  <a:lnTo>
                    <a:pt x="168864" y="118374"/>
                  </a:lnTo>
                  <a:lnTo>
                    <a:pt x="172983" y="122387"/>
                  </a:lnTo>
                  <a:lnTo>
                    <a:pt x="180032" y="125401"/>
                  </a:lnTo>
                  <a:lnTo>
                    <a:pt x="189052" y="128255"/>
                  </a:lnTo>
                  <a:lnTo>
                    <a:pt x="199118" y="131598"/>
                  </a:lnTo>
                  <a:lnTo>
                    <a:pt x="209631" y="135693"/>
                  </a:lnTo>
                  <a:lnTo>
                    <a:pt x="219967" y="140856"/>
                  </a:lnTo>
                  <a:lnTo>
                    <a:pt x="229380" y="147580"/>
                  </a:lnTo>
                  <a:lnTo>
                    <a:pt x="237553" y="155979"/>
                  </a:lnTo>
                  <a:lnTo>
                    <a:pt x="244211" y="165698"/>
                  </a:lnTo>
                  <a:lnTo>
                    <a:pt x="248944" y="176127"/>
                  </a:lnTo>
                  <a:lnTo>
                    <a:pt x="251716" y="186842"/>
                  </a:lnTo>
                  <a:lnTo>
                    <a:pt x="252631" y="197627"/>
                  </a:lnTo>
                  <a:lnTo>
                    <a:pt x="251742" y="208392"/>
                  </a:lnTo>
                  <a:lnTo>
                    <a:pt x="249255" y="219103"/>
                  </a:lnTo>
                  <a:lnTo>
                    <a:pt x="245317" y="229430"/>
                  </a:lnTo>
                  <a:lnTo>
                    <a:pt x="239934" y="238766"/>
                  </a:lnTo>
                  <a:lnTo>
                    <a:pt x="233241" y="246866"/>
                  </a:lnTo>
                  <a:lnTo>
                    <a:pt x="225478" y="253967"/>
                  </a:lnTo>
                  <a:lnTo>
                    <a:pt x="216897" y="260586"/>
                  </a:lnTo>
                  <a:lnTo>
                    <a:pt x="207714" y="267075"/>
                  </a:lnTo>
                  <a:lnTo>
                    <a:pt x="197939" y="273436"/>
                  </a:lnTo>
                  <a:lnTo>
                    <a:pt x="187391" y="279414"/>
                  </a:lnTo>
                  <a:lnTo>
                    <a:pt x="176035" y="284880"/>
                  </a:lnTo>
                  <a:lnTo>
                    <a:pt x="163968" y="289687"/>
                  </a:lnTo>
                  <a:lnTo>
                    <a:pt x="151336" y="293610"/>
                  </a:lnTo>
                  <a:lnTo>
                    <a:pt x="138276" y="296615"/>
                  </a:lnTo>
                  <a:lnTo>
                    <a:pt x="124743" y="298819"/>
                  </a:lnTo>
                  <a:lnTo>
                    <a:pt x="110520" y="300388"/>
                  </a:lnTo>
                  <a:lnTo>
                    <a:pt x="95552" y="301484"/>
                  </a:lnTo>
                  <a:lnTo>
                    <a:pt x="80102" y="302240"/>
                  </a:lnTo>
                  <a:lnTo>
                    <a:pt x="62838" y="302839"/>
                  </a:lnTo>
                  <a:lnTo>
                    <a:pt x="38886" y="303335"/>
                  </a:lnTo>
                  <a:lnTo>
                    <a:pt x="0" y="3038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63336" y="490226"/>
              <a:ext cx="389556" cy="46728"/>
            </a:xfrm>
            <a:custGeom>
              <a:avLst/>
              <a:gdLst/>
              <a:ahLst/>
              <a:cxnLst/>
              <a:rect l="0" t="0" r="0" b="0"/>
              <a:pathLst>
                <a:path w="389556" h="46728">
                  <a:moveTo>
                    <a:pt x="389555" y="4613"/>
                  </a:moveTo>
                  <a:lnTo>
                    <a:pt x="380753" y="1813"/>
                  </a:lnTo>
                  <a:lnTo>
                    <a:pt x="372407" y="311"/>
                  </a:lnTo>
                  <a:lnTo>
                    <a:pt x="363704" y="0"/>
                  </a:lnTo>
                  <a:lnTo>
                    <a:pt x="354410" y="507"/>
                  </a:lnTo>
                  <a:lnTo>
                    <a:pt x="344266" y="1326"/>
                  </a:lnTo>
                  <a:lnTo>
                    <a:pt x="333221" y="2142"/>
                  </a:lnTo>
                  <a:lnTo>
                    <a:pt x="321382" y="2826"/>
                  </a:lnTo>
                  <a:lnTo>
                    <a:pt x="308911" y="3352"/>
                  </a:lnTo>
                  <a:lnTo>
                    <a:pt x="295969" y="3743"/>
                  </a:lnTo>
                  <a:lnTo>
                    <a:pt x="282686" y="4190"/>
                  </a:lnTo>
                  <a:lnTo>
                    <a:pt x="269164" y="5030"/>
                  </a:lnTo>
                  <a:lnTo>
                    <a:pt x="255476" y="6411"/>
                  </a:lnTo>
                  <a:lnTo>
                    <a:pt x="241675" y="8154"/>
                  </a:lnTo>
                  <a:lnTo>
                    <a:pt x="227796" y="9863"/>
                  </a:lnTo>
                  <a:lnTo>
                    <a:pt x="213864" y="11312"/>
                  </a:lnTo>
                  <a:lnTo>
                    <a:pt x="199898" y="12605"/>
                  </a:lnTo>
                  <a:lnTo>
                    <a:pt x="185907" y="14080"/>
                  </a:lnTo>
                  <a:lnTo>
                    <a:pt x="171902" y="15919"/>
                  </a:lnTo>
                  <a:lnTo>
                    <a:pt x="157885" y="17985"/>
                  </a:lnTo>
                  <a:lnTo>
                    <a:pt x="143861" y="19918"/>
                  </a:lnTo>
                  <a:lnTo>
                    <a:pt x="129837" y="21521"/>
                  </a:lnTo>
                  <a:lnTo>
                    <a:pt x="115978" y="22918"/>
                  </a:lnTo>
                  <a:lnTo>
                    <a:pt x="102593" y="24464"/>
                  </a:lnTo>
                  <a:lnTo>
                    <a:pt x="89811" y="26355"/>
                  </a:lnTo>
                  <a:lnTo>
                    <a:pt x="77600" y="28626"/>
                  </a:lnTo>
                  <a:lnTo>
                    <a:pt x="65860" y="31229"/>
                  </a:lnTo>
                  <a:lnTo>
                    <a:pt x="54488" y="34090"/>
                  </a:lnTo>
                  <a:lnTo>
                    <a:pt x="43648" y="36989"/>
                  </a:lnTo>
                  <a:lnTo>
                    <a:pt x="32602" y="39855"/>
                  </a:lnTo>
                  <a:lnTo>
                    <a:pt x="19260" y="42939"/>
                  </a:lnTo>
                  <a:lnTo>
                    <a:pt x="0" y="467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11408" y="621181"/>
              <a:ext cx="15142" cy="305327"/>
            </a:xfrm>
            <a:custGeom>
              <a:avLst/>
              <a:gdLst/>
              <a:ahLst/>
              <a:cxnLst/>
              <a:rect l="0" t="0" r="0" b="0"/>
              <a:pathLst>
                <a:path w="15142" h="305327">
                  <a:moveTo>
                    <a:pt x="4612" y="0"/>
                  </a:moveTo>
                  <a:lnTo>
                    <a:pt x="1813" y="11668"/>
                  </a:lnTo>
                  <a:lnTo>
                    <a:pt x="311" y="22157"/>
                  </a:lnTo>
                  <a:lnTo>
                    <a:pt x="0" y="32463"/>
                  </a:lnTo>
                  <a:lnTo>
                    <a:pt x="506" y="42937"/>
                  </a:lnTo>
                  <a:lnTo>
                    <a:pt x="1326" y="53929"/>
                  </a:lnTo>
                  <a:lnTo>
                    <a:pt x="2141" y="65572"/>
                  </a:lnTo>
                  <a:lnTo>
                    <a:pt x="2825" y="77826"/>
                  </a:lnTo>
                  <a:lnTo>
                    <a:pt x="3352" y="90580"/>
                  </a:lnTo>
                  <a:lnTo>
                    <a:pt x="3738" y="103721"/>
                  </a:lnTo>
                  <a:lnTo>
                    <a:pt x="4012" y="117307"/>
                  </a:lnTo>
                  <a:lnTo>
                    <a:pt x="4204" y="131566"/>
                  </a:lnTo>
                  <a:lnTo>
                    <a:pt x="4341" y="146557"/>
                  </a:lnTo>
                  <a:lnTo>
                    <a:pt x="4603" y="161878"/>
                  </a:lnTo>
                  <a:lnTo>
                    <a:pt x="5313" y="176784"/>
                  </a:lnTo>
                  <a:lnTo>
                    <a:pt x="6603" y="190887"/>
                  </a:lnTo>
                  <a:lnTo>
                    <a:pt x="8283" y="204305"/>
                  </a:lnTo>
                  <a:lnTo>
                    <a:pt x="9950" y="217463"/>
                  </a:lnTo>
                  <a:lnTo>
                    <a:pt x="11365" y="230641"/>
                  </a:lnTo>
                  <a:lnTo>
                    <a:pt x="12469" y="243732"/>
                  </a:lnTo>
                  <a:lnTo>
                    <a:pt x="13403" y="257817"/>
                  </a:lnTo>
                  <a:lnTo>
                    <a:pt x="14247" y="276374"/>
                  </a:lnTo>
                  <a:lnTo>
                    <a:pt x="15141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971200" y="589595"/>
              <a:ext cx="134293" cy="180093"/>
            </a:xfrm>
            <a:custGeom>
              <a:avLst/>
              <a:gdLst/>
              <a:ahLst/>
              <a:cxnLst/>
              <a:rect l="0" t="0" r="0" b="0"/>
              <a:pathLst>
                <a:path w="134293" h="180093">
                  <a:moveTo>
                    <a:pt x="134292" y="147399"/>
                  </a:moveTo>
                  <a:lnTo>
                    <a:pt x="125490" y="150333"/>
                  </a:lnTo>
                  <a:lnTo>
                    <a:pt x="117144" y="153115"/>
                  </a:lnTo>
                  <a:lnTo>
                    <a:pt x="108445" y="156015"/>
                  </a:lnTo>
                  <a:lnTo>
                    <a:pt x="99324" y="159055"/>
                  </a:lnTo>
                  <a:lnTo>
                    <a:pt x="89829" y="162220"/>
                  </a:lnTo>
                  <a:lnTo>
                    <a:pt x="80037" y="165484"/>
                  </a:lnTo>
                  <a:lnTo>
                    <a:pt x="70023" y="168822"/>
                  </a:lnTo>
                  <a:lnTo>
                    <a:pt x="59849" y="172214"/>
                  </a:lnTo>
                  <a:lnTo>
                    <a:pt x="49567" y="175629"/>
                  </a:lnTo>
                  <a:lnTo>
                    <a:pt x="39376" y="178565"/>
                  </a:lnTo>
                  <a:lnTo>
                    <a:pt x="29607" y="180092"/>
                  </a:lnTo>
                  <a:lnTo>
                    <a:pt x="20420" y="179813"/>
                  </a:lnTo>
                  <a:lnTo>
                    <a:pt x="12285" y="177656"/>
                  </a:lnTo>
                  <a:lnTo>
                    <a:pt x="6032" y="173617"/>
                  </a:lnTo>
                  <a:lnTo>
                    <a:pt x="1946" y="167893"/>
                  </a:lnTo>
                  <a:lnTo>
                    <a:pt x="0" y="160644"/>
                  </a:lnTo>
                  <a:lnTo>
                    <a:pt x="124" y="151892"/>
                  </a:lnTo>
                  <a:lnTo>
                    <a:pt x="2053" y="141792"/>
                  </a:lnTo>
                  <a:lnTo>
                    <a:pt x="5260" y="130759"/>
                  </a:lnTo>
                  <a:lnTo>
                    <a:pt x="9080" y="119363"/>
                  </a:lnTo>
                  <a:lnTo>
                    <a:pt x="13084" y="107955"/>
                  </a:lnTo>
                  <a:lnTo>
                    <a:pt x="17073" y="96516"/>
                  </a:lnTo>
                  <a:lnTo>
                    <a:pt x="20977" y="84770"/>
                  </a:lnTo>
                  <a:lnTo>
                    <a:pt x="24782" y="72579"/>
                  </a:lnTo>
                  <a:lnTo>
                    <a:pt x="28350" y="60169"/>
                  </a:lnTo>
                  <a:lnTo>
                    <a:pt x="31754" y="46624"/>
                  </a:lnTo>
                  <a:lnTo>
                    <a:pt x="35293" y="28515"/>
                  </a:lnTo>
                  <a:lnTo>
                    <a:pt x="3953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294797" y="1328972"/>
            <a:ext cx="1347649" cy="829371"/>
            <a:chOff x="294797" y="1328972"/>
            <a:chExt cx="1347649" cy="829371"/>
          </a:xfrm>
        </p:grpSpPr>
        <p:sp>
          <p:nvSpPr>
            <p:cNvPr id="9" name="Freeform 8"/>
            <p:cNvSpPr/>
            <p:nvPr/>
          </p:nvSpPr>
          <p:spPr>
            <a:xfrm>
              <a:off x="410611" y="1564133"/>
              <a:ext cx="105286" cy="4614"/>
            </a:xfrm>
            <a:custGeom>
              <a:avLst/>
              <a:gdLst/>
              <a:ahLst/>
              <a:cxnLst/>
              <a:rect l="0" t="0" r="0" b="0"/>
              <a:pathLst>
                <a:path w="105286" h="4614">
                  <a:moveTo>
                    <a:pt x="105285" y="4613"/>
                  </a:moveTo>
                  <a:lnTo>
                    <a:pt x="96417" y="1813"/>
                  </a:lnTo>
                  <a:lnTo>
                    <a:pt x="87430" y="311"/>
                  </a:lnTo>
                  <a:lnTo>
                    <a:pt x="77439" y="0"/>
                  </a:lnTo>
                  <a:lnTo>
                    <a:pt x="66502" y="513"/>
                  </a:lnTo>
                  <a:lnTo>
                    <a:pt x="53461" y="1385"/>
                  </a:lnTo>
                  <a:lnTo>
                    <a:pt x="33812" y="2691"/>
                  </a:lnTo>
                  <a:lnTo>
                    <a:pt x="0" y="46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673556" y="1435635"/>
              <a:ext cx="295066" cy="458248"/>
            </a:xfrm>
            <a:custGeom>
              <a:avLst/>
              <a:gdLst/>
              <a:ahLst/>
              <a:cxnLst/>
              <a:rect l="0" t="0" r="0" b="0"/>
              <a:pathLst>
                <a:path w="295066" h="458248">
                  <a:moveTo>
                    <a:pt x="10796" y="69940"/>
                  </a:moveTo>
                  <a:lnTo>
                    <a:pt x="8063" y="61205"/>
                  </a:lnTo>
                  <a:lnTo>
                    <a:pt x="7201" y="53499"/>
                  </a:lnTo>
                  <a:lnTo>
                    <a:pt x="8192" y="46092"/>
                  </a:lnTo>
                  <a:lnTo>
                    <a:pt x="10731" y="38658"/>
                  </a:lnTo>
                  <a:lnTo>
                    <a:pt x="14515" y="30831"/>
                  </a:lnTo>
                  <a:lnTo>
                    <a:pt x="19255" y="22471"/>
                  </a:lnTo>
                  <a:lnTo>
                    <a:pt x="24861" y="14246"/>
                  </a:lnTo>
                  <a:lnTo>
                    <a:pt x="31439" y="7476"/>
                  </a:lnTo>
                  <a:lnTo>
                    <a:pt x="38965" y="2787"/>
                  </a:lnTo>
                  <a:lnTo>
                    <a:pt x="47135" y="303"/>
                  </a:lnTo>
                  <a:lnTo>
                    <a:pt x="55463" y="0"/>
                  </a:lnTo>
                  <a:lnTo>
                    <a:pt x="63658" y="1614"/>
                  </a:lnTo>
                  <a:lnTo>
                    <a:pt x="71617" y="4765"/>
                  </a:lnTo>
                  <a:lnTo>
                    <a:pt x="79342" y="9072"/>
                  </a:lnTo>
                  <a:lnTo>
                    <a:pt x="86871" y="14222"/>
                  </a:lnTo>
                  <a:lnTo>
                    <a:pt x="94249" y="20132"/>
                  </a:lnTo>
                  <a:lnTo>
                    <a:pt x="101517" y="26929"/>
                  </a:lnTo>
                  <a:lnTo>
                    <a:pt x="108702" y="34613"/>
                  </a:lnTo>
                  <a:lnTo>
                    <a:pt x="115664" y="43062"/>
                  </a:lnTo>
                  <a:lnTo>
                    <a:pt x="122114" y="52111"/>
                  </a:lnTo>
                  <a:lnTo>
                    <a:pt x="127932" y="61608"/>
                  </a:lnTo>
                  <a:lnTo>
                    <a:pt x="133161" y="71426"/>
                  </a:lnTo>
                  <a:lnTo>
                    <a:pt x="137908" y="81470"/>
                  </a:lnTo>
                  <a:lnTo>
                    <a:pt x="142287" y="91675"/>
                  </a:lnTo>
                  <a:lnTo>
                    <a:pt x="146398" y="102154"/>
                  </a:lnTo>
                  <a:lnTo>
                    <a:pt x="150320" y="113182"/>
                  </a:lnTo>
                  <a:lnTo>
                    <a:pt x="154105" y="124863"/>
                  </a:lnTo>
                  <a:lnTo>
                    <a:pt x="157631" y="137150"/>
                  </a:lnTo>
                  <a:lnTo>
                    <a:pt x="160620" y="149930"/>
                  </a:lnTo>
                  <a:lnTo>
                    <a:pt x="162962" y="163089"/>
                  </a:lnTo>
                  <a:lnTo>
                    <a:pt x="164703" y="176689"/>
                  </a:lnTo>
                  <a:lnTo>
                    <a:pt x="165954" y="190957"/>
                  </a:lnTo>
                  <a:lnTo>
                    <a:pt x="166829" y="205959"/>
                  </a:lnTo>
                  <a:lnTo>
                    <a:pt x="167264" y="221458"/>
                  </a:lnTo>
                  <a:lnTo>
                    <a:pt x="167033" y="237015"/>
                  </a:lnTo>
                  <a:lnTo>
                    <a:pt x="166063" y="252368"/>
                  </a:lnTo>
                  <a:lnTo>
                    <a:pt x="164428" y="267441"/>
                  </a:lnTo>
                  <a:lnTo>
                    <a:pt x="162261" y="282248"/>
                  </a:lnTo>
                  <a:lnTo>
                    <a:pt x="159687" y="296833"/>
                  </a:lnTo>
                  <a:lnTo>
                    <a:pt x="156653" y="311086"/>
                  </a:lnTo>
                  <a:lnTo>
                    <a:pt x="152940" y="324744"/>
                  </a:lnTo>
                  <a:lnTo>
                    <a:pt x="148483" y="337712"/>
                  </a:lnTo>
                  <a:lnTo>
                    <a:pt x="143524" y="350049"/>
                  </a:lnTo>
                  <a:lnTo>
                    <a:pt x="138504" y="361875"/>
                  </a:lnTo>
                  <a:lnTo>
                    <a:pt x="133679" y="373309"/>
                  </a:lnTo>
                  <a:lnTo>
                    <a:pt x="128965" y="384294"/>
                  </a:lnTo>
                  <a:lnTo>
                    <a:pt x="124041" y="394604"/>
                  </a:lnTo>
                  <a:lnTo>
                    <a:pt x="118723" y="404172"/>
                  </a:lnTo>
                  <a:lnTo>
                    <a:pt x="112829" y="413073"/>
                  </a:lnTo>
                  <a:lnTo>
                    <a:pt x="106107" y="421438"/>
                  </a:lnTo>
                  <a:lnTo>
                    <a:pt x="98505" y="429395"/>
                  </a:lnTo>
                  <a:lnTo>
                    <a:pt x="90128" y="436892"/>
                  </a:lnTo>
                  <a:lnTo>
                    <a:pt x="81133" y="443708"/>
                  </a:lnTo>
                  <a:lnTo>
                    <a:pt x="71677" y="449762"/>
                  </a:lnTo>
                  <a:lnTo>
                    <a:pt x="61888" y="454641"/>
                  </a:lnTo>
                  <a:lnTo>
                    <a:pt x="51865" y="457556"/>
                  </a:lnTo>
                  <a:lnTo>
                    <a:pt x="41688" y="458247"/>
                  </a:lnTo>
                  <a:lnTo>
                    <a:pt x="31736" y="456760"/>
                  </a:lnTo>
                  <a:lnTo>
                    <a:pt x="22660" y="453178"/>
                  </a:lnTo>
                  <a:lnTo>
                    <a:pt x="14752" y="447770"/>
                  </a:lnTo>
                  <a:lnTo>
                    <a:pt x="8290" y="440903"/>
                  </a:lnTo>
                  <a:lnTo>
                    <a:pt x="3698" y="432941"/>
                  </a:lnTo>
                  <a:lnTo>
                    <a:pt x="1019" y="424185"/>
                  </a:lnTo>
                  <a:lnTo>
                    <a:pt x="0" y="414868"/>
                  </a:lnTo>
                  <a:lnTo>
                    <a:pt x="287" y="405162"/>
                  </a:lnTo>
                  <a:lnTo>
                    <a:pt x="1553" y="395194"/>
                  </a:lnTo>
                  <a:lnTo>
                    <a:pt x="3686" y="385213"/>
                  </a:lnTo>
                  <a:lnTo>
                    <a:pt x="6787" y="375584"/>
                  </a:lnTo>
                  <a:lnTo>
                    <a:pt x="10838" y="366481"/>
                  </a:lnTo>
                  <a:lnTo>
                    <a:pt x="15862" y="358064"/>
                  </a:lnTo>
                  <a:lnTo>
                    <a:pt x="21991" y="350556"/>
                  </a:lnTo>
                  <a:lnTo>
                    <a:pt x="29192" y="343996"/>
                  </a:lnTo>
                  <a:lnTo>
                    <a:pt x="37299" y="338591"/>
                  </a:lnTo>
                  <a:lnTo>
                    <a:pt x="46111" y="334782"/>
                  </a:lnTo>
                  <a:lnTo>
                    <a:pt x="55446" y="332665"/>
                  </a:lnTo>
                  <a:lnTo>
                    <a:pt x="65153" y="332040"/>
                  </a:lnTo>
                  <a:lnTo>
                    <a:pt x="75122" y="332599"/>
                  </a:lnTo>
                  <a:lnTo>
                    <a:pt x="85267" y="334051"/>
                  </a:lnTo>
                  <a:lnTo>
                    <a:pt x="95366" y="336311"/>
                  </a:lnTo>
                  <a:lnTo>
                    <a:pt x="105075" y="339498"/>
                  </a:lnTo>
                  <a:lnTo>
                    <a:pt x="114239" y="343597"/>
                  </a:lnTo>
                  <a:lnTo>
                    <a:pt x="123038" y="348314"/>
                  </a:lnTo>
                  <a:lnTo>
                    <a:pt x="131866" y="353172"/>
                  </a:lnTo>
                  <a:lnTo>
                    <a:pt x="140958" y="357884"/>
                  </a:lnTo>
                  <a:lnTo>
                    <a:pt x="150370" y="362351"/>
                  </a:lnTo>
                  <a:lnTo>
                    <a:pt x="160075" y="366579"/>
                  </a:lnTo>
                  <a:lnTo>
                    <a:pt x="170015" y="370606"/>
                  </a:lnTo>
                  <a:lnTo>
                    <a:pt x="180132" y="374480"/>
                  </a:lnTo>
                  <a:lnTo>
                    <a:pt x="190376" y="378242"/>
                  </a:lnTo>
                  <a:lnTo>
                    <a:pt x="200715" y="381920"/>
                  </a:lnTo>
                  <a:lnTo>
                    <a:pt x="211285" y="385375"/>
                  </a:lnTo>
                  <a:lnTo>
                    <a:pt x="222373" y="388316"/>
                  </a:lnTo>
                  <a:lnTo>
                    <a:pt x="234081" y="390626"/>
                  </a:lnTo>
                  <a:lnTo>
                    <a:pt x="245950" y="392349"/>
                  </a:lnTo>
                  <a:lnTo>
                    <a:pt x="258322" y="393776"/>
                  </a:lnTo>
                  <a:lnTo>
                    <a:pt x="273402" y="395029"/>
                  </a:lnTo>
                  <a:lnTo>
                    <a:pt x="295065" y="3963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063378" y="1328972"/>
              <a:ext cx="200042" cy="242161"/>
            </a:xfrm>
            <a:custGeom>
              <a:avLst/>
              <a:gdLst/>
              <a:ahLst/>
              <a:cxnLst/>
              <a:rect l="0" t="0" r="0" b="0"/>
              <a:pathLst>
                <a:path w="200042" h="242161">
                  <a:moveTo>
                    <a:pt x="0" y="50261"/>
                  </a:moveTo>
                  <a:lnTo>
                    <a:pt x="201" y="38660"/>
                  </a:lnTo>
                  <a:lnTo>
                    <a:pt x="2121" y="28811"/>
                  </a:lnTo>
                  <a:lnTo>
                    <a:pt x="6011" y="19820"/>
                  </a:lnTo>
                  <a:lnTo>
                    <a:pt x="11590" y="11897"/>
                  </a:lnTo>
                  <a:lnTo>
                    <a:pt x="18540" y="5814"/>
                  </a:lnTo>
                  <a:lnTo>
                    <a:pt x="26535" y="1855"/>
                  </a:lnTo>
                  <a:lnTo>
                    <a:pt x="35133" y="0"/>
                  </a:lnTo>
                  <a:lnTo>
                    <a:pt x="43806" y="187"/>
                  </a:lnTo>
                  <a:lnTo>
                    <a:pt x="52259" y="2173"/>
                  </a:lnTo>
                  <a:lnTo>
                    <a:pt x="60405" y="5928"/>
                  </a:lnTo>
                  <a:lnTo>
                    <a:pt x="68261" y="11713"/>
                  </a:lnTo>
                  <a:lnTo>
                    <a:pt x="75872" y="19495"/>
                  </a:lnTo>
                  <a:lnTo>
                    <a:pt x="82968" y="29142"/>
                  </a:lnTo>
                  <a:lnTo>
                    <a:pt x="88982" y="40590"/>
                  </a:lnTo>
                  <a:lnTo>
                    <a:pt x="93694" y="53621"/>
                  </a:lnTo>
                  <a:lnTo>
                    <a:pt x="97197" y="67760"/>
                  </a:lnTo>
                  <a:lnTo>
                    <a:pt x="99715" y="82388"/>
                  </a:lnTo>
                  <a:lnTo>
                    <a:pt x="101479" y="97111"/>
                  </a:lnTo>
                  <a:lnTo>
                    <a:pt x="102530" y="111758"/>
                  </a:lnTo>
                  <a:lnTo>
                    <a:pt x="102719" y="126279"/>
                  </a:lnTo>
                  <a:lnTo>
                    <a:pt x="102031" y="140672"/>
                  </a:lnTo>
                  <a:lnTo>
                    <a:pt x="100417" y="154796"/>
                  </a:lnTo>
                  <a:lnTo>
                    <a:pt x="97732" y="168367"/>
                  </a:lnTo>
                  <a:lnTo>
                    <a:pt x="93997" y="181273"/>
                  </a:lnTo>
                  <a:lnTo>
                    <a:pt x="89370" y="193399"/>
                  </a:lnTo>
                  <a:lnTo>
                    <a:pt x="84047" y="204551"/>
                  </a:lnTo>
                  <a:lnTo>
                    <a:pt x="78200" y="214710"/>
                  </a:lnTo>
                  <a:lnTo>
                    <a:pt x="71647" y="223685"/>
                  </a:lnTo>
                  <a:lnTo>
                    <a:pt x="63886" y="231043"/>
                  </a:lnTo>
                  <a:lnTo>
                    <a:pt x="54744" y="236688"/>
                  </a:lnTo>
                  <a:lnTo>
                    <a:pt x="44673" y="240495"/>
                  </a:lnTo>
                  <a:lnTo>
                    <a:pt x="34528" y="242160"/>
                  </a:lnTo>
                  <a:lnTo>
                    <a:pt x="24831" y="241715"/>
                  </a:lnTo>
                  <a:lnTo>
                    <a:pt x="16222" y="239146"/>
                  </a:lnTo>
                  <a:lnTo>
                    <a:pt x="9583" y="234231"/>
                  </a:lnTo>
                  <a:lnTo>
                    <a:pt x="5202" y="227074"/>
                  </a:lnTo>
                  <a:lnTo>
                    <a:pt x="2872" y="218033"/>
                  </a:lnTo>
                  <a:lnTo>
                    <a:pt x="2199" y="207531"/>
                  </a:lnTo>
                  <a:lnTo>
                    <a:pt x="2790" y="195971"/>
                  </a:lnTo>
                  <a:lnTo>
                    <a:pt x="4791" y="184314"/>
                  </a:lnTo>
                  <a:lnTo>
                    <a:pt x="8860" y="174021"/>
                  </a:lnTo>
                  <a:lnTo>
                    <a:pt x="15184" y="165781"/>
                  </a:lnTo>
                  <a:lnTo>
                    <a:pt x="23361" y="159743"/>
                  </a:lnTo>
                  <a:lnTo>
                    <a:pt x="32683" y="155893"/>
                  </a:lnTo>
                  <a:lnTo>
                    <a:pt x="42616" y="153974"/>
                  </a:lnTo>
                  <a:lnTo>
                    <a:pt x="52689" y="153767"/>
                  </a:lnTo>
                  <a:lnTo>
                    <a:pt x="62438" y="155198"/>
                  </a:lnTo>
                  <a:lnTo>
                    <a:pt x="71659" y="158076"/>
                  </a:lnTo>
                  <a:lnTo>
                    <a:pt x="80510" y="162123"/>
                  </a:lnTo>
                  <a:lnTo>
                    <a:pt x="89380" y="167053"/>
                  </a:lnTo>
                  <a:lnTo>
                    <a:pt x="98503" y="172623"/>
                  </a:lnTo>
                  <a:lnTo>
                    <a:pt x="107938" y="178480"/>
                  </a:lnTo>
                  <a:lnTo>
                    <a:pt x="117659" y="184178"/>
                  </a:lnTo>
                  <a:lnTo>
                    <a:pt x="127611" y="189485"/>
                  </a:lnTo>
                  <a:lnTo>
                    <a:pt x="137857" y="194215"/>
                  </a:lnTo>
                  <a:lnTo>
                    <a:pt x="149913" y="198598"/>
                  </a:lnTo>
                  <a:lnTo>
                    <a:pt x="168190" y="203018"/>
                  </a:lnTo>
                  <a:lnTo>
                    <a:pt x="200041" y="2081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968621" y="1652974"/>
              <a:ext cx="368499" cy="31586"/>
            </a:xfrm>
            <a:custGeom>
              <a:avLst/>
              <a:gdLst/>
              <a:ahLst/>
              <a:cxnLst/>
              <a:rect l="0" t="0" r="0" b="0"/>
              <a:pathLst>
                <a:path w="368499" h="31586">
                  <a:moveTo>
                    <a:pt x="368498" y="0"/>
                  </a:moveTo>
                  <a:lnTo>
                    <a:pt x="356830" y="67"/>
                  </a:lnTo>
                  <a:lnTo>
                    <a:pt x="346341" y="707"/>
                  </a:lnTo>
                  <a:lnTo>
                    <a:pt x="336035" y="1999"/>
                  </a:lnTo>
                  <a:lnTo>
                    <a:pt x="325560" y="3686"/>
                  </a:lnTo>
                  <a:lnTo>
                    <a:pt x="314568" y="5354"/>
                  </a:lnTo>
                  <a:lnTo>
                    <a:pt x="302921" y="6767"/>
                  </a:lnTo>
                  <a:lnTo>
                    <a:pt x="290494" y="7865"/>
                  </a:lnTo>
                  <a:lnTo>
                    <a:pt x="277092" y="8676"/>
                  </a:lnTo>
                  <a:lnTo>
                    <a:pt x="262712" y="9260"/>
                  </a:lnTo>
                  <a:lnTo>
                    <a:pt x="247818" y="9838"/>
                  </a:lnTo>
                  <a:lnTo>
                    <a:pt x="233208" y="10767"/>
                  </a:lnTo>
                  <a:lnTo>
                    <a:pt x="219307" y="12206"/>
                  </a:lnTo>
                  <a:lnTo>
                    <a:pt x="206025" y="13989"/>
                  </a:lnTo>
                  <a:lnTo>
                    <a:pt x="192960" y="15725"/>
                  </a:lnTo>
                  <a:lnTo>
                    <a:pt x="179836" y="17187"/>
                  </a:lnTo>
                  <a:lnTo>
                    <a:pt x="166545" y="18319"/>
                  </a:lnTo>
                  <a:lnTo>
                    <a:pt x="153075" y="19153"/>
                  </a:lnTo>
                  <a:lnTo>
                    <a:pt x="139451" y="19754"/>
                  </a:lnTo>
                  <a:lnTo>
                    <a:pt x="125706" y="20343"/>
                  </a:lnTo>
                  <a:lnTo>
                    <a:pt x="111872" y="21279"/>
                  </a:lnTo>
                  <a:lnTo>
                    <a:pt x="97974" y="22724"/>
                  </a:lnTo>
                  <a:lnTo>
                    <a:pt x="84031" y="24510"/>
                  </a:lnTo>
                  <a:lnTo>
                    <a:pt x="70058" y="26248"/>
                  </a:lnTo>
                  <a:lnTo>
                    <a:pt x="56082" y="27712"/>
                  </a:lnTo>
                  <a:lnTo>
                    <a:pt x="42716" y="28848"/>
                  </a:lnTo>
                  <a:lnTo>
                    <a:pt x="29839" y="29808"/>
                  </a:lnTo>
                  <a:lnTo>
                    <a:pt x="16321" y="3067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073906" y="1765389"/>
              <a:ext cx="165775" cy="245555"/>
            </a:xfrm>
            <a:custGeom>
              <a:avLst/>
              <a:gdLst/>
              <a:ahLst/>
              <a:cxnLst/>
              <a:rect l="0" t="0" r="0" b="0"/>
              <a:pathLst>
                <a:path w="165775" h="245555">
                  <a:moveTo>
                    <a:pt x="10529" y="45512"/>
                  </a:moveTo>
                  <a:lnTo>
                    <a:pt x="13530" y="36778"/>
                  </a:lnTo>
                  <a:lnTo>
                    <a:pt x="16952" y="29072"/>
                  </a:lnTo>
                  <a:lnTo>
                    <a:pt x="21157" y="21678"/>
                  </a:lnTo>
                  <a:lnTo>
                    <a:pt x="26403" y="14763"/>
                  </a:lnTo>
                  <a:lnTo>
                    <a:pt x="33181" y="8881"/>
                  </a:lnTo>
                  <a:lnTo>
                    <a:pt x="41613" y="4271"/>
                  </a:lnTo>
                  <a:lnTo>
                    <a:pt x="51353" y="1177"/>
                  </a:lnTo>
                  <a:lnTo>
                    <a:pt x="61796" y="0"/>
                  </a:lnTo>
                  <a:lnTo>
                    <a:pt x="72515" y="768"/>
                  </a:lnTo>
                  <a:lnTo>
                    <a:pt x="83132" y="3215"/>
                  </a:lnTo>
                  <a:lnTo>
                    <a:pt x="93253" y="6984"/>
                  </a:lnTo>
                  <a:lnTo>
                    <a:pt x="102708" y="11744"/>
                  </a:lnTo>
                  <a:lnTo>
                    <a:pt x="111038" y="17548"/>
                  </a:lnTo>
                  <a:lnTo>
                    <a:pt x="117430" y="24798"/>
                  </a:lnTo>
                  <a:lnTo>
                    <a:pt x="121613" y="33593"/>
                  </a:lnTo>
                  <a:lnTo>
                    <a:pt x="123625" y="43430"/>
                  </a:lnTo>
                  <a:lnTo>
                    <a:pt x="123546" y="53417"/>
                  </a:lnTo>
                  <a:lnTo>
                    <a:pt x="121643" y="63022"/>
                  </a:lnTo>
                  <a:lnTo>
                    <a:pt x="118284" y="72079"/>
                  </a:lnTo>
                  <a:lnTo>
                    <a:pt x="113829" y="80615"/>
                  </a:lnTo>
                  <a:lnTo>
                    <a:pt x="108577" y="88720"/>
                  </a:lnTo>
                  <a:lnTo>
                    <a:pt x="102597" y="96332"/>
                  </a:lnTo>
                  <a:lnTo>
                    <a:pt x="95752" y="103232"/>
                  </a:lnTo>
                  <a:lnTo>
                    <a:pt x="88118" y="109345"/>
                  </a:lnTo>
                  <a:lnTo>
                    <a:pt x="82714" y="114199"/>
                  </a:lnTo>
                  <a:lnTo>
                    <a:pt x="83110" y="117186"/>
                  </a:lnTo>
                  <a:lnTo>
                    <a:pt x="88086" y="118675"/>
                  </a:lnTo>
                  <a:lnTo>
                    <a:pt x="95949" y="119636"/>
                  </a:lnTo>
                  <a:lnTo>
                    <a:pt x="105356" y="121131"/>
                  </a:lnTo>
                  <a:lnTo>
                    <a:pt x="115489" y="123660"/>
                  </a:lnTo>
                  <a:lnTo>
                    <a:pt x="125769" y="127269"/>
                  </a:lnTo>
                  <a:lnTo>
                    <a:pt x="135690" y="131807"/>
                  </a:lnTo>
                  <a:lnTo>
                    <a:pt x="145025" y="137072"/>
                  </a:lnTo>
                  <a:lnTo>
                    <a:pt x="153282" y="143041"/>
                  </a:lnTo>
                  <a:lnTo>
                    <a:pt x="159628" y="149868"/>
                  </a:lnTo>
                  <a:lnTo>
                    <a:pt x="163781" y="157567"/>
                  </a:lnTo>
                  <a:lnTo>
                    <a:pt x="165774" y="166024"/>
                  </a:lnTo>
                  <a:lnTo>
                    <a:pt x="165683" y="175078"/>
                  </a:lnTo>
                  <a:lnTo>
                    <a:pt x="163768" y="184572"/>
                  </a:lnTo>
                  <a:lnTo>
                    <a:pt x="160231" y="194219"/>
                  </a:lnTo>
                  <a:lnTo>
                    <a:pt x="155124" y="203615"/>
                  </a:lnTo>
                  <a:lnTo>
                    <a:pt x="148617" y="212553"/>
                  </a:lnTo>
                  <a:lnTo>
                    <a:pt x="140809" y="220688"/>
                  </a:lnTo>
                  <a:lnTo>
                    <a:pt x="131667" y="227475"/>
                  </a:lnTo>
                  <a:lnTo>
                    <a:pt x="121294" y="232741"/>
                  </a:lnTo>
                  <a:lnTo>
                    <a:pt x="109904" y="236633"/>
                  </a:lnTo>
                  <a:lnTo>
                    <a:pt x="97735" y="239419"/>
                  </a:lnTo>
                  <a:lnTo>
                    <a:pt x="84999" y="241371"/>
                  </a:lnTo>
                  <a:lnTo>
                    <a:pt x="71890" y="242722"/>
                  </a:lnTo>
                  <a:lnTo>
                    <a:pt x="56989" y="243793"/>
                  </a:lnTo>
                  <a:lnTo>
                    <a:pt x="35639" y="244683"/>
                  </a:lnTo>
                  <a:lnTo>
                    <a:pt x="0" y="245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94797" y="2032000"/>
              <a:ext cx="1347649" cy="126343"/>
            </a:xfrm>
            <a:custGeom>
              <a:avLst/>
              <a:gdLst/>
              <a:ahLst/>
              <a:cxnLst/>
              <a:rect l="0" t="0" r="0" b="0"/>
              <a:pathLst>
                <a:path w="1347649" h="126343">
                  <a:moveTo>
                    <a:pt x="1347648" y="0"/>
                  </a:moveTo>
                  <a:lnTo>
                    <a:pt x="1335980" y="67"/>
                  </a:lnTo>
                  <a:lnTo>
                    <a:pt x="1325491" y="707"/>
                  </a:lnTo>
                  <a:lnTo>
                    <a:pt x="1315180" y="1999"/>
                  </a:lnTo>
                  <a:lnTo>
                    <a:pt x="1304534" y="3686"/>
                  </a:lnTo>
                  <a:lnTo>
                    <a:pt x="1292893" y="5354"/>
                  </a:lnTo>
                  <a:lnTo>
                    <a:pt x="1280006" y="6772"/>
                  </a:lnTo>
                  <a:lnTo>
                    <a:pt x="1266273" y="8043"/>
                  </a:lnTo>
                  <a:lnTo>
                    <a:pt x="1252518" y="9502"/>
                  </a:lnTo>
                  <a:lnTo>
                    <a:pt x="1239228" y="11330"/>
                  </a:lnTo>
                  <a:lnTo>
                    <a:pt x="1226375" y="13388"/>
                  </a:lnTo>
                  <a:lnTo>
                    <a:pt x="1213605" y="15316"/>
                  </a:lnTo>
                  <a:lnTo>
                    <a:pt x="1200682" y="16910"/>
                  </a:lnTo>
                  <a:lnTo>
                    <a:pt x="1187529" y="18133"/>
                  </a:lnTo>
                  <a:lnTo>
                    <a:pt x="1174151" y="19028"/>
                  </a:lnTo>
                  <a:lnTo>
                    <a:pt x="1160589" y="19665"/>
                  </a:lnTo>
                  <a:lnTo>
                    <a:pt x="1146886" y="20110"/>
                  </a:lnTo>
                  <a:lnTo>
                    <a:pt x="1133080" y="20416"/>
                  </a:lnTo>
                  <a:lnTo>
                    <a:pt x="1119196" y="20625"/>
                  </a:lnTo>
                  <a:lnTo>
                    <a:pt x="1105093" y="20766"/>
                  </a:lnTo>
                  <a:lnTo>
                    <a:pt x="1090480" y="20862"/>
                  </a:lnTo>
                  <a:lnTo>
                    <a:pt x="1075242" y="20931"/>
                  </a:lnTo>
                  <a:lnTo>
                    <a:pt x="1059585" y="21147"/>
                  </a:lnTo>
                  <a:lnTo>
                    <a:pt x="1043921" y="21824"/>
                  </a:lnTo>
                  <a:lnTo>
                    <a:pt x="1028490" y="23092"/>
                  </a:lnTo>
                  <a:lnTo>
                    <a:pt x="1013196" y="24758"/>
                  </a:lnTo>
                  <a:lnTo>
                    <a:pt x="997709" y="26415"/>
                  </a:lnTo>
                  <a:lnTo>
                    <a:pt x="981844" y="27823"/>
                  </a:lnTo>
                  <a:lnTo>
                    <a:pt x="965578" y="28920"/>
                  </a:lnTo>
                  <a:lnTo>
                    <a:pt x="948966" y="29730"/>
                  </a:lnTo>
                  <a:lnTo>
                    <a:pt x="932082" y="30315"/>
                  </a:lnTo>
                  <a:lnTo>
                    <a:pt x="914997" y="30894"/>
                  </a:lnTo>
                  <a:lnTo>
                    <a:pt x="897768" y="31822"/>
                  </a:lnTo>
                  <a:lnTo>
                    <a:pt x="880437" y="33263"/>
                  </a:lnTo>
                  <a:lnTo>
                    <a:pt x="863036" y="35045"/>
                  </a:lnTo>
                  <a:lnTo>
                    <a:pt x="845588" y="36781"/>
                  </a:lnTo>
                  <a:lnTo>
                    <a:pt x="828107" y="38248"/>
                  </a:lnTo>
                  <a:lnTo>
                    <a:pt x="810605" y="39553"/>
                  </a:lnTo>
                  <a:lnTo>
                    <a:pt x="793087" y="41036"/>
                  </a:lnTo>
                  <a:lnTo>
                    <a:pt x="775560" y="42881"/>
                  </a:lnTo>
                  <a:lnTo>
                    <a:pt x="758025" y="44950"/>
                  </a:lnTo>
                  <a:lnTo>
                    <a:pt x="740487" y="46886"/>
                  </a:lnTo>
                  <a:lnTo>
                    <a:pt x="722955" y="48490"/>
                  </a:lnTo>
                  <a:lnTo>
                    <a:pt x="705757" y="49888"/>
                  </a:lnTo>
                  <a:lnTo>
                    <a:pt x="689508" y="51435"/>
                  </a:lnTo>
                  <a:lnTo>
                    <a:pt x="674460" y="53322"/>
                  </a:lnTo>
                  <a:lnTo>
                    <a:pt x="660219" y="55420"/>
                  </a:lnTo>
                  <a:lnTo>
                    <a:pt x="645969" y="57375"/>
                  </a:lnTo>
                  <a:lnTo>
                    <a:pt x="631223" y="58988"/>
                  </a:lnTo>
                  <a:lnTo>
                    <a:pt x="615688" y="60222"/>
                  </a:lnTo>
                  <a:lnTo>
                    <a:pt x="599109" y="61126"/>
                  </a:lnTo>
                  <a:lnTo>
                    <a:pt x="581469" y="61773"/>
                  </a:lnTo>
                  <a:lnTo>
                    <a:pt x="563079" y="62394"/>
                  </a:lnTo>
                  <a:lnTo>
                    <a:pt x="544442" y="63351"/>
                  </a:lnTo>
                  <a:lnTo>
                    <a:pt x="525874" y="64810"/>
                  </a:lnTo>
                  <a:lnTo>
                    <a:pt x="507493" y="66605"/>
                  </a:lnTo>
                  <a:lnTo>
                    <a:pt x="489313" y="68350"/>
                  </a:lnTo>
                  <a:lnTo>
                    <a:pt x="471315" y="69822"/>
                  </a:lnTo>
                  <a:lnTo>
                    <a:pt x="453787" y="71131"/>
                  </a:lnTo>
                  <a:lnTo>
                    <a:pt x="437310" y="72616"/>
                  </a:lnTo>
                  <a:lnTo>
                    <a:pt x="422104" y="74463"/>
                  </a:lnTo>
                  <a:lnTo>
                    <a:pt x="407756" y="76533"/>
                  </a:lnTo>
                  <a:lnTo>
                    <a:pt x="393433" y="78470"/>
                  </a:lnTo>
                  <a:lnTo>
                    <a:pt x="378638" y="80074"/>
                  </a:lnTo>
                  <a:lnTo>
                    <a:pt x="363071" y="81473"/>
                  </a:lnTo>
                  <a:lnTo>
                    <a:pt x="346469" y="83020"/>
                  </a:lnTo>
                  <a:lnTo>
                    <a:pt x="328815" y="84907"/>
                  </a:lnTo>
                  <a:lnTo>
                    <a:pt x="310415" y="87006"/>
                  </a:lnTo>
                  <a:lnTo>
                    <a:pt x="291772" y="88961"/>
                  </a:lnTo>
                  <a:lnTo>
                    <a:pt x="273204" y="90577"/>
                  </a:lnTo>
                  <a:lnTo>
                    <a:pt x="254993" y="91985"/>
                  </a:lnTo>
                  <a:lnTo>
                    <a:pt x="237459" y="93537"/>
                  </a:lnTo>
                  <a:lnTo>
                    <a:pt x="220703" y="95429"/>
                  </a:lnTo>
                  <a:lnTo>
                    <a:pt x="204655" y="97529"/>
                  </a:lnTo>
                  <a:lnTo>
                    <a:pt x="189177" y="99486"/>
                  </a:lnTo>
                  <a:lnTo>
                    <a:pt x="174129" y="101104"/>
                  </a:lnTo>
                  <a:lnTo>
                    <a:pt x="159394" y="102512"/>
                  </a:lnTo>
                  <a:lnTo>
                    <a:pt x="144879" y="104065"/>
                  </a:lnTo>
                  <a:lnTo>
                    <a:pt x="130512" y="105956"/>
                  </a:lnTo>
                  <a:lnTo>
                    <a:pt x="116083" y="108057"/>
                  </a:lnTo>
                  <a:lnTo>
                    <a:pt x="101249" y="110014"/>
                  </a:lnTo>
                  <a:lnTo>
                    <a:pt x="85873" y="111632"/>
                  </a:lnTo>
                  <a:lnTo>
                    <a:pt x="70346" y="113072"/>
                  </a:lnTo>
                  <a:lnTo>
                    <a:pt x="53765" y="115014"/>
                  </a:lnTo>
                  <a:lnTo>
                    <a:pt x="32435" y="118742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4939711" y="222858"/>
            <a:ext cx="362804" cy="453032"/>
            <a:chOff x="4939711" y="222858"/>
            <a:chExt cx="362804" cy="453032"/>
          </a:xfrm>
        </p:grpSpPr>
        <p:sp>
          <p:nvSpPr>
            <p:cNvPr id="16" name="Freeform 15"/>
            <p:cNvSpPr/>
            <p:nvPr/>
          </p:nvSpPr>
          <p:spPr>
            <a:xfrm>
              <a:off x="5085264" y="347440"/>
              <a:ext cx="1" cy="210571"/>
            </a:xfrm>
            <a:custGeom>
              <a:avLst/>
              <a:gdLst/>
              <a:ahLst/>
              <a:cxnLst/>
              <a:rect l="0" t="0" r="0" b="0"/>
              <a:pathLst>
                <a:path w="1" h="210571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73"/>
                  </a:lnTo>
                  <a:lnTo>
                    <a:pt x="0" y="58102"/>
                  </a:lnTo>
                  <a:lnTo>
                    <a:pt x="0" y="73279"/>
                  </a:lnTo>
                  <a:lnTo>
                    <a:pt x="0" y="88345"/>
                  </a:lnTo>
                  <a:lnTo>
                    <a:pt x="0" y="103210"/>
                  </a:lnTo>
                  <a:lnTo>
                    <a:pt x="0" y="117870"/>
                  </a:lnTo>
                  <a:lnTo>
                    <a:pt x="0" y="132349"/>
                  </a:lnTo>
                  <a:lnTo>
                    <a:pt x="0" y="146466"/>
                  </a:lnTo>
                  <a:lnTo>
                    <a:pt x="0" y="161423"/>
                  </a:lnTo>
                  <a:lnTo>
                    <a:pt x="0" y="180773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939711" y="222858"/>
              <a:ext cx="362804" cy="453032"/>
            </a:xfrm>
            <a:custGeom>
              <a:avLst/>
              <a:gdLst/>
              <a:ahLst/>
              <a:cxnLst/>
              <a:rect l="0" t="0" r="0" b="0"/>
              <a:pathLst>
                <a:path w="362804" h="453032">
                  <a:moveTo>
                    <a:pt x="198195" y="19297"/>
                  </a:moveTo>
                  <a:lnTo>
                    <a:pt x="186527" y="22231"/>
                  </a:lnTo>
                  <a:lnTo>
                    <a:pt x="176039" y="25013"/>
                  </a:lnTo>
                  <a:lnTo>
                    <a:pt x="165733" y="27917"/>
                  </a:lnTo>
                  <a:lnTo>
                    <a:pt x="155259" y="31130"/>
                  </a:lnTo>
                  <a:lnTo>
                    <a:pt x="144266" y="34944"/>
                  </a:lnTo>
                  <a:lnTo>
                    <a:pt x="132628" y="39465"/>
                  </a:lnTo>
                  <a:lnTo>
                    <a:pt x="120547" y="44802"/>
                  </a:lnTo>
                  <a:lnTo>
                    <a:pt x="108441" y="51138"/>
                  </a:lnTo>
                  <a:lnTo>
                    <a:pt x="96563" y="58476"/>
                  </a:lnTo>
                  <a:lnTo>
                    <a:pt x="85148" y="66674"/>
                  </a:lnTo>
                  <a:lnTo>
                    <a:pt x="74483" y="75548"/>
                  </a:lnTo>
                  <a:lnTo>
                    <a:pt x="64644" y="84927"/>
                  </a:lnTo>
                  <a:lnTo>
                    <a:pt x="55546" y="94835"/>
                  </a:lnTo>
                  <a:lnTo>
                    <a:pt x="47042" y="105470"/>
                  </a:lnTo>
                  <a:lnTo>
                    <a:pt x="38987" y="116884"/>
                  </a:lnTo>
                  <a:lnTo>
                    <a:pt x="31423" y="128991"/>
                  </a:lnTo>
                  <a:lnTo>
                    <a:pt x="24562" y="141649"/>
                  </a:lnTo>
                  <a:lnTo>
                    <a:pt x="18468" y="154722"/>
                  </a:lnTo>
                  <a:lnTo>
                    <a:pt x="13223" y="168094"/>
                  </a:lnTo>
                  <a:lnTo>
                    <a:pt x="8997" y="181676"/>
                  </a:lnTo>
                  <a:lnTo>
                    <a:pt x="5786" y="195410"/>
                  </a:lnTo>
                  <a:lnTo>
                    <a:pt x="3443" y="209412"/>
                  </a:lnTo>
                  <a:lnTo>
                    <a:pt x="1779" y="223958"/>
                  </a:lnTo>
                  <a:lnTo>
                    <a:pt x="625" y="239151"/>
                  </a:lnTo>
                  <a:lnTo>
                    <a:pt x="0" y="254778"/>
                  </a:lnTo>
                  <a:lnTo>
                    <a:pt x="104" y="270422"/>
                  </a:lnTo>
                  <a:lnTo>
                    <a:pt x="993" y="285835"/>
                  </a:lnTo>
                  <a:lnTo>
                    <a:pt x="2742" y="300947"/>
                  </a:lnTo>
                  <a:lnTo>
                    <a:pt x="5519" y="315780"/>
                  </a:lnTo>
                  <a:lnTo>
                    <a:pt x="9317" y="330383"/>
                  </a:lnTo>
                  <a:lnTo>
                    <a:pt x="13985" y="344648"/>
                  </a:lnTo>
                  <a:lnTo>
                    <a:pt x="19336" y="358313"/>
                  </a:lnTo>
                  <a:lnTo>
                    <a:pt x="25197" y="371282"/>
                  </a:lnTo>
                  <a:lnTo>
                    <a:pt x="31589" y="383450"/>
                  </a:lnTo>
                  <a:lnTo>
                    <a:pt x="38711" y="394629"/>
                  </a:lnTo>
                  <a:lnTo>
                    <a:pt x="46618" y="404812"/>
                  </a:lnTo>
                  <a:lnTo>
                    <a:pt x="55386" y="413972"/>
                  </a:lnTo>
                  <a:lnTo>
                    <a:pt x="65182" y="421987"/>
                  </a:lnTo>
                  <a:lnTo>
                    <a:pt x="75998" y="428899"/>
                  </a:lnTo>
                  <a:lnTo>
                    <a:pt x="87685" y="434882"/>
                  </a:lnTo>
                  <a:lnTo>
                    <a:pt x="100055" y="440143"/>
                  </a:lnTo>
                  <a:lnTo>
                    <a:pt x="112926" y="444861"/>
                  </a:lnTo>
                  <a:lnTo>
                    <a:pt x="125991" y="448863"/>
                  </a:lnTo>
                  <a:lnTo>
                    <a:pt x="138834" y="451646"/>
                  </a:lnTo>
                  <a:lnTo>
                    <a:pt x="151249" y="453031"/>
                  </a:lnTo>
                  <a:lnTo>
                    <a:pt x="163213" y="452977"/>
                  </a:lnTo>
                  <a:lnTo>
                    <a:pt x="174786" y="451421"/>
                  </a:lnTo>
                  <a:lnTo>
                    <a:pt x="186056" y="448483"/>
                  </a:lnTo>
                  <a:lnTo>
                    <a:pt x="197100" y="444409"/>
                  </a:lnTo>
                  <a:lnTo>
                    <a:pt x="207983" y="439465"/>
                  </a:lnTo>
                  <a:lnTo>
                    <a:pt x="218753" y="433877"/>
                  </a:lnTo>
                  <a:lnTo>
                    <a:pt x="229446" y="427499"/>
                  </a:lnTo>
                  <a:lnTo>
                    <a:pt x="240084" y="419855"/>
                  </a:lnTo>
                  <a:lnTo>
                    <a:pt x="250687" y="410789"/>
                  </a:lnTo>
                  <a:lnTo>
                    <a:pt x="261266" y="400598"/>
                  </a:lnTo>
                  <a:lnTo>
                    <a:pt x="271828" y="389840"/>
                  </a:lnTo>
                  <a:lnTo>
                    <a:pt x="282374" y="378896"/>
                  </a:lnTo>
                  <a:lnTo>
                    <a:pt x="292744" y="367785"/>
                  </a:lnTo>
                  <a:lnTo>
                    <a:pt x="302635" y="356267"/>
                  </a:lnTo>
                  <a:lnTo>
                    <a:pt x="311913" y="344224"/>
                  </a:lnTo>
                  <a:lnTo>
                    <a:pt x="320446" y="331679"/>
                  </a:lnTo>
                  <a:lnTo>
                    <a:pt x="328033" y="318718"/>
                  </a:lnTo>
                  <a:lnTo>
                    <a:pt x="334655" y="305439"/>
                  </a:lnTo>
                  <a:lnTo>
                    <a:pt x="340441" y="291927"/>
                  </a:lnTo>
                  <a:lnTo>
                    <a:pt x="345569" y="278250"/>
                  </a:lnTo>
                  <a:lnTo>
                    <a:pt x="350204" y="264452"/>
                  </a:lnTo>
                  <a:lnTo>
                    <a:pt x="354318" y="250408"/>
                  </a:lnTo>
                  <a:lnTo>
                    <a:pt x="357709" y="235833"/>
                  </a:lnTo>
                  <a:lnTo>
                    <a:pt x="360321" y="220622"/>
                  </a:lnTo>
                  <a:lnTo>
                    <a:pt x="362075" y="204981"/>
                  </a:lnTo>
                  <a:lnTo>
                    <a:pt x="362803" y="189329"/>
                  </a:lnTo>
                  <a:lnTo>
                    <a:pt x="362513" y="173911"/>
                  </a:lnTo>
                  <a:lnTo>
                    <a:pt x="361352" y="158795"/>
                  </a:lnTo>
                  <a:lnTo>
                    <a:pt x="359510" y="143959"/>
                  </a:lnTo>
                  <a:lnTo>
                    <a:pt x="357162" y="129354"/>
                  </a:lnTo>
                  <a:lnTo>
                    <a:pt x="354452" y="115089"/>
                  </a:lnTo>
                  <a:lnTo>
                    <a:pt x="351488" y="101422"/>
                  </a:lnTo>
                  <a:lnTo>
                    <a:pt x="348343" y="88453"/>
                  </a:lnTo>
                  <a:lnTo>
                    <a:pt x="344910" y="76285"/>
                  </a:lnTo>
                  <a:lnTo>
                    <a:pt x="340920" y="65105"/>
                  </a:lnTo>
                  <a:lnTo>
                    <a:pt x="336265" y="54922"/>
                  </a:lnTo>
                  <a:lnTo>
                    <a:pt x="330833" y="45762"/>
                  </a:lnTo>
                  <a:lnTo>
                    <a:pt x="324429" y="37747"/>
                  </a:lnTo>
                  <a:lnTo>
                    <a:pt x="317044" y="30835"/>
                  </a:lnTo>
                  <a:lnTo>
                    <a:pt x="308812" y="24852"/>
                  </a:lnTo>
                  <a:lnTo>
                    <a:pt x="299916" y="19591"/>
                  </a:lnTo>
                  <a:lnTo>
                    <a:pt x="290522" y="14868"/>
                  </a:lnTo>
                  <a:lnTo>
                    <a:pt x="280605" y="10694"/>
                  </a:lnTo>
                  <a:lnTo>
                    <a:pt x="269963" y="7262"/>
                  </a:lnTo>
                  <a:lnTo>
                    <a:pt x="258544" y="4619"/>
                  </a:lnTo>
                  <a:lnTo>
                    <a:pt x="246435" y="2675"/>
                  </a:lnTo>
                  <a:lnTo>
                    <a:pt x="233775" y="1286"/>
                  </a:lnTo>
                  <a:lnTo>
                    <a:pt x="220701" y="324"/>
                  </a:lnTo>
                  <a:lnTo>
                    <a:pt x="207328" y="0"/>
                  </a:lnTo>
                  <a:lnTo>
                    <a:pt x="193745" y="839"/>
                  </a:lnTo>
                  <a:lnTo>
                    <a:pt x="180019" y="3030"/>
                  </a:lnTo>
                  <a:lnTo>
                    <a:pt x="166362" y="6299"/>
                  </a:lnTo>
                  <a:lnTo>
                    <a:pt x="153113" y="10102"/>
                  </a:lnTo>
                  <a:lnTo>
                    <a:pt x="140437" y="14062"/>
                  </a:lnTo>
                  <a:lnTo>
                    <a:pt x="128765" y="17850"/>
                  </a:lnTo>
                  <a:lnTo>
                    <a:pt x="117742" y="21484"/>
                  </a:lnTo>
                  <a:lnTo>
                    <a:pt x="106399" y="25275"/>
                  </a:lnTo>
                  <a:lnTo>
                    <a:pt x="92910" y="298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5476337" y="305326"/>
            <a:ext cx="2367394" cy="421141"/>
            <a:chOff x="5476337" y="305326"/>
            <a:chExt cx="2367394" cy="421141"/>
          </a:xfrm>
        </p:grpSpPr>
        <p:sp>
          <p:nvSpPr>
            <p:cNvPr id="19" name="Freeform 18"/>
            <p:cNvSpPr/>
            <p:nvPr/>
          </p:nvSpPr>
          <p:spPr>
            <a:xfrm>
              <a:off x="5476337" y="305326"/>
              <a:ext cx="198524" cy="421141"/>
            </a:xfrm>
            <a:custGeom>
              <a:avLst/>
              <a:gdLst/>
              <a:ahLst/>
              <a:cxnLst/>
              <a:rect l="0" t="0" r="0" b="0"/>
              <a:pathLst>
                <a:path w="198524" h="421141">
                  <a:moveTo>
                    <a:pt x="40596" y="421140"/>
                  </a:moveTo>
                  <a:lnTo>
                    <a:pt x="40528" y="409405"/>
                  </a:lnTo>
                  <a:lnTo>
                    <a:pt x="39889" y="398276"/>
                  </a:lnTo>
                  <a:lnTo>
                    <a:pt x="38592" y="386673"/>
                  </a:lnTo>
                  <a:lnTo>
                    <a:pt x="36732" y="374339"/>
                  </a:lnTo>
                  <a:lnTo>
                    <a:pt x="34416" y="361031"/>
                  </a:lnTo>
                  <a:lnTo>
                    <a:pt x="31754" y="346726"/>
                  </a:lnTo>
                  <a:lnTo>
                    <a:pt x="29002" y="331721"/>
                  </a:lnTo>
                  <a:lnTo>
                    <a:pt x="26544" y="316508"/>
                  </a:lnTo>
                  <a:lnTo>
                    <a:pt x="24557" y="301390"/>
                  </a:lnTo>
                  <a:lnTo>
                    <a:pt x="22886" y="286478"/>
                  </a:lnTo>
                  <a:lnTo>
                    <a:pt x="21150" y="271780"/>
                  </a:lnTo>
                  <a:lnTo>
                    <a:pt x="19127" y="257263"/>
                  </a:lnTo>
                  <a:lnTo>
                    <a:pt x="16767" y="242887"/>
                  </a:lnTo>
                  <a:lnTo>
                    <a:pt x="14103" y="228614"/>
                  </a:lnTo>
                  <a:lnTo>
                    <a:pt x="11201" y="214411"/>
                  </a:lnTo>
                  <a:lnTo>
                    <a:pt x="8287" y="200090"/>
                  </a:lnTo>
                  <a:lnTo>
                    <a:pt x="5716" y="185330"/>
                  </a:lnTo>
                  <a:lnTo>
                    <a:pt x="3659" y="169993"/>
                  </a:lnTo>
                  <a:lnTo>
                    <a:pt x="2109" y="154268"/>
                  </a:lnTo>
                  <a:lnTo>
                    <a:pt x="987" y="138560"/>
                  </a:lnTo>
                  <a:lnTo>
                    <a:pt x="205" y="123113"/>
                  </a:lnTo>
                  <a:lnTo>
                    <a:pt x="0" y="108318"/>
                  </a:lnTo>
                  <a:lnTo>
                    <a:pt x="920" y="94762"/>
                  </a:lnTo>
                  <a:lnTo>
                    <a:pt x="3183" y="82657"/>
                  </a:lnTo>
                  <a:lnTo>
                    <a:pt x="7178" y="72207"/>
                  </a:lnTo>
                  <a:lnTo>
                    <a:pt x="13599" y="63777"/>
                  </a:lnTo>
                  <a:lnTo>
                    <a:pt x="22583" y="57361"/>
                  </a:lnTo>
                  <a:lnTo>
                    <a:pt x="33498" y="52507"/>
                  </a:lnTo>
                  <a:lnTo>
                    <a:pt x="45264" y="48535"/>
                  </a:lnTo>
                  <a:lnTo>
                    <a:pt x="57170" y="44964"/>
                  </a:lnTo>
                  <a:lnTo>
                    <a:pt x="68905" y="41544"/>
                  </a:lnTo>
                  <a:lnTo>
                    <a:pt x="80382" y="38160"/>
                  </a:lnTo>
                  <a:lnTo>
                    <a:pt x="91616" y="34762"/>
                  </a:lnTo>
                  <a:lnTo>
                    <a:pt x="102651" y="31173"/>
                  </a:lnTo>
                  <a:lnTo>
                    <a:pt x="113534" y="27086"/>
                  </a:lnTo>
                  <a:lnTo>
                    <a:pt x="124307" y="22383"/>
                  </a:lnTo>
                  <a:lnTo>
                    <a:pt x="135127" y="17409"/>
                  </a:lnTo>
                  <a:lnTo>
                    <a:pt x="147639" y="12386"/>
                  </a:lnTo>
                  <a:lnTo>
                    <a:pt x="166297" y="6872"/>
                  </a:lnTo>
                  <a:lnTo>
                    <a:pt x="19852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495875" y="526424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104079" y="2867"/>
                  </a:lnTo>
                  <a:lnTo>
                    <a:pt x="92950" y="5009"/>
                  </a:lnTo>
                  <a:lnTo>
                    <a:pt x="81357" y="6617"/>
                  </a:lnTo>
                  <a:lnTo>
                    <a:pt x="69368" y="7970"/>
                  </a:lnTo>
                  <a:lnTo>
                    <a:pt x="57356" y="9467"/>
                  </a:lnTo>
                  <a:lnTo>
                    <a:pt x="45567" y="11313"/>
                  </a:lnTo>
                  <a:lnTo>
                    <a:pt x="34520" y="13390"/>
                  </a:lnTo>
                  <a:lnTo>
                    <a:pt x="23995" y="15546"/>
                  </a:lnTo>
                  <a:lnTo>
                    <a:pt x="13072" y="179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643274" y="600124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10529" y="0"/>
                  </a:moveTo>
                  <a:lnTo>
                    <a:pt x="7662" y="11735"/>
                  </a:lnTo>
                  <a:lnTo>
                    <a:pt x="5520" y="22864"/>
                  </a:lnTo>
                  <a:lnTo>
                    <a:pt x="3917" y="34462"/>
                  </a:lnTo>
                  <a:lnTo>
                    <a:pt x="2736" y="46623"/>
                  </a:lnTo>
                  <a:lnTo>
                    <a:pt x="1888" y="59283"/>
                  </a:lnTo>
                  <a:lnTo>
                    <a:pt x="1291" y="72321"/>
                  </a:lnTo>
                  <a:lnTo>
                    <a:pt x="875" y="85029"/>
                  </a:lnTo>
                  <a:lnTo>
                    <a:pt x="546" y="97381"/>
                  </a:lnTo>
                  <a:lnTo>
                    <a:pt x="271" y="110458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643274" y="46325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727502" y="579817"/>
              <a:ext cx="136872" cy="136121"/>
            </a:xfrm>
            <a:custGeom>
              <a:avLst/>
              <a:gdLst/>
              <a:ahLst/>
              <a:cxnLst/>
              <a:rect l="0" t="0" r="0" b="0"/>
              <a:pathLst>
                <a:path w="136872" h="136121">
                  <a:moveTo>
                    <a:pt x="0" y="30835"/>
                  </a:moveTo>
                  <a:lnTo>
                    <a:pt x="67" y="42503"/>
                  </a:lnTo>
                  <a:lnTo>
                    <a:pt x="707" y="52992"/>
                  </a:lnTo>
                  <a:lnTo>
                    <a:pt x="1999" y="63299"/>
                  </a:lnTo>
                  <a:lnTo>
                    <a:pt x="3686" y="73773"/>
                  </a:lnTo>
                  <a:lnTo>
                    <a:pt x="5354" y="84765"/>
                  </a:lnTo>
                  <a:lnTo>
                    <a:pt x="6747" y="96310"/>
                  </a:lnTo>
                  <a:lnTo>
                    <a:pt x="7088" y="104948"/>
                  </a:lnTo>
                  <a:lnTo>
                    <a:pt x="6322" y="106733"/>
                  </a:lnTo>
                  <a:lnTo>
                    <a:pt x="6004" y="103527"/>
                  </a:lnTo>
                  <a:lnTo>
                    <a:pt x="6602" y="97199"/>
                  </a:lnTo>
                  <a:lnTo>
                    <a:pt x="8029" y="88672"/>
                  </a:lnTo>
                  <a:lnTo>
                    <a:pt x="10088" y="78524"/>
                  </a:lnTo>
                  <a:lnTo>
                    <a:pt x="12601" y="67193"/>
                  </a:lnTo>
                  <a:lnTo>
                    <a:pt x="15433" y="55017"/>
                  </a:lnTo>
                  <a:lnTo>
                    <a:pt x="18498" y="42267"/>
                  </a:lnTo>
                  <a:lnTo>
                    <a:pt x="22216" y="29781"/>
                  </a:lnTo>
                  <a:lnTo>
                    <a:pt x="27464" y="18918"/>
                  </a:lnTo>
                  <a:lnTo>
                    <a:pt x="34585" y="10293"/>
                  </a:lnTo>
                  <a:lnTo>
                    <a:pt x="43132" y="4165"/>
                  </a:lnTo>
                  <a:lnTo>
                    <a:pt x="52172" y="785"/>
                  </a:lnTo>
                  <a:lnTo>
                    <a:pt x="61102" y="0"/>
                  </a:lnTo>
                  <a:lnTo>
                    <a:pt x="69687" y="1537"/>
                  </a:lnTo>
                  <a:lnTo>
                    <a:pt x="77899" y="5211"/>
                  </a:lnTo>
                  <a:lnTo>
                    <a:pt x="85781" y="10710"/>
                  </a:lnTo>
                  <a:lnTo>
                    <a:pt x="93243" y="17650"/>
                  </a:lnTo>
                  <a:lnTo>
                    <a:pt x="100042" y="25670"/>
                  </a:lnTo>
                  <a:lnTo>
                    <a:pt x="106102" y="34467"/>
                  </a:lnTo>
                  <a:lnTo>
                    <a:pt x="111496" y="43813"/>
                  </a:lnTo>
                  <a:lnTo>
                    <a:pt x="116354" y="53539"/>
                  </a:lnTo>
                  <a:lnTo>
                    <a:pt x="120804" y="63525"/>
                  </a:lnTo>
                  <a:lnTo>
                    <a:pt x="124807" y="73812"/>
                  </a:lnTo>
                  <a:lnTo>
                    <a:pt x="128550" y="85906"/>
                  </a:lnTo>
                  <a:lnTo>
                    <a:pt x="132365" y="104222"/>
                  </a:lnTo>
                  <a:lnTo>
                    <a:pt x="136871" y="1361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898774" y="355753"/>
              <a:ext cx="134056" cy="367392"/>
            </a:xfrm>
            <a:custGeom>
              <a:avLst/>
              <a:gdLst/>
              <a:ahLst/>
              <a:cxnLst/>
              <a:rect l="0" t="0" r="0" b="0"/>
              <a:pathLst>
                <a:path w="134056" h="367392">
                  <a:moveTo>
                    <a:pt x="70884" y="328599"/>
                  </a:moveTo>
                  <a:lnTo>
                    <a:pt x="73751" y="319730"/>
                  </a:lnTo>
                  <a:lnTo>
                    <a:pt x="75893" y="310744"/>
                  </a:lnTo>
                  <a:lnTo>
                    <a:pt x="77486" y="300757"/>
                  </a:lnTo>
                  <a:lnTo>
                    <a:pt x="78321" y="290122"/>
                  </a:lnTo>
                  <a:lnTo>
                    <a:pt x="77873" y="279608"/>
                  </a:lnTo>
                  <a:lnTo>
                    <a:pt x="75955" y="269665"/>
                  </a:lnTo>
                  <a:lnTo>
                    <a:pt x="72373" y="260724"/>
                  </a:lnTo>
                  <a:lnTo>
                    <a:pt x="66767" y="253333"/>
                  </a:lnTo>
                  <a:lnTo>
                    <a:pt x="59151" y="247638"/>
                  </a:lnTo>
                  <a:lnTo>
                    <a:pt x="50141" y="243784"/>
                  </a:lnTo>
                  <a:lnTo>
                    <a:pt x="40723" y="242080"/>
                  </a:lnTo>
                  <a:lnTo>
                    <a:pt x="31518" y="242497"/>
                  </a:lnTo>
                  <a:lnTo>
                    <a:pt x="23071" y="245045"/>
                  </a:lnTo>
                  <a:lnTo>
                    <a:pt x="16010" y="249945"/>
                  </a:lnTo>
                  <a:lnTo>
                    <a:pt x="10528" y="257092"/>
                  </a:lnTo>
                  <a:lnTo>
                    <a:pt x="6475" y="266126"/>
                  </a:lnTo>
                  <a:lnTo>
                    <a:pt x="3573" y="276623"/>
                  </a:lnTo>
                  <a:lnTo>
                    <a:pt x="1544" y="288194"/>
                  </a:lnTo>
                  <a:lnTo>
                    <a:pt x="313" y="300367"/>
                  </a:lnTo>
                  <a:lnTo>
                    <a:pt x="0" y="312603"/>
                  </a:lnTo>
                  <a:lnTo>
                    <a:pt x="610" y="324598"/>
                  </a:lnTo>
                  <a:lnTo>
                    <a:pt x="2341" y="335939"/>
                  </a:lnTo>
                  <a:lnTo>
                    <a:pt x="5638" y="346029"/>
                  </a:lnTo>
                  <a:lnTo>
                    <a:pt x="10597" y="354654"/>
                  </a:lnTo>
                  <a:lnTo>
                    <a:pt x="16860" y="361445"/>
                  </a:lnTo>
                  <a:lnTo>
                    <a:pt x="23820" y="365734"/>
                  </a:lnTo>
                  <a:lnTo>
                    <a:pt x="31053" y="367391"/>
                  </a:lnTo>
                  <a:lnTo>
                    <a:pt x="38348" y="366572"/>
                  </a:lnTo>
                  <a:lnTo>
                    <a:pt x="45618" y="363447"/>
                  </a:lnTo>
                  <a:lnTo>
                    <a:pt x="52833" y="358349"/>
                  </a:lnTo>
                  <a:lnTo>
                    <a:pt x="59829" y="351693"/>
                  </a:lnTo>
                  <a:lnTo>
                    <a:pt x="66308" y="343872"/>
                  </a:lnTo>
                  <a:lnTo>
                    <a:pt x="72151" y="335211"/>
                  </a:lnTo>
                  <a:lnTo>
                    <a:pt x="77397" y="325958"/>
                  </a:lnTo>
                  <a:lnTo>
                    <a:pt x="82156" y="316295"/>
                  </a:lnTo>
                  <a:lnTo>
                    <a:pt x="86543" y="306347"/>
                  </a:lnTo>
                  <a:lnTo>
                    <a:pt x="90660" y="296039"/>
                  </a:lnTo>
                  <a:lnTo>
                    <a:pt x="94586" y="285126"/>
                  </a:lnTo>
                  <a:lnTo>
                    <a:pt x="98374" y="273516"/>
                  </a:lnTo>
                  <a:lnTo>
                    <a:pt x="101902" y="261108"/>
                  </a:lnTo>
                  <a:lnTo>
                    <a:pt x="104892" y="247714"/>
                  </a:lnTo>
                  <a:lnTo>
                    <a:pt x="107235" y="233324"/>
                  </a:lnTo>
                  <a:lnTo>
                    <a:pt x="108977" y="217914"/>
                  </a:lnTo>
                  <a:lnTo>
                    <a:pt x="110228" y="201360"/>
                  </a:lnTo>
                  <a:lnTo>
                    <a:pt x="111108" y="183709"/>
                  </a:lnTo>
                  <a:lnTo>
                    <a:pt x="111716" y="165296"/>
                  </a:lnTo>
                  <a:lnTo>
                    <a:pt x="112133" y="146638"/>
                  </a:lnTo>
                  <a:lnTo>
                    <a:pt x="112416" y="128052"/>
                  </a:lnTo>
                  <a:lnTo>
                    <a:pt x="112607" y="109658"/>
                  </a:lnTo>
                  <a:lnTo>
                    <a:pt x="112736" y="91468"/>
                  </a:lnTo>
                  <a:lnTo>
                    <a:pt x="112818" y="73462"/>
                  </a:lnTo>
                  <a:lnTo>
                    <a:pt x="112704" y="55930"/>
                  </a:lnTo>
                  <a:lnTo>
                    <a:pt x="112094" y="39449"/>
                  </a:lnTo>
                  <a:lnTo>
                    <a:pt x="110842" y="24278"/>
                  </a:lnTo>
                  <a:lnTo>
                    <a:pt x="108154" y="11356"/>
                  </a:lnTo>
                  <a:lnTo>
                    <a:pt x="103582" y="2795"/>
                  </a:lnTo>
                  <a:lnTo>
                    <a:pt x="98522" y="0"/>
                  </a:lnTo>
                  <a:lnTo>
                    <a:pt x="94010" y="2963"/>
                  </a:lnTo>
                  <a:lnTo>
                    <a:pt x="90406" y="10838"/>
                  </a:lnTo>
                  <a:lnTo>
                    <a:pt x="87704" y="22549"/>
                  </a:lnTo>
                  <a:lnTo>
                    <a:pt x="85753" y="37097"/>
                  </a:lnTo>
                  <a:lnTo>
                    <a:pt x="84382" y="53665"/>
                  </a:lnTo>
                  <a:lnTo>
                    <a:pt x="83602" y="71152"/>
                  </a:lnTo>
                  <a:lnTo>
                    <a:pt x="83597" y="88197"/>
                  </a:lnTo>
                  <a:lnTo>
                    <a:pt x="84401" y="104109"/>
                  </a:lnTo>
                  <a:lnTo>
                    <a:pt x="85753" y="119097"/>
                  </a:lnTo>
                  <a:lnTo>
                    <a:pt x="87199" y="133932"/>
                  </a:lnTo>
                  <a:lnTo>
                    <a:pt x="88465" y="149102"/>
                  </a:lnTo>
                  <a:lnTo>
                    <a:pt x="89467" y="164600"/>
                  </a:lnTo>
                  <a:lnTo>
                    <a:pt x="90213" y="180100"/>
                  </a:lnTo>
                  <a:lnTo>
                    <a:pt x="90756" y="195383"/>
                  </a:lnTo>
                  <a:lnTo>
                    <a:pt x="91306" y="210225"/>
                  </a:lnTo>
                  <a:lnTo>
                    <a:pt x="92216" y="224338"/>
                  </a:lnTo>
                  <a:lnTo>
                    <a:pt x="93648" y="237641"/>
                  </a:lnTo>
                  <a:lnTo>
                    <a:pt x="95595" y="250217"/>
                  </a:lnTo>
                  <a:lnTo>
                    <a:pt x="97974" y="262209"/>
                  </a:lnTo>
                  <a:lnTo>
                    <a:pt x="100690" y="273753"/>
                  </a:lnTo>
                  <a:lnTo>
                    <a:pt x="103887" y="284711"/>
                  </a:lnTo>
                  <a:lnTo>
                    <a:pt x="108474" y="295849"/>
                  </a:lnTo>
                  <a:lnTo>
                    <a:pt x="117087" y="309267"/>
                  </a:lnTo>
                  <a:lnTo>
                    <a:pt x="134055" y="3285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425096" y="379025"/>
              <a:ext cx="39402" cy="347442"/>
            </a:xfrm>
            <a:custGeom>
              <a:avLst/>
              <a:gdLst/>
              <a:ahLst/>
              <a:cxnLst/>
              <a:rect l="0" t="0" r="0" b="0"/>
              <a:pathLst>
                <a:path w="39402" h="347442">
                  <a:moveTo>
                    <a:pt x="7815" y="0"/>
                  </a:moveTo>
                  <a:lnTo>
                    <a:pt x="4949" y="11870"/>
                  </a:lnTo>
                  <a:lnTo>
                    <a:pt x="2806" y="24279"/>
                  </a:lnTo>
                  <a:lnTo>
                    <a:pt x="1208" y="38470"/>
                  </a:lnTo>
                  <a:lnTo>
                    <a:pt x="200" y="54351"/>
                  </a:lnTo>
                  <a:lnTo>
                    <a:pt x="0" y="71644"/>
                  </a:lnTo>
                  <a:lnTo>
                    <a:pt x="652" y="90028"/>
                  </a:lnTo>
                  <a:lnTo>
                    <a:pt x="1889" y="109055"/>
                  </a:lnTo>
                  <a:lnTo>
                    <a:pt x="3254" y="128186"/>
                  </a:lnTo>
                  <a:lnTo>
                    <a:pt x="4468" y="147119"/>
                  </a:lnTo>
                  <a:lnTo>
                    <a:pt x="5602" y="165760"/>
                  </a:lnTo>
                  <a:lnTo>
                    <a:pt x="6971" y="184122"/>
                  </a:lnTo>
                  <a:lnTo>
                    <a:pt x="8743" y="202246"/>
                  </a:lnTo>
                  <a:lnTo>
                    <a:pt x="10934" y="219860"/>
                  </a:lnTo>
                  <a:lnTo>
                    <a:pt x="13483" y="236395"/>
                  </a:lnTo>
                  <a:lnTo>
                    <a:pt x="16308" y="251636"/>
                  </a:lnTo>
                  <a:lnTo>
                    <a:pt x="19172" y="265838"/>
                  </a:lnTo>
                  <a:lnTo>
                    <a:pt x="21707" y="279530"/>
                  </a:lnTo>
                  <a:lnTo>
                    <a:pt x="23747" y="293061"/>
                  </a:lnTo>
                  <a:lnTo>
                    <a:pt x="25485" y="305993"/>
                  </a:lnTo>
                  <a:lnTo>
                    <a:pt x="27667" y="318467"/>
                  </a:lnTo>
                  <a:lnTo>
                    <a:pt x="31599" y="331583"/>
                  </a:lnTo>
                  <a:lnTo>
                    <a:pt x="39401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306570" y="526424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0"/>
                  </a:moveTo>
                  <a:lnTo>
                    <a:pt x="217092" y="2934"/>
                  </a:lnTo>
                  <a:lnTo>
                    <a:pt x="204461" y="5716"/>
                  </a:lnTo>
                  <a:lnTo>
                    <a:pt x="192552" y="8616"/>
                  </a:lnTo>
                  <a:lnTo>
                    <a:pt x="180897" y="11656"/>
                  </a:lnTo>
                  <a:lnTo>
                    <a:pt x="169056" y="14821"/>
                  </a:lnTo>
                  <a:lnTo>
                    <a:pt x="156816" y="18081"/>
                  </a:lnTo>
                  <a:lnTo>
                    <a:pt x="144148" y="21246"/>
                  </a:lnTo>
                  <a:lnTo>
                    <a:pt x="131109" y="23989"/>
                  </a:lnTo>
                  <a:lnTo>
                    <a:pt x="117780" y="26169"/>
                  </a:lnTo>
                  <a:lnTo>
                    <a:pt x="104236" y="27971"/>
                  </a:lnTo>
                  <a:lnTo>
                    <a:pt x="90538" y="29795"/>
                  </a:lnTo>
                  <a:lnTo>
                    <a:pt x="76741" y="31873"/>
                  </a:lnTo>
                  <a:lnTo>
                    <a:pt x="63098" y="34109"/>
                  </a:lnTo>
                  <a:lnTo>
                    <a:pt x="48519" y="36393"/>
                  </a:lnTo>
                  <a:lnTo>
                    <a:pt x="29485" y="3892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527669" y="336911"/>
              <a:ext cx="315855" cy="378966"/>
            </a:xfrm>
            <a:custGeom>
              <a:avLst/>
              <a:gdLst/>
              <a:ahLst/>
              <a:cxnLst/>
              <a:rect l="0" t="0" r="0" b="0"/>
              <a:pathLst>
                <a:path w="315855" h="378966">
                  <a:moveTo>
                    <a:pt x="0" y="0"/>
                  </a:moveTo>
                  <a:lnTo>
                    <a:pt x="67" y="14602"/>
                  </a:lnTo>
                  <a:lnTo>
                    <a:pt x="707" y="27873"/>
                  </a:lnTo>
                  <a:lnTo>
                    <a:pt x="2004" y="41070"/>
                  </a:lnTo>
                  <a:lnTo>
                    <a:pt x="3864" y="54239"/>
                  </a:lnTo>
                  <a:lnTo>
                    <a:pt x="6179" y="67099"/>
                  </a:lnTo>
                  <a:lnTo>
                    <a:pt x="8845" y="79509"/>
                  </a:lnTo>
                  <a:lnTo>
                    <a:pt x="11769" y="91795"/>
                  </a:lnTo>
                  <a:lnTo>
                    <a:pt x="14875" y="104644"/>
                  </a:lnTo>
                  <a:lnTo>
                    <a:pt x="18111" y="118403"/>
                  </a:lnTo>
                  <a:lnTo>
                    <a:pt x="21435" y="133086"/>
                  </a:lnTo>
                  <a:lnTo>
                    <a:pt x="24819" y="148553"/>
                  </a:lnTo>
                  <a:lnTo>
                    <a:pt x="28240" y="164629"/>
                  </a:lnTo>
                  <a:lnTo>
                    <a:pt x="31521" y="181153"/>
                  </a:lnTo>
                  <a:lnTo>
                    <a:pt x="34344" y="197998"/>
                  </a:lnTo>
                  <a:lnTo>
                    <a:pt x="36580" y="215062"/>
                  </a:lnTo>
                  <a:lnTo>
                    <a:pt x="38420" y="232113"/>
                  </a:lnTo>
                  <a:lnTo>
                    <a:pt x="40270" y="248793"/>
                  </a:lnTo>
                  <a:lnTo>
                    <a:pt x="42364" y="264941"/>
                  </a:lnTo>
                  <a:lnTo>
                    <a:pt x="44604" y="280564"/>
                  </a:lnTo>
                  <a:lnTo>
                    <a:pt x="46653" y="295749"/>
                  </a:lnTo>
                  <a:lnTo>
                    <a:pt x="48331" y="310511"/>
                  </a:lnTo>
                  <a:lnTo>
                    <a:pt x="49695" y="321907"/>
                  </a:lnTo>
                  <a:lnTo>
                    <a:pt x="50788" y="325971"/>
                  </a:lnTo>
                  <a:lnTo>
                    <a:pt x="51517" y="323615"/>
                  </a:lnTo>
                  <a:lnTo>
                    <a:pt x="51965" y="316925"/>
                  </a:lnTo>
                  <a:lnTo>
                    <a:pt x="52402" y="307511"/>
                  </a:lnTo>
                  <a:lnTo>
                    <a:pt x="53209" y="296406"/>
                  </a:lnTo>
                  <a:lnTo>
                    <a:pt x="54563" y="284257"/>
                  </a:lnTo>
                  <a:lnTo>
                    <a:pt x="56620" y="271779"/>
                  </a:lnTo>
                  <a:lnTo>
                    <a:pt x="59602" y="259828"/>
                  </a:lnTo>
                  <a:lnTo>
                    <a:pt x="63539" y="248828"/>
                  </a:lnTo>
                  <a:lnTo>
                    <a:pt x="68471" y="239301"/>
                  </a:lnTo>
                  <a:lnTo>
                    <a:pt x="74529" y="232026"/>
                  </a:lnTo>
                  <a:lnTo>
                    <a:pt x="81674" y="227217"/>
                  </a:lnTo>
                  <a:lnTo>
                    <a:pt x="89574" y="224937"/>
                  </a:lnTo>
                  <a:lnTo>
                    <a:pt x="97713" y="225359"/>
                  </a:lnTo>
                  <a:lnTo>
                    <a:pt x="105772" y="228307"/>
                  </a:lnTo>
                  <a:lnTo>
                    <a:pt x="113469" y="233351"/>
                  </a:lnTo>
                  <a:lnTo>
                    <a:pt x="120485" y="240007"/>
                  </a:lnTo>
                  <a:lnTo>
                    <a:pt x="126720" y="247846"/>
                  </a:lnTo>
                  <a:lnTo>
                    <a:pt x="132246" y="256529"/>
                  </a:lnTo>
                  <a:lnTo>
                    <a:pt x="137199" y="265802"/>
                  </a:lnTo>
                  <a:lnTo>
                    <a:pt x="141720" y="275480"/>
                  </a:lnTo>
                  <a:lnTo>
                    <a:pt x="145929" y="285435"/>
                  </a:lnTo>
                  <a:lnTo>
                    <a:pt x="149917" y="295578"/>
                  </a:lnTo>
                  <a:lnTo>
                    <a:pt x="153765" y="305804"/>
                  </a:lnTo>
                  <a:lnTo>
                    <a:pt x="157996" y="314490"/>
                  </a:lnTo>
                  <a:lnTo>
                    <a:pt x="162755" y="318867"/>
                  </a:lnTo>
                  <a:lnTo>
                    <a:pt x="167233" y="318467"/>
                  </a:lnTo>
                  <a:lnTo>
                    <a:pt x="171315" y="314482"/>
                  </a:lnTo>
                  <a:lnTo>
                    <a:pt x="175142" y="308147"/>
                  </a:lnTo>
                  <a:lnTo>
                    <a:pt x="179159" y="300648"/>
                  </a:lnTo>
                  <a:lnTo>
                    <a:pt x="184049" y="293150"/>
                  </a:lnTo>
                  <a:lnTo>
                    <a:pt x="190109" y="286256"/>
                  </a:lnTo>
                  <a:lnTo>
                    <a:pt x="197293" y="280116"/>
                  </a:lnTo>
                  <a:lnTo>
                    <a:pt x="205408" y="274666"/>
                  </a:lnTo>
                  <a:lnTo>
                    <a:pt x="214232" y="269764"/>
                  </a:lnTo>
                  <a:lnTo>
                    <a:pt x="223409" y="265111"/>
                  </a:lnTo>
                  <a:lnTo>
                    <a:pt x="232481" y="260283"/>
                  </a:lnTo>
                  <a:lnTo>
                    <a:pt x="241211" y="255063"/>
                  </a:lnTo>
                  <a:lnTo>
                    <a:pt x="249715" y="249417"/>
                  </a:lnTo>
                  <a:lnTo>
                    <a:pt x="258345" y="243401"/>
                  </a:lnTo>
                  <a:lnTo>
                    <a:pt x="267285" y="237086"/>
                  </a:lnTo>
                  <a:lnTo>
                    <a:pt x="275917" y="230217"/>
                  </a:lnTo>
                  <a:lnTo>
                    <a:pt x="282968" y="222243"/>
                  </a:lnTo>
                  <a:lnTo>
                    <a:pt x="287850" y="212955"/>
                  </a:lnTo>
                  <a:lnTo>
                    <a:pt x="290465" y="202616"/>
                  </a:lnTo>
                  <a:lnTo>
                    <a:pt x="290856" y="191758"/>
                  </a:lnTo>
                  <a:lnTo>
                    <a:pt x="289297" y="180762"/>
                  </a:lnTo>
                  <a:lnTo>
                    <a:pt x="286014" y="170125"/>
                  </a:lnTo>
                  <a:lnTo>
                    <a:pt x="281085" y="160522"/>
                  </a:lnTo>
                  <a:lnTo>
                    <a:pt x="274704" y="152228"/>
                  </a:lnTo>
                  <a:lnTo>
                    <a:pt x="267154" y="145492"/>
                  </a:lnTo>
                  <a:lnTo>
                    <a:pt x="258717" y="140709"/>
                  </a:lnTo>
                  <a:lnTo>
                    <a:pt x="249640" y="137903"/>
                  </a:lnTo>
                  <a:lnTo>
                    <a:pt x="240275" y="136966"/>
                  </a:lnTo>
                  <a:lnTo>
                    <a:pt x="231068" y="137841"/>
                  </a:lnTo>
                  <a:lnTo>
                    <a:pt x="222253" y="140319"/>
                  </a:lnTo>
                  <a:lnTo>
                    <a:pt x="214029" y="144250"/>
                  </a:lnTo>
                  <a:lnTo>
                    <a:pt x="206651" y="149629"/>
                  </a:lnTo>
                  <a:lnTo>
                    <a:pt x="200170" y="156324"/>
                  </a:lnTo>
                  <a:lnTo>
                    <a:pt x="194478" y="164258"/>
                  </a:lnTo>
                  <a:lnTo>
                    <a:pt x="189413" y="173486"/>
                  </a:lnTo>
                  <a:lnTo>
                    <a:pt x="184819" y="183917"/>
                  </a:lnTo>
                  <a:lnTo>
                    <a:pt x="180733" y="195344"/>
                  </a:lnTo>
                  <a:lnTo>
                    <a:pt x="177359" y="207539"/>
                  </a:lnTo>
                  <a:lnTo>
                    <a:pt x="174761" y="220298"/>
                  </a:lnTo>
                  <a:lnTo>
                    <a:pt x="173015" y="233457"/>
                  </a:lnTo>
                  <a:lnTo>
                    <a:pt x="172292" y="246897"/>
                  </a:lnTo>
                  <a:lnTo>
                    <a:pt x="172586" y="260526"/>
                  </a:lnTo>
                  <a:lnTo>
                    <a:pt x="173749" y="274118"/>
                  </a:lnTo>
                  <a:lnTo>
                    <a:pt x="175593" y="287325"/>
                  </a:lnTo>
                  <a:lnTo>
                    <a:pt x="177942" y="299986"/>
                  </a:lnTo>
                  <a:lnTo>
                    <a:pt x="180653" y="312117"/>
                  </a:lnTo>
                  <a:lnTo>
                    <a:pt x="183618" y="323803"/>
                  </a:lnTo>
                  <a:lnTo>
                    <a:pt x="186767" y="335139"/>
                  </a:lnTo>
                  <a:lnTo>
                    <a:pt x="190374" y="345889"/>
                  </a:lnTo>
                  <a:lnTo>
                    <a:pt x="195013" y="355509"/>
                  </a:lnTo>
                  <a:lnTo>
                    <a:pt x="200917" y="363786"/>
                  </a:lnTo>
                  <a:lnTo>
                    <a:pt x="208002" y="370497"/>
                  </a:lnTo>
                  <a:lnTo>
                    <a:pt x="216054" y="375256"/>
                  </a:lnTo>
                  <a:lnTo>
                    <a:pt x="224842" y="378043"/>
                  </a:lnTo>
                  <a:lnTo>
                    <a:pt x="234166" y="378965"/>
                  </a:lnTo>
                  <a:lnTo>
                    <a:pt x="243868" y="378080"/>
                  </a:lnTo>
                  <a:lnTo>
                    <a:pt x="253831" y="375604"/>
                  </a:lnTo>
                  <a:lnTo>
                    <a:pt x="263901" y="371966"/>
                  </a:lnTo>
                  <a:lnTo>
                    <a:pt x="275083" y="367257"/>
                  </a:lnTo>
                  <a:lnTo>
                    <a:pt x="290590" y="359952"/>
                  </a:lnTo>
                  <a:lnTo>
                    <a:pt x="315854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075553" y="357968"/>
              <a:ext cx="189111" cy="319210"/>
            </a:xfrm>
            <a:custGeom>
              <a:avLst/>
              <a:gdLst/>
              <a:ahLst/>
              <a:cxnLst/>
              <a:rect l="0" t="0" r="0" b="0"/>
              <a:pathLst>
                <a:path w="189111" h="319210">
                  <a:moveTo>
                    <a:pt x="10126" y="0"/>
                  </a:moveTo>
                  <a:lnTo>
                    <a:pt x="7258" y="14669"/>
                  </a:lnTo>
                  <a:lnTo>
                    <a:pt x="5116" y="28580"/>
                  </a:lnTo>
                  <a:lnTo>
                    <a:pt x="3513" y="43083"/>
                  </a:lnTo>
                  <a:lnTo>
                    <a:pt x="2333" y="58457"/>
                  </a:lnTo>
                  <a:lnTo>
                    <a:pt x="1484" y="74931"/>
                  </a:lnTo>
                  <a:lnTo>
                    <a:pt x="887" y="92499"/>
                  </a:lnTo>
                  <a:lnTo>
                    <a:pt x="473" y="110842"/>
                  </a:lnTo>
                  <a:lnTo>
                    <a:pt x="188" y="129447"/>
                  </a:lnTo>
                  <a:lnTo>
                    <a:pt x="0" y="147984"/>
                  </a:lnTo>
                  <a:lnTo>
                    <a:pt x="42" y="166005"/>
                  </a:lnTo>
                  <a:lnTo>
                    <a:pt x="602" y="182879"/>
                  </a:lnTo>
                  <a:lnTo>
                    <a:pt x="1792" y="198378"/>
                  </a:lnTo>
                  <a:lnTo>
                    <a:pt x="3404" y="212769"/>
                  </a:lnTo>
                  <a:lnTo>
                    <a:pt x="5026" y="226596"/>
                  </a:lnTo>
                  <a:lnTo>
                    <a:pt x="6416" y="240238"/>
                  </a:lnTo>
                  <a:lnTo>
                    <a:pt x="7670" y="253879"/>
                  </a:lnTo>
                  <a:lnTo>
                    <a:pt x="9118" y="267585"/>
                  </a:lnTo>
                  <a:lnTo>
                    <a:pt x="10953" y="281345"/>
                  </a:lnTo>
                  <a:lnTo>
                    <a:pt x="13526" y="294333"/>
                  </a:lnTo>
                  <a:lnTo>
                    <a:pt x="17397" y="304997"/>
                  </a:lnTo>
                  <a:lnTo>
                    <a:pt x="22743" y="312671"/>
                  </a:lnTo>
                  <a:lnTo>
                    <a:pt x="29269" y="317345"/>
                  </a:lnTo>
                  <a:lnTo>
                    <a:pt x="36404" y="319209"/>
                  </a:lnTo>
                  <a:lnTo>
                    <a:pt x="43761" y="318689"/>
                  </a:lnTo>
                  <a:lnTo>
                    <a:pt x="51307" y="316463"/>
                  </a:lnTo>
                  <a:lnTo>
                    <a:pt x="59278" y="313317"/>
                  </a:lnTo>
                  <a:lnTo>
                    <a:pt x="67790" y="309777"/>
                  </a:lnTo>
                  <a:lnTo>
                    <a:pt x="76982" y="306273"/>
                  </a:lnTo>
                  <a:lnTo>
                    <a:pt x="87070" y="303227"/>
                  </a:lnTo>
                  <a:lnTo>
                    <a:pt x="98081" y="300807"/>
                  </a:lnTo>
                  <a:lnTo>
                    <a:pt x="109730" y="298826"/>
                  </a:lnTo>
                  <a:lnTo>
                    <a:pt x="121543" y="296873"/>
                  </a:lnTo>
                  <a:lnTo>
                    <a:pt x="133217" y="294706"/>
                  </a:lnTo>
                  <a:lnTo>
                    <a:pt x="144393" y="292406"/>
                  </a:lnTo>
                  <a:lnTo>
                    <a:pt x="155766" y="290073"/>
                  </a:lnTo>
                  <a:lnTo>
                    <a:pt x="169449" y="287496"/>
                  </a:lnTo>
                  <a:lnTo>
                    <a:pt x="189110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262711" y="419040"/>
              <a:ext cx="201994" cy="259361"/>
            </a:xfrm>
            <a:custGeom>
              <a:avLst/>
              <a:gdLst/>
              <a:ahLst/>
              <a:cxnLst/>
              <a:rect l="0" t="0" r="0" b="0"/>
              <a:pathLst>
                <a:path w="201994" h="259361">
                  <a:moveTo>
                    <a:pt x="138823" y="23156"/>
                  </a:moveTo>
                  <a:lnTo>
                    <a:pt x="132821" y="17356"/>
                  </a:lnTo>
                  <a:lnTo>
                    <a:pt x="125975" y="12432"/>
                  </a:lnTo>
                  <a:lnTo>
                    <a:pt x="117588" y="7938"/>
                  </a:lnTo>
                  <a:lnTo>
                    <a:pt x="107960" y="4063"/>
                  </a:lnTo>
                  <a:lnTo>
                    <a:pt x="97646" y="1346"/>
                  </a:lnTo>
                  <a:lnTo>
                    <a:pt x="87038" y="0"/>
                  </a:lnTo>
                  <a:lnTo>
                    <a:pt x="76341" y="244"/>
                  </a:lnTo>
                  <a:lnTo>
                    <a:pt x="65641" y="2459"/>
                  </a:lnTo>
                  <a:lnTo>
                    <a:pt x="54978" y="6660"/>
                  </a:lnTo>
                  <a:lnTo>
                    <a:pt x="44684" y="12735"/>
                  </a:lnTo>
                  <a:lnTo>
                    <a:pt x="35372" y="20624"/>
                  </a:lnTo>
                  <a:lnTo>
                    <a:pt x="27292" y="30109"/>
                  </a:lnTo>
                  <a:lnTo>
                    <a:pt x="20375" y="40712"/>
                  </a:lnTo>
                  <a:lnTo>
                    <a:pt x="14412" y="51813"/>
                  </a:lnTo>
                  <a:lnTo>
                    <a:pt x="9186" y="63023"/>
                  </a:lnTo>
                  <a:lnTo>
                    <a:pt x="4826" y="74498"/>
                  </a:lnTo>
                  <a:lnTo>
                    <a:pt x="1795" y="86800"/>
                  </a:lnTo>
                  <a:lnTo>
                    <a:pt x="236" y="100182"/>
                  </a:lnTo>
                  <a:lnTo>
                    <a:pt x="0" y="114272"/>
                  </a:lnTo>
                  <a:lnTo>
                    <a:pt x="831" y="128276"/>
                  </a:lnTo>
                  <a:lnTo>
                    <a:pt x="2468" y="141735"/>
                  </a:lnTo>
                  <a:lnTo>
                    <a:pt x="4853" y="154535"/>
                  </a:lnTo>
                  <a:lnTo>
                    <a:pt x="8125" y="166737"/>
                  </a:lnTo>
                  <a:lnTo>
                    <a:pt x="12286" y="178456"/>
                  </a:lnTo>
                  <a:lnTo>
                    <a:pt x="17213" y="189648"/>
                  </a:lnTo>
                  <a:lnTo>
                    <a:pt x="22747" y="200105"/>
                  </a:lnTo>
                  <a:lnTo>
                    <a:pt x="28728" y="209775"/>
                  </a:lnTo>
                  <a:lnTo>
                    <a:pt x="35031" y="218745"/>
                  </a:lnTo>
                  <a:lnTo>
                    <a:pt x="41564" y="227157"/>
                  </a:lnTo>
                  <a:lnTo>
                    <a:pt x="48262" y="235142"/>
                  </a:lnTo>
                  <a:lnTo>
                    <a:pt x="55404" y="242488"/>
                  </a:lnTo>
                  <a:lnTo>
                    <a:pt x="63569" y="248670"/>
                  </a:lnTo>
                  <a:lnTo>
                    <a:pt x="72990" y="253490"/>
                  </a:lnTo>
                  <a:lnTo>
                    <a:pt x="83419" y="256896"/>
                  </a:lnTo>
                  <a:lnTo>
                    <a:pt x="94337" y="258816"/>
                  </a:lnTo>
                  <a:lnTo>
                    <a:pt x="105384" y="259360"/>
                  </a:lnTo>
                  <a:lnTo>
                    <a:pt x="116394" y="258608"/>
                  </a:lnTo>
                  <a:lnTo>
                    <a:pt x="127313" y="256516"/>
                  </a:lnTo>
                  <a:lnTo>
                    <a:pt x="138131" y="253190"/>
                  </a:lnTo>
                  <a:lnTo>
                    <a:pt x="148793" y="248963"/>
                  </a:lnTo>
                  <a:lnTo>
                    <a:pt x="160445" y="243787"/>
                  </a:lnTo>
                  <a:lnTo>
                    <a:pt x="176344" y="236092"/>
                  </a:lnTo>
                  <a:lnTo>
                    <a:pt x="201993" y="2231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601575" y="452725"/>
              <a:ext cx="30534" cy="200042"/>
            </a:xfrm>
            <a:custGeom>
              <a:avLst/>
              <a:gdLst/>
              <a:ahLst/>
              <a:cxnLst/>
              <a:rect l="0" t="0" r="0" b="0"/>
              <a:pathLst>
                <a:path w="30534" h="200042">
                  <a:moveTo>
                    <a:pt x="21057" y="200041"/>
                  </a:moveTo>
                  <a:lnTo>
                    <a:pt x="23923" y="191173"/>
                  </a:lnTo>
                  <a:lnTo>
                    <a:pt x="26066" y="182186"/>
                  </a:lnTo>
                  <a:lnTo>
                    <a:pt x="27669" y="172191"/>
                  </a:lnTo>
                  <a:lnTo>
                    <a:pt x="28849" y="161210"/>
                  </a:lnTo>
                  <a:lnTo>
                    <a:pt x="29698" y="149399"/>
                  </a:lnTo>
                  <a:lnTo>
                    <a:pt x="30291" y="136945"/>
                  </a:lnTo>
                  <a:lnTo>
                    <a:pt x="30533" y="124180"/>
                  </a:lnTo>
                  <a:lnTo>
                    <a:pt x="30169" y="111547"/>
                  </a:lnTo>
                  <a:lnTo>
                    <a:pt x="29108" y="99279"/>
                  </a:lnTo>
                  <a:lnTo>
                    <a:pt x="27413" y="87416"/>
                  </a:lnTo>
                  <a:lnTo>
                    <a:pt x="25205" y="75911"/>
                  </a:lnTo>
                  <a:lnTo>
                    <a:pt x="22609" y="64692"/>
                  </a:lnTo>
                  <a:lnTo>
                    <a:pt x="19690" y="53756"/>
                  </a:lnTo>
                  <a:lnTo>
                    <a:pt x="16064" y="41892"/>
                  </a:lnTo>
                  <a:lnTo>
                    <a:pt x="10299" y="2581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506819" y="393447"/>
              <a:ext cx="253783" cy="311963"/>
            </a:xfrm>
            <a:custGeom>
              <a:avLst/>
              <a:gdLst/>
              <a:ahLst/>
              <a:cxnLst/>
              <a:rect l="0" t="0" r="0" b="0"/>
              <a:pathLst>
                <a:path w="253783" h="311963">
                  <a:moveTo>
                    <a:pt x="0" y="17164"/>
                  </a:moveTo>
                  <a:lnTo>
                    <a:pt x="8802" y="14230"/>
                  </a:lnTo>
                  <a:lnTo>
                    <a:pt x="17148" y="11448"/>
                  </a:lnTo>
                  <a:lnTo>
                    <a:pt x="25851" y="8553"/>
                  </a:lnTo>
                  <a:lnTo>
                    <a:pt x="35145" y="5685"/>
                  </a:lnTo>
                  <a:lnTo>
                    <a:pt x="45289" y="3169"/>
                  </a:lnTo>
                  <a:lnTo>
                    <a:pt x="56329" y="1167"/>
                  </a:lnTo>
                  <a:lnTo>
                    <a:pt x="67995" y="0"/>
                  </a:lnTo>
                  <a:lnTo>
                    <a:pt x="79817" y="202"/>
                  </a:lnTo>
                  <a:lnTo>
                    <a:pt x="91506" y="1936"/>
                  </a:lnTo>
                  <a:lnTo>
                    <a:pt x="102963" y="5050"/>
                  </a:lnTo>
                  <a:lnTo>
                    <a:pt x="114188" y="9275"/>
                  </a:lnTo>
                  <a:lnTo>
                    <a:pt x="125225" y="14341"/>
                  </a:lnTo>
                  <a:lnTo>
                    <a:pt x="136281" y="20181"/>
                  </a:lnTo>
                  <a:lnTo>
                    <a:pt x="147704" y="26924"/>
                  </a:lnTo>
                  <a:lnTo>
                    <a:pt x="159645" y="34569"/>
                  </a:lnTo>
                  <a:lnTo>
                    <a:pt x="171769" y="42990"/>
                  </a:lnTo>
                  <a:lnTo>
                    <a:pt x="183375" y="52020"/>
                  </a:lnTo>
                  <a:lnTo>
                    <a:pt x="194106" y="61503"/>
                  </a:lnTo>
                  <a:lnTo>
                    <a:pt x="203936" y="71312"/>
                  </a:lnTo>
                  <a:lnTo>
                    <a:pt x="213000" y="81349"/>
                  </a:lnTo>
                  <a:lnTo>
                    <a:pt x="221461" y="91550"/>
                  </a:lnTo>
                  <a:lnTo>
                    <a:pt x="229314" y="102026"/>
                  </a:lnTo>
                  <a:lnTo>
                    <a:pt x="236377" y="113052"/>
                  </a:lnTo>
                  <a:lnTo>
                    <a:pt x="242605" y="124737"/>
                  </a:lnTo>
                  <a:lnTo>
                    <a:pt x="247772" y="137196"/>
                  </a:lnTo>
                  <a:lnTo>
                    <a:pt x="251412" y="150624"/>
                  </a:lnTo>
                  <a:lnTo>
                    <a:pt x="253408" y="165022"/>
                  </a:lnTo>
                  <a:lnTo>
                    <a:pt x="253782" y="179929"/>
                  </a:lnTo>
                  <a:lnTo>
                    <a:pt x="252522" y="194548"/>
                  </a:lnTo>
                  <a:lnTo>
                    <a:pt x="249781" y="208446"/>
                  </a:lnTo>
                  <a:lnTo>
                    <a:pt x="245669" y="221387"/>
                  </a:lnTo>
                  <a:lnTo>
                    <a:pt x="240170" y="233158"/>
                  </a:lnTo>
                  <a:lnTo>
                    <a:pt x="233400" y="243774"/>
                  </a:lnTo>
                  <a:lnTo>
                    <a:pt x="225584" y="253241"/>
                  </a:lnTo>
                  <a:lnTo>
                    <a:pt x="216968" y="261471"/>
                  </a:lnTo>
                  <a:lnTo>
                    <a:pt x="207765" y="268530"/>
                  </a:lnTo>
                  <a:lnTo>
                    <a:pt x="198147" y="274614"/>
                  </a:lnTo>
                  <a:lnTo>
                    <a:pt x="188238" y="279943"/>
                  </a:lnTo>
                  <a:lnTo>
                    <a:pt x="178124" y="284712"/>
                  </a:lnTo>
                  <a:lnTo>
                    <a:pt x="167704" y="288917"/>
                  </a:lnTo>
                  <a:lnTo>
                    <a:pt x="156718" y="292369"/>
                  </a:lnTo>
                  <a:lnTo>
                    <a:pt x="145068" y="295031"/>
                  </a:lnTo>
                  <a:lnTo>
                    <a:pt x="132972" y="297157"/>
                  </a:lnTo>
                  <a:lnTo>
                    <a:pt x="120851" y="299200"/>
                  </a:lnTo>
                  <a:lnTo>
                    <a:pt x="108963" y="301424"/>
                  </a:lnTo>
                  <a:lnTo>
                    <a:pt x="97443" y="303759"/>
                  </a:lnTo>
                  <a:lnTo>
                    <a:pt x="85057" y="306120"/>
                  </a:lnTo>
                  <a:lnTo>
                    <a:pt x="68485" y="308717"/>
                  </a:lnTo>
                  <a:lnTo>
                    <a:pt x="42114" y="3119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833202" y="684352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5380062" y="1057761"/>
            <a:ext cx="1158136" cy="711027"/>
            <a:chOff x="5380062" y="1057761"/>
            <a:chExt cx="1158136" cy="711027"/>
          </a:xfrm>
        </p:grpSpPr>
        <p:sp>
          <p:nvSpPr>
            <p:cNvPr id="34" name="Freeform 33"/>
            <p:cNvSpPr/>
            <p:nvPr/>
          </p:nvSpPr>
          <p:spPr>
            <a:xfrm>
              <a:off x="5447608" y="1057761"/>
              <a:ext cx="151798" cy="247773"/>
            </a:xfrm>
            <a:custGeom>
              <a:avLst/>
              <a:gdLst/>
              <a:ahLst/>
              <a:cxnLst/>
              <a:rect l="0" t="0" r="0" b="0"/>
              <a:pathLst>
                <a:path w="151798" h="247773">
                  <a:moveTo>
                    <a:pt x="6153" y="16145"/>
                  </a:moveTo>
                  <a:lnTo>
                    <a:pt x="833" y="21184"/>
                  </a:lnTo>
                  <a:lnTo>
                    <a:pt x="0" y="20430"/>
                  </a:lnTo>
                  <a:lnTo>
                    <a:pt x="2702" y="16772"/>
                  </a:lnTo>
                  <a:lnTo>
                    <a:pt x="7745" y="12422"/>
                  </a:lnTo>
                  <a:lnTo>
                    <a:pt x="14608" y="8228"/>
                  </a:lnTo>
                  <a:lnTo>
                    <a:pt x="23128" y="4668"/>
                  </a:lnTo>
                  <a:lnTo>
                    <a:pt x="33078" y="1897"/>
                  </a:lnTo>
                  <a:lnTo>
                    <a:pt x="43845" y="181"/>
                  </a:lnTo>
                  <a:lnTo>
                    <a:pt x="54534" y="0"/>
                  </a:lnTo>
                  <a:lnTo>
                    <a:pt x="64641" y="1474"/>
                  </a:lnTo>
                  <a:lnTo>
                    <a:pt x="73883" y="4581"/>
                  </a:lnTo>
                  <a:lnTo>
                    <a:pt x="82019" y="9333"/>
                  </a:lnTo>
                  <a:lnTo>
                    <a:pt x="89037" y="15565"/>
                  </a:lnTo>
                  <a:lnTo>
                    <a:pt x="94766" y="23002"/>
                  </a:lnTo>
                  <a:lnTo>
                    <a:pt x="98801" y="31356"/>
                  </a:lnTo>
                  <a:lnTo>
                    <a:pt x="101068" y="40379"/>
                  </a:lnTo>
                  <a:lnTo>
                    <a:pt x="101627" y="49875"/>
                  </a:lnTo>
                  <a:lnTo>
                    <a:pt x="100490" y="59702"/>
                  </a:lnTo>
                  <a:lnTo>
                    <a:pt x="97838" y="69752"/>
                  </a:lnTo>
                  <a:lnTo>
                    <a:pt x="93958" y="79788"/>
                  </a:lnTo>
                  <a:lnTo>
                    <a:pt x="89145" y="89453"/>
                  </a:lnTo>
                  <a:lnTo>
                    <a:pt x="83709" y="98577"/>
                  </a:lnTo>
                  <a:lnTo>
                    <a:pt x="79810" y="106882"/>
                  </a:lnTo>
                  <a:lnTo>
                    <a:pt x="79973" y="113684"/>
                  </a:lnTo>
                  <a:lnTo>
                    <a:pt x="83489" y="118916"/>
                  </a:lnTo>
                  <a:lnTo>
                    <a:pt x="89310" y="123528"/>
                  </a:lnTo>
                  <a:lnTo>
                    <a:pt x="96521" y="128244"/>
                  </a:lnTo>
                  <a:lnTo>
                    <a:pt x="104300" y="133361"/>
                  </a:lnTo>
                  <a:lnTo>
                    <a:pt x="112172" y="138926"/>
                  </a:lnTo>
                  <a:lnTo>
                    <a:pt x="119938" y="144882"/>
                  </a:lnTo>
                  <a:lnTo>
                    <a:pt x="127546" y="151148"/>
                  </a:lnTo>
                  <a:lnTo>
                    <a:pt x="134987" y="157646"/>
                  </a:lnTo>
                  <a:lnTo>
                    <a:pt x="141801" y="164476"/>
                  </a:lnTo>
                  <a:lnTo>
                    <a:pt x="147095" y="171897"/>
                  </a:lnTo>
                  <a:lnTo>
                    <a:pt x="150496" y="179994"/>
                  </a:lnTo>
                  <a:lnTo>
                    <a:pt x="151797" y="188380"/>
                  </a:lnTo>
                  <a:lnTo>
                    <a:pt x="150701" y="196323"/>
                  </a:lnTo>
                  <a:lnTo>
                    <a:pt x="147288" y="203441"/>
                  </a:lnTo>
                  <a:lnTo>
                    <a:pt x="141761" y="209693"/>
                  </a:lnTo>
                  <a:lnTo>
                    <a:pt x="134247" y="215201"/>
                  </a:lnTo>
                  <a:lnTo>
                    <a:pt x="125008" y="220122"/>
                  </a:lnTo>
                  <a:lnTo>
                    <a:pt x="114232" y="224445"/>
                  </a:lnTo>
                  <a:lnTo>
                    <a:pt x="101951" y="227984"/>
                  </a:lnTo>
                  <a:lnTo>
                    <a:pt x="88336" y="230707"/>
                  </a:lnTo>
                  <a:lnTo>
                    <a:pt x="74013" y="232909"/>
                  </a:lnTo>
                  <a:lnTo>
                    <a:pt x="58380" y="235455"/>
                  </a:lnTo>
                  <a:lnTo>
                    <a:pt x="37831" y="239684"/>
                  </a:lnTo>
                  <a:lnTo>
                    <a:pt x="6153" y="2477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380062" y="1369107"/>
              <a:ext cx="326384" cy="31184"/>
            </a:xfrm>
            <a:custGeom>
              <a:avLst/>
              <a:gdLst/>
              <a:ahLst/>
              <a:cxnLst/>
              <a:rect l="0" t="0" r="0" b="0"/>
              <a:pathLst>
                <a:path w="326384" h="31184">
                  <a:moveTo>
                    <a:pt x="326383" y="10126"/>
                  </a:moveTo>
                  <a:lnTo>
                    <a:pt x="311714" y="7259"/>
                  </a:lnTo>
                  <a:lnTo>
                    <a:pt x="297803" y="5117"/>
                  </a:lnTo>
                  <a:lnTo>
                    <a:pt x="283306" y="3514"/>
                  </a:lnTo>
                  <a:lnTo>
                    <a:pt x="268104" y="2333"/>
                  </a:lnTo>
                  <a:lnTo>
                    <a:pt x="252279" y="1485"/>
                  </a:lnTo>
                  <a:lnTo>
                    <a:pt x="235964" y="887"/>
                  </a:lnTo>
                  <a:lnTo>
                    <a:pt x="219446" y="473"/>
                  </a:lnTo>
                  <a:lnTo>
                    <a:pt x="203138" y="189"/>
                  </a:lnTo>
                  <a:lnTo>
                    <a:pt x="187247" y="0"/>
                  </a:lnTo>
                  <a:lnTo>
                    <a:pt x="171799" y="42"/>
                  </a:lnTo>
                  <a:lnTo>
                    <a:pt x="156734" y="602"/>
                  </a:lnTo>
                  <a:lnTo>
                    <a:pt x="141966" y="1792"/>
                  </a:lnTo>
                  <a:lnTo>
                    <a:pt x="127421" y="3405"/>
                  </a:lnTo>
                  <a:lnTo>
                    <a:pt x="113034" y="5026"/>
                  </a:lnTo>
                  <a:lnTo>
                    <a:pt x="98757" y="6420"/>
                  </a:lnTo>
                  <a:lnTo>
                    <a:pt x="84558" y="7847"/>
                  </a:lnTo>
                  <a:lnTo>
                    <a:pt x="70411" y="9943"/>
                  </a:lnTo>
                  <a:lnTo>
                    <a:pt x="56318" y="13014"/>
                  </a:lnTo>
                  <a:lnTo>
                    <a:pt x="42874" y="16738"/>
                  </a:lnTo>
                  <a:lnTo>
                    <a:pt x="29936" y="20713"/>
                  </a:lnTo>
                  <a:lnTo>
                    <a:pt x="16367" y="25292"/>
                  </a:lnTo>
                  <a:lnTo>
                    <a:pt x="0" y="311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580103" y="1505575"/>
              <a:ext cx="2" cy="263213"/>
            </a:xfrm>
            <a:custGeom>
              <a:avLst/>
              <a:gdLst/>
              <a:ahLst/>
              <a:cxnLst/>
              <a:rect l="0" t="0" r="0" b="0"/>
              <a:pathLst>
                <a:path w="2" h="263213">
                  <a:moveTo>
                    <a:pt x="0" y="0"/>
                  </a:moveTo>
                  <a:lnTo>
                    <a:pt x="0" y="11735"/>
                  </a:lnTo>
                  <a:lnTo>
                    <a:pt x="1" y="22864"/>
                  </a:lnTo>
                  <a:lnTo>
                    <a:pt x="1" y="34462"/>
                  </a:lnTo>
                  <a:lnTo>
                    <a:pt x="1" y="46623"/>
                  </a:lnTo>
                  <a:lnTo>
                    <a:pt x="1" y="59283"/>
                  </a:lnTo>
                  <a:lnTo>
                    <a:pt x="1" y="72344"/>
                  </a:lnTo>
                  <a:lnTo>
                    <a:pt x="1" y="85869"/>
                  </a:lnTo>
                  <a:lnTo>
                    <a:pt x="1" y="100082"/>
                  </a:lnTo>
                  <a:lnTo>
                    <a:pt x="1" y="115050"/>
                  </a:lnTo>
                  <a:lnTo>
                    <a:pt x="1" y="130695"/>
                  </a:lnTo>
                  <a:lnTo>
                    <a:pt x="1" y="146882"/>
                  </a:lnTo>
                  <a:lnTo>
                    <a:pt x="1" y="163467"/>
                  </a:lnTo>
                  <a:lnTo>
                    <a:pt x="1" y="180158"/>
                  </a:lnTo>
                  <a:lnTo>
                    <a:pt x="1" y="198464"/>
                  </a:lnTo>
                  <a:lnTo>
                    <a:pt x="0" y="223347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460434" y="1505575"/>
              <a:ext cx="119670" cy="151981"/>
            </a:xfrm>
            <a:custGeom>
              <a:avLst/>
              <a:gdLst/>
              <a:ahLst/>
              <a:cxnLst/>
              <a:rect l="0" t="0" r="0" b="0"/>
              <a:pathLst>
                <a:path w="119670" h="151981">
                  <a:moveTo>
                    <a:pt x="119669" y="126342"/>
                  </a:moveTo>
                  <a:lnTo>
                    <a:pt x="110868" y="129343"/>
                  </a:lnTo>
                  <a:lnTo>
                    <a:pt x="102521" y="132765"/>
                  </a:lnTo>
                  <a:lnTo>
                    <a:pt x="93818" y="136952"/>
                  </a:lnTo>
                  <a:lnTo>
                    <a:pt x="84525" y="141506"/>
                  </a:lnTo>
                  <a:lnTo>
                    <a:pt x="74381" y="145691"/>
                  </a:lnTo>
                  <a:lnTo>
                    <a:pt x="63345" y="149106"/>
                  </a:lnTo>
                  <a:lnTo>
                    <a:pt x="51851" y="151371"/>
                  </a:lnTo>
                  <a:lnTo>
                    <a:pt x="40678" y="151980"/>
                  </a:lnTo>
                  <a:lnTo>
                    <a:pt x="30251" y="150816"/>
                  </a:lnTo>
                  <a:lnTo>
                    <a:pt x="20964" y="147762"/>
                  </a:lnTo>
                  <a:lnTo>
                    <a:pt x="13332" y="142520"/>
                  </a:lnTo>
                  <a:lnTo>
                    <a:pt x="7467" y="135148"/>
                  </a:lnTo>
                  <a:lnTo>
                    <a:pt x="3326" y="126132"/>
                  </a:lnTo>
                  <a:lnTo>
                    <a:pt x="898" y="116180"/>
                  </a:lnTo>
                  <a:lnTo>
                    <a:pt x="0" y="105785"/>
                  </a:lnTo>
                  <a:lnTo>
                    <a:pt x="341" y="95045"/>
                  </a:lnTo>
                  <a:lnTo>
                    <a:pt x="1625" y="83778"/>
                  </a:lnTo>
                  <a:lnTo>
                    <a:pt x="3594" y="71912"/>
                  </a:lnTo>
                  <a:lnTo>
                    <a:pt x="6087" y="59722"/>
                  </a:lnTo>
                  <a:lnTo>
                    <a:pt x="9380" y="46348"/>
                  </a:lnTo>
                  <a:lnTo>
                    <a:pt x="14875" y="28380"/>
                  </a:lnTo>
                  <a:lnTo>
                    <a:pt x="249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843316" y="1361039"/>
              <a:ext cx="94757" cy="7666"/>
            </a:xfrm>
            <a:custGeom>
              <a:avLst/>
              <a:gdLst/>
              <a:ahLst/>
              <a:cxnLst/>
              <a:rect l="0" t="0" r="0" b="0"/>
              <a:pathLst>
                <a:path w="94757" h="7666">
                  <a:moveTo>
                    <a:pt x="94756" y="7665"/>
                  </a:moveTo>
                  <a:lnTo>
                    <a:pt x="85888" y="4798"/>
                  </a:lnTo>
                  <a:lnTo>
                    <a:pt x="76901" y="2657"/>
                  </a:lnTo>
                  <a:lnTo>
                    <a:pt x="66915" y="1058"/>
                  </a:lnTo>
                  <a:lnTo>
                    <a:pt x="56180" y="77"/>
                  </a:lnTo>
                  <a:lnTo>
                    <a:pt x="44040" y="0"/>
                  </a:lnTo>
                  <a:lnTo>
                    <a:pt x="27190" y="1937"/>
                  </a:lnTo>
                  <a:lnTo>
                    <a:pt x="0" y="76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853844" y="1410818"/>
              <a:ext cx="105286" cy="27659"/>
            </a:xfrm>
            <a:custGeom>
              <a:avLst/>
              <a:gdLst/>
              <a:ahLst/>
              <a:cxnLst/>
              <a:rect l="0" t="0" r="0" b="0"/>
              <a:pathLst>
                <a:path w="105286" h="27659">
                  <a:moveTo>
                    <a:pt x="105285" y="0"/>
                  </a:moveTo>
                  <a:lnTo>
                    <a:pt x="96483" y="5801"/>
                  </a:lnTo>
                  <a:lnTo>
                    <a:pt x="88137" y="10725"/>
                  </a:lnTo>
                  <a:lnTo>
                    <a:pt x="79434" y="15223"/>
                  </a:lnTo>
                  <a:lnTo>
                    <a:pt x="70140" y="19271"/>
                  </a:lnTo>
                  <a:lnTo>
                    <a:pt x="59997" y="22636"/>
                  </a:lnTo>
                  <a:lnTo>
                    <a:pt x="48970" y="25240"/>
                  </a:lnTo>
                  <a:lnTo>
                    <a:pt x="37777" y="26969"/>
                  </a:lnTo>
                  <a:lnTo>
                    <a:pt x="26687" y="27658"/>
                  </a:lnTo>
                  <a:lnTo>
                    <a:pt x="14725" y="2625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064414" y="1389761"/>
              <a:ext cx="473784" cy="10405"/>
            </a:xfrm>
            <a:custGeom>
              <a:avLst/>
              <a:gdLst/>
              <a:ahLst/>
              <a:cxnLst/>
              <a:rect l="0" t="0" r="0" b="0"/>
              <a:pathLst>
                <a:path w="473784" h="10405">
                  <a:moveTo>
                    <a:pt x="0" y="0"/>
                  </a:moveTo>
                  <a:lnTo>
                    <a:pt x="8869" y="2867"/>
                  </a:lnTo>
                  <a:lnTo>
                    <a:pt x="17856" y="5009"/>
                  </a:lnTo>
                  <a:lnTo>
                    <a:pt x="27855" y="6612"/>
                  </a:lnTo>
                  <a:lnTo>
                    <a:pt x="39009" y="7793"/>
                  </a:lnTo>
                  <a:lnTo>
                    <a:pt x="51469" y="8641"/>
                  </a:lnTo>
                  <a:lnTo>
                    <a:pt x="65181" y="9239"/>
                  </a:lnTo>
                  <a:lnTo>
                    <a:pt x="79944" y="9653"/>
                  </a:lnTo>
                  <a:lnTo>
                    <a:pt x="95522" y="9937"/>
                  </a:lnTo>
                  <a:lnTo>
                    <a:pt x="111694" y="10130"/>
                  </a:lnTo>
                  <a:lnTo>
                    <a:pt x="128127" y="10261"/>
                  </a:lnTo>
                  <a:lnTo>
                    <a:pt x="144385" y="10350"/>
                  </a:lnTo>
                  <a:lnTo>
                    <a:pt x="160250" y="10404"/>
                  </a:lnTo>
                  <a:lnTo>
                    <a:pt x="175852" y="10271"/>
                  </a:lnTo>
                  <a:lnTo>
                    <a:pt x="191555" y="9649"/>
                  </a:lnTo>
                  <a:lnTo>
                    <a:pt x="207567" y="8419"/>
                  </a:lnTo>
                  <a:lnTo>
                    <a:pt x="223934" y="6778"/>
                  </a:lnTo>
                  <a:lnTo>
                    <a:pt x="240615" y="5138"/>
                  </a:lnTo>
                  <a:lnTo>
                    <a:pt x="257545" y="3740"/>
                  </a:lnTo>
                  <a:lnTo>
                    <a:pt x="274661" y="2651"/>
                  </a:lnTo>
                  <a:lnTo>
                    <a:pt x="291911" y="1845"/>
                  </a:lnTo>
                  <a:lnTo>
                    <a:pt x="309251" y="1269"/>
                  </a:lnTo>
                  <a:lnTo>
                    <a:pt x="326488" y="865"/>
                  </a:lnTo>
                  <a:lnTo>
                    <a:pt x="343295" y="586"/>
                  </a:lnTo>
                  <a:lnTo>
                    <a:pt x="359526" y="395"/>
                  </a:lnTo>
                  <a:lnTo>
                    <a:pt x="375206" y="266"/>
                  </a:lnTo>
                  <a:lnTo>
                    <a:pt x="390429" y="178"/>
                  </a:lnTo>
                  <a:lnTo>
                    <a:pt x="405289" y="120"/>
                  </a:lnTo>
                  <a:lnTo>
                    <a:pt x="419465" y="80"/>
                  </a:lnTo>
                  <a:lnTo>
                    <a:pt x="433726" y="49"/>
                  </a:lnTo>
                  <a:lnTo>
                    <a:pt x="450445" y="24"/>
                  </a:lnTo>
                  <a:lnTo>
                    <a:pt x="47378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5359005" y="2082070"/>
            <a:ext cx="1179193" cy="697454"/>
            <a:chOff x="5359005" y="2082070"/>
            <a:chExt cx="1179193" cy="697454"/>
          </a:xfrm>
        </p:grpSpPr>
        <p:sp>
          <p:nvSpPr>
            <p:cNvPr id="42" name="Freeform 41"/>
            <p:cNvSpPr/>
            <p:nvPr/>
          </p:nvSpPr>
          <p:spPr>
            <a:xfrm>
              <a:off x="5410873" y="2082070"/>
              <a:ext cx="221874" cy="297519"/>
            </a:xfrm>
            <a:custGeom>
              <a:avLst/>
              <a:gdLst/>
              <a:ahLst/>
              <a:cxnLst/>
              <a:rect l="0" t="0" r="0" b="0"/>
              <a:pathLst>
                <a:path w="221874" h="297519">
                  <a:moveTo>
                    <a:pt x="42888" y="44686"/>
                  </a:moveTo>
                  <a:lnTo>
                    <a:pt x="45889" y="35952"/>
                  </a:lnTo>
                  <a:lnTo>
                    <a:pt x="49311" y="28245"/>
                  </a:lnTo>
                  <a:lnTo>
                    <a:pt x="53517" y="20852"/>
                  </a:lnTo>
                  <a:lnTo>
                    <a:pt x="58762" y="13937"/>
                  </a:lnTo>
                  <a:lnTo>
                    <a:pt x="65541" y="8055"/>
                  </a:lnTo>
                  <a:lnTo>
                    <a:pt x="73968" y="3449"/>
                  </a:lnTo>
                  <a:lnTo>
                    <a:pt x="83535" y="529"/>
                  </a:lnTo>
                  <a:lnTo>
                    <a:pt x="93330" y="0"/>
                  </a:lnTo>
                  <a:lnTo>
                    <a:pt x="102795" y="2021"/>
                  </a:lnTo>
                  <a:lnTo>
                    <a:pt x="111587" y="6294"/>
                  </a:lnTo>
                  <a:lnTo>
                    <a:pt x="119411" y="12359"/>
                  </a:lnTo>
                  <a:lnTo>
                    <a:pt x="126224" y="19771"/>
                  </a:lnTo>
                  <a:lnTo>
                    <a:pt x="132154" y="28320"/>
                  </a:lnTo>
                  <a:lnTo>
                    <a:pt x="137387" y="38027"/>
                  </a:lnTo>
                  <a:lnTo>
                    <a:pt x="142095" y="48811"/>
                  </a:lnTo>
                  <a:lnTo>
                    <a:pt x="146260" y="60491"/>
                  </a:lnTo>
                  <a:lnTo>
                    <a:pt x="149687" y="72863"/>
                  </a:lnTo>
                  <a:lnTo>
                    <a:pt x="152323" y="85739"/>
                  </a:lnTo>
                  <a:lnTo>
                    <a:pt x="154093" y="98809"/>
                  </a:lnTo>
                  <a:lnTo>
                    <a:pt x="154832" y="111657"/>
                  </a:lnTo>
                  <a:lnTo>
                    <a:pt x="154550" y="124080"/>
                  </a:lnTo>
                  <a:lnTo>
                    <a:pt x="153393" y="136218"/>
                  </a:lnTo>
                  <a:lnTo>
                    <a:pt x="151554" y="148441"/>
                  </a:lnTo>
                  <a:lnTo>
                    <a:pt x="149208" y="160961"/>
                  </a:lnTo>
                  <a:lnTo>
                    <a:pt x="146500" y="173658"/>
                  </a:lnTo>
                  <a:lnTo>
                    <a:pt x="143536" y="186190"/>
                  </a:lnTo>
                  <a:lnTo>
                    <a:pt x="140392" y="198359"/>
                  </a:lnTo>
                  <a:lnTo>
                    <a:pt x="136959" y="209972"/>
                  </a:lnTo>
                  <a:lnTo>
                    <a:pt x="132970" y="220770"/>
                  </a:lnTo>
                  <a:lnTo>
                    <a:pt x="128319" y="230698"/>
                  </a:lnTo>
                  <a:lnTo>
                    <a:pt x="123060" y="239856"/>
                  </a:lnTo>
                  <a:lnTo>
                    <a:pt x="117305" y="248401"/>
                  </a:lnTo>
                  <a:lnTo>
                    <a:pt x="111168" y="256482"/>
                  </a:lnTo>
                  <a:lnTo>
                    <a:pt x="104590" y="264064"/>
                  </a:lnTo>
                  <a:lnTo>
                    <a:pt x="97343" y="270937"/>
                  </a:lnTo>
                  <a:lnTo>
                    <a:pt x="89356" y="277044"/>
                  </a:lnTo>
                  <a:lnTo>
                    <a:pt x="80704" y="282468"/>
                  </a:lnTo>
                  <a:lnTo>
                    <a:pt x="71519" y="287346"/>
                  </a:lnTo>
                  <a:lnTo>
                    <a:pt x="61935" y="291799"/>
                  </a:lnTo>
                  <a:lnTo>
                    <a:pt x="52229" y="295450"/>
                  </a:lnTo>
                  <a:lnTo>
                    <a:pt x="42793" y="297467"/>
                  </a:lnTo>
                  <a:lnTo>
                    <a:pt x="33824" y="297518"/>
                  </a:lnTo>
                  <a:lnTo>
                    <a:pt x="25498" y="295586"/>
                  </a:lnTo>
                  <a:lnTo>
                    <a:pt x="18051" y="291697"/>
                  </a:lnTo>
                  <a:lnTo>
                    <a:pt x="11534" y="286074"/>
                  </a:lnTo>
                  <a:lnTo>
                    <a:pt x="6156" y="278893"/>
                  </a:lnTo>
                  <a:lnTo>
                    <a:pt x="2367" y="270186"/>
                  </a:lnTo>
                  <a:lnTo>
                    <a:pt x="271" y="260126"/>
                  </a:lnTo>
                  <a:lnTo>
                    <a:pt x="0" y="249459"/>
                  </a:lnTo>
                  <a:lnTo>
                    <a:pt x="1861" y="239373"/>
                  </a:lnTo>
                  <a:lnTo>
                    <a:pt x="5819" y="230494"/>
                  </a:lnTo>
                  <a:lnTo>
                    <a:pt x="11560" y="223230"/>
                  </a:lnTo>
                  <a:lnTo>
                    <a:pt x="18693" y="218027"/>
                  </a:lnTo>
                  <a:lnTo>
                    <a:pt x="26852" y="214905"/>
                  </a:lnTo>
                  <a:lnTo>
                    <a:pt x="35581" y="213741"/>
                  </a:lnTo>
                  <a:lnTo>
                    <a:pt x="44352" y="214456"/>
                  </a:lnTo>
                  <a:lnTo>
                    <a:pt x="52881" y="216814"/>
                  </a:lnTo>
                  <a:lnTo>
                    <a:pt x="61250" y="220324"/>
                  </a:lnTo>
                  <a:lnTo>
                    <a:pt x="69789" y="224355"/>
                  </a:lnTo>
                  <a:lnTo>
                    <a:pt x="78681" y="228508"/>
                  </a:lnTo>
                  <a:lnTo>
                    <a:pt x="87791" y="232768"/>
                  </a:lnTo>
                  <a:lnTo>
                    <a:pt x="96760" y="237387"/>
                  </a:lnTo>
                  <a:lnTo>
                    <a:pt x="105394" y="242491"/>
                  </a:lnTo>
                  <a:lnTo>
                    <a:pt x="113819" y="247902"/>
                  </a:lnTo>
                  <a:lnTo>
                    <a:pt x="122389" y="253235"/>
                  </a:lnTo>
                  <a:lnTo>
                    <a:pt x="131308" y="258264"/>
                  </a:lnTo>
                  <a:lnTo>
                    <a:pt x="140773" y="262776"/>
                  </a:lnTo>
                  <a:lnTo>
                    <a:pt x="151046" y="266502"/>
                  </a:lnTo>
                  <a:lnTo>
                    <a:pt x="162170" y="269375"/>
                  </a:lnTo>
                  <a:lnTo>
                    <a:pt x="173630" y="271494"/>
                  </a:lnTo>
                  <a:lnTo>
                    <a:pt x="185676" y="273236"/>
                  </a:lnTo>
                  <a:lnTo>
                    <a:pt x="200481" y="274755"/>
                  </a:lnTo>
                  <a:lnTo>
                    <a:pt x="221873" y="2763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359005" y="2432082"/>
              <a:ext cx="347441" cy="21058"/>
            </a:xfrm>
            <a:custGeom>
              <a:avLst/>
              <a:gdLst/>
              <a:ahLst/>
              <a:cxnLst/>
              <a:rect l="0" t="0" r="0" b="0"/>
              <a:pathLst>
                <a:path w="347441" h="21058">
                  <a:moveTo>
                    <a:pt x="347440" y="0"/>
                  </a:moveTo>
                  <a:lnTo>
                    <a:pt x="335639" y="0"/>
                  </a:lnTo>
                  <a:lnTo>
                    <a:pt x="323869" y="1"/>
                  </a:lnTo>
                  <a:lnTo>
                    <a:pt x="310983" y="5"/>
                  </a:lnTo>
                  <a:lnTo>
                    <a:pt x="297308" y="178"/>
                  </a:lnTo>
                  <a:lnTo>
                    <a:pt x="283628" y="826"/>
                  </a:lnTo>
                  <a:lnTo>
                    <a:pt x="270407" y="2075"/>
                  </a:lnTo>
                  <a:lnTo>
                    <a:pt x="257610" y="3728"/>
                  </a:lnTo>
                  <a:lnTo>
                    <a:pt x="244882" y="5376"/>
                  </a:lnTo>
                  <a:lnTo>
                    <a:pt x="231986" y="6779"/>
                  </a:lnTo>
                  <a:lnTo>
                    <a:pt x="218682" y="7872"/>
                  </a:lnTo>
                  <a:lnTo>
                    <a:pt x="204671" y="8679"/>
                  </a:lnTo>
                  <a:lnTo>
                    <a:pt x="189871" y="9258"/>
                  </a:lnTo>
                  <a:lnTo>
                    <a:pt x="174522" y="9663"/>
                  </a:lnTo>
                  <a:lnTo>
                    <a:pt x="159072" y="9942"/>
                  </a:lnTo>
                  <a:lnTo>
                    <a:pt x="143798" y="10138"/>
                  </a:lnTo>
                  <a:lnTo>
                    <a:pt x="128950" y="10440"/>
                  </a:lnTo>
                  <a:lnTo>
                    <a:pt x="114827" y="11176"/>
                  </a:lnTo>
                  <a:lnTo>
                    <a:pt x="101510" y="12484"/>
                  </a:lnTo>
                  <a:lnTo>
                    <a:pt x="88753" y="14176"/>
                  </a:lnTo>
                  <a:lnTo>
                    <a:pt x="76107" y="15851"/>
                  </a:lnTo>
                  <a:lnTo>
                    <a:pt x="63309" y="17271"/>
                  </a:lnTo>
                  <a:lnTo>
                    <a:pt x="50687" y="18379"/>
                  </a:lnTo>
                  <a:lnTo>
                    <a:pt x="37720" y="19316"/>
                  </a:lnTo>
                  <a:lnTo>
                    <a:pt x="22146" y="2016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432704" y="2545792"/>
              <a:ext cx="148326" cy="233732"/>
            </a:xfrm>
            <a:custGeom>
              <a:avLst/>
              <a:gdLst/>
              <a:ahLst/>
              <a:cxnLst/>
              <a:rect l="0" t="0" r="0" b="0"/>
              <a:pathLst>
                <a:path w="148326" h="233732">
                  <a:moveTo>
                    <a:pt x="21057" y="23161"/>
                  </a:moveTo>
                  <a:lnTo>
                    <a:pt x="26992" y="17360"/>
                  </a:lnTo>
                  <a:lnTo>
                    <a:pt x="33196" y="12436"/>
                  </a:lnTo>
                  <a:lnTo>
                    <a:pt x="40292" y="7943"/>
                  </a:lnTo>
                  <a:lnTo>
                    <a:pt x="48233" y="4068"/>
                  </a:lnTo>
                  <a:lnTo>
                    <a:pt x="56879" y="1351"/>
                  </a:lnTo>
                  <a:lnTo>
                    <a:pt x="66070" y="0"/>
                  </a:lnTo>
                  <a:lnTo>
                    <a:pt x="75496" y="72"/>
                  </a:lnTo>
                  <a:lnTo>
                    <a:pt x="84738" y="1638"/>
                  </a:lnTo>
                  <a:lnTo>
                    <a:pt x="93563" y="4586"/>
                  </a:lnTo>
                  <a:lnTo>
                    <a:pt x="101453" y="8835"/>
                  </a:lnTo>
                  <a:lnTo>
                    <a:pt x="107541" y="14428"/>
                  </a:lnTo>
                  <a:lnTo>
                    <a:pt x="111515" y="21257"/>
                  </a:lnTo>
                  <a:lnTo>
                    <a:pt x="113386" y="28942"/>
                  </a:lnTo>
                  <a:lnTo>
                    <a:pt x="113212" y="36937"/>
                  </a:lnTo>
                  <a:lnTo>
                    <a:pt x="111240" y="44901"/>
                  </a:lnTo>
                  <a:lnTo>
                    <a:pt x="107665" y="52533"/>
                  </a:lnTo>
                  <a:lnTo>
                    <a:pt x="102534" y="59506"/>
                  </a:lnTo>
                  <a:lnTo>
                    <a:pt x="96048" y="65728"/>
                  </a:lnTo>
                  <a:lnTo>
                    <a:pt x="89745" y="71824"/>
                  </a:lnTo>
                  <a:lnTo>
                    <a:pt x="87087" y="78698"/>
                  </a:lnTo>
                  <a:lnTo>
                    <a:pt x="89382" y="85935"/>
                  </a:lnTo>
                  <a:lnTo>
                    <a:pt x="94691" y="92778"/>
                  </a:lnTo>
                  <a:lnTo>
                    <a:pt x="101603" y="99482"/>
                  </a:lnTo>
                  <a:lnTo>
                    <a:pt x="109174" y="106592"/>
                  </a:lnTo>
                  <a:lnTo>
                    <a:pt x="116890" y="114365"/>
                  </a:lnTo>
                  <a:lnTo>
                    <a:pt x="124376" y="122812"/>
                  </a:lnTo>
                  <a:lnTo>
                    <a:pt x="131259" y="131829"/>
                  </a:lnTo>
                  <a:lnTo>
                    <a:pt x="137400" y="141289"/>
                  </a:lnTo>
                  <a:lnTo>
                    <a:pt x="142525" y="151076"/>
                  </a:lnTo>
                  <a:lnTo>
                    <a:pt x="146146" y="161094"/>
                  </a:lnTo>
                  <a:lnTo>
                    <a:pt x="148128" y="171271"/>
                  </a:lnTo>
                  <a:lnTo>
                    <a:pt x="148325" y="181392"/>
                  </a:lnTo>
                  <a:lnTo>
                    <a:pt x="146413" y="191114"/>
                  </a:lnTo>
                  <a:lnTo>
                    <a:pt x="142413" y="200273"/>
                  </a:lnTo>
                  <a:lnTo>
                    <a:pt x="136304" y="208559"/>
                  </a:lnTo>
                  <a:lnTo>
                    <a:pt x="127860" y="215446"/>
                  </a:lnTo>
                  <a:lnTo>
                    <a:pt x="117184" y="220780"/>
                  </a:lnTo>
                  <a:lnTo>
                    <a:pt x="104797" y="224718"/>
                  </a:lnTo>
                  <a:lnTo>
                    <a:pt x="91428" y="227535"/>
                  </a:lnTo>
                  <a:lnTo>
                    <a:pt x="77599" y="229507"/>
                  </a:lnTo>
                  <a:lnTo>
                    <a:pt x="63803" y="230872"/>
                  </a:lnTo>
                  <a:lnTo>
                    <a:pt x="49037" y="231953"/>
                  </a:lnTo>
                  <a:lnTo>
                    <a:pt x="29778" y="232852"/>
                  </a:lnTo>
                  <a:lnTo>
                    <a:pt x="0" y="2337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759088" y="2411025"/>
              <a:ext cx="115814" cy="2"/>
            </a:xfrm>
            <a:custGeom>
              <a:avLst/>
              <a:gdLst/>
              <a:ahLst/>
              <a:cxnLst/>
              <a:rect l="0" t="0" r="0" b="0"/>
              <a:pathLst>
                <a:path w="115814" h="2">
                  <a:moveTo>
                    <a:pt x="115813" y="1"/>
                  </a:moveTo>
                  <a:lnTo>
                    <a:pt x="104078" y="1"/>
                  </a:lnTo>
                  <a:lnTo>
                    <a:pt x="92949" y="0"/>
                  </a:lnTo>
                  <a:lnTo>
                    <a:pt x="81355" y="0"/>
                  </a:lnTo>
                  <a:lnTo>
                    <a:pt x="69236" y="0"/>
                  </a:lnTo>
                  <a:lnTo>
                    <a:pt x="55216" y="0"/>
                  </a:lnTo>
                  <a:lnTo>
                    <a:pt x="34706" y="1"/>
                  </a:lnTo>
                  <a:lnTo>
                    <a:pt x="0" y="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748559" y="2484725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10528"/>
                  </a:moveTo>
                  <a:lnTo>
                    <a:pt x="114607" y="7662"/>
                  </a:lnTo>
                  <a:lnTo>
                    <a:pt x="103478" y="5520"/>
                  </a:lnTo>
                  <a:lnTo>
                    <a:pt x="91880" y="3917"/>
                  </a:lnTo>
                  <a:lnTo>
                    <a:pt x="79719" y="2736"/>
                  </a:lnTo>
                  <a:lnTo>
                    <a:pt x="67059" y="1888"/>
                  </a:lnTo>
                  <a:lnTo>
                    <a:pt x="54021" y="1290"/>
                  </a:lnTo>
                  <a:lnTo>
                    <a:pt x="41313" y="875"/>
                  </a:lnTo>
                  <a:lnTo>
                    <a:pt x="28962" y="545"/>
                  </a:lnTo>
                  <a:lnTo>
                    <a:pt x="15884" y="27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022300" y="2433126"/>
              <a:ext cx="515898" cy="9486"/>
            </a:xfrm>
            <a:custGeom>
              <a:avLst/>
              <a:gdLst/>
              <a:ahLst/>
              <a:cxnLst/>
              <a:rect l="0" t="0" r="0" b="0"/>
              <a:pathLst>
                <a:path w="515898" h="9486">
                  <a:moveTo>
                    <a:pt x="0" y="9485"/>
                  </a:moveTo>
                  <a:lnTo>
                    <a:pt x="11735" y="9485"/>
                  </a:lnTo>
                  <a:lnTo>
                    <a:pt x="22864" y="9485"/>
                  </a:lnTo>
                  <a:lnTo>
                    <a:pt x="34462" y="9485"/>
                  </a:lnTo>
                  <a:lnTo>
                    <a:pt x="46623" y="9485"/>
                  </a:lnTo>
                  <a:lnTo>
                    <a:pt x="59284" y="9485"/>
                  </a:lnTo>
                  <a:lnTo>
                    <a:pt x="72340" y="9485"/>
                  </a:lnTo>
                  <a:lnTo>
                    <a:pt x="85692" y="9485"/>
                  </a:lnTo>
                  <a:lnTo>
                    <a:pt x="99257" y="9485"/>
                  </a:lnTo>
                  <a:lnTo>
                    <a:pt x="112977" y="9485"/>
                  </a:lnTo>
                  <a:lnTo>
                    <a:pt x="126969" y="9485"/>
                  </a:lnTo>
                  <a:lnTo>
                    <a:pt x="141507" y="9485"/>
                  </a:lnTo>
                  <a:lnTo>
                    <a:pt x="156694" y="9485"/>
                  </a:lnTo>
                  <a:lnTo>
                    <a:pt x="172318" y="9485"/>
                  </a:lnTo>
                  <a:lnTo>
                    <a:pt x="187960" y="9485"/>
                  </a:lnTo>
                  <a:lnTo>
                    <a:pt x="203375" y="9480"/>
                  </a:lnTo>
                  <a:lnTo>
                    <a:pt x="218658" y="9308"/>
                  </a:lnTo>
                  <a:lnTo>
                    <a:pt x="234139" y="8659"/>
                  </a:lnTo>
                  <a:lnTo>
                    <a:pt x="249995" y="7411"/>
                  </a:lnTo>
                  <a:lnTo>
                    <a:pt x="266085" y="5758"/>
                  </a:lnTo>
                  <a:lnTo>
                    <a:pt x="282047" y="4110"/>
                  </a:lnTo>
                  <a:lnTo>
                    <a:pt x="297676" y="2707"/>
                  </a:lnTo>
                  <a:lnTo>
                    <a:pt x="312935" y="1614"/>
                  </a:lnTo>
                  <a:lnTo>
                    <a:pt x="327867" y="806"/>
                  </a:lnTo>
                  <a:lnTo>
                    <a:pt x="342537" y="233"/>
                  </a:lnTo>
                  <a:lnTo>
                    <a:pt x="356846" y="0"/>
                  </a:lnTo>
                  <a:lnTo>
                    <a:pt x="370541" y="369"/>
                  </a:lnTo>
                  <a:lnTo>
                    <a:pt x="383540" y="1427"/>
                  </a:lnTo>
                  <a:lnTo>
                    <a:pt x="396066" y="2950"/>
                  </a:lnTo>
                  <a:lnTo>
                    <a:pt x="408552" y="4511"/>
                  </a:lnTo>
                  <a:lnTo>
                    <a:pt x="421251" y="5854"/>
                  </a:lnTo>
                  <a:lnTo>
                    <a:pt x="434240" y="6908"/>
                  </a:lnTo>
                  <a:lnTo>
                    <a:pt x="447498" y="7689"/>
                  </a:lnTo>
                  <a:lnTo>
                    <a:pt x="460959" y="8249"/>
                  </a:lnTo>
                  <a:lnTo>
                    <a:pt x="473963" y="8643"/>
                  </a:lnTo>
                  <a:lnTo>
                    <a:pt x="486547" y="8958"/>
                  </a:lnTo>
                  <a:lnTo>
                    <a:pt x="499820" y="9223"/>
                  </a:lnTo>
                  <a:lnTo>
                    <a:pt x="515897" y="94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6211813" y="1446895"/>
            <a:ext cx="294799" cy="290308"/>
            <a:chOff x="6211813" y="1446895"/>
            <a:chExt cx="294799" cy="290308"/>
          </a:xfrm>
        </p:grpSpPr>
        <p:sp>
          <p:nvSpPr>
            <p:cNvPr id="49" name="Freeform 48"/>
            <p:cNvSpPr/>
            <p:nvPr/>
          </p:nvSpPr>
          <p:spPr>
            <a:xfrm>
              <a:off x="6211813" y="1473989"/>
              <a:ext cx="10530" cy="263214"/>
            </a:xfrm>
            <a:custGeom>
              <a:avLst/>
              <a:gdLst/>
              <a:ahLst/>
              <a:cxnLst/>
              <a:rect l="0" t="0" r="0" b="0"/>
              <a:pathLst>
                <a:path w="10530" h="263214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5" y="41079"/>
                  </a:lnTo>
                  <a:lnTo>
                    <a:pt x="178" y="54593"/>
                  </a:lnTo>
                  <a:lnTo>
                    <a:pt x="826" y="68750"/>
                  </a:lnTo>
                  <a:lnTo>
                    <a:pt x="2075" y="83653"/>
                  </a:lnTo>
                  <a:lnTo>
                    <a:pt x="3727" y="99072"/>
                  </a:lnTo>
                  <a:lnTo>
                    <a:pt x="5376" y="114569"/>
                  </a:lnTo>
                  <a:lnTo>
                    <a:pt x="6779" y="129881"/>
                  </a:lnTo>
                  <a:lnTo>
                    <a:pt x="7871" y="144923"/>
                  </a:lnTo>
                  <a:lnTo>
                    <a:pt x="8679" y="159710"/>
                  </a:lnTo>
                  <a:lnTo>
                    <a:pt x="9257" y="174281"/>
                  </a:lnTo>
                  <a:lnTo>
                    <a:pt x="9662" y="188660"/>
                  </a:lnTo>
                  <a:lnTo>
                    <a:pt x="9987" y="204567"/>
                  </a:lnTo>
                  <a:lnTo>
                    <a:pt x="10259" y="226755"/>
                  </a:lnTo>
                  <a:lnTo>
                    <a:pt x="10529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311202" y="1446895"/>
              <a:ext cx="195410" cy="279779"/>
            </a:xfrm>
            <a:custGeom>
              <a:avLst/>
              <a:gdLst/>
              <a:ahLst/>
              <a:cxnLst/>
              <a:rect l="0" t="0" r="0" b="0"/>
              <a:pathLst>
                <a:path w="195410" h="279779">
                  <a:moveTo>
                    <a:pt x="26953" y="27094"/>
                  </a:moveTo>
                  <a:lnTo>
                    <a:pt x="24020" y="35895"/>
                  </a:lnTo>
                  <a:lnTo>
                    <a:pt x="21237" y="44242"/>
                  </a:lnTo>
                  <a:lnTo>
                    <a:pt x="18338" y="52941"/>
                  </a:lnTo>
                  <a:lnTo>
                    <a:pt x="15297" y="62062"/>
                  </a:lnTo>
                  <a:lnTo>
                    <a:pt x="12132" y="71557"/>
                  </a:lnTo>
                  <a:lnTo>
                    <a:pt x="8863" y="81278"/>
                  </a:lnTo>
                  <a:lnTo>
                    <a:pt x="5348" y="88639"/>
                  </a:lnTo>
                  <a:lnTo>
                    <a:pt x="2113" y="90454"/>
                  </a:lnTo>
                  <a:lnTo>
                    <a:pt x="305" y="87697"/>
                  </a:lnTo>
                  <a:lnTo>
                    <a:pt x="0" y="81977"/>
                  </a:lnTo>
                  <a:lnTo>
                    <a:pt x="868" y="74439"/>
                  </a:lnTo>
                  <a:lnTo>
                    <a:pt x="2578" y="65791"/>
                  </a:lnTo>
                  <a:lnTo>
                    <a:pt x="4874" y="56458"/>
                  </a:lnTo>
                  <a:lnTo>
                    <a:pt x="7737" y="46698"/>
                  </a:lnTo>
                  <a:lnTo>
                    <a:pt x="11344" y="36668"/>
                  </a:lnTo>
                  <a:lnTo>
                    <a:pt x="15742" y="26483"/>
                  </a:lnTo>
                  <a:lnTo>
                    <a:pt x="21003" y="16859"/>
                  </a:lnTo>
                  <a:lnTo>
                    <a:pt x="27292" y="9064"/>
                  </a:lnTo>
                  <a:lnTo>
                    <a:pt x="34597" y="3646"/>
                  </a:lnTo>
                  <a:lnTo>
                    <a:pt x="42603" y="654"/>
                  </a:lnTo>
                  <a:lnTo>
                    <a:pt x="50816" y="0"/>
                  </a:lnTo>
                  <a:lnTo>
                    <a:pt x="58925" y="1381"/>
                  </a:lnTo>
                  <a:lnTo>
                    <a:pt x="66656" y="4542"/>
                  </a:lnTo>
                  <a:lnTo>
                    <a:pt x="73695" y="9388"/>
                  </a:lnTo>
                  <a:lnTo>
                    <a:pt x="79945" y="15718"/>
                  </a:lnTo>
                  <a:lnTo>
                    <a:pt x="85480" y="23405"/>
                  </a:lnTo>
                  <a:lnTo>
                    <a:pt x="90439" y="32465"/>
                  </a:lnTo>
                  <a:lnTo>
                    <a:pt x="94966" y="42778"/>
                  </a:lnTo>
                  <a:lnTo>
                    <a:pt x="99177" y="53958"/>
                  </a:lnTo>
                  <a:lnTo>
                    <a:pt x="103166" y="65454"/>
                  </a:lnTo>
                  <a:lnTo>
                    <a:pt x="106993" y="76930"/>
                  </a:lnTo>
                  <a:lnTo>
                    <a:pt x="110377" y="88414"/>
                  </a:lnTo>
                  <a:lnTo>
                    <a:pt x="112739" y="100190"/>
                  </a:lnTo>
                  <a:lnTo>
                    <a:pt x="113841" y="112415"/>
                  </a:lnTo>
                  <a:lnTo>
                    <a:pt x="113766" y="125254"/>
                  </a:lnTo>
                  <a:lnTo>
                    <a:pt x="112727" y="138944"/>
                  </a:lnTo>
                  <a:lnTo>
                    <a:pt x="110955" y="153522"/>
                  </a:lnTo>
                  <a:lnTo>
                    <a:pt x="108648" y="168551"/>
                  </a:lnTo>
                  <a:lnTo>
                    <a:pt x="105961" y="183253"/>
                  </a:lnTo>
                  <a:lnTo>
                    <a:pt x="103007" y="197211"/>
                  </a:lnTo>
                  <a:lnTo>
                    <a:pt x="99703" y="210362"/>
                  </a:lnTo>
                  <a:lnTo>
                    <a:pt x="95800" y="222807"/>
                  </a:lnTo>
                  <a:lnTo>
                    <a:pt x="91204" y="234688"/>
                  </a:lnTo>
                  <a:lnTo>
                    <a:pt x="85811" y="245819"/>
                  </a:lnTo>
                  <a:lnTo>
                    <a:pt x="79433" y="255704"/>
                  </a:lnTo>
                  <a:lnTo>
                    <a:pt x="72070" y="264158"/>
                  </a:lnTo>
                  <a:lnTo>
                    <a:pt x="64024" y="270819"/>
                  </a:lnTo>
                  <a:lnTo>
                    <a:pt x="55785" y="275013"/>
                  </a:lnTo>
                  <a:lnTo>
                    <a:pt x="47659" y="276602"/>
                  </a:lnTo>
                  <a:lnTo>
                    <a:pt x="39916" y="275737"/>
                  </a:lnTo>
                  <a:lnTo>
                    <a:pt x="32870" y="272580"/>
                  </a:lnTo>
                  <a:lnTo>
                    <a:pt x="26619" y="267455"/>
                  </a:lnTo>
                  <a:lnTo>
                    <a:pt x="21253" y="260612"/>
                  </a:lnTo>
                  <a:lnTo>
                    <a:pt x="16939" y="252132"/>
                  </a:lnTo>
                  <a:lnTo>
                    <a:pt x="13678" y="242220"/>
                  </a:lnTo>
                  <a:lnTo>
                    <a:pt x="11810" y="231483"/>
                  </a:lnTo>
                  <a:lnTo>
                    <a:pt x="12062" y="220817"/>
                  </a:lnTo>
                  <a:lnTo>
                    <a:pt x="14641" y="210735"/>
                  </a:lnTo>
                  <a:lnTo>
                    <a:pt x="19306" y="201850"/>
                  </a:lnTo>
                  <a:lnTo>
                    <a:pt x="25642" y="195018"/>
                  </a:lnTo>
                  <a:lnTo>
                    <a:pt x="33230" y="190508"/>
                  </a:lnTo>
                  <a:lnTo>
                    <a:pt x="41559" y="188261"/>
                  </a:lnTo>
                  <a:lnTo>
                    <a:pt x="50054" y="188174"/>
                  </a:lnTo>
                  <a:lnTo>
                    <a:pt x="58389" y="189962"/>
                  </a:lnTo>
                  <a:lnTo>
                    <a:pt x="66457" y="193243"/>
                  </a:lnTo>
                  <a:lnTo>
                    <a:pt x="74261" y="197644"/>
                  </a:lnTo>
                  <a:lnTo>
                    <a:pt x="81847" y="202860"/>
                  </a:lnTo>
                  <a:lnTo>
                    <a:pt x="89265" y="208816"/>
                  </a:lnTo>
                  <a:lnTo>
                    <a:pt x="96560" y="215645"/>
                  </a:lnTo>
                  <a:lnTo>
                    <a:pt x="103773" y="223346"/>
                  </a:lnTo>
                  <a:lnTo>
                    <a:pt x="111093" y="231636"/>
                  </a:lnTo>
                  <a:lnTo>
                    <a:pt x="118848" y="240047"/>
                  </a:lnTo>
                  <a:lnTo>
                    <a:pt x="127179" y="248288"/>
                  </a:lnTo>
                  <a:lnTo>
                    <a:pt x="136183" y="255966"/>
                  </a:lnTo>
                  <a:lnTo>
                    <a:pt x="147194" y="263255"/>
                  </a:lnTo>
                  <a:lnTo>
                    <a:pt x="164538" y="270789"/>
                  </a:lnTo>
                  <a:lnTo>
                    <a:pt x="195409" y="2797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6148642" y="2505782"/>
            <a:ext cx="315856" cy="351267"/>
            <a:chOff x="6148642" y="2505782"/>
            <a:chExt cx="315856" cy="351267"/>
          </a:xfrm>
        </p:grpSpPr>
        <p:sp>
          <p:nvSpPr>
            <p:cNvPr id="52" name="Freeform 51"/>
            <p:cNvSpPr/>
            <p:nvPr/>
          </p:nvSpPr>
          <p:spPr>
            <a:xfrm>
              <a:off x="6148642" y="2505782"/>
              <a:ext cx="10129" cy="347441"/>
            </a:xfrm>
            <a:custGeom>
              <a:avLst/>
              <a:gdLst/>
              <a:ahLst/>
              <a:cxnLst/>
              <a:rect l="0" t="0" r="0" b="0"/>
              <a:pathLst>
                <a:path w="10129" h="347441">
                  <a:moveTo>
                    <a:pt x="0" y="0"/>
                  </a:moveTo>
                  <a:lnTo>
                    <a:pt x="1" y="11802"/>
                  </a:lnTo>
                  <a:lnTo>
                    <a:pt x="1" y="23571"/>
                  </a:lnTo>
                  <a:lnTo>
                    <a:pt x="5" y="36466"/>
                  </a:lnTo>
                  <a:lnTo>
                    <a:pt x="178" y="50487"/>
                  </a:lnTo>
                  <a:lnTo>
                    <a:pt x="826" y="65463"/>
                  </a:lnTo>
                  <a:lnTo>
                    <a:pt x="2075" y="81190"/>
                  </a:lnTo>
                  <a:lnTo>
                    <a:pt x="3728" y="97639"/>
                  </a:lnTo>
                  <a:lnTo>
                    <a:pt x="5376" y="114960"/>
                  </a:lnTo>
                  <a:lnTo>
                    <a:pt x="6779" y="133159"/>
                  </a:lnTo>
                  <a:lnTo>
                    <a:pt x="7871" y="151954"/>
                  </a:lnTo>
                  <a:lnTo>
                    <a:pt x="8679" y="170877"/>
                  </a:lnTo>
                  <a:lnTo>
                    <a:pt x="9258" y="189639"/>
                  </a:lnTo>
                  <a:lnTo>
                    <a:pt x="9663" y="207984"/>
                  </a:lnTo>
                  <a:lnTo>
                    <a:pt x="9942" y="225608"/>
                  </a:lnTo>
                  <a:lnTo>
                    <a:pt x="10128" y="242421"/>
                  </a:lnTo>
                  <a:lnTo>
                    <a:pt x="10085" y="258338"/>
                  </a:lnTo>
                  <a:lnTo>
                    <a:pt x="9525" y="273195"/>
                  </a:lnTo>
                  <a:lnTo>
                    <a:pt x="8335" y="286999"/>
                  </a:lnTo>
                  <a:lnTo>
                    <a:pt x="6714" y="299646"/>
                  </a:lnTo>
                  <a:lnTo>
                    <a:pt x="4917" y="312184"/>
                  </a:lnTo>
                  <a:lnTo>
                    <a:pt x="2789" y="326834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238347" y="2560128"/>
              <a:ext cx="226151" cy="296921"/>
            </a:xfrm>
            <a:custGeom>
              <a:avLst/>
              <a:gdLst/>
              <a:ahLst/>
              <a:cxnLst/>
              <a:rect l="0" t="0" r="0" b="0"/>
              <a:pathLst>
                <a:path w="226151" h="296921">
                  <a:moveTo>
                    <a:pt x="15580" y="8825"/>
                  </a:moveTo>
                  <a:lnTo>
                    <a:pt x="12646" y="17626"/>
                  </a:lnTo>
                  <a:lnTo>
                    <a:pt x="9864" y="25973"/>
                  </a:lnTo>
                  <a:lnTo>
                    <a:pt x="6960" y="34598"/>
                  </a:lnTo>
                  <a:lnTo>
                    <a:pt x="3770" y="41004"/>
                  </a:lnTo>
                  <a:lnTo>
                    <a:pt x="976" y="42186"/>
                  </a:lnTo>
                  <a:lnTo>
                    <a:pt x="0" y="39529"/>
                  </a:lnTo>
                  <a:lnTo>
                    <a:pt x="1060" y="34727"/>
                  </a:lnTo>
                  <a:lnTo>
                    <a:pt x="3821" y="28812"/>
                  </a:lnTo>
                  <a:lnTo>
                    <a:pt x="7868" y="22338"/>
                  </a:lnTo>
                  <a:lnTo>
                    <a:pt x="12845" y="15601"/>
                  </a:lnTo>
                  <a:lnTo>
                    <a:pt x="18641" y="9232"/>
                  </a:lnTo>
                  <a:lnTo>
                    <a:pt x="25362" y="4223"/>
                  </a:lnTo>
                  <a:lnTo>
                    <a:pt x="32991" y="1008"/>
                  </a:lnTo>
                  <a:lnTo>
                    <a:pt x="41234" y="0"/>
                  </a:lnTo>
                  <a:lnTo>
                    <a:pt x="49613" y="1822"/>
                  </a:lnTo>
                  <a:lnTo>
                    <a:pt x="57837" y="6530"/>
                  </a:lnTo>
                  <a:lnTo>
                    <a:pt x="65647" y="13571"/>
                  </a:lnTo>
                  <a:lnTo>
                    <a:pt x="72739" y="22108"/>
                  </a:lnTo>
                  <a:lnTo>
                    <a:pt x="79025" y="31511"/>
                  </a:lnTo>
                  <a:lnTo>
                    <a:pt x="84586" y="41564"/>
                  </a:lnTo>
                  <a:lnTo>
                    <a:pt x="89562" y="52363"/>
                  </a:lnTo>
                  <a:lnTo>
                    <a:pt x="94094" y="63919"/>
                  </a:lnTo>
                  <a:lnTo>
                    <a:pt x="98141" y="76136"/>
                  </a:lnTo>
                  <a:lnTo>
                    <a:pt x="101486" y="88876"/>
                  </a:lnTo>
                  <a:lnTo>
                    <a:pt x="104068" y="102007"/>
                  </a:lnTo>
                  <a:lnTo>
                    <a:pt x="105801" y="115420"/>
                  </a:lnTo>
                  <a:lnTo>
                    <a:pt x="106516" y="129031"/>
                  </a:lnTo>
                  <a:lnTo>
                    <a:pt x="106216" y="142775"/>
                  </a:lnTo>
                  <a:lnTo>
                    <a:pt x="105049" y="156445"/>
                  </a:lnTo>
                  <a:lnTo>
                    <a:pt x="103203" y="169703"/>
                  </a:lnTo>
                  <a:lnTo>
                    <a:pt x="100853" y="182399"/>
                  </a:lnTo>
                  <a:lnTo>
                    <a:pt x="98141" y="194553"/>
                  </a:lnTo>
                  <a:lnTo>
                    <a:pt x="95176" y="206255"/>
                  </a:lnTo>
                  <a:lnTo>
                    <a:pt x="92034" y="217610"/>
                  </a:lnTo>
                  <a:lnTo>
                    <a:pt x="88774" y="228712"/>
                  </a:lnTo>
                  <a:lnTo>
                    <a:pt x="85431" y="239634"/>
                  </a:lnTo>
                  <a:lnTo>
                    <a:pt x="82030" y="250425"/>
                  </a:lnTo>
                  <a:lnTo>
                    <a:pt x="78423" y="260962"/>
                  </a:lnTo>
                  <a:lnTo>
                    <a:pt x="74315" y="270964"/>
                  </a:lnTo>
                  <a:lnTo>
                    <a:pt x="69576" y="280303"/>
                  </a:lnTo>
                  <a:lnTo>
                    <a:pt x="63919" y="288370"/>
                  </a:lnTo>
                  <a:lnTo>
                    <a:pt x="56831" y="294045"/>
                  </a:lnTo>
                  <a:lnTo>
                    <a:pt x="48187" y="296920"/>
                  </a:lnTo>
                  <a:lnTo>
                    <a:pt x="38806" y="296899"/>
                  </a:lnTo>
                  <a:lnTo>
                    <a:pt x="30197" y="293851"/>
                  </a:lnTo>
                  <a:lnTo>
                    <a:pt x="23158" y="288022"/>
                  </a:lnTo>
                  <a:lnTo>
                    <a:pt x="17792" y="279908"/>
                  </a:lnTo>
                  <a:lnTo>
                    <a:pt x="13877" y="270045"/>
                  </a:lnTo>
                  <a:lnTo>
                    <a:pt x="11108" y="258911"/>
                  </a:lnTo>
                  <a:lnTo>
                    <a:pt x="9518" y="247204"/>
                  </a:lnTo>
                  <a:lnTo>
                    <a:pt x="9484" y="235813"/>
                  </a:lnTo>
                  <a:lnTo>
                    <a:pt x="11087" y="225200"/>
                  </a:lnTo>
                  <a:lnTo>
                    <a:pt x="14296" y="215602"/>
                  </a:lnTo>
                  <a:lnTo>
                    <a:pt x="19122" y="207219"/>
                  </a:lnTo>
                  <a:lnTo>
                    <a:pt x="25414" y="200033"/>
                  </a:lnTo>
                  <a:lnTo>
                    <a:pt x="33062" y="194189"/>
                  </a:lnTo>
                  <a:lnTo>
                    <a:pt x="42090" y="190077"/>
                  </a:lnTo>
                  <a:lnTo>
                    <a:pt x="52384" y="187753"/>
                  </a:lnTo>
                  <a:lnTo>
                    <a:pt x="63719" y="186986"/>
                  </a:lnTo>
                  <a:lnTo>
                    <a:pt x="75850" y="187450"/>
                  </a:lnTo>
                  <a:lnTo>
                    <a:pt x="88561" y="188834"/>
                  </a:lnTo>
                  <a:lnTo>
                    <a:pt x="101519" y="190878"/>
                  </a:lnTo>
                  <a:lnTo>
                    <a:pt x="114291" y="193387"/>
                  </a:lnTo>
                  <a:lnTo>
                    <a:pt x="126659" y="196209"/>
                  </a:lnTo>
                  <a:lnTo>
                    <a:pt x="138590" y="198915"/>
                  </a:lnTo>
                  <a:lnTo>
                    <a:pt x="150142" y="200820"/>
                  </a:lnTo>
                  <a:lnTo>
                    <a:pt x="161392" y="201621"/>
                  </a:lnTo>
                  <a:lnTo>
                    <a:pt x="172350" y="201509"/>
                  </a:lnTo>
                  <a:lnTo>
                    <a:pt x="184232" y="200972"/>
                  </a:lnTo>
                  <a:lnTo>
                    <a:pt x="200319" y="199960"/>
                  </a:lnTo>
                  <a:lnTo>
                    <a:pt x="226150" y="1983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4957562" y="3631805"/>
            <a:ext cx="2219518" cy="547483"/>
            <a:chOff x="4957562" y="3631805"/>
            <a:chExt cx="2219518" cy="547483"/>
          </a:xfrm>
        </p:grpSpPr>
        <p:sp>
          <p:nvSpPr>
            <p:cNvPr id="55" name="Freeform 54"/>
            <p:cNvSpPr/>
            <p:nvPr/>
          </p:nvSpPr>
          <p:spPr>
            <a:xfrm>
              <a:off x="5053071" y="3694976"/>
              <a:ext cx="249936" cy="389105"/>
            </a:xfrm>
            <a:custGeom>
              <a:avLst/>
              <a:gdLst/>
              <a:ahLst/>
              <a:cxnLst/>
              <a:rect l="0" t="0" r="0" b="0"/>
              <a:pathLst>
                <a:path w="249936" h="389105">
                  <a:moveTo>
                    <a:pt x="123594" y="0"/>
                  </a:moveTo>
                  <a:lnTo>
                    <a:pt x="117793" y="8801"/>
                  </a:lnTo>
                  <a:lnTo>
                    <a:pt x="112869" y="17148"/>
                  </a:lnTo>
                  <a:lnTo>
                    <a:pt x="108361" y="25843"/>
                  </a:lnTo>
                  <a:lnTo>
                    <a:pt x="103967" y="34790"/>
                  </a:lnTo>
                  <a:lnTo>
                    <a:pt x="99305" y="43637"/>
                  </a:lnTo>
                  <a:lnTo>
                    <a:pt x="94190" y="52131"/>
                  </a:lnTo>
                  <a:lnTo>
                    <a:pt x="88578" y="58658"/>
                  </a:lnTo>
                  <a:lnTo>
                    <a:pt x="83199" y="60837"/>
                  </a:lnTo>
                  <a:lnTo>
                    <a:pt x="79473" y="58739"/>
                  </a:lnTo>
                  <a:lnTo>
                    <a:pt x="77992" y="53581"/>
                  </a:lnTo>
                  <a:lnTo>
                    <a:pt x="78666" y="46464"/>
                  </a:lnTo>
                  <a:lnTo>
                    <a:pt x="81283" y="38449"/>
                  </a:lnTo>
                  <a:lnTo>
                    <a:pt x="85730" y="30609"/>
                  </a:lnTo>
                  <a:lnTo>
                    <a:pt x="91768" y="23503"/>
                  </a:lnTo>
                  <a:lnTo>
                    <a:pt x="98911" y="17732"/>
                  </a:lnTo>
                  <a:lnTo>
                    <a:pt x="106539" y="14127"/>
                  </a:lnTo>
                  <a:lnTo>
                    <a:pt x="114250" y="12933"/>
                  </a:lnTo>
                  <a:lnTo>
                    <a:pt x="121542" y="14231"/>
                  </a:lnTo>
                  <a:lnTo>
                    <a:pt x="127755" y="18209"/>
                  </a:lnTo>
                  <a:lnTo>
                    <a:pt x="132636" y="24696"/>
                  </a:lnTo>
                  <a:lnTo>
                    <a:pt x="136440" y="33270"/>
                  </a:lnTo>
                  <a:lnTo>
                    <a:pt x="139698" y="43448"/>
                  </a:lnTo>
                  <a:lnTo>
                    <a:pt x="142776" y="54801"/>
                  </a:lnTo>
                  <a:lnTo>
                    <a:pt x="145526" y="66827"/>
                  </a:lnTo>
                  <a:lnTo>
                    <a:pt x="147395" y="78964"/>
                  </a:lnTo>
                  <a:lnTo>
                    <a:pt x="148139" y="90915"/>
                  </a:lnTo>
                  <a:lnTo>
                    <a:pt x="147979" y="103074"/>
                  </a:lnTo>
                  <a:lnTo>
                    <a:pt x="147408" y="116376"/>
                  </a:lnTo>
                  <a:lnTo>
                    <a:pt x="146759" y="131247"/>
                  </a:lnTo>
                  <a:lnTo>
                    <a:pt x="146020" y="147152"/>
                  </a:lnTo>
                  <a:lnTo>
                    <a:pt x="144924" y="162915"/>
                  </a:lnTo>
                  <a:lnTo>
                    <a:pt x="143338" y="177859"/>
                  </a:lnTo>
                  <a:lnTo>
                    <a:pt x="141274" y="192146"/>
                  </a:lnTo>
                  <a:lnTo>
                    <a:pt x="138810" y="206486"/>
                  </a:lnTo>
                  <a:lnTo>
                    <a:pt x="136037" y="221308"/>
                  </a:lnTo>
                  <a:lnTo>
                    <a:pt x="133039" y="236398"/>
                  </a:lnTo>
                  <a:lnTo>
                    <a:pt x="129881" y="251088"/>
                  </a:lnTo>
                  <a:lnTo>
                    <a:pt x="126601" y="265019"/>
                  </a:lnTo>
                  <a:lnTo>
                    <a:pt x="122908" y="278308"/>
                  </a:lnTo>
                  <a:lnTo>
                    <a:pt x="118211" y="291372"/>
                  </a:lnTo>
                  <a:lnTo>
                    <a:pt x="112273" y="304488"/>
                  </a:lnTo>
                  <a:lnTo>
                    <a:pt x="105334" y="317601"/>
                  </a:lnTo>
                  <a:lnTo>
                    <a:pt x="97913" y="330419"/>
                  </a:lnTo>
                  <a:lnTo>
                    <a:pt x="90362" y="342778"/>
                  </a:lnTo>
                  <a:lnTo>
                    <a:pt x="82683" y="354350"/>
                  </a:lnTo>
                  <a:lnTo>
                    <a:pt x="74623" y="364590"/>
                  </a:lnTo>
                  <a:lnTo>
                    <a:pt x="66054" y="373315"/>
                  </a:lnTo>
                  <a:lnTo>
                    <a:pt x="56996" y="380341"/>
                  </a:lnTo>
                  <a:lnTo>
                    <a:pt x="47529" y="385320"/>
                  </a:lnTo>
                  <a:lnTo>
                    <a:pt x="37758" y="388253"/>
                  </a:lnTo>
                  <a:lnTo>
                    <a:pt x="28094" y="389104"/>
                  </a:lnTo>
                  <a:lnTo>
                    <a:pt x="19219" y="387640"/>
                  </a:lnTo>
                  <a:lnTo>
                    <a:pt x="11453" y="383953"/>
                  </a:lnTo>
                  <a:lnTo>
                    <a:pt x="5258" y="378395"/>
                  </a:lnTo>
                  <a:lnTo>
                    <a:pt x="1377" y="371385"/>
                  </a:lnTo>
                  <a:lnTo>
                    <a:pt x="0" y="363310"/>
                  </a:lnTo>
                  <a:lnTo>
                    <a:pt x="1007" y="354636"/>
                  </a:lnTo>
                  <a:lnTo>
                    <a:pt x="4258" y="345902"/>
                  </a:lnTo>
                  <a:lnTo>
                    <a:pt x="9446" y="337412"/>
                  </a:lnTo>
                  <a:lnTo>
                    <a:pt x="16332" y="329578"/>
                  </a:lnTo>
                  <a:lnTo>
                    <a:pt x="24840" y="322995"/>
                  </a:lnTo>
                  <a:lnTo>
                    <a:pt x="34780" y="317860"/>
                  </a:lnTo>
                  <a:lnTo>
                    <a:pt x="45877" y="313886"/>
                  </a:lnTo>
                  <a:lnTo>
                    <a:pt x="57847" y="310512"/>
                  </a:lnTo>
                  <a:lnTo>
                    <a:pt x="70459" y="307352"/>
                  </a:lnTo>
                  <a:lnTo>
                    <a:pt x="83691" y="304378"/>
                  </a:lnTo>
                  <a:lnTo>
                    <a:pt x="97712" y="301826"/>
                  </a:lnTo>
                  <a:lnTo>
                    <a:pt x="112548" y="299809"/>
                  </a:lnTo>
                  <a:lnTo>
                    <a:pt x="127936" y="298301"/>
                  </a:lnTo>
                  <a:lnTo>
                    <a:pt x="143418" y="297214"/>
                  </a:lnTo>
                  <a:lnTo>
                    <a:pt x="158718" y="296444"/>
                  </a:lnTo>
                  <a:lnTo>
                    <a:pt x="173585" y="295740"/>
                  </a:lnTo>
                  <a:lnTo>
                    <a:pt x="187721" y="294728"/>
                  </a:lnTo>
                  <a:lnTo>
                    <a:pt x="201029" y="293233"/>
                  </a:lnTo>
                  <a:lnTo>
                    <a:pt x="213142" y="291404"/>
                  </a:lnTo>
                  <a:lnTo>
                    <a:pt x="224518" y="289446"/>
                  </a:lnTo>
                  <a:lnTo>
                    <a:pt x="236156" y="287184"/>
                  </a:lnTo>
                  <a:lnTo>
                    <a:pt x="249935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957562" y="3631805"/>
              <a:ext cx="432325" cy="516544"/>
            </a:xfrm>
            <a:custGeom>
              <a:avLst/>
              <a:gdLst/>
              <a:ahLst/>
              <a:cxnLst/>
              <a:rect l="0" t="0" r="0" b="0"/>
              <a:pathLst>
                <a:path w="432325" h="516544">
                  <a:moveTo>
                    <a:pt x="261217" y="0"/>
                  </a:moveTo>
                  <a:lnTo>
                    <a:pt x="249415" y="2933"/>
                  </a:lnTo>
                  <a:lnTo>
                    <a:pt x="237646" y="5716"/>
                  </a:lnTo>
                  <a:lnTo>
                    <a:pt x="224760" y="8615"/>
                  </a:lnTo>
                  <a:lnTo>
                    <a:pt x="211084" y="11656"/>
                  </a:lnTo>
                  <a:lnTo>
                    <a:pt x="197405" y="14820"/>
                  </a:lnTo>
                  <a:lnTo>
                    <a:pt x="184184" y="18094"/>
                  </a:lnTo>
                  <a:lnTo>
                    <a:pt x="171386" y="21777"/>
                  </a:lnTo>
                  <a:lnTo>
                    <a:pt x="158659" y="26465"/>
                  </a:lnTo>
                  <a:lnTo>
                    <a:pt x="145776" y="32396"/>
                  </a:lnTo>
                  <a:lnTo>
                    <a:pt x="132990" y="39329"/>
                  </a:lnTo>
                  <a:lnTo>
                    <a:pt x="120924" y="46746"/>
                  </a:lnTo>
                  <a:lnTo>
                    <a:pt x="109879" y="54290"/>
                  </a:lnTo>
                  <a:lnTo>
                    <a:pt x="99834" y="61794"/>
                  </a:lnTo>
                  <a:lnTo>
                    <a:pt x="90626" y="69204"/>
                  </a:lnTo>
                  <a:lnTo>
                    <a:pt x="82067" y="76523"/>
                  </a:lnTo>
                  <a:lnTo>
                    <a:pt x="74149" y="83929"/>
                  </a:lnTo>
                  <a:lnTo>
                    <a:pt x="67042" y="91746"/>
                  </a:lnTo>
                  <a:lnTo>
                    <a:pt x="60767" y="100133"/>
                  </a:lnTo>
                  <a:lnTo>
                    <a:pt x="54889" y="109394"/>
                  </a:lnTo>
                  <a:lnTo>
                    <a:pt x="48641" y="120055"/>
                  </a:lnTo>
                  <a:lnTo>
                    <a:pt x="41627" y="132261"/>
                  </a:lnTo>
                  <a:lnTo>
                    <a:pt x="34118" y="145526"/>
                  </a:lnTo>
                  <a:lnTo>
                    <a:pt x="26838" y="158960"/>
                  </a:lnTo>
                  <a:lnTo>
                    <a:pt x="20207" y="172043"/>
                  </a:lnTo>
                  <a:lnTo>
                    <a:pt x="14467" y="185096"/>
                  </a:lnTo>
                  <a:lnTo>
                    <a:pt x="9844" y="199064"/>
                  </a:lnTo>
                  <a:lnTo>
                    <a:pt x="6334" y="214428"/>
                  </a:lnTo>
                  <a:lnTo>
                    <a:pt x="3774" y="231188"/>
                  </a:lnTo>
                  <a:lnTo>
                    <a:pt x="1958" y="249129"/>
                  </a:lnTo>
                  <a:lnTo>
                    <a:pt x="698" y="267983"/>
                  </a:lnTo>
                  <a:lnTo>
                    <a:pt x="0" y="287510"/>
                  </a:lnTo>
                  <a:lnTo>
                    <a:pt x="55" y="307516"/>
                  </a:lnTo>
                  <a:lnTo>
                    <a:pt x="911" y="327849"/>
                  </a:lnTo>
                  <a:lnTo>
                    <a:pt x="2638" y="348076"/>
                  </a:lnTo>
                  <a:lnTo>
                    <a:pt x="5400" y="367510"/>
                  </a:lnTo>
                  <a:lnTo>
                    <a:pt x="9191" y="385840"/>
                  </a:lnTo>
                  <a:lnTo>
                    <a:pt x="14026" y="403099"/>
                  </a:lnTo>
                  <a:lnTo>
                    <a:pt x="20021" y="419464"/>
                  </a:lnTo>
                  <a:lnTo>
                    <a:pt x="27132" y="435134"/>
                  </a:lnTo>
                  <a:lnTo>
                    <a:pt x="35347" y="449965"/>
                  </a:lnTo>
                  <a:lnTo>
                    <a:pt x="44765" y="463487"/>
                  </a:lnTo>
                  <a:lnTo>
                    <a:pt x="55318" y="475545"/>
                  </a:lnTo>
                  <a:lnTo>
                    <a:pt x="66658" y="486119"/>
                  </a:lnTo>
                  <a:lnTo>
                    <a:pt x="78261" y="495157"/>
                  </a:lnTo>
                  <a:lnTo>
                    <a:pt x="89813" y="502784"/>
                  </a:lnTo>
                  <a:lnTo>
                    <a:pt x="101518" y="508924"/>
                  </a:lnTo>
                  <a:lnTo>
                    <a:pt x="113976" y="513232"/>
                  </a:lnTo>
                  <a:lnTo>
                    <a:pt x="127466" y="515689"/>
                  </a:lnTo>
                  <a:lnTo>
                    <a:pt x="141799" y="516543"/>
                  </a:lnTo>
                  <a:lnTo>
                    <a:pt x="156499" y="516137"/>
                  </a:lnTo>
                  <a:lnTo>
                    <a:pt x="171241" y="514784"/>
                  </a:lnTo>
                  <a:lnTo>
                    <a:pt x="185887" y="512421"/>
                  </a:lnTo>
                  <a:lnTo>
                    <a:pt x="200400" y="508632"/>
                  </a:lnTo>
                  <a:lnTo>
                    <a:pt x="214789" y="503306"/>
                  </a:lnTo>
                  <a:lnTo>
                    <a:pt x="229079" y="496611"/>
                  </a:lnTo>
                  <a:lnTo>
                    <a:pt x="243293" y="488821"/>
                  </a:lnTo>
                  <a:lnTo>
                    <a:pt x="257443" y="480215"/>
                  </a:lnTo>
                  <a:lnTo>
                    <a:pt x="271218" y="471182"/>
                  </a:lnTo>
                  <a:lnTo>
                    <a:pt x="284016" y="462206"/>
                  </a:lnTo>
                  <a:lnTo>
                    <a:pt x="295585" y="453545"/>
                  </a:lnTo>
                  <a:lnTo>
                    <a:pt x="305998" y="445256"/>
                  </a:lnTo>
                  <a:lnTo>
                    <a:pt x="315460" y="437303"/>
                  </a:lnTo>
                  <a:lnTo>
                    <a:pt x="324202" y="429604"/>
                  </a:lnTo>
                  <a:lnTo>
                    <a:pt x="332584" y="421601"/>
                  </a:lnTo>
                  <a:lnTo>
                    <a:pt x="341067" y="412316"/>
                  </a:lnTo>
                  <a:lnTo>
                    <a:pt x="349889" y="401323"/>
                  </a:lnTo>
                  <a:lnTo>
                    <a:pt x="358935" y="388852"/>
                  </a:lnTo>
                  <a:lnTo>
                    <a:pt x="367855" y="375491"/>
                  </a:lnTo>
                  <a:lnTo>
                    <a:pt x="376442" y="361694"/>
                  </a:lnTo>
                  <a:lnTo>
                    <a:pt x="384495" y="347873"/>
                  </a:lnTo>
                  <a:lnTo>
                    <a:pt x="391749" y="334455"/>
                  </a:lnTo>
                  <a:lnTo>
                    <a:pt x="398144" y="321614"/>
                  </a:lnTo>
                  <a:lnTo>
                    <a:pt x="403776" y="309009"/>
                  </a:lnTo>
                  <a:lnTo>
                    <a:pt x="408801" y="295934"/>
                  </a:lnTo>
                  <a:lnTo>
                    <a:pt x="413370" y="282026"/>
                  </a:lnTo>
                  <a:lnTo>
                    <a:pt x="417610" y="267580"/>
                  </a:lnTo>
                  <a:lnTo>
                    <a:pt x="421619" y="253335"/>
                  </a:lnTo>
                  <a:lnTo>
                    <a:pt x="425459" y="239711"/>
                  </a:lnTo>
                  <a:lnTo>
                    <a:pt x="428851" y="226631"/>
                  </a:lnTo>
                  <a:lnTo>
                    <a:pt x="431218" y="213708"/>
                  </a:lnTo>
                  <a:lnTo>
                    <a:pt x="432324" y="200678"/>
                  </a:lnTo>
                  <a:lnTo>
                    <a:pt x="432252" y="187283"/>
                  </a:lnTo>
                  <a:lnTo>
                    <a:pt x="431215" y="173211"/>
                  </a:lnTo>
                  <a:lnTo>
                    <a:pt x="429439" y="158369"/>
                  </a:lnTo>
                  <a:lnTo>
                    <a:pt x="426960" y="142993"/>
                  </a:lnTo>
                  <a:lnTo>
                    <a:pt x="423626" y="127524"/>
                  </a:lnTo>
                  <a:lnTo>
                    <a:pt x="419414" y="112238"/>
                  </a:lnTo>
                  <a:lnTo>
                    <a:pt x="414112" y="97382"/>
                  </a:lnTo>
                  <a:lnTo>
                    <a:pt x="407264" y="83253"/>
                  </a:lnTo>
                  <a:lnTo>
                    <a:pt x="398759" y="69941"/>
                  </a:lnTo>
                  <a:lnTo>
                    <a:pt x="388622" y="57528"/>
                  </a:lnTo>
                  <a:lnTo>
                    <a:pt x="376843" y="46176"/>
                  </a:lnTo>
                  <a:lnTo>
                    <a:pt x="363591" y="35880"/>
                  </a:lnTo>
                  <a:lnTo>
                    <a:pt x="349303" y="26811"/>
                  </a:lnTo>
                  <a:lnTo>
                    <a:pt x="334576" y="19389"/>
                  </a:lnTo>
                  <a:lnTo>
                    <a:pt x="319790" y="13697"/>
                  </a:lnTo>
                  <a:lnTo>
                    <a:pt x="305271" y="9688"/>
                  </a:lnTo>
                  <a:lnTo>
                    <a:pt x="291369" y="7355"/>
                  </a:lnTo>
                  <a:lnTo>
                    <a:pt x="278200" y="6529"/>
                  </a:lnTo>
                  <a:lnTo>
                    <a:pt x="265543" y="7092"/>
                  </a:lnTo>
                  <a:lnTo>
                    <a:pt x="252962" y="9056"/>
                  </a:lnTo>
                  <a:lnTo>
                    <a:pt x="240209" y="12295"/>
                  </a:lnTo>
                  <a:lnTo>
                    <a:pt x="227617" y="16465"/>
                  </a:lnTo>
                  <a:lnTo>
                    <a:pt x="214673" y="21596"/>
                  </a:lnTo>
                  <a:lnTo>
                    <a:pt x="199117" y="29255"/>
                  </a:lnTo>
                  <a:lnTo>
                    <a:pt x="176988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468281" y="3716033"/>
              <a:ext cx="312929" cy="412984"/>
            </a:xfrm>
            <a:custGeom>
              <a:avLst/>
              <a:gdLst/>
              <a:ahLst/>
              <a:cxnLst/>
              <a:rect l="0" t="0" r="0" b="0"/>
              <a:pathLst>
                <a:path w="312929" h="412984">
                  <a:moveTo>
                    <a:pt x="224280" y="0"/>
                  </a:moveTo>
                  <a:lnTo>
                    <a:pt x="212545" y="0"/>
                  </a:lnTo>
                  <a:lnTo>
                    <a:pt x="201415" y="0"/>
                  </a:lnTo>
                  <a:lnTo>
                    <a:pt x="189822" y="4"/>
                  </a:lnTo>
                  <a:lnTo>
                    <a:pt x="177834" y="177"/>
                  </a:lnTo>
                  <a:lnTo>
                    <a:pt x="165821" y="825"/>
                  </a:lnTo>
                  <a:lnTo>
                    <a:pt x="154014" y="2083"/>
                  </a:lnTo>
                  <a:lnTo>
                    <a:pt x="142315" y="4082"/>
                  </a:lnTo>
                  <a:lnTo>
                    <a:pt x="130398" y="7026"/>
                  </a:lnTo>
                  <a:lnTo>
                    <a:pt x="118090" y="10936"/>
                  </a:lnTo>
                  <a:lnTo>
                    <a:pt x="105537" y="15679"/>
                  </a:lnTo>
                  <a:lnTo>
                    <a:pt x="93103" y="21081"/>
                  </a:lnTo>
                  <a:lnTo>
                    <a:pt x="81000" y="26971"/>
                  </a:lnTo>
                  <a:lnTo>
                    <a:pt x="69432" y="33212"/>
                  </a:lnTo>
                  <a:lnTo>
                    <a:pt x="58664" y="39701"/>
                  </a:lnTo>
                  <a:lnTo>
                    <a:pt x="48756" y="46365"/>
                  </a:lnTo>
                  <a:lnTo>
                    <a:pt x="39611" y="53314"/>
                  </a:lnTo>
                  <a:lnTo>
                    <a:pt x="31075" y="60818"/>
                  </a:lnTo>
                  <a:lnTo>
                    <a:pt x="23005" y="68985"/>
                  </a:lnTo>
                  <a:lnTo>
                    <a:pt x="15600" y="77929"/>
                  </a:lnTo>
                  <a:lnTo>
                    <a:pt x="9378" y="87844"/>
                  </a:lnTo>
                  <a:lnTo>
                    <a:pt x="4534" y="98730"/>
                  </a:lnTo>
                  <a:lnTo>
                    <a:pt x="1283" y="110125"/>
                  </a:lnTo>
                  <a:lnTo>
                    <a:pt x="0" y="121234"/>
                  </a:lnTo>
                  <a:lnTo>
                    <a:pt x="705" y="131618"/>
                  </a:lnTo>
                  <a:lnTo>
                    <a:pt x="3450" y="140875"/>
                  </a:lnTo>
                  <a:lnTo>
                    <a:pt x="8483" y="148489"/>
                  </a:lnTo>
                  <a:lnTo>
                    <a:pt x="15724" y="154346"/>
                  </a:lnTo>
                  <a:lnTo>
                    <a:pt x="24992" y="158651"/>
                  </a:lnTo>
                  <a:lnTo>
                    <a:pt x="36177" y="161722"/>
                  </a:lnTo>
                  <a:lnTo>
                    <a:pt x="49033" y="163869"/>
                  </a:lnTo>
                  <a:lnTo>
                    <a:pt x="63223" y="165351"/>
                  </a:lnTo>
                  <a:lnTo>
                    <a:pt x="78417" y="166362"/>
                  </a:lnTo>
                  <a:lnTo>
                    <a:pt x="94333" y="167053"/>
                  </a:lnTo>
                  <a:lnTo>
                    <a:pt x="110596" y="167689"/>
                  </a:lnTo>
                  <a:lnTo>
                    <a:pt x="126740" y="168650"/>
                  </a:lnTo>
                  <a:lnTo>
                    <a:pt x="142523" y="170117"/>
                  </a:lnTo>
                  <a:lnTo>
                    <a:pt x="157902" y="172255"/>
                  </a:lnTo>
                  <a:lnTo>
                    <a:pt x="172922" y="175293"/>
                  </a:lnTo>
                  <a:lnTo>
                    <a:pt x="187654" y="179270"/>
                  </a:lnTo>
                  <a:lnTo>
                    <a:pt x="202007" y="184229"/>
                  </a:lnTo>
                  <a:lnTo>
                    <a:pt x="215732" y="190306"/>
                  </a:lnTo>
                  <a:lnTo>
                    <a:pt x="228746" y="197468"/>
                  </a:lnTo>
                  <a:lnTo>
                    <a:pt x="241114" y="205547"/>
                  </a:lnTo>
                  <a:lnTo>
                    <a:pt x="252961" y="214341"/>
                  </a:lnTo>
                  <a:lnTo>
                    <a:pt x="264404" y="223666"/>
                  </a:lnTo>
                  <a:lnTo>
                    <a:pt x="275225" y="233537"/>
                  </a:lnTo>
                  <a:lnTo>
                    <a:pt x="284894" y="244148"/>
                  </a:lnTo>
                  <a:lnTo>
                    <a:pt x="293208" y="255547"/>
                  </a:lnTo>
                  <a:lnTo>
                    <a:pt x="300113" y="267643"/>
                  </a:lnTo>
                  <a:lnTo>
                    <a:pt x="305535" y="280294"/>
                  </a:lnTo>
                  <a:lnTo>
                    <a:pt x="309579" y="293357"/>
                  </a:lnTo>
                  <a:lnTo>
                    <a:pt x="312161" y="306553"/>
                  </a:lnTo>
                  <a:lnTo>
                    <a:pt x="312928" y="319485"/>
                  </a:lnTo>
                  <a:lnTo>
                    <a:pt x="311848" y="331955"/>
                  </a:lnTo>
                  <a:lnTo>
                    <a:pt x="309006" y="343785"/>
                  </a:lnTo>
                  <a:lnTo>
                    <a:pt x="304433" y="354737"/>
                  </a:lnTo>
                  <a:lnTo>
                    <a:pt x="298320" y="364767"/>
                  </a:lnTo>
                  <a:lnTo>
                    <a:pt x="290962" y="373825"/>
                  </a:lnTo>
                  <a:lnTo>
                    <a:pt x="282661" y="381771"/>
                  </a:lnTo>
                  <a:lnTo>
                    <a:pt x="273666" y="388637"/>
                  </a:lnTo>
                  <a:lnTo>
                    <a:pt x="263847" y="394589"/>
                  </a:lnTo>
                  <a:lnTo>
                    <a:pt x="252739" y="399830"/>
                  </a:lnTo>
                  <a:lnTo>
                    <a:pt x="240185" y="404534"/>
                  </a:lnTo>
                  <a:lnTo>
                    <a:pt x="226159" y="408527"/>
                  </a:lnTo>
                  <a:lnTo>
                    <a:pt x="210609" y="411304"/>
                  </a:lnTo>
                  <a:lnTo>
                    <a:pt x="193662" y="412694"/>
                  </a:lnTo>
                  <a:lnTo>
                    <a:pt x="175570" y="412983"/>
                  </a:lnTo>
                  <a:lnTo>
                    <a:pt x="156601" y="412722"/>
                  </a:lnTo>
                  <a:lnTo>
                    <a:pt x="137007" y="412289"/>
                  </a:lnTo>
                  <a:lnTo>
                    <a:pt x="117303" y="411863"/>
                  </a:lnTo>
                  <a:lnTo>
                    <a:pt x="96034" y="411467"/>
                  </a:lnTo>
                  <a:lnTo>
                    <a:pt x="67981" y="411069"/>
                  </a:lnTo>
                  <a:lnTo>
                    <a:pt x="24238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841190" y="4031888"/>
              <a:ext cx="125113" cy="144911"/>
            </a:xfrm>
            <a:custGeom>
              <a:avLst/>
              <a:gdLst/>
              <a:ahLst/>
              <a:cxnLst/>
              <a:rect l="0" t="0" r="0" b="0"/>
              <a:pathLst>
                <a:path w="125113" h="144911">
                  <a:moveTo>
                    <a:pt x="9299" y="0"/>
                  </a:moveTo>
                  <a:lnTo>
                    <a:pt x="6432" y="8868"/>
                  </a:lnTo>
                  <a:lnTo>
                    <a:pt x="4290" y="17855"/>
                  </a:lnTo>
                  <a:lnTo>
                    <a:pt x="2686" y="27854"/>
                  </a:lnTo>
                  <a:lnTo>
                    <a:pt x="1506" y="39008"/>
                  </a:lnTo>
                  <a:lnTo>
                    <a:pt x="657" y="51468"/>
                  </a:lnTo>
                  <a:lnTo>
                    <a:pt x="69" y="65166"/>
                  </a:lnTo>
                  <a:lnTo>
                    <a:pt x="0" y="79411"/>
                  </a:lnTo>
                  <a:lnTo>
                    <a:pt x="1013" y="93043"/>
                  </a:lnTo>
                  <a:lnTo>
                    <a:pt x="3331" y="105457"/>
                  </a:lnTo>
                  <a:lnTo>
                    <a:pt x="7023" y="116413"/>
                  </a:lnTo>
                  <a:lnTo>
                    <a:pt x="12177" y="125782"/>
                  </a:lnTo>
                  <a:lnTo>
                    <a:pt x="18678" y="133661"/>
                  </a:lnTo>
                  <a:lnTo>
                    <a:pt x="26128" y="139816"/>
                  </a:lnTo>
                  <a:lnTo>
                    <a:pt x="33958" y="143612"/>
                  </a:lnTo>
                  <a:lnTo>
                    <a:pt x="41812" y="144910"/>
                  </a:lnTo>
                  <a:lnTo>
                    <a:pt x="49539" y="144005"/>
                  </a:lnTo>
                  <a:lnTo>
                    <a:pt x="57107" y="141347"/>
                  </a:lnTo>
                  <a:lnTo>
                    <a:pt x="64531" y="137373"/>
                  </a:lnTo>
                  <a:lnTo>
                    <a:pt x="71838" y="132283"/>
                  </a:lnTo>
                  <a:lnTo>
                    <a:pt x="79058" y="126052"/>
                  </a:lnTo>
                  <a:lnTo>
                    <a:pt x="86212" y="118755"/>
                  </a:lnTo>
                  <a:lnTo>
                    <a:pt x="93152" y="110568"/>
                  </a:lnTo>
                  <a:lnTo>
                    <a:pt x="99588" y="101695"/>
                  </a:lnTo>
                  <a:lnTo>
                    <a:pt x="105392" y="92313"/>
                  </a:lnTo>
                  <a:lnTo>
                    <a:pt x="110442" y="82403"/>
                  </a:lnTo>
                  <a:lnTo>
                    <a:pt x="114536" y="71764"/>
                  </a:lnTo>
                  <a:lnTo>
                    <a:pt x="117659" y="60365"/>
                  </a:lnTo>
                  <a:lnTo>
                    <a:pt x="119948" y="48903"/>
                  </a:lnTo>
                  <a:lnTo>
                    <a:pt x="121823" y="37594"/>
                  </a:lnTo>
                  <a:lnTo>
                    <a:pt x="123450" y="25444"/>
                  </a:lnTo>
                  <a:lnTo>
                    <a:pt x="125112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029473" y="3821318"/>
              <a:ext cx="192143" cy="298913"/>
            </a:xfrm>
            <a:custGeom>
              <a:avLst/>
              <a:gdLst/>
              <a:ahLst/>
              <a:cxnLst/>
              <a:rect l="0" t="0" r="0" b="0"/>
              <a:pathLst>
                <a:path w="192143" h="298913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2004" y="36466"/>
                  </a:lnTo>
                  <a:lnTo>
                    <a:pt x="3864" y="50487"/>
                  </a:lnTo>
                  <a:lnTo>
                    <a:pt x="6180" y="65463"/>
                  </a:lnTo>
                  <a:lnTo>
                    <a:pt x="8846" y="81186"/>
                  </a:lnTo>
                  <a:lnTo>
                    <a:pt x="11769" y="97461"/>
                  </a:lnTo>
                  <a:lnTo>
                    <a:pt x="14877" y="114134"/>
                  </a:lnTo>
                  <a:lnTo>
                    <a:pt x="18108" y="131079"/>
                  </a:lnTo>
                  <a:lnTo>
                    <a:pt x="21259" y="148050"/>
                  </a:lnTo>
                  <a:lnTo>
                    <a:pt x="23994" y="164676"/>
                  </a:lnTo>
                  <a:lnTo>
                    <a:pt x="26167" y="180786"/>
                  </a:lnTo>
                  <a:lnTo>
                    <a:pt x="27795" y="196385"/>
                  </a:lnTo>
                  <a:lnTo>
                    <a:pt x="28970" y="211554"/>
                  </a:lnTo>
                  <a:lnTo>
                    <a:pt x="29803" y="226293"/>
                  </a:lnTo>
                  <a:lnTo>
                    <a:pt x="30589" y="237280"/>
                  </a:lnTo>
                  <a:lnTo>
                    <a:pt x="31706" y="240422"/>
                  </a:lnTo>
                  <a:lnTo>
                    <a:pt x="33258" y="237276"/>
                  </a:lnTo>
                  <a:lnTo>
                    <a:pt x="35257" y="230232"/>
                  </a:lnTo>
                  <a:lnTo>
                    <a:pt x="37652" y="221138"/>
                  </a:lnTo>
                  <a:lnTo>
                    <a:pt x="40368" y="211092"/>
                  </a:lnTo>
                  <a:lnTo>
                    <a:pt x="43490" y="200807"/>
                  </a:lnTo>
                  <a:lnTo>
                    <a:pt x="47262" y="190852"/>
                  </a:lnTo>
                  <a:lnTo>
                    <a:pt x="51769" y="181474"/>
                  </a:lnTo>
                  <a:lnTo>
                    <a:pt x="57270" y="173012"/>
                  </a:lnTo>
                  <a:lnTo>
                    <a:pt x="64251" y="165992"/>
                  </a:lnTo>
                  <a:lnTo>
                    <a:pt x="72837" y="160567"/>
                  </a:lnTo>
                  <a:lnTo>
                    <a:pt x="82689" y="156734"/>
                  </a:lnTo>
                  <a:lnTo>
                    <a:pt x="93211" y="154519"/>
                  </a:lnTo>
                  <a:lnTo>
                    <a:pt x="103989" y="153772"/>
                  </a:lnTo>
                  <a:lnTo>
                    <a:pt x="114816" y="154387"/>
                  </a:lnTo>
                  <a:lnTo>
                    <a:pt x="125610" y="156385"/>
                  </a:lnTo>
                  <a:lnTo>
                    <a:pt x="136345" y="159657"/>
                  </a:lnTo>
                  <a:lnTo>
                    <a:pt x="146858" y="164140"/>
                  </a:lnTo>
                  <a:lnTo>
                    <a:pt x="156852" y="169897"/>
                  </a:lnTo>
                  <a:lnTo>
                    <a:pt x="166197" y="176849"/>
                  </a:lnTo>
                  <a:lnTo>
                    <a:pt x="174609" y="184958"/>
                  </a:lnTo>
                  <a:lnTo>
                    <a:pt x="181582" y="194303"/>
                  </a:lnTo>
                  <a:lnTo>
                    <a:pt x="186964" y="204808"/>
                  </a:lnTo>
                  <a:lnTo>
                    <a:pt x="190595" y="216116"/>
                  </a:lnTo>
                  <a:lnTo>
                    <a:pt x="192142" y="227699"/>
                  </a:lnTo>
                  <a:lnTo>
                    <a:pt x="191616" y="239223"/>
                  </a:lnTo>
                  <a:lnTo>
                    <a:pt x="188993" y="250400"/>
                  </a:lnTo>
                  <a:lnTo>
                    <a:pt x="184043" y="260906"/>
                  </a:lnTo>
                  <a:lnTo>
                    <a:pt x="176861" y="270628"/>
                  </a:lnTo>
                  <a:lnTo>
                    <a:pt x="167804" y="279308"/>
                  </a:lnTo>
                  <a:lnTo>
                    <a:pt x="157292" y="286468"/>
                  </a:lnTo>
                  <a:lnTo>
                    <a:pt x="145711" y="291984"/>
                  </a:lnTo>
                  <a:lnTo>
                    <a:pt x="133531" y="295876"/>
                  </a:lnTo>
                  <a:lnTo>
                    <a:pt x="121289" y="298130"/>
                  </a:lnTo>
                  <a:lnTo>
                    <a:pt x="109287" y="298912"/>
                  </a:lnTo>
                  <a:lnTo>
                    <a:pt x="97675" y="298654"/>
                  </a:lnTo>
                  <a:lnTo>
                    <a:pt x="85209" y="297938"/>
                  </a:lnTo>
                  <a:lnTo>
                    <a:pt x="68564" y="296707"/>
                  </a:lnTo>
                  <a:lnTo>
                    <a:pt x="42114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334799" y="3779204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0" y="0"/>
                  </a:moveTo>
                  <a:lnTo>
                    <a:pt x="0" y="14803"/>
                  </a:lnTo>
                  <a:lnTo>
                    <a:pt x="0" y="29994"/>
                  </a:lnTo>
                  <a:lnTo>
                    <a:pt x="5" y="47072"/>
                  </a:lnTo>
                  <a:lnTo>
                    <a:pt x="177" y="65474"/>
                  </a:lnTo>
                  <a:lnTo>
                    <a:pt x="826" y="83987"/>
                  </a:lnTo>
                  <a:lnTo>
                    <a:pt x="2075" y="101894"/>
                  </a:lnTo>
                  <a:lnTo>
                    <a:pt x="3728" y="119473"/>
                  </a:lnTo>
                  <a:lnTo>
                    <a:pt x="5376" y="137699"/>
                  </a:lnTo>
                  <a:lnTo>
                    <a:pt x="6779" y="157096"/>
                  </a:lnTo>
                  <a:lnTo>
                    <a:pt x="7871" y="177394"/>
                  </a:lnTo>
                  <a:lnTo>
                    <a:pt x="8679" y="197805"/>
                  </a:lnTo>
                  <a:lnTo>
                    <a:pt x="9262" y="217829"/>
                  </a:lnTo>
                  <a:lnTo>
                    <a:pt x="9840" y="236988"/>
                  </a:lnTo>
                  <a:lnTo>
                    <a:pt x="10768" y="254694"/>
                  </a:lnTo>
                  <a:lnTo>
                    <a:pt x="12207" y="270781"/>
                  </a:lnTo>
                  <a:lnTo>
                    <a:pt x="13999" y="285543"/>
                  </a:lnTo>
                  <a:lnTo>
                    <a:pt x="15927" y="301308"/>
                  </a:lnTo>
                  <a:lnTo>
                    <a:pt x="18165" y="322812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197929" y="3887202"/>
              <a:ext cx="252685" cy="39402"/>
            </a:xfrm>
            <a:custGeom>
              <a:avLst/>
              <a:gdLst/>
              <a:ahLst/>
              <a:cxnLst/>
              <a:rect l="0" t="0" r="0" b="0"/>
              <a:pathLst>
                <a:path w="252685" h="39402">
                  <a:moveTo>
                    <a:pt x="252684" y="7815"/>
                  </a:moveTo>
                  <a:lnTo>
                    <a:pt x="243815" y="4948"/>
                  </a:lnTo>
                  <a:lnTo>
                    <a:pt x="234828" y="2807"/>
                  </a:lnTo>
                  <a:lnTo>
                    <a:pt x="224829" y="1208"/>
                  </a:lnTo>
                  <a:lnTo>
                    <a:pt x="213675" y="201"/>
                  </a:lnTo>
                  <a:lnTo>
                    <a:pt x="201216" y="0"/>
                  </a:lnTo>
                  <a:lnTo>
                    <a:pt x="187508" y="651"/>
                  </a:lnTo>
                  <a:lnTo>
                    <a:pt x="172918" y="1890"/>
                  </a:lnTo>
                  <a:lnTo>
                    <a:pt x="157988" y="3253"/>
                  </a:lnTo>
                  <a:lnTo>
                    <a:pt x="143064" y="4472"/>
                  </a:lnTo>
                  <a:lnTo>
                    <a:pt x="128283" y="5780"/>
                  </a:lnTo>
                  <a:lnTo>
                    <a:pt x="113673" y="7796"/>
                  </a:lnTo>
                  <a:lnTo>
                    <a:pt x="99220" y="10817"/>
                  </a:lnTo>
                  <a:lnTo>
                    <a:pt x="85056" y="14660"/>
                  </a:lnTo>
                  <a:lnTo>
                    <a:pt x="71458" y="18858"/>
                  </a:lnTo>
                  <a:lnTo>
                    <a:pt x="58539" y="23086"/>
                  </a:lnTo>
                  <a:lnTo>
                    <a:pt x="46505" y="27055"/>
                  </a:lnTo>
                  <a:lnTo>
                    <a:pt x="34454" y="30831"/>
                  </a:lnTo>
                  <a:lnTo>
                    <a:pt x="20210" y="34738"/>
                  </a:lnTo>
                  <a:lnTo>
                    <a:pt x="0" y="394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465918" y="3916074"/>
              <a:ext cx="111038" cy="178327"/>
            </a:xfrm>
            <a:custGeom>
              <a:avLst/>
              <a:gdLst/>
              <a:ahLst/>
              <a:cxnLst/>
              <a:rect l="0" t="0" r="0" b="0"/>
              <a:pathLst>
                <a:path w="111038" h="178327">
                  <a:moveTo>
                    <a:pt x="5752" y="105285"/>
                  </a:moveTo>
                  <a:lnTo>
                    <a:pt x="8686" y="116953"/>
                  </a:lnTo>
                  <a:lnTo>
                    <a:pt x="11468" y="127442"/>
                  </a:lnTo>
                  <a:lnTo>
                    <a:pt x="14367" y="137744"/>
                  </a:lnTo>
                  <a:lnTo>
                    <a:pt x="17407" y="148045"/>
                  </a:lnTo>
                  <a:lnTo>
                    <a:pt x="20573" y="158388"/>
                  </a:lnTo>
                  <a:lnTo>
                    <a:pt x="23807" y="168705"/>
                  </a:lnTo>
                  <a:lnTo>
                    <a:pt x="26050" y="176392"/>
                  </a:lnTo>
                  <a:lnTo>
                    <a:pt x="25933" y="178326"/>
                  </a:lnTo>
                  <a:lnTo>
                    <a:pt x="23735" y="175692"/>
                  </a:lnTo>
                  <a:lnTo>
                    <a:pt x="20183" y="170121"/>
                  </a:lnTo>
                  <a:lnTo>
                    <a:pt x="16046" y="162725"/>
                  </a:lnTo>
                  <a:lnTo>
                    <a:pt x="11791" y="154192"/>
                  </a:lnTo>
                  <a:lnTo>
                    <a:pt x="7784" y="144778"/>
                  </a:lnTo>
                  <a:lnTo>
                    <a:pt x="4389" y="134438"/>
                  </a:lnTo>
                  <a:lnTo>
                    <a:pt x="1743" y="123207"/>
                  </a:lnTo>
                  <a:lnTo>
                    <a:pt x="118" y="111385"/>
                  </a:lnTo>
                  <a:lnTo>
                    <a:pt x="0" y="99445"/>
                  </a:lnTo>
                  <a:lnTo>
                    <a:pt x="1513" y="87675"/>
                  </a:lnTo>
                  <a:lnTo>
                    <a:pt x="4477" y="76329"/>
                  </a:lnTo>
                  <a:lnTo>
                    <a:pt x="8601" y="65710"/>
                  </a:lnTo>
                  <a:lnTo>
                    <a:pt x="13598" y="55902"/>
                  </a:lnTo>
                  <a:lnTo>
                    <a:pt x="19391" y="46825"/>
                  </a:lnTo>
                  <a:lnTo>
                    <a:pt x="26103" y="38333"/>
                  </a:lnTo>
                  <a:lnTo>
                    <a:pt x="33732" y="30292"/>
                  </a:lnTo>
                  <a:lnTo>
                    <a:pt x="42312" y="22906"/>
                  </a:lnTo>
                  <a:lnTo>
                    <a:pt x="51981" y="16698"/>
                  </a:lnTo>
                  <a:lnTo>
                    <a:pt x="62692" y="11856"/>
                  </a:lnTo>
                  <a:lnTo>
                    <a:pt x="73675" y="8257"/>
                  </a:lnTo>
                  <a:lnTo>
                    <a:pt x="84604" y="5286"/>
                  </a:lnTo>
                  <a:lnTo>
                    <a:pt x="96435" y="2683"/>
                  </a:lnTo>
                  <a:lnTo>
                    <a:pt x="11103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596615" y="3971512"/>
              <a:ext cx="201439" cy="170040"/>
            </a:xfrm>
            <a:custGeom>
              <a:avLst/>
              <a:gdLst/>
              <a:ahLst/>
              <a:cxnLst/>
              <a:rect l="0" t="0" r="0" b="0"/>
              <a:pathLst>
                <a:path w="201439" h="170040">
                  <a:moveTo>
                    <a:pt x="117210" y="70904"/>
                  </a:moveTo>
                  <a:lnTo>
                    <a:pt x="114211" y="59236"/>
                  </a:lnTo>
                  <a:lnTo>
                    <a:pt x="110787" y="48747"/>
                  </a:lnTo>
                  <a:lnTo>
                    <a:pt x="106586" y="38454"/>
                  </a:lnTo>
                  <a:lnTo>
                    <a:pt x="101514" y="28498"/>
                  </a:lnTo>
                  <a:lnTo>
                    <a:pt x="95384" y="19452"/>
                  </a:lnTo>
                  <a:lnTo>
                    <a:pt x="88200" y="11582"/>
                  </a:lnTo>
                  <a:lnTo>
                    <a:pt x="80113" y="5324"/>
                  </a:lnTo>
                  <a:lnTo>
                    <a:pt x="71319" y="1404"/>
                  </a:lnTo>
                  <a:lnTo>
                    <a:pt x="62002" y="0"/>
                  </a:lnTo>
                  <a:lnTo>
                    <a:pt x="52478" y="992"/>
                  </a:lnTo>
                  <a:lnTo>
                    <a:pt x="43165" y="4233"/>
                  </a:lnTo>
                  <a:lnTo>
                    <a:pt x="34279" y="9409"/>
                  </a:lnTo>
                  <a:lnTo>
                    <a:pt x="26008" y="16118"/>
                  </a:lnTo>
                  <a:lnTo>
                    <a:pt x="18599" y="23974"/>
                  </a:lnTo>
                  <a:lnTo>
                    <a:pt x="12105" y="32664"/>
                  </a:lnTo>
                  <a:lnTo>
                    <a:pt x="6745" y="42105"/>
                  </a:lnTo>
                  <a:lnTo>
                    <a:pt x="2967" y="52427"/>
                  </a:lnTo>
                  <a:lnTo>
                    <a:pt x="866" y="63631"/>
                  </a:lnTo>
                  <a:lnTo>
                    <a:pt x="80" y="75597"/>
                  </a:lnTo>
                  <a:lnTo>
                    <a:pt x="0" y="88161"/>
                  </a:lnTo>
                  <a:lnTo>
                    <a:pt x="209" y="101166"/>
                  </a:lnTo>
                  <a:lnTo>
                    <a:pt x="821" y="114323"/>
                  </a:lnTo>
                  <a:lnTo>
                    <a:pt x="2362" y="127229"/>
                  </a:lnTo>
                  <a:lnTo>
                    <a:pt x="5073" y="139668"/>
                  </a:lnTo>
                  <a:lnTo>
                    <a:pt x="9217" y="150968"/>
                  </a:lnTo>
                  <a:lnTo>
                    <a:pt x="15213" y="159968"/>
                  </a:lnTo>
                  <a:lnTo>
                    <a:pt x="23094" y="166228"/>
                  </a:lnTo>
                  <a:lnTo>
                    <a:pt x="32115" y="169633"/>
                  </a:lnTo>
                  <a:lnTo>
                    <a:pt x="41007" y="170039"/>
                  </a:lnTo>
                  <a:lnTo>
                    <a:pt x="49052" y="167683"/>
                  </a:lnTo>
                  <a:lnTo>
                    <a:pt x="56075" y="163053"/>
                  </a:lnTo>
                  <a:lnTo>
                    <a:pt x="62173" y="156682"/>
                  </a:lnTo>
                  <a:lnTo>
                    <a:pt x="67531" y="149034"/>
                  </a:lnTo>
                  <a:lnTo>
                    <a:pt x="72334" y="140310"/>
                  </a:lnTo>
                  <a:lnTo>
                    <a:pt x="76735" y="130479"/>
                  </a:lnTo>
                  <a:lnTo>
                    <a:pt x="80850" y="119608"/>
                  </a:lnTo>
                  <a:lnTo>
                    <a:pt x="84600" y="107867"/>
                  </a:lnTo>
                  <a:lnTo>
                    <a:pt x="87741" y="95455"/>
                  </a:lnTo>
                  <a:lnTo>
                    <a:pt x="90200" y="82578"/>
                  </a:lnTo>
                  <a:lnTo>
                    <a:pt x="92539" y="70541"/>
                  </a:lnTo>
                  <a:lnTo>
                    <a:pt x="95723" y="63183"/>
                  </a:lnTo>
                  <a:lnTo>
                    <a:pt x="99596" y="62992"/>
                  </a:lnTo>
                  <a:lnTo>
                    <a:pt x="103403" y="68355"/>
                  </a:lnTo>
                  <a:lnTo>
                    <a:pt x="107185" y="77250"/>
                  </a:lnTo>
                  <a:lnTo>
                    <a:pt x="111329" y="87861"/>
                  </a:lnTo>
                  <a:lnTo>
                    <a:pt x="116037" y="99086"/>
                  </a:lnTo>
                  <a:lnTo>
                    <a:pt x="121311" y="110243"/>
                  </a:lnTo>
                  <a:lnTo>
                    <a:pt x="127064" y="120824"/>
                  </a:lnTo>
                  <a:lnTo>
                    <a:pt x="133197" y="130637"/>
                  </a:lnTo>
                  <a:lnTo>
                    <a:pt x="139941" y="139230"/>
                  </a:lnTo>
                  <a:lnTo>
                    <a:pt x="147829" y="145810"/>
                  </a:lnTo>
                  <a:lnTo>
                    <a:pt x="157045" y="150132"/>
                  </a:lnTo>
                  <a:lnTo>
                    <a:pt x="166868" y="152580"/>
                  </a:lnTo>
                  <a:lnTo>
                    <a:pt x="176816" y="154132"/>
                  </a:lnTo>
                  <a:lnTo>
                    <a:pt x="187767" y="154923"/>
                  </a:lnTo>
                  <a:lnTo>
                    <a:pt x="201438" y="1551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821194" y="3965829"/>
              <a:ext cx="145316" cy="193216"/>
            </a:xfrm>
            <a:custGeom>
              <a:avLst/>
              <a:gdLst/>
              <a:ahLst/>
              <a:cxnLst/>
              <a:rect l="0" t="0" r="0" b="0"/>
              <a:pathLst>
                <a:path w="145316" h="193216">
                  <a:moveTo>
                    <a:pt x="71616" y="2888"/>
                  </a:moveTo>
                  <a:lnTo>
                    <a:pt x="62815" y="222"/>
                  </a:lnTo>
                  <a:lnTo>
                    <a:pt x="54467" y="0"/>
                  </a:lnTo>
                  <a:lnTo>
                    <a:pt x="45777" y="2287"/>
                  </a:lnTo>
                  <a:lnTo>
                    <a:pt x="37002" y="6685"/>
                  </a:lnTo>
                  <a:lnTo>
                    <a:pt x="28804" y="12787"/>
                  </a:lnTo>
                  <a:lnTo>
                    <a:pt x="21523" y="20193"/>
                  </a:lnTo>
                  <a:lnTo>
                    <a:pt x="15333" y="28723"/>
                  </a:lnTo>
                  <a:lnTo>
                    <a:pt x="10401" y="38408"/>
                  </a:lnTo>
                  <a:lnTo>
                    <a:pt x="6680" y="49174"/>
                  </a:lnTo>
                  <a:lnTo>
                    <a:pt x="3978" y="60841"/>
                  </a:lnTo>
                  <a:lnTo>
                    <a:pt x="2066" y="73202"/>
                  </a:lnTo>
                  <a:lnTo>
                    <a:pt x="740" y="86070"/>
                  </a:lnTo>
                  <a:lnTo>
                    <a:pt x="0" y="99135"/>
                  </a:lnTo>
                  <a:lnTo>
                    <a:pt x="26" y="111980"/>
                  </a:lnTo>
                  <a:lnTo>
                    <a:pt x="861" y="124391"/>
                  </a:lnTo>
                  <a:lnTo>
                    <a:pt x="2575" y="136183"/>
                  </a:lnTo>
                  <a:lnTo>
                    <a:pt x="5328" y="147108"/>
                  </a:lnTo>
                  <a:lnTo>
                    <a:pt x="9114" y="157120"/>
                  </a:lnTo>
                  <a:lnTo>
                    <a:pt x="13946" y="166166"/>
                  </a:lnTo>
                  <a:lnTo>
                    <a:pt x="19938" y="174104"/>
                  </a:lnTo>
                  <a:lnTo>
                    <a:pt x="27043" y="180957"/>
                  </a:lnTo>
                  <a:lnTo>
                    <a:pt x="35085" y="186559"/>
                  </a:lnTo>
                  <a:lnTo>
                    <a:pt x="43852" y="190501"/>
                  </a:lnTo>
                  <a:lnTo>
                    <a:pt x="53152" y="192702"/>
                  </a:lnTo>
                  <a:lnTo>
                    <a:pt x="62667" y="193215"/>
                  </a:lnTo>
                  <a:lnTo>
                    <a:pt x="71973" y="192047"/>
                  </a:lnTo>
                  <a:lnTo>
                    <a:pt x="80859" y="189374"/>
                  </a:lnTo>
                  <a:lnTo>
                    <a:pt x="89301" y="185479"/>
                  </a:lnTo>
                  <a:lnTo>
                    <a:pt x="97356" y="180656"/>
                  </a:lnTo>
                  <a:lnTo>
                    <a:pt x="105107" y="175167"/>
                  </a:lnTo>
                  <a:lnTo>
                    <a:pt x="112519" y="169512"/>
                  </a:lnTo>
                  <a:lnTo>
                    <a:pt x="120279" y="163885"/>
                  </a:lnTo>
                  <a:lnTo>
                    <a:pt x="130187" y="157796"/>
                  </a:lnTo>
                  <a:lnTo>
                    <a:pt x="145315" y="1502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009026" y="3684447"/>
              <a:ext cx="52240" cy="463255"/>
            </a:xfrm>
            <a:custGeom>
              <a:avLst/>
              <a:gdLst/>
              <a:ahLst/>
              <a:cxnLst/>
              <a:rect l="0" t="0" r="0" b="0"/>
              <a:pathLst>
                <a:path w="52240" h="463255">
                  <a:moveTo>
                    <a:pt x="10126" y="0"/>
                  </a:moveTo>
                  <a:lnTo>
                    <a:pt x="7259" y="8869"/>
                  </a:lnTo>
                  <a:lnTo>
                    <a:pt x="5117" y="17856"/>
                  </a:lnTo>
                  <a:lnTo>
                    <a:pt x="3514" y="27851"/>
                  </a:lnTo>
                  <a:lnTo>
                    <a:pt x="2333" y="38831"/>
                  </a:lnTo>
                  <a:lnTo>
                    <a:pt x="1484" y="50643"/>
                  </a:lnTo>
                  <a:lnTo>
                    <a:pt x="887" y="63106"/>
                  </a:lnTo>
                  <a:lnTo>
                    <a:pt x="473" y="76217"/>
                  </a:lnTo>
                  <a:lnTo>
                    <a:pt x="189" y="90146"/>
                  </a:lnTo>
                  <a:lnTo>
                    <a:pt x="0" y="104916"/>
                  </a:lnTo>
                  <a:lnTo>
                    <a:pt x="41" y="120257"/>
                  </a:lnTo>
                  <a:lnTo>
                    <a:pt x="601" y="135707"/>
                  </a:lnTo>
                  <a:lnTo>
                    <a:pt x="1796" y="150994"/>
                  </a:lnTo>
                  <a:lnTo>
                    <a:pt x="3582" y="166190"/>
                  </a:lnTo>
                  <a:lnTo>
                    <a:pt x="5852" y="181614"/>
                  </a:lnTo>
                  <a:lnTo>
                    <a:pt x="8485" y="197436"/>
                  </a:lnTo>
                  <a:lnTo>
                    <a:pt x="11219" y="213672"/>
                  </a:lnTo>
                  <a:lnTo>
                    <a:pt x="13667" y="230264"/>
                  </a:lnTo>
                  <a:lnTo>
                    <a:pt x="15646" y="247127"/>
                  </a:lnTo>
                  <a:lnTo>
                    <a:pt x="17314" y="263858"/>
                  </a:lnTo>
                  <a:lnTo>
                    <a:pt x="19047" y="279785"/>
                  </a:lnTo>
                  <a:lnTo>
                    <a:pt x="21064" y="294610"/>
                  </a:lnTo>
                  <a:lnTo>
                    <a:pt x="23250" y="308530"/>
                  </a:lnTo>
                  <a:lnTo>
                    <a:pt x="25265" y="322032"/>
                  </a:lnTo>
                  <a:lnTo>
                    <a:pt x="26922" y="335452"/>
                  </a:lnTo>
                  <a:lnTo>
                    <a:pt x="28356" y="348944"/>
                  </a:lnTo>
                  <a:lnTo>
                    <a:pt x="29926" y="362548"/>
                  </a:lnTo>
                  <a:lnTo>
                    <a:pt x="31834" y="376258"/>
                  </a:lnTo>
                  <a:lnTo>
                    <a:pt x="34116" y="389891"/>
                  </a:lnTo>
                  <a:lnTo>
                    <a:pt x="36727" y="403117"/>
                  </a:lnTo>
                  <a:lnTo>
                    <a:pt x="39593" y="415775"/>
                  </a:lnTo>
                  <a:lnTo>
                    <a:pt x="42495" y="427433"/>
                  </a:lnTo>
                  <a:lnTo>
                    <a:pt x="45364" y="438444"/>
                  </a:lnTo>
                  <a:lnTo>
                    <a:pt x="48450" y="449777"/>
                  </a:lnTo>
                  <a:lnTo>
                    <a:pt x="52239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861224" y="3833776"/>
              <a:ext cx="294799" cy="50714"/>
            </a:xfrm>
            <a:custGeom>
              <a:avLst/>
              <a:gdLst/>
              <a:ahLst/>
              <a:cxnLst/>
              <a:rect l="0" t="0" r="0" b="0"/>
              <a:pathLst>
                <a:path w="294799" h="50714">
                  <a:moveTo>
                    <a:pt x="294798" y="19127"/>
                  </a:moveTo>
                  <a:lnTo>
                    <a:pt x="283063" y="13394"/>
                  </a:lnTo>
                  <a:lnTo>
                    <a:pt x="271934" y="9109"/>
                  </a:lnTo>
                  <a:lnTo>
                    <a:pt x="260326" y="5903"/>
                  </a:lnTo>
                  <a:lnTo>
                    <a:pt x="247819" y="3542"/>
                  </a:lnTo>
                  <a:lnTo>
                    <a:pt x="233863" y="1846"/>
                  </a:lnTo>
                  <a:lnTo>
                    <a:pt x="218306" y="655"/>
                  </a:lnTo>
                  <a:lnTo>
                    <a:pt x="201476" y="0"/>
                  </a:lnTo>
                  <a:lnTo>
                    <a:pt x="183966" y="79"/>
                  </a:lnTo>
                  <a:lnTo>
                    <a:pt x="166192" y="950"/>
                  </a:lnTo>
                  <a:lnTo>
                    <a:pt x="148361" y="2687"/>
                  </a:lnTo>
                  <a:lnTo>
                    <a:pt x="130558" y="5455"/>
                  </a:lnTo>
                  <a:lnTo>
                    <a:pt x="112816" y="9246"/>
                  </a:lnTo>
                  <a:lnTo>
                    <a:pt x="95462" y="13911"/>
                  </a:lnTo>
                  <a:lnTo>
                    <a:pt x="79103" y="19258"/>
                  </a:lnTo>
                  <a:lnTo>
                    <a:pt x="63994" y="25104"/>
                  </a:lnTo>
                  <a:lnTo>
                    <a:pt x="50316" y="30999"/>
                  </a:lnTo>
                  <a:lnTo>
                    <a:pt x="36903" y="36814"/>
                  </a:lnTo>
                  <a:lnTo>
                    <a:pt x="21456" y="43057"/>
                  </a:lnTo>
                  <a:lnTo>
                    <a:pt x="0" y="507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166550" y="4158230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0" y="0"/>
                  </a:moveTo>
                  <a:lnTo>
                    <a:pt x="10529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9" name="Freeform 68"/>
          <p:cNvSpPr/>
          <p:nvPr/>
        </p:nvSpPr>
        <p:spPr>
          <a:xfrm>
            <a:off x="6195177" y="1010737"/>
            <a:ext cx="129738" cy="305326"/>
          </a:xfrm>
          <a:custGeom>
            <a:avLst/>
            <a:gdLst/>
            <a:ahLst/>
            <a:cxnLst/>
            <a:rect l="0" t="0" r="0" b="0"/>
            <a:pathLst>
              <a:path w="129738" h="305326">
                <a:moveTo>
                  <a:pt x="121921" y="136869"/>
                </a:moveTo>
                <a:lnTo>
                  <a:pt x="124788" y="128000"/>
                </a:lnTo>
                <a:lnTo>
                  <a:pt x="126930" y="119014"/>
                </a:lnTo>
                <a:lnTo>
                  <a:pt x="128529" y="109023"/>
                </a:lnTo>
                <a:lnTo>
                  <a:pt x="129537" y="98215"/>
                </a:lnTo>
                <a:lnTo>
                  <a:pt x="129737" y="87052"/>
                </a:lnTo>
                <a:lnTo>
                  <a:pt x="129081" y="75847"/>
                </a:lnTo>
                <a:lnTo>
                  <a:pt x="127670" y="64734"/>
                </a:lnTo>
                <a:lnTo>
                  <a:pt x="125657" y="53750"/>
                </a:lnTo>
                <a:lnTo>
                  <a:pt x="123185" y="42893"/>
                </a:lnTo>
                <a:lnTo>
                  <a:pt x="120052" y="32469"/>
                </a:lnTo>
                <a:lnTo>
                  <a:pt x="115739" y="23068"/>
                </a:lnTo>
                <a:lnTo>
                  <a:pt x="110058" y="14939"/>
                </a:lnTo>
                <a:lnTo>
                  <a:pt x="103123" y="8327"/>
                </a:lnTo>
                <a:lnTo>
                  <a:pt x="95173" y="3634"/>
                </a:lnTo>
                <a:lnTo>
                  <a:pt x="86458" y="892"/>
                </a:lnTo>
                <a:lnTo>
                  <a:pt x="77353" y="0"/>
                </a:lnTo>
                <a:lnTo>
                  <a:pt x="68329" y="905"/>
                </a:lnTo>
                <a:lnTo>
                  <a:pt x="59635" y="3403"/>
                </a:lnTo>
                <a:lnTo>
                  <a:pt x="51325" y="7349"/>
                </a:lnTo>
                <a:lnTo>
                  <a:pt x="43357" y="12738"/>
                </a:lnTo>
                <a:lnTo>
                  <a:pt x="35667" y="19434"/>
                </a:lnTo>
                <a:lnTo>
                  <a:pt x="28348" y="27199"/>
                </a:lnTo>
                <a:lnTo>
                  <a:pt x="21652" y="35782"/>
                </a:lnTo>
                <a:lnTo>
                  <a:pt x="15669" y="44966"/>
                </a:lnTo>
                <a:lnTo>
                  <a:pt x="10498" y="54742"/>
                </a:lnTo>
                <a:lnTo>
                  <a:pt x="6322" y="65290"/>
                </a:lnTo>
                <a:lnTo>
                  <a:pt x="3148" y="76641"/>
                </a:lnTo>
                <a:lnTo>
                  <a:pt x="1000" y="88536"/>
                </a:lnTo>
                <a:lnTo>
                  <a:pt x="0" y="100520"/>
                </a:lnTo>
                <a:lnTo>
                  <a:pt x="109" y="112317"/>
                </a:lnTo>
                <a:lnTo>
                  <a:pt x="1316" y="123679"/>
                </a:lnTo>
                <a:lnTo>
                  <a:pt x="3720" y="134310"/>
                </a:lnTo>
                <a:lnTo>
                  <a:pt x="7269" y="144111"/>
                </a:lnTo>
                <a:lnTo>
                  <a:pt x="11939" y="152674"/>
                </a:lnTo>
                <a:lnTo>
                  <a:pt x="17822" y="159224"/>
                </a:lnTo>
                <a:lnTo>
                  <a:pt x="24850" y="163511"/>
                </a:lnTo>
                <a:lnTo>
                  <a:pt x="32669" y="165594"/>
                </a:lnTo>
                <a:lnTo>
                  <a:pt x="40756" y="165563"/>
                </a:lnTo>
                <a:lnTo>
                  <a:pt x="48784" y="163692"/>
                </a:lnTo>
                <a:lnTo>
                  <a:pt x="56632" y="160354"/>
                </a:lnTo>
                <a:lnTo>
                  <a:pt x="64280" y="155913"/>
                </a:lnTo>
                <a:lnTo>
                  <a:pt x="71754" y="150670"/>
                </a:lnTo>
                <a:lnTo>
                  <a:pt x="78924" y="144696"/>
                </a:lnTo>
                <a:lnTo>
                  <a:pt x="85521" y="137855"/>
                </a:lnTo>
                <a:lnTo>
                  <a:pt x="91451" y="130216"/>
                </a:lnTo>
                <a:lnTo>
                  <a:pt x="97054" y="124502"/>
                </a:lnTo>
                <a:lnTo>
                  <a:pt x="102095" y="124156"/>
                </a:lnTo>
                <a:lnTo>
                  <a:pt x="105630" y="128420"/>
                </a:lnTo>
                <a:lnTo>
                  <a:pt x="107843" y="135918"/>
                </a:lnTo>
                <a:lnTo>
                  <a:pt x="109188" y="145763"/>
                </a:lnTo>
                <a:lnTo>
                  <a:pt x="110006" y="157541"/>
                </a:lnTo>
                <a:lnTo>
                  <a:pt x="110510" y="170890"/>
                </a:lnTo>
                <a:lnTo>
                  <a:pt x="110825" y="185289"/>
                </a:lnTo>
                <a:lnTo>
                  <a:pt x="111024" y="200115"/>
                </a:lnTo>
                <a:lnTo>
                  <a:pt x="111152" y="214978"/>
                </a:lnTo>
                <a:lnTo>
                  <a:pt x="111235" y="229692"/>
                </a:lnTo>
                <a:lnTo>
                  <a:pt x="111297" y="245927"/>
                </a:lnTo>
                <a:lnTo>
                  <a:pt x="111347" y="268458"/>
                </a:lnTo>
                <a:lnTo>
                  <a:pt x="111393" y="30532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Freeform 69"/>
          <p:cNvSpPr/>
          <p:nvPr/>
        </p:nvSpPr>
        <p:spPr>
          <a:xfrm>
            <a:off x="6200919" y="2117693"/>
            <a:ext cx="147766" cy="292687"/>
          </a:xfrm>
          <a:custGeom>
            <a:avLst/>
            <a:gdLst/>
            <a:ahLst/>
            <a:cxnLst/>
            <a:rect l="0" t="0" r="0" b="0"/>
            <a:pathLst>
              <a:path w="147766" h="292687">
                <a:moveTo>
                  <a:pt x="147765" y="61706"/>
                </a:moveTo>
                <a:lnTo>
                  <a:pt x="139030" y="64773"/>
                </a:lnTo>
                <a:lnTo>
                  <a:pt x="131323" y="68836"/>
                </a:lnTo>
                <a:lnTo>
                  <a:pt x="123921" y="74329"/>
                </a:lnTo>
                <a:lnTo>
                  <a:pt x="116660" y="81089"/>
                </a:lnTo>
                <a:lnTo>
                  <a:pt x="109482" y="88887"/>
                </a:lnTo>
                <a:lnTo>
                  <a:pt x="102356" y="97479"/>
                </a:lnTo>
                <a:lnTo>
                  <a:pt x="95266" y="106491"/>
                </a:lnTo>
                <a:lnTo>
                  <a:pt x="88199" y="115448"/>
                </a:lnTo>
                <a:lnTo>
                  <a:pt x="81153" y="124104"/>
                </a:lnTo>
                <a:lnTo>
                  <a:pt x="74286" y="132727"/>
                </a:lnTo>
                <a:lnTo>
                  <a:pt x="67901" y="141968"/>
                </a:lnTo>
                <a:lnTo>
                  <a:pt x="62120" y="152150"/>
                </a:lnTo>
                <a:lnTo>
                  <a:pt x="56747" y="163108"/>
                </a:lnTo>
                <a:lnTo>
                  <a:pt x="51373" y="174390"/>
                </a:lnTo>
                <a:lnTo>
                  <a:pt x="45763" y="185690"/>
                </a:lnTo>
                <a:lnTo>
                  <a:pt x="40181" y="197040"/>
                </a:lnTo>
                <a:lnTo>
                  <a:pt x="35265" y="208720"/>
                </a:lnTo>
                <a:lnTo>
                  <a:pt x="31334" y="220867"/>
                </a:lnTo>
                <a:lnTo>
                  <a:pt x="28543" y="233311"/>
                </a:lnTo>
                <a:lnTo>
                  <a:pt x="27045" y="245672"/>
                </a:lnTo>
                <a:lnTo>
                  <a:pt x="26796" y="257717"/>
                </a:lnTo>
                <a:lnTo>
                  <a:pt x="28087" y="268907"/>
                </a:lnTo>
                <a:lnTo>
                  <a:pt x="31606" y="278357"/>
                </a:lnTo>
                <a:lnTo>
                  <a:pt x="37516" y="285730"/>
                </a:lnTo>
                <a:lnTo>
                  <a:pt x="45060" y="290695"/>
                </a:lnTo>
                <a:lnTo>
                  <a:pt x="52885" y="292686"/>
                </a:lnTo>
                <a:lnTo>
                  <a:pt x="60181" y="291694"/>
                </a:lnTo>
                <a:lnTo>
                  <a:pt x="66854" y="288302"/>
                </a:lnTo>
                <a:lnTo>
                  <a:pt x="73242" y="283369"/>
                </a:lnTo>
                <a:lnTo>
                  <a:pt x="79606" y="277538"/>
                </a:lnTo>
                <a:lnTo>
                  <a:pt x="85896" y="271037"/>
                </a:lnTo>
                <a:lnTo>
                  <a:pt x="91834" y="263776"/>
                </a:lnTo>
                <a:lnTo>
                  <a:pt x="97272" y="255748"/>
                </a:lnTo>
                <a:lnTo>
                  <a:pt x="101892" y="247053"/>
                </a:lnTo>
                <a:lnTo>
                  <a:pt x="105158" y="237831"/>
                </a:lnTo>
                <a:lnTo>
                  <a:pt x="106900" y="228220"/>
                </a:lnTo>
                <a:lnTo>
                  <a:pt x="107101" y="218493"/>
                </a:lnTo>
                <a:lnTo>
                  <a:pt x="105724" y="209042"/>
                </a:lnTo>
                <a:lnTo>
                  <a:pt x="102905" y="200063"/>
                </a:lnTo>
                <a:lnTo>
                  <a:pt x="98742" y="191729"/>
                </a:lnTo>
                <a:lnTo>
                  <a:pt x="93208" y="184278"/>
                </a:lnTo>
                <a:lnTo>
                  <a:pt x="86418" y="177743"/>
                </a:lnTo>
                <a:lnTo>
                  <a:pt x="78760" y="171844"/>
                </a:lnTo>
                <a:lnTo>
                  <a:pt x="70782" y="166109"/>
                </a:lnTo>
                <a:lnTo>
                  <a:pt x="62821" y="160243"/>
                </a:lnTo>
                <a:lnTo>
                  <a:pt x="54851" y="154149"/>
                </a:lnTo>
                <a:lnTo>
                  <a:pt x="46587" y="147824"/>
                </a:lnTo>
                <a:lnTo>
                  <a:pt x="37887" y="141303"/>
                </a:lnTo>
                <a:lnTo>
                  <a:pt x="29078" y="134464"/>
                </a:lnTo>
                <a:lnTo>
                  <a:pt x="20843" y="127042"/>
                </a:lnTo>
                <a:lnTo>
                  <a:pt x="13534" y="118938"/>
                </a:lnTo>
                <a:lnTo>
                  <a:pt x="7492" y="110208"/>
                </a:lnTo>
                <a:lnTo>
                  <a:pt x="3189" y="100970"/>
                </a:lnTo>
                <a:lnTo>
                  <a:pt x="713" y="91352"/>
                </a:lnTo>
                <a:lnTo>
                  <a:pt x="0" y="81622"/>
                </a:lnTo>
                <a:lnTo>
                  <a:pt x="1026" y="72171"/>
                </a:lnTo>
                <a:lnTo>
                  <a:pt x="3602" y="63186"/>
                </a:lnTo>
                <a:lnTo>
                  <a:pt x="7429" y="54680"/>
                </a:lnTo>
                <a:lnTo>
                  <a:pt x="12206" y="46581"/>
                </a:lnTo>
                <a:lnTo>
                  <a:pt x="17673" y="38797"/>
                </a:lnTo>
                <a:lnTo>
                  <a:pt x="23629" y="31247"/>
                </a:lnTo>
                <a:lnTo>
                  <a:pt x="29926" y="23863"/>
                </a:lnTo>
                <a:lnTo>
                  <a:pt x="36466" y="16609"/>
                </a:lnTo>
                <a:lnTo>
                  <a:pt x="43502" y="9940"/>
                </a:lnTo>
                <a:lnTo>
                  <a:pt x="51597" y="4752"/>
                </a:lnTo>
                <a:lnTo>
                  <a:pt x="60965" y="1421"/>
                </a:lnTo>
                <a:lnTo>
                  <a:pt x="71190" y="0"/>
                </a:lnTo>
                <a:lnTo>
                  <a:pt x="81439" y="485"/>
                </a:lnTo>
                <a:lnTo>
                  <a:pt x="91210" y="2664"/>
                </a:lnTo>
                <a:lnTo>
                  <a:pt x="100069" y="6286"/>
                </a:lnTo>
                <a:lnTo>
                  <a:pt x="108352" y="11718"/>
                </a:lnTo>
                <a:lnTo>
                  <a:pt x="116779" y="21669"/>
                </a:lnTo>
                <a:lnTo>
                  <a:pt x="126708" y="4064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7" name="Group 76"/>
          <p:cNvGrpSpPr/>
          <p:nvPr/>
        </p:nvGrpSpPr>
        <p:grpSpPr>
          <a:xfrm>
            <a:off x="1400290" y="166294"/>
            <a:ext cx="747524" cy="675986"/>
            <a:chOff x="1400290" y="166294"/>
            <a:chExt cx="747524" cy="675986"/>
          </a:xfrm>
        </p:grpSpPr>
        <p:sp>
          <p:nvSpPr>
            <p:cNvPr id="71" name="Freeform 70"/>
            <p:cNvSpPr/>
            <p:nvPr/>
          </p:nvSpPr>
          <p:spPr>
            <a:xfrm>
              <a:off x="1410818" y="463253"/>
              <a:ext cx="136872" cy="18345"/>
            </a:xfrm>
            <a:custGeom>
              <a:avLst/>
              <a:gdLst/>
              <a:ahLst/>
              <a:cxnLst/>
              <a:rect l="0" t="0" r="0" b="0"/>
              <a:pathLst>
                <a:path w="136872" h="18345">
                  <a:moveTo>
                    <a:pt x="136871" y="10529"/>
                  </a:moveTo>
                  <a:lnTo>
                    <a:pt x="128002" y="13396"/>
                  </a:lnTo>
                  <a:lnTo>
                    <a:pt x="119015" y="15538"/>
                  </a:lnTo>
                  <a:lnTo>
                    <a:pt x="109025" y="17136"/>
                  </a:lnTo>
                  <a:lnTo>
                    <a:pt x="98217" y="18144"/>
                  </a:lnTo>
                  <a:lnTo>
                    <a:pt x="87054" y="18344"/>
                  </a:lnTo>
                  <a:lnTo>
                    <a:pt x="75849" y="17688"/>
                  </a:lnTo>
                  <a:lnTo>
                    <a:pt x="64736" y="16277"/>
                  </a:lnTo>
                  <a:lnTo>
                    <a:pt x="53752" y="14265"/>
                  </a:lnTo>
                  <a:lnTo>
                    <a:pt x="42900" y="11807"/>
                  </a:lnTo>
                  <a:lnTo>
                    <a:pt x="32611" y="9181"/>
                  </a:lnTo>
                  <a:lnTo>
                    <a:pt x="22741" y="6529"/>
                  </a:lnTo>
                  <a:lnTo>
                    <a:pt x="12422" y="362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400290" y="558010"/>
              <a:ext cx="200042" cy="1"/>
            </a:xfrm>
            <a:custGeom>
              <a:avLst/>
              <a:gdLst/>
              <a:ahLst/>
              <a:cxnLst/>
              <a:rect l="0" t="0" r="0" b="0"/>
              <a:pathLst>
                <a:path w="200042" h="1">
                  <a:moveTo>
                    <a:pt x="200041" y="0"/>
                  </a:moveTo>
                  <a:lnTo>
                    <a:pt x="188306" y="0"/>
                  </a:lnTo>
                  <a:lnTo>
                    <a:pt x="177177" y="0"/>
                  </a:lnTo>
                  <a:lnTo>
                    <a:pt x="165579" y="0"/>
                  </a:lnTo>
                  <a:lnTo>
                    <a:pt x="153418" y="0"/>
                  </a:lnTo>
                  <a:lnTo>
                    <a:pt x="140758" y="0"/>
                  </a:lnTo>
                  <a:lnTo>
                    <a:pt x="127702" y="0"/>
                  </a:lnTo>
                  <a:lnTo>
                    <a:pt x="114350" y="0"/>
                  </a:lnTo>
                  <a:lnTo>
                    <a:pt x="100784" y="0"/>
                  </a:lnTo>
                  <a:lnTo>
                    <a:pt x="87074" y="0"/>
                  </a:lnTo>
                  <a:lnTo>
                    <a:pt x="73293" y="0"/>
                  </a:lnTo>
                  <a:lnTo>
                    <a:pt x="57860" y="0"/>
                  </a:lnTo>
                  <a:lnTo>
                    <a:pt x="3606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745503" y="166294"/>
              <a:ext cx="191741" cy="307489"/>
            </a:xfrm>
            <a:custGeom>
              <a:avLst/>
              <a:gdLst/>
              <a:ahLst/>
              <a:cxnLst/>
              <a:rect l="0" t="0" r="0" b="0"/>
              <a:pathLst>
                <a:path w="191741" h="307489">
                  <a:moveTo>
                    <a:pt x="160155" y="128503"/>
                  </a:moveTo>
                  <a:lnTo>
                    <a:pt x="165955" y="122569"/>
                  </a:lnTo>
                  <a:lnTo>
                    <a:pt x="170879" y="116364"/>
                  </a:lnTo>
                  <a:lnTo>
                    <a:pt x="175373" y="109264"/>
                  </a:lnTo>
                  <a:lnTo>
                    <a:pt x="179248" y="101151"/>
                  </a:lnTo>
                  <a:lnTo>
                    <a:pt x="181965" y="91856"/>
                  </a:lnTo>
                  <a:lnTo>
                    <a:pt x="183316" y="81417"/>
                  </a:lnTo>
                  <a:lnTo>
                    <a:pt x="183244" y="70338"/>
                  </a:lnTo>
                  <a:lnTo>
                    <a:pt x="181678" y="59448"/>
                  </a:lnTo>
                  <a:lnTo>
                    <a:pt x="178730" y="49210"/>
                  </a:lnTo>
                  <a:lnTo>
                    <a:pt x="174481" y="39882"/>
                  </a:lnTo>
                  <a:lnTo>
                    <a:pt x="168888" y="31690"/>
                  </a:lnTo>
                  <a:lnTo>
                    <a:pt x="162054" y="24626"/>
                  </a:lnTo>
                  <a:lnTo>
                    <a:pt x="154197" y="18527"/>
                  </a:lnTo>
                  <a:lnTo>
                    <a:pt x="145552" y="13180"/>
                  </a:lnTo>
                  <a:lnTo>
                    <a:pt x="136332" y="8400"/>
                  </a:lnTo>
                  <a:lnTo>
                    <a:pt x="126700" y="4356"/>
                  </a:lnTo>
                  <a:lnTo>
                    <a:pt x="116783" y="1543"/>
                  </a:lnTo>
                  <a:lnTo>
                    <a:pt x="106668" y="133"/>
                  </a:lnTo>
                  <a:lnTo>
                    <a:pt x="96418" y="0"/>
                  </a:lnTo>
                  <a:lnTo>
                    <a:pt x="86076" y="899"/>
                  </a:lnTo>
                  <a:lnTo>
                    <a:pt x="75678" y="2582"/>
                  </a:lnTo>
                  <a:lnTo>
                    <a:pt x="65407" y="4999"/>
                  </a:lnTo>
                  <a:lnTo>
                    <a:pt x="55582" y="8292"/>
                  </a:lnTo>
                  <a:lnTo>
                    <a:pt x="46349" y="12471"/>
                  </a:lnTo>
                  <a:lnTo>
                    <a:pt x="37844" y="17582"/>
                  </a:lnTo>
                  <a:lnTo>
                    <a:pt x="30277" y="23769"/>
                  </a:lnTo>
                  <a:lnTo>
                    <a:pt x="23669" y="31012"/>
                  </a:lnTo>
                  <a:lnTo>
                    <a:pt x="17892" y="39318"/>
                  </a:lnTo>
                  <a:lnTo>
                    <a:pt x="12769" y="48797"/>
                  </a:lnTo>
                  <a:lnTo>
                    <a:pt x="8144" y="59391"/>
                  </a:lnTo>
                  <a:lnTo>
                    <a:pt x="4205" y="70759"/>
                  </a:lnTo>
                  <a:lnTo>
                    <a:pt x="1463" y="82381"/>
                  </a:lnTo>
                  <a:lnTo>
                    <a:pt x="101" y="93936"/>
                  </a:lnTo>
                  <a:lnTo>
                    <a:pt x="0" y="105304"/>
                  </a:lnTo>
                  <a:lnTo>
                    <a:pt x="921" y="116470"/>
                  </a:lnTo>
                  <a:lnTo>
                    <a:pt x="2624" y="127453"/>
                  </a:lnTo>
                  <a:lnTo>
                    <a:pt x="5223" y="137965"/>
                  </a:lnTo>
                  <a:lnTo>
                    <a:pt x="9170" y="147425"/>
                  </a:lnTo>
                  <a:lnTo>
                    <a:pt x="14603" y="155604"/>
                  </a:lnTo>
                  <a:lnTo>
                    <a:pt x="21369" y="162588"/>
                  </a:lnTo>
                  <a:lnTo>
                    <a:pt x="29206" y="168596"/>
                  </a:lnTo>
                  <a:lnTo>
                    <a:pt x="37849" y="173847"/>
                  </a:lnTo>
                  <a:lnTo>
                    <a:pt x="47076" y="178054"/>
                  </a:lnTo>
                  <a:lnTo>
                    <a:pt x="56714" y="180450"/>
                  </a:lnTo>
                  <a:lnTo>
                    <a:pt x="66634" y="180766"/>
                  </a:lnTo>
                  <a:lnTo>
                    <a:pt x="76581" y="179181"/>
                  </a:lnTo>
                  <a:lnTo>
                    <a:pt x="86187" y="176058"/>
                  </a:lnTo>
                  <a:lnTo>
                    <a:pt x="95278" y="171773"/>
                  </a:lnTo>
                  <a:lnTo>
                    <a:pt x="103857" y="166643"/>
                  </a:lnTo>
                  <a:lnTo>
                    <a:pt x="112006" y="160917"/>
                  </a:lnTo>
                  <a:lnTo>
                    <a:pt x="119823" y="154776"/>
                  </a:lnTo>
                  <a:lnTo>
                    <a:pt x="127397" y="148350"/>
                  </a:lnTo>
                  <a:lnTo>
                    <a:pt x="134796" y="141731"/>
                  </a:lnTo>
                  <a:lnTo>
                    <a:pt x="142069" y="134976"/>
                  </a:lnTo>
                  <a:lnTo>
                    <a:pt x="149091" y="127964"/>
                  </a:lnTo>
                  <a:lnTo>
                    <a:pt x="155579" y="120417"/>
                  </a:lnTo>
                  <a:lnTo>
                    <a:pt x="161428" y="112283"/>
                  </a:lnTo>
                  <a:lnTo>
                    <a:pt x="166786" y="105673"/>
                  </a:lnTo>
                  <a:lnTo>
                    <a:pt x="171430" y="103877"/>
                  </a:lnTo>
                  <a:lnTo>
                    <a:pt x="174788" y="107243"/>
                  </a:lnTo>
                  <a:lnTo>
                    <a:pt x="177023" y="114796"/>
                  </a:lnTo>
                  <a:lnTo>
                    <a:pt x="178476" y="125437"/>
                  </a:lnTo>
                  <a:lnTo>
                    <a:pt x="179418" y="138265"/>
                  </a:lnTo>
                  <a:lnTo>
                    <a:pt x="180031" y="152611"/>
                  </a:lnTo>
                  <a:lnTo>
                    <a:pt x="180437" y="167998"/>
                  </a:lnTo>
                  <a:lnTo>
                    <a:pt x="180873" y="184092"/>
                  </a:lnTo>
                  <a:lnTo>
                    <a:pt x="181695" y="200663"/>
                  </a:lnTo>
                  <a:lnTo>
                    <a:pt x="183059" y="217544"/>
                  </a:lnTo>
                  <a:lnTo>
                    <a:pt x="184797" y="234253"/>
                  </a:lnTo>
                  <a:lnTo>
                    <a:pt x="186682" y="251840"/>
                  </a:lnTo>
                  <a:lnTo>
                    <a:pt x="188884" y="274083"/>
                  </a:lnTo>
                  <a:lnTo>
                    <a:pt x="191740" y="3074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716145" y="476457"/>
              <a:ext cx="357970" cy="18383"/>
            </a:xfrm>
            <a:custGeom>
              <a:avLst/>
              <a:gdLst/>
              <a:ahLst/>
              <a:cxnLst/>
              <a:rect l="0" t="0" r="0" b="0"/>
              <a:pathLst>
                <a:path w="357970" h="18383">
                  <a:moveTo>
                    <a:pt x="357969" y="7853"/>
                  </a:moveTo>
                  <a:lnTo>
                    <a:pt x="343367" y="7853"/>
                  </a:lnTo>
                  <a:lnTo>
                    <a:pt x="330096" y="7853"/>
                  </a:lnTo>
                  <a:lnTo>
                    <a:pt x="316894" y="7849"/>
                  </a:lnTo>
                  <a:lnTo>
                    <a:pt x="303553" y="7676"/>
                  </a:lnTo>
                  <a:lnTo>
                    <a:pt x="290044" y="7028"/>
                  </a:lnTo>
                  <a:lnTo>
                    <a:pt x="276391" y="5779"/>
                  </a:lnTo>
                  <a:lnTo>
                    <a:pt x="262624" y="4126"/>
                  </a:lnTo>
                  <a:lnTo>
                    <a:pt x="248775" y="2478"/>
                  </a:lnTo>
                  <a:lnTo>
                    <a:pt x="234862" y="1080"/>
                  </a:lnTo>
                  <a:lnTo>
                    <a:pt x="220739" y="160"/>
                  </a:lnTo>
                  <a:lnTo>
                    <a:pt x="206112" y="0"/>
                  </a:lnTo>
                  <a:lnTo>
                    <a:pt x="190862" y="671"/>
                  </a:lnTo>
                  <a:lnTo>
                    <a:pt x="175025" y="1919"/>
                  </a:lnTo>
                  <a:lnTo>
                    <a:pt x="158708" y="3287"/>
                  </a:lnTo>
                  <a:lnTo>
                    <a:pt x="142031" y="4499"/>
                  </a:lnTo>
                  <a:lnTo>
                    <a:pt x="125256" y="5462"/>
                  </a:lnTo>
                  <a:lnTo>
                    <a:pt x="108767" y="6182"/>
                  </a:lnTo>
                  <a:lnTo>
                    <a:pt x="92757" y="6706"/>
                  </a:lnTo>
                  <a:lnTo>
                    <a:pt x="77396" y="7244"/>
                  </a:lnTo>
                  <a:lnTo>
                    <a:pt x="62920" y="8146"/>
                  </a:lnTo>
                  <a:lnTo>
                    <a:pt x="49381" y="9568"/>
                  </a:lnTo>
                  <a:lnTo>
                    <a:pt x="37112" y="11347"/>
                  </a:lnTo>
                  <a:lnTo>
                    <a:pt x="25614" y="13266"/>
                  </a:lnTo>
                  <a:lnTo>
                    <a:pt x="13875" y="15497"/>
                  </a:lnTo>
                  <a:lnTo>
                    <a:pt x="0" y="183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810901" y="631709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0" y="0"/>
                  </a:moveTo>
                  <a:lnTo>
                    <a:pt x="0" y="11736"/>
                  </a:lnTo>
                  <a:lnTo>
                    <a:pt x="0" y="22864"/>
                  </a:lnTo>
                  <a:lnTo>
                    <a:pt x="5" y="34458"/>
                  </a:lnTo>
                  <a:lnTo>
                    <a:pt x="178" y="46447"/>
                  </a:lnTo>
                  <a:lnTo>
                    <a:pt x="826" y="58458"/>
                  </a:lnTo>
                  <a:lnTo>
                    <a:pt x="2075" y="70266"/>
                  </a:lnTo>
                  <a:lnTo>
                    <a:pt x="3727" y="81965"/>
                  </a:lnTo>
                  <a:lnTo>
                    <a:pt x="5375" y="93882"/>
                  </a:lnTo>
                  <a:lnTo>
                    <a:pt x="6778" y="106180"/>
                  </a:lnTo>
                  <a:lnTo>
                    <a:pt x="7873" y="118463"/>
                  </a:lnTo>
                  <a:lnTo>
                    <a:pt x="8802" y="131164"/>
                  </a:lnTo>
                  <a:lnTo>
                    <a:pt x="9640" y="146520"/>
                  </a:lnTo>
                  <a:lnTo>
                    <a:pt x="10529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884601" y="601244"/>
              <a:ext cx="263213" cy="241036"/>
            </a:xfrm>
            <a:custGeom>
              <a:avLst/>
              <a:gdLst/>
              <a:ahLst/>
              <a:cxnLst/>
              <a:rect l="0" t="0" r="0" b="0"/>
              <a:pathLst>
                <a:path w="263213" h="241036">
                  <a:moveTo>
                    <a:pt x="0" y="51522"/>
                  </a:moveTo>
                  <a:lnTo>
                    <a:pt x="3001" y="42788"/>
                  </a:lnTo>
                  <a:lnTo>
                    <a:pt x="6423" y="35082"/>
                  </a:lnTo>
                  <a:lnTo>
                    <a:pt x="10624" y="27684"/>
                  </a:lnTo>
                  <a:lnTo>
                    <a:pt x="15697" y="20596"/>
                  </a:lnTo>
                  <a:lnTo>
                    <a:pt x="21826" y="14065"/>
                  </a:lnTo>
                  <a:lnTo>
                    <a:pt x="29005" y="8207"/>
                  </a:lnTo>
                  <a:lnTo>
                    <a:pt x="36920" y="3460"/>
                  </a:lnTo>
                  <a:lnTo>
                    <a:pt x="45066" y="635"/>
                  </a:lnTo>
                  <a:lnTo>
                    <a:pt x="53133" y="0"/>
                  </a:lnTo>
                  <a:lnTo>
                    <a:pt x="61005" y="1355"/>
                  </a:lnTo>
                  <a:lnTo>
                    <a:pt x="68670" y="4315"/>
                  </a:lnTo>
                  <a:lnTo>
                    <a:pt x="76153" y="8498"/>
                  </a:lnTo>
                  <a:lnTo>
                    <a:pt x="83331" y="13897"/>
                  </a:lnTo>
                  <a:lnTo>
                    <a:pt x="89932" y="20867"/>
                  </a:lnTo>
                  <a:lnTo>
                    <a:pt x="95856" y="29475"/>
                  </a:lnTo>
                  <a:lnTo>
                    <a:pt x="101158" y="39355"/>
                  </a:lnTo>
                  <a:lnTo>
                    <a:pt x="105953" y="49903"/>
                  </a:lnTo>
                  <a:lnTo>
                    <a:pt x="110366" y="60702"/>
                  </a:lnTo>
                  <a:lnTo>
                    <a:pt x="114499" y="71545"/>
                  </a:lnTo>
                  <a:lnTo>
                    <a:pt x="118436" y="82352"/>
                  </a:lnTo>
                  <a:lnTo>
                    <a:pt x="122227" y="93104"/>
                  </a:lnTo>
                  <a:lnTo>
                    <a:pt x="125587" y="103968"/>
                  </a:lnTo>
                  <a:lnTo>
                    <a:pt x="127931" y="115261"/>
                  </a:lnTo>
                  <a:lnTo>
                    <a:pt x="129023" y="127121"/>
                  </a:lnTo>
                  <a:lnTo>
                    <a:pt x="128941" y="139358"/>
                  </a:lnTo>
                  <a:lnTo>
                    <a:pt x="127898" y="151574"/>
                  </a:lnTo>
                  <a:lnTo>
                    <a:pt x="126117" y="163527"/>
                  </a:lnTo>
                  <a:lnTo>
                    <a:pt x="123635" y="174993"/>
                  </a:lnTo>
                  <a:lnTo>
                    <a:pt x="120299" y="185693"/>
                  </a:lnTo>
                  <a:lnTo>
                    <a:pt x="116090" y="195550"/>
                  </a:lnTo>
                  <a:lnTo>
                    <a:pt x="110960" y="204490"/>
                  </a:lnTo>
                  <a:lnTo>
                    <a:pt x="104760" y="212357"/>
                  </a:lnTo>
                  <a:lnTo>
                    <a:pt x="97513" y="219161"/>
                  </a:lnTo>
                  <a:lnTo>
                    <a:pt x="89374" y="224731"/>
                  </a:lnTo>
                  <a:lnTo>
                    <a:pt x="80540" y="228651"/>
                  </a:lnTo>
                  <a:lnTo>
                    <a:pt x="71196" y="230838"/>
                  </a:lnTo>
                  <a:lnTo>
                    <a:pt x="61652" y="231341"/>
                  </a:lnTo>
                  <a:lnTo>
                    <a:pt x="52325" y="230167"/>
                  </a:lnTo>
                  <a:lnTo>
                    <a:pt x="43430" y="227484"/>
                  </a:lnTo>
                  <a:lnTo>
                    <a:pt x="35152" y="223413"/>
                  </a:lnTo>
                  <a:lnTo>
                    <a:pt x="27739" y="217940"/>
                  </a:lnTo>
                  <a:lnTo>
                    <a:pt x="21247" y="211187"/>
                  </a:lnTo>
                  <a:lnTo>
                    <a:pt x="16058" y="203383"/>
                  </a:lnTo>
                  <a:lnTo>
                    <a:pt x="12926" y="194775"/>
                  </a:lnTo>
                  <a:lnTo>
                    <a:pt x="12087" y="185588"/>
                  </a:lnTo>
                  <a:lnTo>
                    <a:pt x="13472" y="176318"/>
                  </a:lnTo>
                  <a:lnTo>
                    <a:pt x="16985" y="167708"/>
                  </a:lnTo>
                  <a:lnTo>
                    <a:pt x="22351" y="160111"/>
                  </a:lnTo>
                  <a:lnTo>
                    <a:pt x="29359" y="153690"/>
                  </a:lnTo>
                  <a:lnTo>
                    <a:pt x="37950" y="148593"/>
                  </a:lnTo>
                  <a:lnTo>
                    <a:pt x="47940" y="144766"/>
                  </a:lnTo>
                  <a:lnTo>
                    <a:pt x="58900" y="142331"/>
                  </a:lnTo>
                  <a:lnTo>
                    <a:pt x="70248" y="141662"/>
                  </a:lnTo>
                  <a:lnTo>
                    <a:pt x="81614" y="142802"/>
                  </a:lnTo>
                  <a:lnTo>
                    <a:pt x="92686" y="145515"/>
                  </a:lnTo>
                  <a:lnTo>
                    <a:pt x="103121" y="149469"/>
                  </a:lnTo>
                  <a:lnTo>
                    <a:pt x="112814" y="154349"/>
                  </a:lnTo>
                  <a:lnTo>
                    <a:pt x="122154" y="159894"/>
                  </a:lnTo>
                  <a:lnTo>
                    <a:pt x="131886" y="165907"/>
                  </a:lnTo>
                  <a:lnTo>
                    <a:pt x="142401" y="172244"/>
                  </a:lnTo>
                  <a:lnTo>
                    <a:pt x="153585" y="178802"/>
                  </a:lnTo>
                  <a:lnTo>
                    <a:pt x="165019" y="185511"/>
                  </a:lnTo>
                  <a:lnTo>
                    <a:pt x="176411" y="192322"/>
                  </a:lnTo>
                  <a:lnTo>
                    <a:pt x="187484" y="199202"/>
                  </a:lnTo>
                  <a:lnTo>
                    <a:pt x="197913" y="206128"/>
                  </a:lnTo>
                  <a:lnTo>
                    <a:pt x="207588" y="213075"/>
                  </a:lnTo>
                  <a:lnTo>
                    <a:pt x="216662" y="219731"/>
                  </a:lnTo>
                  <a:lnTo>
                    <a:pt x="226542" y="226149"/>
                  </a:lnTo>
                  <a:lnTo>
                    <a:pt x="240332" y="232891"/>
                  </a:lnTo>
                  <a:lnTo>
                    <a:pt x="263212" y="2410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1526632" y="1257587"/>
            <a:ext cx="579068" cy="739857"/>
            <a:chOff x="1526632" y="1257587"/>
            <a:chExt cx="579068" cy="739857"/>
          </a:xfrm>
        </p:grpSpPr>
        <p:sp>
          <p:nvSpPr>
            <p:cNvPr id="78" name="Freeform 77"/>
            <p:cNvSpPr/>
            <p:nvPr/>
          </p:nvSpPr>
          <p:spPr>
            <a:xfrm>
              <a:off x="1526632" y="1579274"/>
              <a:ext cx="115814" cy="42115"/>
            </a:xfrm>
            <a:custGeom>
              <a:avLst/>
              <a:gdLst/>
              <a:ahLst/>
              <a:cxnLst/>
              <a:rect l="0" t="0" r="0" b="0"/>
              <a:pathLst>
                <a:path w="115814" h="42115">
                  <a:moveTo>
                    <a:pt x="115813" y="0"/>
                  </a:moveTo>
                  <a:lnTo>
                    <a:pt x="109879" y="5801"/>
                  </a:lnTo>
                  <a:lnTo>
                    <a:pt x="103674" y="10725"/>
                  </a:lnTo>
                  <a:lnTo>
                    <a:pt x="96574" y="15223"/>
                  </a:lnTo>
                  <a:lnTo>
                    <a:pt x="88461" y="19271"/>
                  </a:lnTo>
                  <a:lnTo>
                    <a:pt x="79166" y="22636"/>
                  </a:lnTo>
                  <a:lnTo>
                    <a:pt x="68727" y="25249"/>
                  </a:lnTo>
                  <a:lnTo>
                    <a:pt x="57546" y="27382"/>
                  </a:lnTo>
                  <a:lnTo>
                    <a:pt x="44983" y="29874"/>
                  </a:lnTo>
                  <a:lnTo>
                    <a:pt x="27699" y="3406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537160" y="1705616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117474" y="2867"/>
                  </a:lnTo>
                  <a:lnTo>
                    <a:pt x="108487" y="5009"/>
                  </a:lnTo>
                  <a:lnTo>
                    <a:pt x="98496" y="6617"/>
                  </a:lnTo>
                  <a:lnTo>
                    <a:pt x="87688" y="7970"/>
                  </a:lnTo>
                  <a:lnTo>
                    <a:pt x="76525" y="9467"/>
                  </a:lnTo>
                  <a:lnTo>
                    <a:pt x="65325" y="11313"/>
                  </a:lnTo>
                  <a:lnTo>
                    <a:pt x="54289" y="13389"/>
                  </a:lnTo>
                  <a:lnTo>
                    <a:pt x="42292" y="15546"/>
                  </a:lnTo>
                  <a:lnTo>
                    <a:pt x="26047" y="179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841572" y="1257587"/>
              <a:ext cx="137786" cy="274456"/>
            </a:xfrm>
            <a:custGeom>
              <a:avLst/>
              <a:gdLst/>
              <a:ahLst/>
              <a:cxnLst/>
              <a:rect l="0" t="0" r="0" b="0"/>
              <a:pathLst>
                <a:path w="137786" h="274456">
                  <a:moveTo>
                    <a:pt x="127257" y="37418"/>
                  </a:moveTo>
                  <a:lnTo>
                    <a:pt x="121389" y="43352"/>
                  </a:lnTo>
                  <a:lnTo>
                    <a:pt x="115824" y="49557"/>
                  </a:lnTo>
                  <a:lnTo>
                    <a:pt x="110030" y="56653"/>
                  </a:lnTo>
                  <a:lnTo>
                    <a:pt x="104122" y="64593"/>
                  </a:lnTo>
                  <a:lnTo>
                    <a:pt x="98441" y="73240"/>
                  </a:lnTo>
                  <a:lnTo>
                    <a:pt x="93161" y="82434"/>
                  </a:lnTo>
                  <a:lnTo>
                    <a:pt x="88138" y="92034"/>
                  </a:lnTo>
                  <a:lnTo>
                    <a:pt x="83003" y="101923"/>
                  </a:lnTo>
                  <a:lnTo>
                    <a:pt x="77549" y="112016"/>
                  </a:lnTo>
                  <a:lnTo>
                    <a:pt x="71732" y="122250"/>
                  </a:lnTo>
                  <a:lnTo>
                    <a:pt x="65595" y="132579"/>
                  </a:lnTo>
                  <a:lnTo>
                    <a:pt x="59204" y="142974"/>
                  </a:lnTo>
                  <a:lnTo>
                    <a:pt x="52623" y="153413"/>
                  </a:lnTo>
                  <a:lnTo>
                    <a:pt x="45906" y="163881"/>
                  </a:lnTo>
                  <a:lnTo>
                    <a:pt x="39098" y="174369"/>
                  </a:lnTo>
                  <a:lnTo>
                    <a:pt x="32391" y="184871"/>
                  </a:lnTo>
                  <a:lnTo>
                    <a:pt x="26115" y="195381"/>
                  </a:lnTo>
                  <a:lnTo>
                    <a:pt x="20422" y="205902"/>
                  </a:lnTo>
                  <a:lnTo>
                    <a:pt x="15616" y="216595"/>
                  </a:lnTo>
                  <a:lnTo>
                    <a:pt x="12219" y="227767"/>
                  </a:lnTo>
                  <a:lnTo>
                    <a:pt x="10395" y="239522"/>
                  </a:lnTo>
                  <a:lnTo>
                    <a:pt x="10477" y="251010"/>
                  </a:lnTo>
                  <a:lnTo>
                    <a:pt x="13109" y="260592"/>
                  </a:lnTo>
                  <a:lnTo>
                    <a:pt x="18397" y="267509"/>
                  </a:lnTo>
                  <a:lnTo>
                    <a:pt x="25846" y="271827"/>
                  </a:lnTo>
                  <a:lnTo>
                    <a:pt x="34663" y="273977"/>
                  </a:lnTo>
                  <a:lnTo>
                    <a:pt x="44249" y="274455"/>
                  </a:lnTo>
                  <a:lnTo>
                    <a:pt x="54088" y="273542"/>
                  </a:lnTo>
                  <a:lnTo>
                    <a:pt x="63678" y="271284"/>
                  </a:lnTo>
                  <a:lnTo>
                    <a:pt x="72787" y="267809"/>
                  </a:lnTo>
                  <a:lnTo>
                    <a:pt x="81393" y="263176"/>
                  </a:lnTo>
                  <a:lnTo>
                    <a:pt x="89567" y="257311"/>
                  </a:lnTo>
                  <a:lnTo>
                    <a:pt x="97395" y="250284"/>
                  </a:lnTo>
                  <a:lnTo>
                    <a:pt x="104637" y="242123"/>
                  </a:lnTo>
                  <a:lnTo>
                    <a:pt x="110751" y="232742"/>
                  </a:lnTo>
                  <a:lnTo>
                    <a:pt x="115520" y="222208"/>
                  </a:lnTo>
                  <a:lnTo>
                    <a:pt x="118723" y="210711"/>
                  </a:lnTo>
                  <a:lnTo>
                    <a:pt x="119974" y="198470"/>
                  </a:lnTo>
                  <a:lnTo>
                    <a:pt x="119257" y="185689"/>
                  </a:lnTo>
                  <a:lnTo>
                    <a:pt x="116843" y="172855"/>
                  </a:lnTo>
                  <a:lnTo>
                    <a:pt x="113097" y="160697"/>
                  </a:lnTo>
                  <a:lnTo>
                    <a:pt x="108356" y="149566"/>
                  </a:lnTo>
                  <a:lnTo>
                    <a:pt x="102735" y="139618"/>
                  </a:lnTo>
                  <a:lnTo>
                    <a:pt x="96140" y="131001"/>
                  </a:lnTo>
                  <a:lnTo>
                    <a:pt x="88594" y="123649"/>
                  </a:lnTo>
                  <a:lnTo>
                    <a:pt x="80240" y="117353"/>
                  </a:lnTo>
                  <a:lnTo>
                    <a:pt x="71255" y="111875"/>
                  </a:lnTo>
                  <a:lnTo>
                    <a:pt x="61801" y="106992"/>
                  </a:lnTo>
                  <a:lnTo>
                    <a:pt x="52012" y="102370"/>
                  </a:lnTo>
                  <a:lnTo>
                    <a:pt x="41988" y="97573"/>
                  </a:lnTo>
                  <a:lnTo>
                    <a:pt x="31814" y="92367"/>
                  </a:lnTo>
                  <a:lnTo>
                    <a:pt x="22035" y="86395"/>
                  </a:lnTo>
                  <a:lnTo>
                    <a:pt x="13606" y="79096"/>
                  </a:lnTo>
                  <a:lnTo>
                    <a:pt x="6951" y="70301"/>
                  </a:lnTo>
                  <a:lnTo>
                    <a:pt x="2314" y="60480"/>
                  </a:lnTo>
                  <a:lnTo>
                    <a:pt x="18" y="50510"/>
                  </a:lnTo>
                  <a:lnTo>
                    <a:pt x="0" y="40926"/>
                  </a:lnTo>
                  <a:lnTo>
                    <a:pt x="2071" y="32054"/>
                  </a:lnTo>
                  <a:lnTo>
                    <a:pt x="6111" y="24176"/>
                  </a:lnTo>
                  <a:lnTo>
                    <a:pt x="11864" y="17331"/>
                  </a:lnTo>
                  <a:lnTo>
                    <a:pt x="19147" y="11549"/>
                  </a:lnTo>
                  <a:lnTo>
                    <a:pt x="27928" y="6949"/>
                  </a:lnTo>
                  <a:lnTo>
                    <a:pt x="38051" y="3483"/>
                  </a:lnTo>
                  <a:lnTo>
                    <a:pt x="49101" y="1136"/>
                  </a:lnTo>
                  <a:lnTo>
                    <a:pt x="60509" y="0"/>
                  </a:lnTo>
                  <a:lnTo>
                    <a:pt x="71917" y="18"/>
                  </a:lnTo>
                  <a:lnTo>
                    <a:pt x="83016" y="1164"/>
                  </a:lnTo>
                  <a:lnTo>
                    <a:pt x="93469" y="3528"/>
                  </a:lnTo>
                  <a:lnTo>
                    <a:pt x="103157" y="7035"/>
                  </a:lnTo>
                  <a:lnTo>
                    <a:pt x="111842" y="11187"/>
                  </a:lnTo>
                  <a:lnTo>
                    <a:pt x="119933" y="15561"/>
                  </a:lnTo>
                  <a:lnTo>
                    <a:pt x="128137" y="20539"/>
                  </a:lnTo>
                  <a:lnTo>
                    <a:pt x="137785" y="268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684559" y="1631917"/>
              <a:ext cx="379027" cy="10529"/>
            </a:xfrm>
            <a:custGeom>
              <a:avLst/>
              <a:gdLst/>
              <a:ahLst/>
              <a:cxnLst/>
              <a:rect l="0" t="0" r="0" b="0"/>
              <a:pathLst>
                <a:path w="379027" h="10529">
                  <a:moveTo>
                    <a:pt x="379026" y="0"/>
                  </a:moveTo>
                  <a:lnTo>
                    <a:pt x="370158" y="2866"/>
                  </a:lnTo>
                  <a:lnTo>
                    <a:pt x="361171" y="5008"/>
                  </a:lnTo>
                  <a:lnTo>
                    <a:pt x="351175" y="6612"/>
                  </a:lnTo>
                  <a:lnTo>
                    <a:pt x="340195" y="7792"/>
                  </a:lnTo>
                  <a:lnTo>
                    <a:pt x="328384" y="8641"/>
                  </a:lnTo>
                  <a:lnTo>
                    <a:pt x="315925" y="9233"/>
                  </a:lnTo>
                  <a:lnTo>
                    <a:pt x="302987" y="9475"/>
                  </a:lnTo>
                  <a:lnTo>
                    <a:pt x="289706" y="9111"/>
                  </a:lnTo>
                  <a:lnTo>
                    <a:pt x="276180" y="8055"/>
                  </a:lnTo>
                  <a:lnTo>
                    <a:pt x="262319" y="6534"/>
                  </a:lnTo>
                  <a:lnTo>
                    <a:pt x="247869" y="4974"/>
                  </a:lnTo>
                  <a:lnTo>
                    <a:pt x="232741" y="3630"/>
                  </a:lnTo>
                  <a:lnTo>
                    <a:pt x="217157" y="2577"/>
                  </a:lnTo>
                  <a:lnTo>
                    <a:pt x="201542" y="1796"/>
                  </a:lnTo>
                  <a:lnTo>
                    <a:pt x="186149" y="1236"/>
                  </a:lnTo>
                  <a:lnTo>
                    <a:pt x="171050" y="843"/>
                  </a:lnTo>
                  <a:lnTo>
                    <a:pt x="156225" y="571"/>
                  </a:lnTo>
                  <a:lnTo>
                    <a:pt x="141619" y="390"/>
                  </a:lnTo>
                  <a:lnTo>
                    <a:pt x="127012" y="436"/>
                  </a:lnTo>
                  <a:lnTo>
                    <a:pt x="112053" y="999"/>
                  </a:lnTo>
                  <a:lnTo>
                    <a:pt x="96584" y="2191"/>
                  </a:lnTo>
                  <a:lnTo>
                    <a:pt x="80795" y="3813"/>
                  </a:lnTo>
                  <a:lnTo>
                    <a:pt x="63264" y="5610"/>
                  </a:lnTo>
                  <a:lnTo>
                    <a:pt x="39096" y="774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821430" y="1789844"/>
              <a:ext cx="21058" cy="200043"/>
            </a:xfrm>
            <a:custGeom>
              <a:avLst/>
              <a:gdLst/>
              <a:ahLst/>
              <a:cxnLst/>
              <a:rect l="0" t="0" r="0" b="0"/>
              <a:pathLst>
                <a:path w="21058" h="200043">
                  <a:moveTo>
                    <a:pt x="21057" y="0"/>
                  </a:moveTo>
                  <a:lnTo>
                    <a:pt x="18190" y="8869"/>
                  </a:lnTo>
                  <a:lnTo>
                    <a:pt x="16048" y="17856"/>
                  </a:lnTo>
                  <a:lnTo>
                    <a:pt x="14445" y="27851"/>
                  </a:lnTo>
                  <a:lnTo>
                    <a:pt x="13264" y="38831"/>
                  </a:lnTo>
                  <a:lnTo>
                    <a:pt x="12415" y="50643"/>
                  </a:lnTo>
                  <a:lnTo>
                    <a:pt x="11818" y="63101"/>
                  </a:lnTo>
                  <a:lnTo>
                    <a:pt x="11404" y="76039"/>
                  </a:lnTo>
                  <a:lnTo>
                    <a:pt x="11119" y="89320"/>
                  </a:lnTo>
                  <a:lnTo>
                    <a:pt x="10926" y="102842"/>
                  </a:lnTo>
                  <a:lnTo>
                    <a:pt x="10795" y="116530"/>
                  </a:lnTo>
                  <a:lnTo>
                    <a:pt x="10707" y="130332"/>
                  </a:lnTo>
                  <a:lnTo>
                    <a:pt x="10643" y="144192"/>
                  </a:lnTo>
                  <a:lnTo>
                    <a:pt x="10402" y="157481"/>
                  </a:lnTo>
                  <a:lnTo>
                    <a:pt x="9469" y="170298"/>
                  </a:lnTo>
                  <a:lnTo>
                    <a:pt x="6646" y="183768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1905658" y="1763685"/>
              <a:ext cx="200042" cy="233759"/>
            </a:xfrm>
            <a:custGeom>
              <a:avLst/>
              <a:gdLst/>
              <a:ahLst/>
              <a:cxnLst/>
              <a:rect l="0" t="0" r="0" b="0"/>
              <a:pathLst>
                <a:path w="200042" h="233759">
                  <a:moveTo>
                    <a:pt x="0" y="15631"/>
                  </a:moveTo>
                  <a:lnTo>
                    <a:pt x="6001" y="9897"/>
                  </a:lnTo>
                  <a:lnTo>
                    <a:pt x="12846" y="5613"/>
                  </a:lnTo>
                  <a:lnTo>
                    <a:pt x="21234" y="2416"/>
                  </a:lnTo>
                  <a:lnTo>
                    <a:pt x="30861" y="401"/>
                  </a:lnTo>
                  <a:lnTo>
                    <a:pt x="41176" y="0"/>
                  </a:lnTo>
                  <a:lnTo>
                    <a:pt x="51774" y="1321"/>
                  </a:lnTo>
                  <a:lnTo>
                    <a:pt x="62126" y="4489"/>
                  </a:lnTo>
                  <a:lnTo>
                    <a:pt x="71530" y="9810"/>
                  </a:lnTo>
                  <a:lnTo>
                    <a:pt x="79696" y="17237"/>
                  </a:lnTo>
                  <a:lnTo>
                    <a:pt x="86684" y="26291"/>
                  </a:lnTo>
                  <a:lnTo>
                    <a:pt x="92700" y="36268"/>
                  </a:lnTo>
                  <a:lnTo>
                    <a:pt x="97969" y="46686"/>
                  </a:lnTo>
                  <a:lnTo>
                    <a:pt x="102528" y="57609"/>
                  </a:lnTo>
                  <a:lnTo>
                    <a:pt x="106227" y="69533"/>
                  </a:lnTo>
                  <a:lnTo>
                    <a:pt x="109049" y="82658"/>
                  </a:lnTo>
                  <a:lnTo>
                    <a:pt x="110945" y="96573"/>
                  </a:lnTo>
                  <a:lnTo>
                    <a:pt x="111769" y="110461"/>
                  </a:lnTo>
                  <a:lnTo>
                    <a:pt x="111544" y="123840"/>
                  </a:lnTo>
                  <a:lnTo>
                    <a:pt x="110426" y="136587"/>
                  </a:lnTo>
                  <a:lnTo>
                    <a:pt x="108613" y="148754"/>
                  </a:lnTo>
                  <a:lnTo>
                    <a:pt x="106280" y="160454"/>
                  </a:lnTo>
                  <a:lnTo>
                    <a:pt x="103410" y="171803"/>
                  </a:lnTo>
                  <a:lnTo>
                    <a:pt x="99806" y="182898"/>
                  </a:lnTo>
                  <a:lnTo>
                    <a:pt x="95414" y="193804"/>
                  </a:lnTo>
                  <a:lnTo>
                    <a:pt x="90159" y="204250"/>
                  </a:lnTo>
                  <a:lnTo>
                    <a:pt x="83875" y="213659"/>
                  </a:lnTo>
                  <a:lnTo>
                    <a:pt x="76571" y="221787"/>
                  </a:lnTo>
                  <a:lnTo>
                    <a:pt x="68394" y="228226"/>
                  </a:lnTo>
                  <a:lnTo>
                    <a:pt x="59534" y="232270"/>
                  </a:lnTo>
                  <a:lnTo>
                    <a:pt x="50178" y="233758"/>
                  </a:lnTo>
                  <a:lnTo>
                    <a:pt x="40796" y="232825"/>
                  </a:lnTo>
                  <a:lnTo>
                    <a:pt x="32109" y="229622"/>
                  </a:lnTo>
                  <a:lnTo>
                    <a:pt x="24466" y="224468"/>
                  </a:lnTo>
                  <a:lnTo>
                    <a:pt x="18184" y="217603"/>
                  </a:lnTo>
                  <a:lnTo>
                    <a:pt x="13713" y="209110"/>
                  </a:lnTo>
                  <a:lnTo>
                    <a:pt x="11120" y="199189"/>
                  </a:lnTo>
                  <a:lnTo>
                    <a:pt x="10328" y="188446"/>
                  </a:lnTo>
                  <a:lnTo>
                    <a:pt x="11300" y="177776"/>
                  </a:lnTo>
                  <a:lnTo>
                    <a:pt x="13843" y="167682"/>
                  </a:lnTo>
                  <a:lnTo>
                    <a:pt x="17819" y="158450"/>
                  </a:lnTo>
                  <a:lnTo>
                    <a:pt x="23227" y="150320"/>
                  </a:lnTo>
                  <a:lnTo>
                    <a:pt x="29937" y="143307"/>
                  </a:lnTo>
                  <a:lnTo>
                    <a:pt x="37711" y="137581"/>
                  </a:lnTo>
                  <a:lnTo>
                    <a:pt x="46300" y="133549"/>
                  </a:lnTo>
                  <a:lnTo>
                    <a:pt x="55483" y="131283"/>
                  </a:lnTo>
                  <a:lnTo>
                    <a:pt x="65089" y="130725"/>
                  </a:lnTo>
                  <a:lnTo>
                    <a:pt x="74990" y="131862"/>
                  </a:lnTo>
                  <a:lnTo>
                    <a:pt x="85099" y="134515"/>
                  </a:lnTo>
                  <a:lnTo>
                    <a:pt x="95514" y="138396"/>
                  </a:lnTo>
                  <a:lnTo>
                    <a:pt x="106499" y="143209"/>
                  </a:lnTo>
                  <a:lnTo>
                    <a:pt x="118147" y="148700"/>
                  </a:lnTo>
                  <a:lnTo>
                    <a:pt x="130242" y="154674"/>
                  </a:lnTo>
                  <a:lnTo>
                    <a:pt x="142361" y="160982"/>
                  </a:lnTo>
                  <a:lnTo>
                    <a:pt x="154240" y="167511"/>
                  </a:lnTo>
                  <a:lnTo>
                    <a:pt x="165356" y="173884"/>
                  </a:lnTo>
                  <a:lnTo>
                    <a:pt x="175939" y="180081"/>
                  </a:lnTo>
                  <a:lnTo>
                    <a:pt x="186914" y="186644"/>
                  </a:lnTo>
                  <a:lnTo>
                    <a:pt x="200041" y="1946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894922" y="2477963"/>
            <a:ext cx="1327512" cy="1174842"/>
            <a:chOff x="894922" y="2477963"/>
            <a:chExt cx="1327512" cy="1174842"/>
          </a:xfrm>
        </p:grpSpPr>
        <p:sp>
          <p:nvSpPr>
            <p:cNvPr id="85" name="Freeform 84"/>
            <p:cNvSpPr/>
            <p:nvPr/>
          </p:nvSpPr>
          <p:spPr>
            <a:xfrm>
              <a:off x="1782029" y="2558425"/>
              <a:ext cx="18345" cy="242156"/>
            </a:xfrm>
            <a:custGeom>
              <a:avLst/>
              <a:gdLst/>
              <a:ahLst/>
              <a:cxnLst/>
              <a:rect l="0" t="0" r="0" b="0"/>
              <a:pathLst>
                <a:path w="18345" h="242156">
                  <a:moveTo>
                    <a:pt x="7815" y="0"/>
                  </a:moveTo>
                  <a:lnTo>
                    <a:pt x="4948" y="8935"/>
                  </a:lnTo>
                  <a:lnTo>
                    <a:pt x="2806" y="18562"/>
                  </a:lnTo>
                  <a:lnTo>
                    <a:pt x="1208" y="29845"/>
                  </a:lnTo>
                  <a:lnTo>
                    <a:pt x="200" y="42339"/>
                  </a:lnTo>
                  <a:lnTo>
                    <a:pt x="0" y="55170"/>
                  </a:lnTo>
                  <a:lnTo>
                    <a:pt x="651" y="67798"/>
                  </a:lnTo>
                  <a:lnTo>
                    <a:pt x="1890" y="80354"/>
                  </a:lnTo>
                  <a:lnTo>
                    <a:pt x="3254" y="93446"/>
                  </a:lnTo>
                  <a:lnTo>
                    <a:pt x="4467" y="107393"/>
                  </a:lnTo>
                  <a:lnTo>
                    <a:pt x="5602" y="122047"/>
                  </a:lnTo>
                  <a:lnTo>
                    <a:pt x="6970" y="136969"/>
                  </a:lnTo>
                  <a:lnTo>
                    <a:pt x="8738" y="151859"/>
                  </a:lnTo>
                  <a:lnTo>
                    <a:pt x="10765" y="166573"/>
                  </a:lnTo>
                  <a:lnTo>
                    <a:pt x="12885" y="182800"/>
                  </a:lnTo>
                  <a:lnTo>
                    <a:pt x="15286" y="205315"/>
                  </a:lnTo>
                  <a:lnTo>
                    <a:pt x="18344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642445" y="2853222"/>
              <a:ext cx="347442" cy="105286"/>
            </a:xfrm>
            <a:custGeom>
              <a:avLst/>
              <a:gdLst/>
              <a:ahLst/>
              <a:cxnLst/>
              <a:rect l="0" t="0" r="0" b="0"/>
              <a:pathLst>
                <a:path w="347442" h="105286">
                  <a:moveTo>
                    <a:pt x="347441" y="0"/>
                  </a:moveTo>
                  <a:lnTo>
                    <a:pt x="338573" y="2934"/>
                  </a:lnTo>
                  <a:lnTo>
                    <a:pt x="329585" y="5717"/>
                  </a:lnTo>
                  <a:lnTo>
                    <a:pt x="319595" y="8616"/>
                  </a:lnTo>
                  <a:lnTo>
                    <a:pt x="308787" y="11656"/>
                  </a:lnTo>
                  <a:lnTo>
                    <a:pt x="297624" y="14821"/>
                  </a:lnTo>
                  <a:lnTo>
                    <a:pt x="286419" y="18085"/>
                  </a:lnTo>
                  <a:lnTo>
                    <a:pt x="275306" y="21423"/>
                  </a:lnTo>
                  <a:lnTo>
                    <a:pt x="264322" y="24815"/>
                  </a:lnTo>
                  <a:lnTo>
                    <a:pt x="253452" y="28244"/>
                  </a:lnTo>
                  <a:lnTo>
                    <a:pt x="242509" y="31698"/>
                  </a:lnTo>
                  <a:lnTo>
                    <a:pt x="231163" y="35171"/>
                  </a:lnTo>
                  <a:lnTo>
                    <a:pt x="219269" y="38655"/>
                  </a:lnTo>
                  <a:lnTo>
                    <a:pt x="207008" y="42148"/>
                  </a:lnTo>
                  <a:lnTo>
                    <a:pt x="194777" y="45646"/>
                  </a:lnTo>
                  <a:lnTo>
                    <a:pt x="182805" y="49153"/>
                  </a:lnTo>
                  <a:lnTo>
                    <a:pt x="170986" y="52831"/>
                  </a:lnTo>
                  <a:lnTo>
                    <a:pt x="158985" y="56985"/>
                  </a:lnTo>
                  <a:lnTo>
                    <a:pt x="146609" y="61741"/>
                  </a:lnTo>
                  <a:lnTo>
                    <a:pt x="133670" y="66901"/>
                  </a:lnTo>
                  <a:lnTo>
                    <a:pt x="119912" y="72058"/>
                  </a:lnTo>
                  <a:lnTo>
                    <a:pt x="105289" y="76970"/>
                  </a:lnTo>
                  <a:lnTo>
                    <a:pt x="90231" y="81572"/>
                  </a:lnTo>
                  <a:lnTo>
                    <a:pt x="75509" y="85889"/>
                  </a:lnTo>
                  <a:lnTo>
                    <a:pt x="61546" y="89972"/>
                  </a:lnTo>
                  <a:lnTo>
                    <a:pt x="48661" y="93726"/>
                  </a:lnTo>
                  <a:lnTo>
                    <a:pt x="35873" y="97275"/>
                  </a:lnTo>
                  <a:lnTo>
                    <a:pt x="20947" y="100931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1716145" y="3042735"/>
              <a:ext cx="10529" cy="221100"/>
            </a:xfrm>
            <a:custGeom>
              <a:avLst/>
              <a:gdLst/>
              <a:ahLst/>
              <a:cxnLst/>
              <a:rect l="0" t="0" r="0" b="0"/>
              <a:pathLst>
                <a:path w="10529" h="221100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3"/>
                  </a:lnTo>
                  <a:lnTo>
                    <a:pt x="0" y="46624"/>
                  </a:lnTo>
                  <a:lnTo>
                    <a:pt x="0" y="59284"/>
                  </a:lnTo>
                  <a:lnTo>
                    <a:pt x="4" y="72340"/>
                  </a:lnTo>
                  <a:lnTo>
                    <a:pt x="177" y="85692"/>
                  </a:lnTo>
                  <a:lnTo>
                    <a:pt x="825" y="99257"/>
                  </a:lnTo>
                  <a:lnTo>
                    <a:pt x="2074" y="112972"/>
                  </a:lnTo>
                  <a:lnTo>
                    <a:pt x="3727" y="126791"/>
                  </a:lnTo>
                  <a:lnTo>
                    <a:pt x="5375" y="140681"/>
                  </a:lnTo>
                  <a:lnTo>
                    <a:pt x="6778" y="154607"/>
                  </a:lnTo>
                  <a:lnTo>
                    <a:pt x="7873" y="168137"/>
                  </a:lnTo>
                  <a:lnTo>
                    <a:pt x="8801" y="181886"/>
                  </a:lnTo>
                  <a:lnTo>
                    <a:pt x="9640" y="198179"/>
                  </a:lnTo>
                  <a:lnTo>
                    <a:pt x="10528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810901" y="2981837"/>
              <a:ext cx="305327" cy="343128"/>
            </a:xfrm>
            <a:custGeom>
              <a:avLst/>
              <a:gdLst/>
              <a:ahLst/>
              <a:cxnLst/>
              <a:rect l="0" t="0" r="0" b="0"/>
              <a:pathLst>
                <a:path w="305327" h="343128">
                  <a:moveTo>
                    <a:pt x="0" y="71427"/>
                  </a:moveTo>
                  <a:lnTo>
                    <a:pt x="3001" y="62626"/>
                  </a:lnTo>
                  <a:lnTo>
                    <a:pt x="6423" y="54279"/>
                  </a:lnTo>
                  <a:lnTo>
                    <a:pt x="10624" y="45585"/>
                  </a:lnTo>
                  <a:lnTo>
                    <a:pt x="15697" y="36637"/>
                  </a:lnTo>
                  <a:lnTo>
                    <a:pt x="21827" y="27790"/>
                  </a:lnTo>
                  <a:lnTo>
                    <a:pt x="29015" y="19265"/>
                  </a:lnTo>
                  <a:lnTo>
                    <a:pt x="37275" y="11595"/>
                  </a:lnTo>
                  <a:lnTo>
                    <a:pt x="46718" y="5663"/>
                  </a:lnTo>
                  <a:lnTo>
                    <a:pt x="57287" y="1796"/>
                  </a:lnTo>
                  <a:lnTo>
                    <a:pt x="68637" y="0"/>
                  </a:lnTo>
                  <a:lnTo>
                    <a:pt x="80246" y="225"/>
                  </a:lnTo>
                  <a:lnTo>
                    <a:pt x="91784" y="2235"/>
                  </a:lnTo>
                  <a:lnTo>
                    <a:pt x="102800" y="6006"/>
                  </a:lnTo>
                  <a:lnTo>
                    <a:pt x="112666" y="11802"/>
                  </a:lnTo>
                  <a:lnTo>
                    <a:pt x="121149" y="19586"/>
                  </a:lnTo>
                  <a:lnTo>
                    <a:pt x="128353" y="29065"/>
                  </a:lnTo>
                  <a:lnTo>
                    <a:pt x="134515" y="39867"/>
                  </a:lnTo>
                  <a:lnTo>
                    <a:pt x="139883" y="51652"/>
                  </a:lnTo>
                  <a:lnTo>
                    <a:pt x="144509" y="64139"/>
                  </a:lnTo>
                  <a:lnTo>
                    <a:pt x="148252" y="77120"/>
                  </a:lnTo>
                  <a:lnTo>
                    <a:pt x="151108" y="90446"/>
                  </a:lnTo>
                  <a:lnTo>
                    <a:pt x="153196" y="104173"/>
                  </a:lnTo>
                  <a:lnTo>
                    <a:pt x="154682" y="118534"/>
                  </a:lnTo>
                  <a:lnTo>
                    <a:pt x="155719" y="133603"/>
                  </a:lnTo>
                  <a:lnTo>
                    <a:pt x="156433" y="149148"/>
                  </a:lnTo>
                  <a:lnTo>
                    <a:pt x="156920" y="164736"/>
                  </a:lnTo>
                  <a:lnTo>
                    <a:pt x="157246" y="180112"/>
                  </a:lnTo>
                  <a:lnTo>
                    <a:pt x="157296" y="195199"/>
                  </a:lnTo>
                  <a:lnTo>
                    <a:pt x="156798" y="210016"/>
                  </a:lnTo>
                  <a:lnTo>
                    <a:pt x="155641" y="224608"/>
                  </a:lnTo>
                  <a:lnTo>
                    <a:pt x="153710" y="238865"/>
                  </a:lnTo>
                  <a:lnTo>
                    <a:pt x="150810" y="252525"/>
                  </a:lnTo>
                  <a:lnTo>
                    <a:pt x="146931" y="265491"/>
                  </a:lnTo>
                  <a:lnTo>
                    <a:pt x="142207" y="277657"/>
                  </a:lnTo>
                  <a:lnTo>
                    <a:pt x="136820" y="288835"/>
                  </a:lnTo>
                  <a:lnTo>
                    <a:pt x="130934" y="299021"/>
                  </a:lnTo>
                  <a:lnTo>
                    <a:pt x="124526" y="308354"/>
                  </a:lnTo>
                  <a:lnTo>
                    <a:pt x="117393" y="317016"/>
                  </a:lnTo>
                  <a:lnTo>
                    <a:pt x="109483" y="325168"/>
                  </a:lnTo>
                  <a:lnTo>
                    <a:pt x="100883" y="332457"/>
                  </a:lnTo>
                  <a:lnTo>
                    <a:pt x="91732" y="338069"/>
                  </a:lnTo>
                  <a:lnTo>
                    <a:pt x="82176" y="341684"/>
                  </a:lnTo>
                  <a:lnTo>
                    <a:pt x="72659" y="343127"/>
                  </a:lnTo>
                  <a:lnTo>
                    <a:pt x="63881" y="342126"/>
                  </a:lnTo>
                  <a:lnTo>
                    <a:pt x="56172" y="338776"/>
                  </a:lnTo>
                  <a:lnTo>
                    <a:pt x="49676" y="333291"/>
                  </a:lnTo>
                  <a:lnTo>
                    <a:pt x="44529" y="325805"/>
                  </a:lnTo>
                  <a:lnTo>
                    <a:pt x="40669" y="316599"/>
                  </a:lnTo>
                  <a:lnTo>
                    <a:pt x="38212" y="306354"/>
                  </a:lnTo>
                  <a:lnTo>
                    <a:pt x="37528" y="296027"/>
                  </a:lnTo>
                  <a:lnTo>
                    <a:pt x="38658" y="286162"/>
                  </a:lnTo>
                  <a:lnTo>
                    <a:pt x="41364" y="276915"/>
                  </a:lnTo>
                  <a:lnTo>
                    <a:pt x="45314" y="268244"/>
                  </a:lnTo>
                  <a:lnTo>
                    <a:pt x="50194" y="260046"/>
                  </a:lnTo>
                  <a:lnTo>
                    <a:pt x="55911" y="252369"/>
                  </a:lnTo>
                  <a:lnTo>
                    <a:pt x="62571" y="245424"/>
                  </a:lnTo>
                  <a:lnTo>
                    <a:pt x="70159" y="239275"/>
                  </a:lnTo>
                  <a:lnTo>
                    <a:pt x="78543" y="234161"/>
                  </a:lnTo>
                  <a:lnTo>
                    <a:pt x="87548" y="230555"/>
                  </a:lnTo>
                  <a:lnTo>
                    <a:pt x="97015" y="228582"/>
                  </a:lnTo>
                  <a:lnTo>
                    <a:pt x="106813" y="228223"/>
                  </a:lnTo>
                  <a:lnTo>
                    <a:pt x="116843" y="229496"/>
                  </a:lnTo>
                  <a:lnTo>
                    <a:pt x="127034" y="232235"/>
                  </a:lnTo>
                  <a:lnTo>
                    <a:pt x="137334" y="236004"/>
                  </a:lnTo>
                  <a:lnTo>
                    <a:pt x="147710" y="240210"/>
                  </a:lnTo>
                  <a:lnTo>
                    <a:pt x="158135" y="244477"/>
                  </a:lnTo>
                  <a:lnTo>
                    <a:pt x="168595" y="248642"/>
                  </a:lnTo>
                  <a:lnTo>
                    <a:pt x="179077" y="252666"/>
                  </a:lnTo>
                  <a:lnTo>
                    <a:pt x="189575" y="256557"/>
                  </a:lnTo>
                  <a:lnTo>
                    <a:pt x="200083" y="260339"/>
                  </a:lnTo>
                  <a:lnTo>
                    <a:pt x="210598" y="264040"/>
                  </a:lnTo>
                  <a:lnTo>
                    <a:pt x="221121" y="267677"/>
                  </a:lnTo>
                  <a:lnTo>
                    <a:pt x="231817" y="271104"/>
                  </a:lnTo>
                  <a:lnTo>
                    <a:pt x="242989" y="274027"/>
                  </a:lnTo>
                  <a:lnTo>
                    <a:pt x="254750" y="276324"/>
                  </a:lnTo>
                  <a:lnTo>
                    <a:pt x="266456" y="278039"/>
                  </a:lnTo>
                  <a:lnTo>
                    <a:pt x="277956" y="279460"/>
                  </a:lnTo>
                  <a:lnTo>
                    <a:pt x="290262" y="280708"/>
                  </a:lnTo>
                  <a:lnTo>
                    <a:pt x="305326" y="2819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066986" y="2853500"/>
              <a:ext cx="407004" cy="515813"/>
            </a:xfrm>
            <a:custGeom>
              <a:avLst/>
              <a:gdLst/>
              <a:ahLst/>
              <a:cxnLst/>
              <a:rect l="0" t="0" r="0" b="0"/>
              <a:pathLst>
                <a:path w="407004" h="515813">
                  <a:moveTo>
                    <a:pt x="27977" y="62893"/>
                  </a:moveTo>
                  <a:lnTo>
                    <a:pt x="22110" y="68761"/>
                  </a:lnTo>
                  <a:lnTo>
                    <a:pt x="16545" y="74325"/>
                  </a:lnTo>
                  <a:lnTo>
                    <a:pt x="10759" y="80069"/>
                  </a:lnTo>
                  <a:lnTo>
                    <a:pt x="5165" y="84066"/>
                  </a:lnTo>
                  <a:lnTo>
                    <a:pt x="1204" y="83908"/>
                  </a:lnTo>
                  <a:lnTo>
                    <a:pt x="0" y="80375"/>
                  </a:lnTo>
                  <a:lnTo>
                    <a:pt x="1272" y="74532"/>
                  </a:lnTo>
                  <a:lnTo>
                    <a:pt x="4377" y="67135"/>
                  </a:lnTo>
                  <a:lnTo>
                    <a:pt x="8757" y="58698"/>
                  </a:lnTo>
                  <a:lnTo>
                    <a:pt x="14009" y="49576"/>
                  </a:lnTo>
                  <a:lnTo>
                    <a:pt x="20014" y="40325"/>
                  </a:lnTo>
                  <a:lnTo>
                    <a:pt x="26888" y="31715"/>
                  </a:lnTo>
                  <a:lnTo>
                    <a:pt x="34634" y="24107"/>
                  </a:lnTo>
                  <a:lnTo>
                    <a:pt x="43298" y="17506"/>
                  </a:lnTo>
                  <a:lnTo>
                    <a:pt x="53025" y="11755"/>
                  </a:lnTo>
                  <a:lnTo>
                    <a:pt x="63787" y="6676"/>
                  </a:lnTo>
                  <a:lnTo>
                    <a:pt x="75099" y="2584"/>
                  </a:lnTo>
                  <a:lnTo>
                    <a:pt x="86152" y="264"/>
                  </a:lnTo>
                  <a:lnTo>
                    <a:pt x="96507" y="0"/>
                  </a:lnTo>
                  <a:lnTo>
                    <a:pt x="106086" y="1619"/>
                  </a:lnTo>
                  <a:lnTo>
                    <a:pt x="114980" y="4765"/>
                  </a:lnTo>
                  <a:lnTo>
                    <a:pt x="123332" y="9074"/>
                  </a:lnTo>
                  <a:lnTo>
                    <a:pt x="131281" y="14560"/>
                  </a:lnTo>
                  <a:lnTo>
                    <a:pt x="138941" y="21589"/>
                  </a:lnTo>
                  <a:lnTo>
                    <a:pt x="146397" y="30236"/>
                  </a:lnTo>
                  <a:lnTo>
                    <a:pt x="153712" y="40143"/>
                  </a:lnTo>
                  <a:lnTo>
                    <a:pt x="160931" y="50710"/>
                  </a:lnTo>
                  <a:lnTo>
                    <a:pt x="168080" y="61525"/>
                  </a:lnTo>
                  <a:lnTo>
                    <a:pt x="175017" y="72549"/>
                  </a:lnTo>
                  <a:lnTo>
                    <a:pt x="181448" y="84009"/>
                  </a:lnTo>
                  <a:lnTo>
                    <a:pt x="187254" y="96009"/>
                  </a:lnTo>
                  <a:lnTo>
                    <a:pt x="192474" y="108355"/>
                  </a:lnTo>
                  <a:lnTo>
                    <a:pt x="197215" y="120651"/>
                  </a:lnTo>
                  <a:lnTo>
                    <a:pt x="201590" y="132674"/>
                  </a:lnTo>
                  <a:lnTo>
                    <a:pt x="205699" y="144698"/>
                  </a:lnTo>
                  <a:lnTo>
                    <a:pt x="209619" y="157370"/>
                  </a:lnTo>
                  <a:lnTo>
                    <a:pt x="213403" y="171010"/>
                  </a:lnTo>
                  <a:lnTo>
                    <a:pt x="216928" y="185612"/>
                  </a:lnTo>
                  <a:lnTo>
                    <a:pt x="219916" y="201026"/>
                  </a:lnTo>
                  <a:lnTo>
                    <a:pt x="222258" y="217061"/>
                  </a:lnTo>
                  <a:lnTo>
                    <a:pt x="223999" y="233388"/>
                  </a:lnTo>
                  <a:lnTo>
                    <a:pt x="225250" y="249569"/>
                  </a:lnTo>
                  <a:lnTo>
                    <a:pt x="226125" y="265378"/>
                  </a:lnTo>
                  <a:lnTo>
                    <a:pt x="226560" y="280942"/>
                  </a:lnTo>
                  <a:lnTo>
                    <a:pt x="226328" y="296618"/>
                  </a:lnTo>
                  <a:lnTo>
                    <a:pt x="225358" y="312608"/>
                  </a:lnTo>
                  <a:lnTo>
                    <a:pt x="223724" y="328789"/>
                  </a:lnTo>
                  <a:lnTo>
                    <a:pt x="221556" y="344813"/>
                  </a:lnTo>
                  <a:lnTo>
                    <a:pt x="218982" y="360484"/>
                  </a:lnTo>
                  <a:lnTo>
                    <a:pt x="215949" y="375771"/>
                  </a:lnTo>
                  <a:lnTo>
                    <a:pt x="212235" y="390722"/>
                  </a:lnTo>
                  <a:lnTo>
                    <a:pt x="207774" y="405400"/>
                  </a:lnTo>
                  <a:lnTo>
                    <a:pt x="202642" y="419545"/>
                  </a:lnTo>
                  <a:lnTo>
                    <a:pt x="196973" y="432597"/>
                  </a:lnTo>
                  <a:lnTo>
                    <a:pt x="190900" y="444346"/>
                  </a:lnTo>
                  <a:lnTo>
                    <a:pt x="184534" y="455050"/>
                  </a:lnTo>
                  <a:lnTo>
                    <a:pt x="177961" y="465240"/>
                  </a:lnTo>
                  <a:lnTo>
                    <a:pt x="171240" y="475275"/>
                  </a:lnTo>
                  <a:lnTo>
                    <a:pt x="164253" y="485001"/>
                  </a:lnTo>
                  <a:lnTo>
                    <a:pt x="156724" y="493859"/>
                  </a:lnTo>
                  <a:lnTo>
                    <a:pt x="148539" y="501589"/>
                  </a:lnTo>
                  <a:lnTo>
                    <a:pt x="139584" y="507915"/>
                  </a:lnTo>
                  <a:lnTo>
                    <a:pt x="129662" y="512409"/>
                  </a:lnTo>
                  <a:lnTo>
                    <a:pt x="118766" y="515013"/>
                  </a:lnTo>
                  <a:lnTo>
                    <a:pt x="107194" y="515812"/>
                  </a:lnTo>
                  <a:lnTo>
                    <a:pt x="95435" y="514843"/>
                  </a:lnTo>
                  <a:lnTo>
                    <a:pt x="83801" y="512297"/>
                  </a:lnTo>
                  <a:lnTo>
                    <a:pt x="72890" y="508149"/>
                  </a:lnTo>
                  <a:lnTo>
                    <a:pt x="63628" y="502093"/>
                  </a:lnTo>
                  <a:lnTo>
                    <a:pt x="56372" y="494135"/>
                  </a:lnTo>
                  <a:lnTo>
                    <a:pt x="51146" y="484709"/>
                  </a:lnTo>
                  <a:lnTo>
                    <a:pt x="47915" y="474472"/>
                  </a:lnTo>
                  <a:lnTo>
                    <a:pt x="46447" y="463886"/>
                  </a:lnTo>
                  <a:lnTo>
                    <a:pt x="46559" y="453187"/>
                  </a:lnTo>
                  <a:lnTo>
                    <a:pt x="48213" y="442478"/>
                  </a:lnTo>
                  <a:lnTo>
                    <a:pt x="51250" y="431805"/>
                  </a:lnTo>
                  <a:lnTo>
                    <a:pt x="55573" y="421503"/>
                  </a:lnTo>
                  <a:lnTo>
                    <a:pt x="61223" y="412184"/>
                  </a:lnTo>
                  <a:lnTo>
                    <a:pt x="68098" y="404109"/>
                  </a:lnTo>
                  <a:lnTo>
                    <a:pt x="75985" y="397533"/>
                  </a:lnTo>
                  <a:lnTo>
                    <a:pt x="84650" y="392865"/>
                  </a:lnTo>
                  <a:lnTo>
                    <a:pt x="93885" y="390134"/>
                  </a:lnTo>
                  <a:lnTo>
                    <a:pt x="103526" y="389079"/>
                  </a:lnTo>
                  <a:lnTo>
                    <a:pt x="113450" y="389344"/>
                  </a:lnTo>
                  <a:lnTo>
                    <a:pt x="123569" y="390594"/>
                  </a:lnTo>
                  <a:lnTo>
                    <a:pt x="133822" y="392717"/>
                  </a:lnTo>
                  <a:lnTo>
                    <a:pt x="144166" y="395811"/>
                  </a:lnTo>
                  <a:lnTo>
                    <a:pt x="154574" y="399852"/>
                  </a:lnTo>
                  <a:lnTo>
                    <a:pt x="165193" y="404700"/>
                  </a:lnTo>
                  <a:lnTo>
                    <a:pt x="176314" y="410179"/>
                  </a:lnTo>
                  <a:lnTo>
                    <a:pt x="188054" y="416120"/>
                  </a:lnTo>
                  <a:lnTo>
                    <a:pt x="200210" y="422228"/>
                  </a:lnTo>
                  <a:lnTo>
                    <a:pt x="212370" y="428095"/>
                  </a:lnTo>
                  <a:lnTo>
                    <a:pt x="224290" y="433524"/>
                  </a:lnTo>
                  <a:lnTo>
                    <a:pt x="235904" y="438661"/>
                  </a:lnTo>
                  <a:lnTo>
                    <a:pt x="247236" y="443877"/>
                  </a:lnTo>
                  <a:lnTo>
                    <a:pt x="258339" y="449384"/>
                  </a:lnTo>
                  <a:lnTo>
                    <a:pt x="269271" y="455068"/>
                  </a:lnTo>
                  <a:lnTo>
                    <a:pt x="280077" y="460584"/>
                  </a:lnTo>
                  <a:lnTo>
                    <a:pt x="290805" y="465732"/>
                  </a:lnTo>
                  <a:lnTo>
                    <a:pt x="301808" y="470154"/>
                  </a:lnTo>
                  <a:lnTo>
                    <a:pt x="313721" y="473286"/>
                  </a:lnTo>
                  <a:lnTo>
                    <a:pt x="326801" y="474947"/>
                  </a:lnTo>
                  <a:lnTo>
                    <a:pt x="340613" y="475430"/>
                  </a:lnTo>
                  <a:lnTo>
                    <a:pt x="355774" y="475364"/>
                  </a:lnTo>
                  <a:lnTo>
                    <a:pt x="375858" y="474744"/>
                  </a:lnTo>
                  <a:lnTo>
                    <a:pt x="407003" y="4735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894922" y="2477963"/>
              <a:ext cx="1327512" cy="1174842"/>
            </a:xfrm>
            <a:custGeom>
              <a:avLst/>
              <a:gdLst/>
              <a:ahLst/>
              <a:cxnLst/>
              <a:rect l="0" t="0" r="0" b="0"/>
              <a:pathLst>
                <a:path w="1327512" h="1174842">
                  <a:moveTo>
                    <a:pt x="389554" y="185746"/>
                  </a:moveTo>
                  <a:lnTo>
                    <a:pt x="377752" y="188747"/>
                  </a:lnTo>
                  <a:lnTo>
                    <a:pt x="365983" y="192170"/>
                  </a:lnTo>
                  <a:lnTo>
                    <a:pt x="353097" y="196361"/>
                  </a:lnTo>
                  <a:lnTo>
                    <a:pt x="339422" y="201088"/>
                  </a:lnTo>
                  <a:lnTo>
                    <a:pt x="325742" y="205922"/>
                  </a:lnTo>
                  <a:lnTo>
                    <a:pt x="312531" y="210603"/>
                  </a:lnTo>
                  <a:lnTo>
                    <a:pt x="300079" y="215212"/>
                  </a:lnTo>
                  <a:lnTo>
                    <a:pt x="288648" y="220063"/>
                  </a:lnTo>
                  <a:lnTo>
                    <a:pt x="278254" y="225328"/>
                  </a:lnTo>
                  <a:lnTo>
                    <a:pt x="268427" y="231187"/>
                  </a:lnTo>
                  <a:lnTo>
                    <a:pt x="258361" y="237885"/>
                  </a:lnTo>
                  <a:lnTo>
                    <a:pt x="247620" y="245469"/>
                  </a:lnTo>
                  <a:lnTo>
                    <a:pt x="236282" y="253836"/>
                  </a:lnTo>
                  <a:lnTo>
                    <a:pt x="224745" y="262823"/>
                  </a:lnTo>
                  <a:lnTo>
                    <a:pt x="213283" y="272270"/>
                  </a:lnTo>
                  <a:lnTo>
                    <a:pt x="202163" y="281883"/>
                  </a:lnTo>
                  <a:lnTo>
                    <a:pt x="191704" y="291256"/>
                  </a:lnTo>
                  <a:lnTo>
                    <a:pt x="182007" y="300191"/>
                  </a:lnTo>
                  <a:lnTo>
                    <a:pt x="173006" y="308834"/>
                  </a:lnTo>
                  <a:lnTo>
                    <a:pt x="164567" y="317559"/>
                  </a:lnTo>
                  <a:lnTo>
                    <a:pt x="156552" y="326574"/>
                  </a:lnTo>
                  <a:lnTo>
                    <a:pt x="148845" y="335767"/>
                  </a:lnTo>
                  <a:lnTo>
                    <a:pt x="141356" y="344792"/>
                  </a:lnTo>
                  <a:lnTo>
                    <a:pt x="134017" y="353463"/>
                  </a:lnTo>
                  <a:lnTo>
                    <a:pt x="126782" y="361913"/>
                  </a:lnTo>
                  <a:lnTo>
                    <a:pt x="119618" y="370499"/>
                  </a:lnTo>
                  <a:lnTo>
                    <a:pt x="112501" y="379424"/>
                  </a:lnTo>
                  <a:lnTo>
                    <a:pt x="105417" y="388724"/>
                  </a:lnTo>
                  <a:lnTo>
                    <a:pt x="98354" y="398353"/>
                  </a:lnTo>
                  <a:lnTo>
                    <a:pt x="91310" y="408242"/>
                  </a:lnTo>
                  <a:lnTo>
                    <a:pt x="84444" y="418324"/>
                  </a:lnTo>
                  <a:lnTo>
                    <a:pt x="78061" y="428545"/>
                  </a:lnTo>
                  <a:lnTo>
                    <a:pt x="72282" y="438869"/>
                  </a:lnTo>
                  <a:lnTo>
                    <a:pt x="66910" y="449428"/>
                  </a:lnTo>
                  <a:lnTo>
                    <a:pt x="61535" y="460508"/>
                  </a:lnTo>
                  <a:lnTo>
                    <a:pt x="55921" y="472221"/>
                  </a:lnTo>
                  <a:lnTo>
                    <a:pt x="50166" y="484359"/>
                  </a:lnTo>
                  <a:lnTo>
                    <a:pt x="44602" y="496507"/>
                  </a:lnTo>
                  <a:lnTo>
                    <a:pt x="39413" y="508423"/>
                  </a:lnTo>
                  <a:lnTo>
                    <a:pt x="34624" y="520204"/>
                  </a:lnTo>
                  <a:lnTo>
                    <a:pt x="30181" y="532180"/>
                  </a:lnTo>
                  <a:lnTo>
                    <a:pt x="26009" y="544548"/>
                  </a:lnTo>
                  <a:lnTo>
                    <a:pt x="22038" y="557822"/>
                  </a:lnTo>
                  <a:lnTo>
                    <a:pt x="18211" y="572869"/>
                  </a:lnTo>
                  <a:lnTo>
                    <a:pt x="14489" y="589998"/>
                  </a:lnTo>
                  <a:lnTo>
                    <a:pt x="11006" y="608877"/>
                  </a:lnTo>
                  <a:lnTo>
                    <a:pt x="8046" y="628838"/>
                  </a:lnTo>
                  <a:lnTo>
                    <a:pt x="5723" y="649374"/>
                  </a:lnTo>
                  <a:lnTo>
                    <a:pt x="3994" y="670195"/>
                  </a:lnTo>
                  <a:lnTo>
                    <a:pt x="2751" y="691150"/>
                  </a:lnTo>
                  <a:lnTo>
                    <a:pt x="1883" y="712159"/>
                  </a:lnTo>
                  <a:lnTo>
                    <a:pt x="1451" y="732858"/>
                  </a:lnTo>
                  <a:lnTo>
                    <a:pt x="1685" y="752616"/>
                  </a:lnTo>
                  <a:lnTo>
                    <a:pt x="2662" y="771174"/>
                  </a:lnTo>
                  <a:lnTo>
                    <a:pt x="4470" y="788756"/>
                  </a:lnTo>
                  <a:lnTo>
                    <a:pt x="7287" y="805871"/>
                  </a:lnTo>
                  <a:lnTo>
                    <a:pt x="11105" y="822863"/>
                  </a:lnTo>
                  <a:lnTo>
                    <a:pt x="15619" y="839565"/>
                  </a:lnTo>
                  <a:lnTo>
                    <a:pt x="20333" y="855414"/>
                  </a:lnTo>
                  <a:lnTo>
                    <a:pt x="24944" y="870153"/>
                  </a:lnTo>
                  <a:lnTo>
                    <a:pt x="29342" y="883831"/>
                  </a:lnTo>
                  <a:lnTo>
                    <a:pt x="33523" y="896632"/>
                  </a:lnTo>
                  <a:lnTo>
                    <a:pt x="37528" y="908766"/>
                  </a:lnTo>
                  <a:lnTo>
                    <a:pt x="41726" y="920576"/>
                  </a:lnTo>
                  <a:lnTo>
                    <a:pt x="46771" y="932514"/>
                  </a:lnTo>
                  <a:lnTo>
                    <a:pt x="52946" y="944804"/>
                  </a:lnTo>
                  <a:lnTo>
                    <a:pt x="60045" y="957162"/>
                  </a:lnTo>
                  <a:lnTo>
                    <a:pt x="67574" y="968926"/>
                  </a:lnTo>
                  <a:lnTo>
                    <a:pt x="75198" y="979772"/>
                  </a:lnTo>
                  <a:lnTo>
                    <a:pt x="82925" y="990019"/>
                  </a:lnTo>
                  <a:lnTo>
                    <a:pt x="91018" y="1000427"/>
                  </a:lnTo>
                  <a:lnTo>
                    <a:pt x="99609" y="1011422"/>
                  </a:lnTo>
                  <a:lnTo>
                    <a:pt x="108682" y="1022775"/>
                  </a:lnTo>
                  <a:lnTo>
                    <a:pt x="118159" y="1033796"/>
                  </a:lnTo>
                  <a:lnTo>
                    <a:pt x="127940" y="1044101"/>
                  </a:lnTo>
                  <a:lnTo>
                    <a:pt x="137781" y="1053631"/>
                  </a:lnTo>
                  <a:lnTo>
                    <a:pt x="147308" y="1062486"/>
                  </a:lnTo>
                  <a:lnTo>
                    <a:pt x="156357" y="1070809"/>
                  </a:lnTo>
                  <a:lnTo>
                    <a:pt x="165416" y="1078736"/>
                  </a:lnTo>
                  <a:lnTo>
                    <a:pt x="175483" y="1086380"/>
                  </a:lnTo>
                  <a:lnTo>
                    <a:pt x="187033" y="1093822"/>
                  </a:lnTo>
                  <a:lnTo>
                    <a:pt x="199724" y="1100956"/>
                  </a:lnTo>
                  <a:lnTo>
                    <a:pt x="212708" y="1107522"/>
                  </a:lnTo>
                  <a:lnTo>
                    <a:pt x="225451" y="1113424"/>
                  </a:lnTo>
                  <a:lnTo>
                    <a:pt x="238091" y="1118879"/>
                  </a:lnTo>
                  <a:lnTo>
                    <a:pt x="251243" y="1124308"/>
                  </a:lnTo>
                  <a:lnTo>
                    <a:pt x="265227" y="1129959"/>
                  </a:lnTo>
                  <a:lnTo>
                    <a:pt x="279737" y="1135738"/>
                  </a:lnTo>
                  <a:lnTo>
                    <a:pt x="294030" y="1141319"/>
                  </a:lnTo>
                  <a:lnTo>
                    <a:pt x="307685" y="1146518"/>
                  </a:lnTo>
                  <a:lnTo>
                    <a:pt x="320618" y="1151315"/>
                  </a:lnTo>
                  <a:lnTo>
                    <a:pt x="332910" y="1155763"/>
                  </a:lnTo>
                  <a:lnTo>
                    <a:pt x="344708" y="1159934"/>
                  </a:lnTo>
                  <a:lnTo>
                    <a:pt x="356632" y="1163734"/>
                  </a:lnTo>
                  <a:lnTo>
                    <a:pt x="369710" y="1166914"/>
                  </a:lnTo>
                  <a:lnTo>
                    <a:pt x="384410" y="1169388"/>
                  </a:lnTo>
                  <a:lnTo>
                    <a:pt x="400695" y="1171220"/>
                  </a:lnTo>
                  <a:lnTo>
                    <a:pt x="418302" y="1172532"/>
                  </a:lnTo>
                  <a:lnTo>
                    <a:pt x="436925" y="1173452"/>
                  </a:lnTo>
                  <a:lnTo>
                    <a:pt x="456294" y="1174088"/>
                  </a:lnTo>
                  <a:lnTo>
                    <a:pt x="476193" y="1174523"/>
                  </a:lnTo>
                  <a:lnTo>
                    <a:pt x="496448" y="1174814"/>
                  </a:lnTo>
                  <a:lnTo>
                    <a:pt x="516453" y="1174841"/>
                  </a:lnTo>
                  <a:lnTo>
                    <a:pt x="535206" y="1174327"/>
                  </a:lnTo>
                  <a:lnTo>
                    <a:pt x="552262" y="1173164"/>
                  </a:lnTo>
                  <a:lnTo>
                    <a:pt x="567680" y="1171399"/>
                  </a:lnTo>
                  <a:lnTo>
                    <a:pt x="581739" y="1169143"/>
                  </a:lnTo>
                  <a:lnTo>
                    <a:pt x="594774" y="1166513"/>
                  </a:lnTo>
                  <a:lnTo>
                    <a:pt x="607719" y="1163613"/>
                  </a:lnTo>
                  <a:lnTo>
                    <a:pt x="622023" y="1160521"/>
                  </a:lnTo>
                  <a:lnTo>
                    <a:pt x="638365" y="1157291"/>
                  </a:lnTo>
                  <a:lnTo>
                    <a:pt x="656567" y="1153800"/>
                  </a:lnTo>
                  <a:lnTo>
                    <a:pt x="676000" y="1149771"/>
                  </a:lnTo>
                  <a:lnTo>
                    <a:pt x="696132" y="1145099"/>
                  </a:lnTo>
                  <a:lnTo>
                    <a:pt x="716155" y="1139996"/>
                  </a:lnTo>
                  <a:lnTo>
                    <a:pt x="734971" y="1134876"/>
                  </a:lnTo>
                  <a:lnTo>
                    <a:pt x="752094" y="1129986"/>
                  </a:lnTo>
                  <a:lnTo>
                    <a:pt x="767570" y="1125228"/>
                  </a:lnTo>
                  <a:lnTo>
                    <a:pt x="781673" y="1120274"/>
                  </a:lnTo>
                  <a:lnTo>
                    <a:pt x="794723" y="1114945"/>
                  </a:lnTo>
                  <a:lnTo>
                    <a:pt x="807000" y="1109383"/>
                  </a:lnTo>
                  <a:lnTo>
                    <a:pt x="818727" y="1103950"/>
                  </a:lnTo>
                  <a:lnTo>
                    <a:pt x="830072" y="1098845"/>
                  </a:lnTo>
                  <a:lnTo>
                    <a:pt x="841152" y="1093941"/>
                  </a:lnTo>
                  <a:lnTo>
                    <a:pt x="852052" y="1088889"/>
                  </a:lnTo>
                  <a:lnTo>
                    <a:pt x="862831" y="1083494"/>
                  </a:lnTo>
                  <a:lnTo>
                    <a:pt x="873527" y="1077888"/>
                  </a:lnTo>
                  <a:lnTo>
                    <a:pt x="884168" y="1072424"/>
                  </a:lnTo>
                  <a:lnTo>
                    <a:pt x="894772" y="1067298"/>
                  </a:lnTo>
                  <a:lnTo>
                    <a:pt x="905350" y="1062382"/>
                  </a:lnTo>
                  <a:lnTo>
                    <a:pt x="915912" y="1057320"/>
                  </a:lnTo>
                  <a:lnTo>
                    <a:pt x="926458" y="1051915"/>
                  </a:lnTo>
                  <a:lnTo>
                    <a:pt x="936829" y="1046132"/>
                  </a:lnTo>
                  <a:lnTo>
                    <a:pt x="946719" y="1040018"/>
                  </a:lnTo>
                  <a:lnTo>
                    <a:pt x="956005" y="1033642"/>
                  </a:lnTo>
                  <a:lnTo>
                    <a:pt x="964886" y="1027071"/>
                  </a:lnTo>
                  <a:lnTo>
                    <a:pt x="973769" y="1020361"/>
                  </a:lnTo>
                  <a:lnTo>
                    <a:pt x="982892" y="1013553"/>
                  </a:lnTo>
                  <a:lnTo>
                    <a:pt x="992156" y="1006677"/>
                  </a:lnTo>
                  <a:lnTo>
                    <a:pt x="1001229" y="999754"/>
                  </a:lnTo>
                  <a:lnTo>
                    <a:pt x="1009927" y="992800"/>
                  </a:lnTo>
                  <a:lnTo>
                    <a:pt x="1018225" y="985824"/>
                  </a:lnTo>
                  <a:lnTo>
                    <a:pt x="1026178" y="978834"/>
                  </a:lnTo>
                  <a:lnTo>
                    <a:pt x="1033864" y="971831"/>
                  </a:lnTo>
                  <a:lnTo>
                    <a:pt x="1041518" y="964652"/>
                  </a:lnTo>
                  <a:lnTo>
                    <a:pt x="1049503" y="956994"/>
                  </a:lnTo>
                  <a:lnTo>
                    <a:pt x="1057987" y="948732"/>
                  </a:lnTo>
                  <a:lnTo>
                    <a:pt x="1066805" y="940064"/>
                  </a:lnTo>
                  <a:lnTo>
                    <a:pt x="1075571" y="931399"/>
                  </a:lnTo>
                  <a:lnTo>
                    <a:pt x="1084060" y="922979"/>
                  </a:lnTo>
                  <a:lnTo>
                    <a:pt x="1092216" y="914868"/>
                  </a:lnTo>
                  <a:lnTo>
                    <a:pt x="1100073" y="907042"/>
                  </a:lnTo>
                  <a:lnTo>
                    <a:pt x="1107690" y="899441"/>
                  </a:lnTo>
                  <a:lnTo>
                    <a:pt x="1115127" y="891844"/>
                  </a:lnTo>
                  <a:lnTo>
                    <a:pt x="1122435" y="883897"/>
                  </a:lnTo>
                  <a:lnTo>
                    <a:pt x="1129651" y="875439"/>
                  </a:lnTo>
                  <a:lnTo>
                    <a:pt x="1136803" y="866638"/>
                  </a:lnTo>
                  <a:lnTo>
                    <a:pt x="1143913" y="857883"/>
                  </a:lnTo>
                  <a:lnTo>
                    <a:pt x="1150992" y="849398"/>
                  </a:lnTo>
                  <a:lnTo>
                    <a:pt x="1158052" y="841073"/>
                  </a:lnTo>
                  <a:lnTo>
                    <a:pt x="1165098" y="832572"/>
                  </a:lnTo>
                  <a:lnTo>
                    <a:pt x="1172136" y="823704"/>
                  </a:lnTo>
                  <a:lnTo>
                    <a:pt x="1179167" y="814443"/>
                  </a:lnTo>
                  <a:lnTo>
                    <a:pt x="1186194" y="804840"/>
                  </a:lnTo>
                  <a:lnTo>
                    <a:pt x="1193214" y="794968"/>
                  </a:lnTo>
                  <a:lnTo>
                    <a:pt x="1200064" y="784897"/>
                  </a:lnTo>
                  <a:lnTo>
                    <a:pt x="1206437" y="774684"/>
                  </a:lnTo>
                  <a:lnTo>
                    <a:pt x="1212209" y="764375"/>
                  </a:lnTo>
                  <a:lnTo>
                    <a:pt x="1217576" y="754165"/>
                  </a:lnTo>
                  <a:lnTo>
                    <a:pt x="1222948" y="744383"/>
                  </a:lnTo>
                  <a:lnTo>
                    <a:pt x="1228560" y="735164"/>
                  </a:lnTo>
                  <a:lnTo>
                    <a:pt x="1234314" y="726160"/>
                  </a:lnTo>
                  <a:lnTo>
                    <a:pt x="1239877" y="716661"/>
                  </a:lnTo>
                  <a:lnTo>
                    <a:pt x="1245069" y="706293"/>
                  </a:lnTo>
                  <a:lnTo>
                    <a:pt x="1250030" y="694699"/>
                  </a:lnTo>
                  <a:lnTo>
                    <a:pt x="1255122" y="681394"/>
                  </a:lnTo>
                  <a:lnTo>
                    <a:pt x="1260543" y="666301"/>
                  </a:lnTo>
                  <a:lnTo>
                    <a:pt x="1266166" y="650131"/>
                  </a:lnTo>
                  <a:lnTo>
                    <a:pt x="1271641" y="634132"/>
                  </a:lnTo>
                  <a:lnTo>
                    <a:pt x="1276770" y="619010"/>
                  </a:lnTo>
                  <a:lnTo>
                    <a:pt x="1281519" y="604929"/>
                  </a:lnTo>
                  <a:lnTo>
                    <a:pt x="1285935" y="591785"/>
                  </a:lnTo>
                  <a:lnTo>
                    <a:pt x="1290089" y="579373"/>
                  </a:lnTo>
                  <a:lnTo>
                    <a:pt x="1294048" y="566848"/>
                  </a:lnTo>
                  <a:lnTo>
                    <a:pt x="1297867" y="552827"/>
                  </a:lnTo>
                  <a:lnTo>
                    <a:pt x="1301584" y="536676"/>
                  </a:lnTo>
                  <a:lnTo>
                    <a:pt x="1305063" y="518601"/>
                  </a:lnTo>
                  <a:lnTo>
                    <a:pt x="1308021" y="499254"/>
                  </a:lnTo>
                  <a:lnTo>
                    <a:pt x="1310351" y="479179"/>
                  </a:lnTo>
                  <a:lnTo>
                    <a:pt x="1312425" y="459194"/>
                  </a:lnTo>
                  <a:lnTo>
                    <a:pt x="1314963" y="440403"/>
                  </a:lnTo>
                  <a:lnTo>
                    <a:pt x="1318329" y="423297"/>
                  </a:lnTo>
                  <a:lnTo>
                    <a:pt x="1322066" y="407833"/>
                  </a:lnTo>
                  <a:lnTo>
                    <a:pt x="1325128" y="393736"/>
                  </a:lnTo>
                  <a:lnTo>
                    <a:pt x="1326961" y="380678"/>
                  </a:lnTo>
                  <a:lnTo>
                    <a:pt x="1327511" y="367887"/>
                  </a:lnTo>
                  <a:lnTo>
                    <a:pt x="1326959" y="354216"/>
                  </a:lnTo>
                  <a:lnTo>
                    <a:pt x="1325545" y="339128"/>
                  </a:lnTo>
                  <a:lnTo>
                    <a:pt x="1323494" y="323090"/>
                  </a:lnTo>
                  <a:lnTo>
                    <a:pt x="1320988" y="307245"/>
                  </a:lnTo>
                  <a:lnTo>
                    <a:pt x="1318161" y="292259"/>
                  </a:lnTo>
                  <a:lnTo>
                    <a:pt x="1315115" y="278285"/>
                  </a:lnTo>
                  <a:lnTo>
                    <a:pt x="1311918" y="265220"/>
                  </a:lnTo>
                  <a:lnTo>
                    <a:pt x="1308614" y="252883"/>
                  </a:lnTo>
                  <a:lnTo>
                    <a:pt x="1305072" y="241089"/>
                  </a:lnTo>
                  <a:lnTo>
                    <a:pt x="1301008" y="229689"/>
                  </a:lnTo>
                  <a:lnTo>
                    <a:pt x="1296304" y="218560"/>
                  </a:lnTo>
                  <a:lnTo>
                    <a:pt x="1290838" y="207455"/>
                  </a:lnTo>
                  <a:lnTo>
                    <a:pt x="1284412" y="196005"/>
                  </a:lnTo>
                  <a:lnTo>
                    <a:pt x="1277017" y="184049"/>
                  </a:lnTo>
                  <a:lnTo>
                    <a:pt x="1268949" y="171917"/>
                  </a:lnTo>
                  <a:lnTo>
                    <a:pt x="1260695" y="160306"/>
                  </a:lnTo>
                  <a:lnTo>
                    <a:pt x="1252550" y="149564"/>
                  </a:lnTo>
                  <a:lnTo>
                    <a:pt x="1244455" y="139385"/>
                  </a:lnTo>
                  <a:lnTo>
                    <a:pt x="1236108" y="129024"/>
                  </a:lnTo>
                  <a:lnTo>
                    <a:pt x="1227344" y="118064"/>
                  </a:lnTo>
                  <a:lnTo>
                    <a:pt x="1218152" y="106906"/>
                  </a:lnTo>
                  <a:lnTo>
                    <a:pt x="1208595" y="96547"/>
                  </a:lnTo>
                  <a:lnTo>
                    <a:pt x="1198759" y="87499"/>
                  </a:lnTo>
                  <a:lnTo>
                    <a:pt x="1188882" y="79628"/>
                  </a:lnTo>
                  <a:lnTo>
                    <a:pt x="1179331" y="72426"/>
                  </a:lnTo>
                  <a:lnTo>
                    <a:pt x="1170266" y="65509"/>
                  </a:lnTo>
                  <a:lnTo>
                    <a:pt x="1161197" y="58676"/>
                  </a:lnTo>
                  <a:lnTo>
                    <a:pt x="1151122" y="51841"/>
                  </a:lnTo>
                  <a:lnTo>
                    <a:pt x="1139554" y="44979"/>
                  </a:lnTo>
                  <a:lnTo>
                    <a:pt x="1126341" y="38249"/>
                  </a:lnTo>
                  <a:lnTo>
                    <a:pt x="1111409" y="31963"/>
                  </a:lnTo>
                  <a:lnTo>
                    <a:pt x="1094910" y="26258"/>
                  </a:lnTo>
                  <a:lnTo>
                    <a:pt x="1076965" y="21106"/>
                  </a:lnTo>
                  <a:lnTo>
                    <a:pt x="1057572" y="16413"/>
                  </a:lnTo>
                  <a:lnTo>
                    <a:pt x="1036863" y="12074"/>
                  </a:lnTo>
                  <a:lnTo>
                    <a:pt x="1015078" y="8159"/>
                  </a:lnTo>
                  <a:lnTo>
                    <a:pt x="992471" y="4902"/>
                  </a:lnTo>
                  <a:lnTo>
                    <a:pt x="969281" y="2381"/>
                  </a:lnTo>
                  <a:lnTo>
                    <a:pt x="946337" y="687"/>
                  </a:lnTo>
                  <a:lnTo>
                    <a:pt x="924997" y="0"/>
                  </a:lnTo>
                  <a:lnTo>
                    <a:pt x="905868" y="313"/>
                  </a:lnTo>
                  <a:lnTo>
                    <a:pt x="888719" y="1319"/>
                  </a:lnTo>
                  <a:lnTo>
                    <a:pt x="872885" y="2525"/>
                  </a:lnTo>
                  <a:lnTo>
                    <a:pt x="857819" y="3632"/>
                  </a:lnTo>
                  <a:lnTo>
                    <a:pt x="843187" y="4695"/>
                  </a:lnTo>
                  <a:lnTo>
                    <a:pt x="828801" y="6015"/>
                  </a:lnTo>
                  <a:lnTo>
                    <a:pt x="814553" y="7755"/>
                  </a:lnTo>
                  <a:lnTo>
                    <a:pt x="800388" y="9923"/>
                  </a:lnTo>
                  <a:lnTo>
                    <a:pt x="786270" y="12459"/>
                  </a:lnTo>
                  <a:lnTo>
                    <a:pt x="772182" y="15278"/>
                  </a:lnTo>
                  <a:lnTo>
                    <a:pt x="758112" y="18308"/>
                  </a:lnTo>
                  <a:lnTo>
                    <a:pt x="744053" y="21488"/>
                  </a:lnTo>
                  <a:lnTo>
                    <a:pt x="730001" y="24773"/>
                  </a:lnTo>
                  <a:lnTo>
                    <a:pt x="715955" y="28130"/>
                  </a:lnTo>
                  <a:lnTo>
                    <a:pt x="701911" y="31537"/>
                  </a:lnTo>
                  <a:lnTo>
                    <a:pt x="687869" y="34982"/>
                  </a:lnTo>
                  <a:lnTo>
                    <a:pt x="673829" y="38618"/>
                  </a:lnTo>
                  <a:lnTo>
                    <a:pt x="659789" y="42745"/>
                  </a:lnTo>
                  <a:lnTo>
                    <a:pt x="645750" y="47487"/>
                  </a:lnTo>
                  <a:lnTo>
                    <a:pt x="631711" y="52808"/>
                  </a:lnTo>
                  <a:lnTo>
                    <a:pt x="617673" y="58605"/>
                  </a:lnTo>
                  <a:lnTo>
                    <a:pt x="603630" y="64764"/>
                  </a:lnTo>
                  <a:lnTo>
                    <a:pt x="589419" y="71188"/>
                  </a:lnTo>
                  <a:lnTo>
                    <a:pt x="574732" y="77799"/>
                  </a:lnTo>
                  <a:lnTo>
                    <a:pt x="559445" y="84541"/>
                  </a:lnTo>
                  <a:lnTo>
                    <a:pt x="543755" y="91373"/>
                  </a:lnTo>
                  <a:lnTo>
                    <a:pt x="528069" y="98265"/>
                  </a:lnTo>
                  <a:lnTo>
                    <a:pt x="512623" y="105200"/>
                  </a:lnTo>
                  <a:lnTo>
                    <a:pt x="497319" y="112162"/>
                  </a:lnTo>
                  <a:lnTo>
                    <a:pt x="481825" y="119143"/>
                  </a:lnTo>
                  <a:lnTo>
                    <a:pt x="465956" y="126141"/>
                  </a:lnTo>
                  <a:lnTo>
                    <a:pt x="449687" y="133315"/>
                  </a:lnTo>
                  <a:lnTo>
                    <a:pt x="433073" y="140971"/>
                  </a:lnTo>
                  <a:lnTo>
                    <a:pt x="416197" y="149232"/>
                  </a:lnTo>
                  <a:lnTo>
                    <a:pt x="399457" y="157898"/>
                  </a:lnTo>
                  <a:lnTo>
                    <a:pt x="383523" y="166562"/>
                  </a:lnTo>
                  <a:lnTo>
                    <a:pt x="368690" y="174986"/>
                  </a:lnTo>
                  <a:lnTo>
                    <a:pt x="354594" y="183269"/>
                  </a:lnTo>
                  <a:lnTo>
                    <a:pt x="340442" y="191744"/>
                  </a:lnTo>
                  <a:lnTo>
                    <a:pt x="325771" y="200593"/>
                  </a:lnTo>
                  <a:lnTo>
                    <a:pt x="310627" y="209842"/>
                  </a:lnTo>
                  <a:lnTo>
                    <a:pt x="295373" y="219437"/>
                  </a:lnTo>
                  <a:lnTo>
                    <a:pt x="280255" y="229303"/>
                  </a:lnTo>
                  <a:lnTo>
                    <a:pt x="265357" y="239370"/>
                  </a:lnTo>
                  <a:lnTo>
                    <a:pt x="250674" y="249581"/>
                  </a:lnTo>
                  <a:lnTo>
                    <a:pt x="236170" y="259893"/>
                  </a:lnTo>
                  <a:lnTo>
                    <a:pt x="221805" y="270274"/>
                  </a:lnTo>
                  <a:lnTo>
                    <a:pt x="207540" y="280704"/>
                  </a:lnTo>
                  <a:lnTo>
                    <a:pt x="193346" y="291171"/>
                  </a:lnTo>
                  <a:lnTo>
                    <a:pt x="179202" y="301827"/>
                  </a:lnTo>
                  <a:lnTo>
                    <a:pt x="165092" y="312974"/>
                  </a:lnTo>
                  <a:lnTo>
                    <a:pt x="151002" y="324731"/>
                  </a:lnTo>
                  <a:lnTo>
                    <a:pt x="136759" y="336899"/>
                  </a:lnTo>
                  <a:lnTo>
                    <a:pt x="122051" y="349067"/>
                  </a:lnTo>
                  <a:lnTo>
                    <a:pt x="106758" y="360992"/>
                  </a:lnTo>
                  <a:lnTo>
                    <a:pt x="91404" y="372610"/>
                  </a:lnTo>
                  <a:lnTo>
                    <a:pt x="77007" y="383944"/>
                  </a:lnTo>
                  <a:lnTo>
                    <a:pt x="64069" y="395044"/>
                  </a:lnTo>
                  <a:lnTo>
                    <a:pt x="52586" y="405803"/>
                  </a:lnTo>
                  <a:lnTo>
                    <a:pt x="42331" y="415962"/>
                  </a:lnTo>
                  <a:lnTo>
                    <a:pt x="33035" y="425419"/>
                  </a:lnTo>
                  <a:lnTo>
                    <a:pt x="24746" y="433934"/>
                  </a:lnTo>
                  <a:lnTo>
                    <a:pt x="17032" y="441883"/>
                  </a:lnTo>
                  <a:lnTo>
                    <a:pt x="9207" y="449965"/>
                  </a:lnTo>
                  <a:lnTo>
                    <a:pt x="0" y="4594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445790" y="126341"/>
            <a:ext cx="617589" cy="736996"/>
            <a:chOff x="445790" y="126341"/>
            <a:chExt cx="617589" cy="736996"/>
          </a:xfrm>
        </p:grpSpPr>
        <p:sp>
          <p:nvSpPr>
            <p:cNvPr id="2" name="Freeform 1"/>
            <p:cNvSpPr/>
            <p:nvPr/>
          </p:nvSpPr>
          <p:spPr>
            <a:xfrm>
              <a:off x="445790" y="263212"/>
              <a:ext cx="212053" cy="478835"/>
            </a:xfrm>
            <a:custGeom>
              <a:avLst/>
              <a:gdLst/>
              <a:ahLst/>
              <a:cxnLst/>
              <a:rect l="0" t="0" r="0" b="0"/>
              <a:pathLst>
                <a:path w="212053" h="478835">
                  <a:moveTo>
                    <a:pt x="185919" y="0"/>
                  </a:moveTo>
                  <a:lnTo>
                    <a:pt x="177185" y="5935"/>
                  </a:lnTo>
                  <a:lnTo>
                    <a:pt x="169479" y="12139"/>
                  </a:lnTo>
                  <a:lnTo>
                    <a:pt x="162076" y="19235"/>
                  </a:lnTo>
                  <a:lnTo>
                    <a:pt x="154815" y="27175"/>
                  </a:lnTo>
                  <a:lnTo>
                    <a:pt x="147637" y="35822"/>
                  </a:lnTo>
                  <a:lnTo>
                    <a:pt x="140511" y="45016"/>
                  </a:lnTo>
                  <a:lnTo>
                    <a:pt x="133421" y="54616"/>
                  </a:lnTo>
                  <a:lnTo>
                    <a:pt x="126354" y="64506"/>
                  </a:lnTo>
                  <a:lnTo>
                    <a:pt x="119303" y="74603"/>
                  </a:lnTo>
                  <a:lnTo>
                    <a:pt x="112263" y="85009"/>
                  </a:lnTo>
                  <a:lnTo>
                    <a:pt x="105229" y="95987"/>
                  </a:lnTo>
                  <a:lnTo>
                    <a:pt x="98201" y="107626"/>
                  </a:lnTo>
                  <a:lnTo>
                    <a:pt x="91176" y="119544"/>
                  </a:lnTo>
                  <a:lnTo>
                    <a:pt x="84152" y="131013"/>
                  </a:lnTo>
                  <a:lnTo>
                    <a:pt x="77131" y="141659"/>
                  </a:lnTo>
                  <a:lnTo>
                    <a:pt x="70110" y="151774"/>
                  </a:lnTo>
                  <a:lnTo>
                    <a:pt x="63089" y="162093"/>
                  </a:lnTo>
                  <a:lnTo>
                    <a:pt x="56074" y="173038"/>
                  </a:lnTo>
                  <a:lnTo>
                    <a:pt x="49227" y="184696"/>
                  </a:lnTo>
                  <a:lnTo>
                    <a:pt x="42856" y="196987"/>
                  </a:lnTo>
                  <a:lnTo>
                    <a:pt x="37090" y="209777"/>
                  </a:lnTo>
                  <a:lnTo>
                    <a:pt x="31897" y="222773"/>
                  </a:lnTo>
                  <a:lnTo>
                    <a:pt x="27174" y="235564"/>
                  </a:lnTo>
                  <a:lnTo>
                    <a:pt x="22811" y="247945"/>
                  </a:lnTo>
                  <a:lnTo>
                    <a:pt x="18710" y="260053"/>
                  </a:lnTo>
                  <a:lnTo>
                    <a:pt x="14796" y="272256"/>
                  </a:lnTo>
                  <a:lnTo>
                    <a:pt x="11015" y="284770"/>
                  </a:lnTo>
                  <a:lnTo>
                    <a:pt x="7493" y="297803"/>
                  </a:lnTo>
                  <a:lnTo>
                    <a:pt x="4506" y="311625"/>
                  </a:lnTo>
                  <a:lnTo>
                    <a:pt x="2170" y="326291"/>
                  </a:lnTo>
                  <a:lnTo>
                    <a:pt x="602" y="341379"/>
                  </a:lnTo>
                  <a:lnTo>
                    <a:pt x="0" y="356120"/>
                  </a:lnTo>
                  <a:lnTo>
                    <a:pt x="379" y="370106"/>
                  </a:lnTo>
                  <a:lnTo>
                    <a:pt x="1769" y="383274"/>
                  </a:lnTo>
                  <a:lnTo>
                    <a:pt x="4298" y="395730"/>
                  </a:lnTo>
                  <a:lnTo>
                    <a:pt x="7924" y="407623"/>
                  </a:lnTo>
                  <a:lnTo>
                    <a:pt x="12476" y="418933"/>
                  </a:lnTo>
                  <a:lnTo>
                    <a:pt x="17749" y="429470"/>
                  </a:lnTo>
                  <a:lnTo>
                    <a:pt x="23557" y="439189"/>
                  </a:lnTo>
                  <a:lnTo>
                    <a:pt x="29913" y="448022"/>
                  </a:lnTo>
                  <a:lnTo>
                    <a:pt x="37011" y="455811"/>
                  </a:lnTo>
                  <a:lnTo>
                    <a:pt x="44902" y="462563"/>
                  </a:lnTo>
                  <a:lnTo>
                    <a:pt x="53660" y="468267"/>
                  </a:lnTo>
                  <a:lnTo>
                    <a:pt x="63449" y="472808"/>
                  </a:lnTo>
                  <a:lnTo>
                    <a:pt x="74255" y="476226"/>
                  </a:lnTo>
                  <a:lnTo>
                    <a:pt x="85766" y="478369"/>
                  </a:lnTo>
                  <a:lnTo>
                    <a:pt x="97486" y="478834"/>
                  </a:lnTo>
                  <a:lnTo>
                    <a:pt x="109106" y="477553"/>
                  </a:lnTo>
                  <a:lnTo>
                    <a:pt x="120518" y="474744"/>
                  </a:lnTo>
                  <a:lnTo>
                    <a:pt x="131713" y="470725"/>
                  </a:lnTo>
                  <a:lnTo>
                    <a:pt x="142721" y="465793"/>
                  </a:lnTo>
                  <a:lnTo>
                    <a:pt x="153418" y="459872"/>
                  </a:lnTo>
                  <a:lnTo>
                    <a:pt x="163535" y="452543"/>
                  </a:lnTo>
                  <a:lnTo>
                    <a:pt x="172968" y="443687"/>
                  </a:lnTo>
                  <a:lnTo>
                    <a:pt x="181609" y="433468"/>
                  </a:lnTo>
                  <a:lnTo>
                    <a:pt x="189268" y="422160"/>
                  </a:lnTo>
                  <a:lnTo>
                    <a:pt x="195933" y="410033"/>
                  </a:lnTo>
                  <a:lnTo>
                    <a:pt x="201579" y="397314"/>
                  </a:lnTo>
                  <a:lnTo>
                    <a:pt x="206081" y="384177"/>
                  </a:lnTo>
                  <a:lnTo>
                    <a:pt x="209472" y="370756"/>
                  </a:lnTo>
                  <a:lnTo>
                    <a:pt x="211598" y="357304"/>
                  </a:lnTo>
                  <a:lnTo>
                    <a:pt x="212052" y="344193"/>
                  </a:lnTo>
                  <a:lnTo>
                    <a:pt x="210758" y="331604"/>
                  </a:lnTo>
                  <a:lnTo>
                    <a:pt x="207771" y="319862"/>
                  </a:lnTo>
                  <a:lnTo>
                    <a:pt x="203100" y="309501"/>
                  </a:lnTo>
                  <a:lnTo>
                    <a:pt x="196922" y="300691"/>
                  </a:lnTo>
                  <a:lnTo>
                    <a:pt x="189520" y="293605"/>
                  </a:lnTo>
                  <a:lnTo>
                    <a:pt x="181190" y="288586"/>
                  </a:lnTo>
                  <a:lnTo>
                    <a:pt x="172183" y="285622"/>
                  </a:lnTo>
                  <a:lnTo>
                    <a:pt x="162697" y="284579"/>
                  </a:lnTo>
                  <a:lnTo>
                    <a:pt x="152877" y="285383"/>
                  </a:lnTo>
                  <a:lnTo>
                    <a:pt x="142832" y="287808"/>
                  </a:lnTo>
                  <a:lnTo>
                    <a:pt x="132799" y="291535"/>
                  </a:lnTo>
                  <a:lnTo>
                    <a:pt x="123136" y="296245"/>
                  </a:lnTo>
                  <a:lnTo>
                    <a:pt x="114001" y="301667"/>
                  </a:lnTo>
                  <a:lnTo>
                    <a:pt x="105223" y="307593"/>
                  </a:lnTo>
                  <a:lnTo>
                    <a:pt x="96407" y="313870"/>
                  </a:lnTo>
                  <a:lnTo>
                    <a:pt x="87330" y="320392"/>
                  </a:lnTo>
                  <a:lnTo>
                    <a:pt x="78096" y="327246"/>
                  </a:lnTo>
                  <a:lnTo>
                    <a:pt x="69043" y="334687"/>
                  </a:lnTo>
                  <a:lnTo>
                    <a:pt x="60363" y="342807"/>
                  </a:lnTo>
                  <a:lnTo>
                    <a:pt x="52247" y="351550"/>
                  </a:lnTo>
                  <a:lnTo>
                    <a:pt x="44948" y="360797"/>
                  </a:lnTo>
                  <a:lnTo>
                    <a:pt x="38524" y="370417"/>
                  </a:lnTo>
                  <a:lnTo>
                    <a:pt x="32826" y="380043"/>
                  </a:lnTo>
                  <a:lnTo>
                    <a:pt x="26936" y="390126"/>
                  </a:lnTo>
                  <a:lnTo>
                    <a:pt x="19216" y="402666"/>
                  </a:lnTo>
                  <a:lnTo>
                    <a:pt x="6935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29221" y="126341"/>
              <a:ext cx="7816" cy="210571"/>
            </a:xfrm>
            <a:custGeom>
              <a:avLst/>
              <a:gdLst/>
              <a:ahLst/>
              <a:cxnLst/>
              <a:rect l="0" t="0" r="0" b="0"/>
              <a:pathLst>
                <a:path w="7816" h="210571">
                  <a:moveTo>
                    <a:pt x="7815" y="0"/>
                  </a:moveTo>
                  <a:lnTo>
                    <a:pt x="4948" y="8936"/>
                  </a:lnTo>
                  <a:lnTo>
                    <a:pt x="2806" y="18563"/>
                  </a:lnTo>
                  <a:lnTo>
                    <a:pt x="1208" y="29850"/>
                  </a:lnTo>
                  <a:lnTo>
                    <a:pt x="200" y="42518"/>
                  </a:lnTo>
                  <a:lnTo>
                    <a:pt x="0" y="55997"/>
                  </a:lnTo>
                  <a:lnTo>
                    <a:pt x="651" y="69869"/>
                  </a:lnTo>
                  <a:lnTo>
                    <a:pt x="1889" y="83905"/>
                  </a:lnTo>
                  <a:lnTo>
                    <a:pt x="3253" y="97996"/>
                  </a:lnTo>
                  <a:lnTo>
                    <a:pt x="4463" y="112098"/>
                  </a:lnTo>
                  <a:lnTo>
                    <a:pt x="5425" y="126191"/>
                  </a:lnTo>
                  <a:lnTo>
                    <a:pt x="6144" y="140273"/>
                  </a:lnTo>
                  <a:lnTo>
                    <a:pt x="6663" y="154325"/>
                  </a:lnTo>
                  <a:lnTo>
                    <a:pt x="7029" y="167744"/>
                  </a:lnTo>
                  <a:lnTo>
                    <a:pt x="7322" y="180663"/>
                  </a:lnTo>
                  <a:lnTo>
                    <a:pt x="7569" y="194216"/>
                  </a:lnTo>
                  <a:lnTo>
                    <a:pt x="7815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31751" y="442196"/>
              <a:ext cx="231628" cy="31587"/>
            </a:xfrm>
            <a:custGeom>
              <a:avLst/>
              <a:gdLst/>
              <a:ahLst/>
              <a:cxnLst/>
              <a:rect l="0" t="0" r="0" b="0"/>
              <a:pathLst>
                <a:path w="231628" h="31587">
                  <a:moveTo>
                    <a:pt x="231627" y="0"/>
                  </a:moveTo>
                  <a:lnTo>
                    <a:pt x="219892" y="67"/>
                  </a:lnTo>
                  <a:lnTo>
                    <a:pt x="208763" y="708"/>
                  </a:lnTo>
                  <a:lnTo>
                    <a:pt x="197160" y="2000"/>
                  </a:lnTo>
                  <a:lnTo>
                    <a:pt x="184826" y="3687"/>
                  </a:lnTo>
                  <a:lnTo>
                    <a:pt x="171518" y="5355"/>
                  </a:lnTo>
                  <a:lnTo>
                    <a:pt x="157213" y="6773"/>
                  </a:lnTo>
                  <a:lnTo>
                    <a:pt x="142208" y="8043"/>
                  </a:lnTo>
                  <a:lnTo>
                    <a:pt x="126995" y="9502"/>
                  </a:lnTo>
                  <a:lnTo>
                    <a:pt x="111877" y="11335"/>
                  </a:lnTo>
                  <a:lnTo>
                    <a:pt x="96965" y="13566"/>
                  </a:lnTo>
                  <a:lnTo>
                    <a:pt x="82267" y="16142"/>
                  </a:lnTo>
                  <a:lnTo>
                    <a:pt x="67764" y="18985"/>
                  </a:lnTo>
                  <a:lnTo>
                    <a:pt x="53828" y="21872"/>
                  </a:lnTo>
                  <a:lnTo>
                    <a:pt x="39755" y="24729"/>
                  </a:lnTo>
                  <a:lnTo>
                    <a:pt x="23189" y="2780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11138" y="589595"/>
              <a:ext cx="20655" cy="273742"/>
            </a:xfrm>
            <a:custGeom>
              <a:avLst/>
              <a:gdLst/>
              <a:ahLst/>
              <a:cxnLst/>
              <a:rect l="0" t="0" r="0" b="0"/>
              <a:pathLst>
                <a:path w="20655" h="273742">
                  <a:moveTo>
                    <a:pt x="10126" y="0"/>
                  </a:moveTo>
                  <a:lnTo>
                    <a:pt x="7259" y="8869"/>
                  </a:lnTo>
                  <a:lnTo>
                    <a:pt x="5117" y="17856"/>
                  </a:lnTo>
                  <a:lnTo>
                    <a:pt x="3514" y="27851"/>
                  </a:lnTo>
                  <a:lnTo>
                    <a:pt x="2333" y="38832"/>
                  </a:lnTo>
                  <a:lnTo>
                    <a:pt x="1485" y="50643"/>
                  </a:lnTo>
                  <a:lnTo>
                    <a:pt x="887" y="63106"/>
                  </a:lnTo>
                  <a:lnTo>
                    <a:pt x="473" y="76216"/>
                  </a:lnTo>
                  <a:lnTo>
                    <a:pt x="189" y="90146"/>
                  </a:lnTo>
                  <a:lnTo>
                    <a:pt x="0" y="104916"/>
                  </a:lnTo>
                  <a:lnTo>
                    <a:pt x="42" y="120257"/>
                  </a:lnTo>
                  <a:lnTo>
                    <a:pt x="602" y="135707"/>
                  </a:lnTo>
                  <a:lnTo>
                    <a:pt x="1796" y="150989"/>
                  </a:lnTo>
                  <a:lnTo>
                    <a:pt x="3582" y="166014"/>
                  </a:lnTo>
                  <a:lnTo>
                    <a:pt x="5852" y="180788"/>
                  </a:lnTo>
                  <a:lnTo>
                    <a:pt x="8486" y="195347"/>
                  </a:lnTo>
                  <a:lnTo>
                    <a:pt x="11230" y="209520"/>
                  </a:lnTo>
                  <a:lnTo>
                    <a:pt x="13976" y="224522"/>
                  </a:lnTo>
                  <a:lnTo>
                    <a:pt x="16961" y="243908"/>
                  </a:lnTo>
                  <a:lnTo>
                    <a:pt x="20654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888996" y="579067"/>
              <a:ext cx="132269" cy="166637"/>
            </a:xfrm>
            <a:custGeom>
              <a:avLst/>
              <a:gdLst/>
              <a:ahLst/>
              <a:cxnLst/>
              <a:rect l="0" t="0" r="0" b="0"/>
              <a:pathLst>
                <a:path w="132269" h="166637">
                  <a:moveTo>
                    <a:pt x="132268" y="136870"/>
                  </a:moveTo>
                  <a:lnTo>
                    <a:pt x="120533" y="137004"/>
                  </a:lnTo>
                  <a:lnTo>
                    <a:pt x="109404" y="138285"/>
                  </a:lnTo>
                  <a:lnTo>
                    <a:pt x="97810" y="140873"/>
                  </a:lnTo>
                  <a:lnTo>
                    <a:pt x="85822" y="144420"/>
                  </a:lnTo>
                  <a:lnTo>
                    <a:pt x="73810" y="148405"/>
                  </a:lnTo>
                  <a:lnTo>
                    <a:pt x="62007" y="152484"/>
                  </a:lnTo>
                  <a:lnTo>
                    <a:pt x="50481" y="156506"/>
                  </a:lnTo>
                  <a:lnTo>
                    <a:pt x="39212" y="160424"/>
                  </a:lnTo>
                  <a:lnTo>
                    <a:pt x="28160" y="164204"/>
                  </a:lnTo>
                  <a:lnTo>
                    <a:pt x="17561" y="166636"/>
                  </a:lnTo>
                  <a:lnTo>
                    <a:pt x="8797" y="166090"/>
                  </a:lnTo>
                  <a:lnTo>
                    <a:pt x="3269" y="162799"/>
                  </a:lnTo>
                  <a:lnTo>
                    <a:pt x="607" y="157383"/>
                  </a:lnTo>
                  <a:lnTo>
                    <a:pt x="0" y="150406"/>
                  </a:lnTo>
                  <a:lnTo>
                    <a:pt x="781" y="142316"/>
                  </a:lnTo>
                  <a:lnTo>
                    <a:pt x="2482" y="133448"/>
                  </a:lnTo>
                  <a:lnTo>
                    <a:pt x="4793" y="124044"/>
                  </a:lnTo>
                  <a:lnTo>
                    <a:pt x="7507" y="114273"/>
                  </a:lnTo>
                  <a:lnTo>
                    <a:pt x="10488" y="104254"/>
                  </a:lnTo>
                  <a:lnTo>
                    <a:pt x="13646" y="94063"/>
                  </a:lnTo>
                  <a:lnTo>
                    <a:pt x="16921" y="83590"/>
                  </a:lnTo>
                  <a:lnTo>
                    <a:pt x="20275" y="72566"/>
                  </a:lnTo>
                  <a:lnTo>
                    <a:pt x="23676" y="60900"/>
                  </a:lnTo>
                  <a:lnTo>
                    <a:pt x="26956" y="49059"/>
                  </a:lnTo>
                  <a:lnTo>
                    <a:pt x="30127" y="36709"/>
                  </a:lnTo>
                  <a:lnTo>
                    <a:pt x="33468" y="21647"/>
                  </a:lnTo>
                  <a:lnTo>
                    <a:pt x="3751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136870" y="1263419"/>
            <a:ext cx="1200250" cy="779110"/>
            <a:chOff x="136870" y="1263419"/>
            <a:chExt cx="1200250" cy="779110"/>
          </a:xfrm>
        </p:grpSpPr>
        <p:sp>
          <p:nvSpPr>
            <p:cNvPr id="8" name="Freeform 7"/>
            <p:cNvSpPr/>
            <p:nvPr/>
          </p:nvSpPr>
          <p:spPr>
            <a:xfrm>
              <a:off x="305326" y="1516103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114674" y="67"/>
                  </a:lnTo>
                  <a:lnTo>
                    <a:pt x="104185" y="707"/>
                  </a:lnTo>
                  <a:lnTo>
                    <a:pt x="93879" y="1999"/>
                  </a:lnTo>
                  <a:lnTo>
                    <a:pt x="83405" y="3686"/>
                  </a:lnTo>
                  <a:lnTo>
                    <a:pt x="72413" y="5354"/>
                  </a:lnTo>
                  <a:lnTo>
                    <a:pt x="60784" y="6768"/>
                  </a:lnTo>
                  <a:lnTo>
                    <a:pt x="48974" y="7868"/>
                  </a:lnTo>
                  <a:lnTo>
                    <a:pt x="36653" y="8800"/>
                  </a:lnTo>
                  <a:lnTo>
                    <a:pt x="21617" y="96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68538" y="1367719"/>
              <a:ext cx="233653" cy="409727"/>
            </a:xfrm>
            <a:custGeom>
              <a:avLst/>
              <a:gdLst/>
              <a:ahLst/>
              <a:cxnLst/>
              <a:rect l="0" t="0" r="0" b="0"/>
              <a:pathLst>
                <a:path w="233653" h="409727">
                  <a:moveTo>
                    <a:pt x="21057" y="64156"/>
                  </a:moveTo>
                  <a:lnTo>
                    <a:pt x="21258" y="52555"/>
                  </a:lnTo>
                  <a:lnTo>
                    <a:pt x="23179" y="42707"/>
                  </a:lnTo>
                  <a:lnTo>
                    <a:pt x="27069" y="33706"/>
                  </a:lnTo>
                  <a:lnTo>
                    <a:pt x="32648" y="25437"/>
                  </a:lnTo>
                  <a:lnTo>
                    <a:pt x="39597" y="18058"/>
                  </a:lnTo>
                  <a:lnTo>
                    <a:pt x="47601" y="11598"/>
                  </a:lnTo>
                  <a:lnTo>
                    <a:pt x="56545" y="6264"/>
                  </a:lnTo>
                  <a:lnTo>
                    <a:pt x="66515" y="2506"/>
                  </a:lnTo>
                  <a:lnTo>
                    <a:pt x="77470" y="429"/>
                  </a:lnTo>
                  <a:lnTo>
                    <a:pt x="89094" y="0"/>
                  </a:lnTo>
                  <a:lnTo>
                    <a:pt x="100895" y="1224"/>
                  </a:lnTo>
                  <a:lnTo>
                    <a:pt x="112565" y="3945"/>
                  </a:lnTo>
                  <a:lnTo>
                    <a:pt x="123671" y="8211"/>
                  </a:lnTo>
                  <a:lnTo>
                    <a:pt x="133598" y="14347"/>
                  </a:lnTo>
                  <a:lnTo>
                    <a:pt x="142113" y="22364"/>
                  </a:lnTo>
                  <a:lnTo>
                    <a:pt x="148999" y="32000"/>
                  </a:lnTo>
                  <a:lnTo>
                    <a:pt x="153884" y="42909"/>
                  </a:lnTo>
                  <a:lnTo>
                    <a:pt x="156762" y="54760"/>
                  </a:lnTo>
                  <a:lnTo>
                    <a:pt x="157918" y="67123"/>
                  </a:lnTo>
                  <a:lnTo>
                    <a:pt x="157722" y="79487"/>
                  </a:lnTo>
                  <a:lnTo>
                    <a:pt x="156518" y="91572"/>
                  </a:lnTo>
                  <a:lnTo>
                    <a:pt x="154425" y="103143"/>
                  </a:lnTo>
                  <a:lnTo>
                    <a:pt x="151352" y="113920"/>
                  </a:lnTo>
                  <a:lnTo>
                    <a:pt x="147320" y="123837"/>
                  </a:lnTo>
                  <a:lnTo>
                    <a:pt x="142308" y="132990"/>
                  </a:lnTo>
                  <a:lnTo>
                    <a:pt x="136187" y="141532"/>
                  </a:lnTo>
                  <a:lnTo>
                    <a:pt x="129071" y="149611"/>
                  </a:lnTo>
                  <a:lnTo>
                    <a:pt x="123887" y="157137"/>
                  </a:lnTo>
                  <a:lnTo>
                    <a:pt x="123938" y="163428"/>
                  </a:lnTo>
                  <a:lnTo>
                    <a:pt x="127865" y="168080"/>
                  </a:lnTo>
                  <a:lnTo>
                    <a:pt x="134361" y="171870"/>
                  </a:lnTo>
                  <a:lnTo>
                    <a:pt x="142832" y="175705"/>
                  </a:lnTo>
                  <a:lnTo>
                    <a:pt x="152848" y="180044"/>
                  </a:lnTo>
                  <a:lnTo>
                    <a:pt x="163708" y="185159"/>
                  </a:lnTo>
                  <a:lnTo>
                    <a:pt x="174482" y="191297"/>
                  </a:lnTo>
                  <a:lnTo>
                    <a:pt x="184658" y="198483"/>
                  </a:lnTo>
                  <a:lnTo>
                    <a:pt x="193952" y="206737"/>
                  </a:lnTo>
                  <a:lnTo>
                    <a:pt x="202126" y="216175"/>
                  </a:lnTo>
                  <a:lnTo>
                    <a:pt x="209179" y="226744"/>
                  </a:lnTo>
                  <a:lnTo>
                    <a:pt x="215272" y="238263"/>
                  </a:lnTo>
                  <a:lnTo>
                    <a:pt x="220615" y="250519"/>
                  </a:lnTo>
                  <a:lnTo>
                    <a:pt x="225393" y="263317"/>
                  </a:lnTo>
                  <a:lnTo>
                    <a:pt x="229436" y="276503"/>
                  </a:lnTo>
                  <a:lnTo>
                    <a:pt x="232248" y="289961"/>
                  </a:lnTo>
                  <a:lnTo>
                    <a:pt x="233652" y="303597"/>
                  </a:lnTo>
                  <a:lnTo>
                    <a:pt x="233612" y="317024"/>
                  </a:lnTo>
                  <a:lnTo>
                    <a:pt x="232064" y="329587"/>
                  </a:lnTo>
                  <a:lnTo>
                    <a:pt x="229132" y="340999"/>
                  </a:lnTo>
                  <a:lnTo>
                    <a:pt x="225062" y="351306"/>
                  </a:lnTo>
                  <a:lnTo>
                    <a:pt x="220122" y="360698"/>
                  </a:lnTo>
                  <a:lnTo>
                    <a:pt x="214535" y="369383"/>
                  </a:lnTo>
                  <a:lnTo>
                    <a:pt x="208159" y="377388"/>
                  </a:lnTo>
                  <a:lnTo>
                    <a:pt x="200516" y="384553"/>
                  </a:lnTo>
                  <a:lnTo>
                    <a:pt x="191445" y="390854"/>
                  </a:lnTo>
                  <a:lnTo>
                    <a:pt x="181082" y="396240"/>
                  </a:lnTo>
                  <a:lnTo>
                    <a:pt x="169676" y="400561"/>
                  </a:lnTo>
                  <a:lnTo>
                    <a:pt x="157483" y="403836"/>
                  </a:lnTo>
                  <a:lnTo>
                    <a:pt x="144720" y="406222"/>
                  </a:lnTo>
                  <a:lnTo>
                    <a:pt x="131553" y="407914"/>
                  </a:lnTo>
                  <a:lnTo>
                    <a:pt x="118108" y="409088"/>
                  </a:lnTo>
                  <a:lnTo>
                    <a:pt x="104470" y="409726"/>
                  </a:lnTo>
                  <a:lnTo>
                    <a:pt x="90701" y="409630"/>
                  </a:lnTo>
                  <a:lnTo>
                    <a:pt x="76853" y="408756"/>
                  </a:lnTo>
                  <a:lnTo>
                    <a:pt x="63175" y="407348"/>
                  </a:lnTo>
                  <a:lnTo>
                    <a:pt x="48567" y="405719"/>
                  </a:lnTo>
                  <a:lnTo>
                    <a:pt x="29510" y="403725"/>
                  </a:lnTo>
                  <a:lnTo>
                    <a:pt x="0" y="4010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995594" y="1263419"/>
              <a:ext cx="4614" cy="147400"/>
            </a:xfrm>
            <a:custGeom>
              <a:avLst/>
              <a:gdLst/>
              <a:ahLst/>
              <a:cxnLst/>
              <a:rect l="0" t="0" r="0" b="0"/>
              <a:pathLst>
                <a:path w="4614" h="147400">
                  <a:moveTo>
                    <a:pt x="4613" y="0"/>
                  </a:moveTo>
                  <a:lnTo>
                    <a:pt x="1813" y="8869"/>
                  </a:lnTo>
                  <a:lnTo>
                    <a:pt x="311" y="17856"/>
                  </a:lnTo>
                  <a:lnTo>
                    <a:pt x="0" y="27855"/>
                  </a:lnTo>
                  <a:lnTo>
                    <a:pt x="507" y="39009"/>
                  </a:lnTo>
                  <a:lnTo>
                    <a:pt x="1326" y="51469"/>
                  </a:lnTo>
                  <a:lnTo>
                    <a:pt x="2142" y="65167"/>
                  </a:lnTo>
                  <a:lnTo>
                    <a:pt x="2827" y="79524"/>
                  </a:lnTo>
                  <a:lnTo>
                    <a:pt x="3429" y="95176"/>
                  </a:lnTo>
                  <a:lnTo>
                    <a:pt x="3994" y="115729"/>
                  </a:lnTo>
                  <a:lnTo>
                    <a:pt x="4613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905450" y="1516103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98768" y="2867"/>
                  </a:lnTo>
                  <a:lnTo>
                    <a:pt x="186999" y="5009"/>
                  </a:lnTo>
                  <a:lnTo>
                    <a:pt x="174104" y="6612"/>
                  </a:lnTo>
                  <a:lnTo>
                    <a:pt x="160083" y="7793"/>
                  </a:lnTo>
                  <a:lnTo>
                    <a:pt x="145107" y="8641"/>
                  </a:lnTo>
                  <a:lnTo>
                    <a:pt x="129393" y="9243"/>
                  </a:lnTo>
                  <a:lnTo>
                    <a:pt x="113463" y="9830"/>
                  </a:lnTo>
                  <a:lnTo>
                    <a:pt x="98088" y="10763"/>
                  </a:lnTo>
                  <a:lnTo>
                    <a:pt x="83644" y="12205"/>
                  </a:lnTo>
                  <a:lnTo>
                    <a:pt x="70022" y="13997"/>
                  </a:lnTo>
                  <a:lnTo>
                    <a:pt x="55164" y="15927"/>
                  </a:lnTo>
                  <a:lnTo>
                    <a:pt x="34415" y="181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968621" y="1609880"/>
              <a:ext cx="145823" cy="234964"/>
            </a:xfrm>
            <a:custGeom>
              <a:avLst/>
              <a:gdLst/>
              <a:ahLst/>
              <a:cxnLst/>
              <a:rect l="0" t="0" r="0" b="0"/>
              <a:pathLst>
                <a:path w="145823" h="234964">
                  <a:moveTo>
                    <a:pt x="10529" y="32565"/>
                  </a:moveTo>
                  <a:lnTo>
                    <a:pt x="16463" y="23898"/>
                  </a:lnTo>
                  <a:lnTo>
                    <a:pt x="22668" y="16832"/>
                  </a:lnTo>
                  <a:lnTo>
                    <a:pt x="29764" y="10735"/>
                  </a:lnTo>
                  <a:lnTo>
                    <a:pt x="37704" y="5679"/>
                  </a:lnTo>
                  <a:lnTo>
                    <a:pt x="46351" y="2114"/>
                  </a:lnTo>
                  <a:lnTo>
                    <a:pt x="55536" y="170"/>
                  </a:lnTo>
                  <a:lnTo>
                    <a:pt x="64790" y="0"/>
                  </a:lnTo>
                  <a:lnTo>
                    <a:pt x="73383" y="1931"/>
                  </a:lnTo>
                  <a:lnTo>
                    <a:pt x="80960" y="5938"/>
                  </a:lnTo>
                  <a:lnTo>
                    <a:pt x="87197" y="11882"/>
                  </a:lnTo>
                  <a:lnTo>
                    <a:pt x="91637" y="19684"/>
                  </a:lnTo>
                  <a:lnTo>
                    <a:pt x="94208" y="29105"/>
                  </a:lnTo>
                  <a:lnTo>
                    <a:pt x="94987" y="39495"/>
                  </a:lnTo>
                  <a:lnTo>
                    <a:pt x="94005" y="49921"/>
                  </a:lnTo>
                  <a:lnTo>
                    <a:pt x="91459" y="59851"/>
                  </a:lnTo>
                  <a:lnTo>
                    <a:pt x="87652" y="69143"/>
                  </a:lnTo>
                  <a:lnTo>
                    <a:pt x="82889" y="77844"/>
                  </a:lnTo>
                  <a:lnTo>
                    <a:pt x="77487" y="86057"/>
                  </a:lnTo>
                  <a:lnTo>
                    <a:pt x="73612" y="93558"/>
                  </a:lnTo>
                  <a:lnTo>
                    <a:pt x="73792" y="99516"/>
                  </a:lnTo>
                  <a:lnTo>
                    <a:pt x="77319" y="103643"/>
                  </a:lnTo>
                  <a:lnTo>
                    <a:pt x="83147" y="106726"/>
                  </a:lnTo>
                  <a:lnTo>
                    <a:pt x="90362" y="109621"/>
                  </a:lnTo>
                  <a:lnTo>
                    <a:pt x="98143" y="112988"/>
                  </a:lnTo>
                  <a:lnTo>
                    <a:pt x="106016" y="117088"/>
                  </a:lnTo>
                  <a:lnTo>
                    <a:pt x="113784" y="121914"/>
                  </a:lnTo>
                  <a:lnTo>
                    <a:pt x="121391" y="127347"/>
                  </a:lnTo>
                  <a:lnTo>
                    <a:pt x="128834" y="133257"/>
                  </a:lnTo>
                  <a:lnTo>
                    <a:pt x="135648" y="139845"/>
                  </a:lnTo>
                  <a:lnTo>
                    <a:pt x="140941" y="147629"/>
                  </a:lnTo>
                  <a:lnTo>
                    <a:pt x="144348" y="156783"/>
                  </a:lnTo>
                  <a:lnTo>
                    <a:pt x="145822" y="166862"/>
                  </a:lnTo>
                  <a:lnTo>
                    <a:pt x="145373" y="177012"/>
                  </a:lnTo>
                  <a:lnTo>
                    <a:pt x="143210" y="186721"/>
                  </a:lnTo>
                  <a:lnTo>
                    <a:pt x="139334" y="195679"/>
                  </a:lnTo>
                  <a:lnTo>
                    <a:pt x="133468" y="203615"/>
                  </a:lnTo>
                  <a:lnTo>
                    <a:pt x="125642" y="210504"/>
                  </a:lnTo>
                  <a:lnTo>
                    <a:pt x="116304" y="216485"/>
                  </a:lnTo>
                  <a:lnTo>
                    <a:pt x="106128" y="221752"/>
                  </a:lnTo>
                  <a:lnTo>
                    <a:pt x="95578" y="226478"/>
                  </a:lnTo>
                  <a:lnTo>
                    <a:pt x="84734" y="230486"/>
                  </a:lnTo>
                  <a:lnTo>
                    <a:pt x="73395" y="233274"/>
                  </a:lnTo>
                  <a:lnTo>
                    <a:pt x="61486" y="234672"/>
                  </a:lnTo>
                  <a:lnTo>
                    <a:pt x="49465" y="234963"/>
                  </a:lnTo>
                  <a:lnTo>
                    <a:pt x="36968" y="234740"/>
                  </a:lnTo>
                  <a:lnTo>
                    <a:pt x="21778" y="233984"/>
                  </a:lnTo>
                  <a:lnTo>
                    <a:pt x="0" y="2326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36870" y="1863544"/>
              <a:ext cx="1200250" cy="178985"/>
            </a:xfrm>
            <a:custGeom>
              <a:avLst/>
              <a:gdLst/>
              <a:ahLst/>
              <a:cxnLst/>
              <a:rect l="0" t="0" r="0" b="0"/>
              <a:pathLst>
                <a:path w="1200250" h="178985">
                  <a:moveTo>
                    <a:pt x="1200249" y="0"/>
                  </a:moveTo>
                  <a:lnTo>
                    <a:pt x="1191447" y="2933"/>
                  </a:lnTo>
                  <a:lnTo>
                    <a:pt x="1183101" y="5716"/>
                  </a:lnTo>
                  <a:lnTo>
                    <a:pt x="1174398" y="8611"/>
                  </a:lnTo>
                  <a:lnTo>
                    <a:pt x="1165104" y="11478"/>
                  </a:lnTo>
                  <a:lnTo>
                    <a:pt x="1154960" y="13995"/>
                  </a:lnTo>
                  <a:lnTo>
                    <a:pt x="1143915" y="16010"/>
                  </a:lnTo>
                  <a:lnTo>
                    <a:pt x="1132076" y="17696"/>
                  </a:lnTo>
                  <a:lnTo>
                    <a:pt x="1119605" y="19438"/>
                  </a:lnTo>
                  <a:lnTo>
                    <a:pt x="1106658" y="21460"/>
                  </a:lnTo>
                  <a:lnTo>
                    <a:pt x="1093203" y="23649"/>
                  </a:lnTo>
                  <a:lnTo>
                    <a:pt x="1079032" y="25665"/>
                  </a:lnTo>
                  <a:lnTo>
                    <a:pt x="1064091" y="27323"/>
                  </a:lnTo>
                  <a:lnTo>
                    <a:pt x="1048464" y="28758"/>
                  </a:lnTo>
                  <a:lnTo>
                    <a:pt x="1032289" y="30329"/>
                  </a:lnTo>
                  <a:lnTo>
                    <a:pt x="1015706" y="32232"/>
                  </a:lnTo>
                  <a:lnTo>
                    <a:pt x="998994" y="34342"/>
                  </a:lnTo>
                  <a:lnTo>
                    <a:pt x="982548" y="36304"/>
                  </a:lnTo>
                  <a:lnTo>
                    <a:pt x="966565" y="37925"/>
                  </a:lnTo>
                  <a:lnTo>
                    <a:pt x="951224" y="39336"/>
                  </a:lnTo>
                  <a:lnTo>
                    <a:pt x="936761" y="40890"/>
                  </a:lnTo>
                  <a:lnTo>
                    <a:pt x="923207" y="42783"/>
                  </a:lnTo>
                  <a:lnTo>
                    <a:pt x="910121" y="44885"/>
                  </a:lnTo>
                  <a:lnTo>
                    <a:pt x="896720" y="46842"/>
                  </a:lnTo>
                  <a:lnTo>
                    <a:pt x="882584" y="48460"/>
                  </a:lnTo>
                  <a:lnTo>
                    <a:pt x="867646" y="49869"/>
                  </a:lnTo>
                  <a:lnTo>
                    <a:pt x="852006" y="51422"/>
                  </a:lnTo>
                  <a:lnTo>
                    <a:pt x="835815" y="53318"/>
                  </a:lnTo>
                  <a:lnTo>
                    <a:pt x="819212" y="55592"/>
                  </a:lnTo>
                  <a:lnTo>
                    <a:pt x="802315" y="58197"/>
                  </a:lnTo>
                  <a:lnTo>
                    <a:pt x="785211" y="61059"/>
                  </a:lnTo>
                  <a:lnTo>
                    <a:pt x="767964" y="63948"/>
                  </a:lnTo>
                  <a:lnTo>
                    <a:pt x="750620" y="66500"/>
                  </a:lnTo>
                  <a:lnTo>
                    <a:pt x="733218" y="68550"/>
                  </a:lnTo>
                  <a:lnTo>
                    <a:pt x="716108" y="70264"/>
                  </a:lnTo>
                  <a:lnTo>
                    <a:pt x="699918" y="72029"/>
                  </a:lnTo>
                  <a:lnTo>
                    <a:pt x="684909" y="74067"/>
                  </a:lnTo>
                  <a:lnTo>
                    <a:pt x="670694" y="76267"/>
                  </a:lnTo>
                  <a:lnTo>
                    <a:pt x="656462" y="78291"/>
                  </a:lnTo>
                  <a:lnTo>
                    <a:pt x="641741" y="79955"/>
                  </a:lnTo>
                  <a:lnTo>
                    <a:pt x="626733" y="81393"/>
                  </a:lnTo>
                  <a:lnTo>
                    <a:pt x="612103" y="82966"/>
                  </a:lnTo>
                  <a:lnTo>
                    <a:pt x="598213" y="84876"/>
                  </a:lnTo>
                  <a:lnTo>
                    <a:pt x="584783" y="87159"/>
                  </a:lnTo>
                  <a:lnTo>
                    <a:pt x="571093" y="89771"/>
                  </a:lnTo>
                  <a:lnTo>
                    <a:pt x="556730" y="92641"/>
                  </a:lnTo>
                  <a:lnTo>
                    <a:pt x="541455" y="95705"/>
                  </a:lnTo>
                  <a:lnTo>
                    <a:pt x="525051" y="98908"/>
                  </a:lnTo>
                  <a:lnTo>
                    <a:pt x="507534" y="102203"/>
                  </a:lnTo>
                  <a:lnTo>
                    <a:pt x="489396" y="105398"/>
                  </a:lnTo>
                  <a:lnTo>
                    <a:pt x="471461" y="108163"/>
                  </a:lnTo>
                  <a:lnTo>
                    <a:pt x="454177" y="110360"/>
                  </a:lnTo>
                  <a:lnTo>
                    <a:pt x="437473" y="112173"/>
                  </a:lnTo>
                  <a:lnTo>
                    <a:pt x="420957" y="114006"/>
                  </a:lnTo>
                  <a:lnTo>
                    <a:pt x="404367" y="116089"/>
                  </a:lnTo>
                  <a:lnTo>
                    <a:pt x="387767" y="118319"/>
                  </a:lnTo>
                  <a:lnTo>
                    <a:pt x="371454" y="120364"/>
                  </a:lnTo>
                  <a:lnTo>
                    <a:pt x="355585" y="122041"/>
                  </a:lnTo>
                  <a:lnTo>
                    <a:pt x="340164" y="123489"/>
                  </a:lnTo>
                  <a:lnTo>
                    <a:pt x="325122" y="125068"/>
                  </a:lnTo>
                  <a:lnTo>
                    <a:pt x="310374" y="126982"/>
                  </a:lnTo>
                  <a:lnTo>
                    <a:pt x="295843" y="129268"/>
                  </a:lnTo>
                  <a:lnTo>
                    <a:pt x="281466" y="131881"/>
                  </a:lnTo>
                  <a:lnTo>
                    <a:pt x="267198" y="134748"/>
                  </a:lnTo>
                  <a:lnTo>
                    <a:pt x="253003" y="137640"/>
                  </a:lnTo>
                  <a:lnTo>
                    <a:pt x="238860" y="140195"/>
                  </a:lnTo>
                  <a:lnTo>
                    <a:pt x="224756" y="142247"/>
                  </a:lnTo>
                  <a:lnTo>
                    <a:pt x="210843" y="143962"/>
                  </a:lnTo>
                  <a:lnTo>
                    <a:pt x="197422" y="145728"/>
                  </a:lnTo>
                  <a:lnTo>
                    <a:pt x="184606" y="147770"/>
                  </a:lnTo>
                  <a:lnTo>
                    <a:pt x="172034" y="150143"/>
                  </a:lnTo>
                  <a:lnTo>
                    <a:pt x="158987" y="152816"/>
                  </a:lnTo>
                  <a:lnTo>
                    <a:pt x="145096" y="155728"/>
                  </a:lnTo>
                  <a:lnTo>
                    <a:pt x="130494" y="158820"/>
                  </a:lnTo>
                  <a:lnTo>
                    <a:pt x="115613" y="162041"/>
                  </a:lnTo>
                  <a:lnTo>
                    <a:pt x="100749" y="165349"/>
                  </a:lnTo>
                  <a:lnTo>
                    <a:pt x="86021" y="168552"/>
                  </a:lnTo>
                  <a:lnTo>
                    <a:pt x="71454" y="171323"/>
                  </a:lnTo>
                  <a:lnTo>
                    <a:pt x="57047" y="173519"/>
                  </a:lnTo>
                  <a:lnTo>
                    <a:pt x="43375" y="175165"/>
                  </a:lnTo>
                  <a:lnTo>
                    <a:pt x="30253" y="176532"/>
                  </a:lnTo>
                  <a:lnTo>
                    <a:pt x="16527" y="177736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4920697" y="174551"/>
            <a:ext cx="318717" cy="378001"/>
            <a:chOff x="4920697" y="174551"/>
            <a:chExt cx="318717" cy="378001"/>
          </a:xfrm>
        </p:grpSpPr>
        <p:sp>
          <p:nvSpPr>
            <p:cNvPr id="15" name="Freeform 14"/>
            <p:cNvSpPr/>
            <p:nvPr/>
          </p:nvSpPr>
          <p:spPr>
            <a:xfrm>
              <a:off x="5053679" y="242155"/>
              <a:ext cx="10529" cy="221099"/>
            </a:xfrm>
            <a:custGeom>
              <a:avLst/>
              <a:gdLst/>
              <a:ahLst/>
              <a:cxnLst/>
              <a:rect l="0" t="0" r="0" b="0"/>
              <a:pathLst>
                <a:path w="10529" h="221099">
                  <a:moveTo>
                    <a:pt x="10528" y="0"/>
                  </a:moveTo>
                  <a:lnTo>
                    <a:pt x="7662" y="11735"/>
                  </a:lnTo>
                  <a:lnTo>
                    <a:pt x="5519" y="22864"/>
                  </a:lnTo>
                  <a:lnTo>
                    <a:pt x="3916" y="34462"/>
                  </a:lnTo>
                  <a:lnTo>
                    <a:pt x="2736" y="46623"/>
                  </a:lnTo>
                  <a:lnTo>
                    <a:pt x="1887" y="59283"/>
                  </a:lnTo>
                  <a:lnTo>
                    <a:pt x="1290" y="72340"/>
                  </a:lnTo>
                  <a:lnTo>
                    <a:pt x="876" y="85691"/>
                  </a:lnTo>
                  <a:lnTo>
                    <a:pt x="591" y="99257"/>
                  </a:lnTo>
                  <a:lnTo>
                    <a:pt x="398" y="112972"/>
                  </a:lnTo>
                  <a:lnTo>
                    <a:pt x="267" y="126791"/>
                  </a:lnTo>
                  <a:lnTo>
                    <a:pt x="179" y="140681"/>
                  </a:lnTo>
                  <a:lnTo>
                    <a:pt x="120" y="154606"/>
                  </a:lnTo>
                  <a:lnTo>
                    <a:pt x="80" y="168136"/>
                  </a:lnTo>
                  <a:lnTo>
                    <a:pt x="49" y="181885"/>
                  </a:lnTo>
                  <a:lnTo>
                    <a:pt x="24" y="198178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920697" y="174551"/>
              <a:ext cx="318717" cy="378001"/>
            </a:xfrm>
            <a:custGeom>
              <a:avLst/>
              <a:gdLst/>
              <a:ahLst/>
              <a:cxnLst/>
              <a:rect l="0" t="0" r="0" b="0"/>
              <a:pathLst>
                <a:path w="318717" h="378001">
                  <a:moveTo>
                    <a:pt x="217209" y="14961"/>
                  </a:moveTo>
                  <a:lnTo>
                    <a:pt x="205407" y="14961"/>
                  </a:lnTo>
                  <a:lnTo>
                    <a:pt x="193638" y="14961"/>
                  </a:lnTo>
                  <a:lnTo>
                    <a:pt x="180743" y="14966"/>
                  </a:lnTo>
                  <a:lnTo>
                    <a:pt x="166722" y="15139"/>
                  </a:lnTo>
                  <a:lnTo>
                    <a:pt x="151746" y="15787"/>
                  </a:lnTo>
                  <a:lnTo>
                    <a:pt x="136032" y="17050"/>
                  </a:lnTo>
                  <a:lnTo>
                    <a:pt x="120103" y="19221"/>
                  </a:lnTo>
                  <a:lnTo>
                    <a:pt x="104727" y="22814"/>
                  </a:lnTo>
                  <a:lnTo>
                    <a:pt x="90287" y="27976"/>
                  </a:lnTo>
                  <a:lnTo>
                    <a:pt x="76968" y="34546"/>
                  </a:lnTo>
                  <a:lnTo>
                    <a:pt x="64935" y="42243"/>
                  </a:lnTo>
                  <a:lnTo>
                    <a:pt x="54141" y="50789"/>
                  </a:lnTo>
                  <a:lnTo>
                    <a:pt x="44551" y="59949"/>
                  </a:lnTo>
                  <a:lnTo>
                    <a:pt x="36241" y="69542"/>
                  </a:lnTo>
                  <a:lnTo>
                    <a:pt x="29126" y="79440"/>
                  </a:lnTo>
                  <a:lnTo>
                    <a:pt x="23006" y="89713"/>
                  </a:lnTo>
                  <a:lnTo>
                    <a:pt x="17652" y="100601"/>
                  </a:lnTo>
                  <a:lnTo>
                    <a:pt x="12866" y="112193"/>
                  </a:lnTo>
                  <a:lnTo>
                    <a:pt x="8650" y="124590"/>
                  </a:lnTo>
                  <a:lnTo>
                    <a:pt x="5190" y="137976"/>
                  </a:lnTo>
                  <a:lnTo>
                    <a:pt x="2533" y="152347"/>
                  </a:lnTo>
                  <a:lnTo>
                    <a:pt x="748" y="167235"/>
                  </a:lnTo>
                  <a:lnTo>
                    <a:pt x="0" y="181842"/>
                  </a:lnTo>
                  <a:lnTo>
                    <a:pt x="281" y="195741"/>
                  </a:lnTo>
                  <a:lnTo>
                    <a:pt x="1606" y="209022"/>
                  </a:lnTo>
                  <a:lnTo>
                    <a:pt x="4090" y="222086"/>
                  </a:lnTo>
                  <a:lnTo>
                    <a:pt x="7687" y="235205"/>
                  </a:lnTo>
                  <a:lnTo>
                    <a:pt x="12220" y="248323"/>
                  </a:lnTo>
                  <a:lnTo>
                    <a:pt x="17479" y="261144"/>
                  </a:lnTo>
                  <a:lnTo>
                    <a:pt x="23275" y="273515"/>
                  </a:lnTo>
                  <a:lnTo>
                    <a:pt x="29452" y="285434"/>
                  </a:lnTo>
                  <a:lnTo>
                    <a:pt x="35898" y="296972"/>
                  </a:lnTo>
                  <a:lnTo>
                    <a:pt x="42533" y="308209"/>
                  </a:lnTo>
                  <a:lnTo>
                    <a:pt x="49464" y="319061"/>
                  </a:lnTo>
                  <a:lnTo>
                    <a:pt x="56954" y="329281"/>
                  </a:lnTo>
                  <a:lnTo>
                    <a:pt x="65109" y="338784"/>
                  </a:lnTo>
                  <a:lnTo>
                    <a:pt x="73874" y="347471"/>
                  </a:lnTo>
                  <a:lnTo>
                    <a:pt x="83137" y="355160"/>
                  </a:lnTo>
                  <a:lnTo>
                    <a:pt x="92781" y="361846"/>
                  </a:lnTo>
                  <a:lnTo>
                    <a:pt x="102868" y="367505"/>
                  </a:lnTo>
                  <a:lnTo>
                    <a:pt x="113623" y="372017"/>
                  </a:lnTo>
                  <a:lnTo>
                    <a:pt x="125114" y="375414"/>
                  </a:lnTo>
                  <a:lnTo>
                    <a:pt x="137103" y="377544"/>
                  </a:lnTo>
                  <a:lnTo>
                    <a:pt x="149149" y="378000"/>
                  </a:lnTo>
                  <a:lnTo>
                    <a:pt x="160993" y="376713"/>
                  </a:lnTo>
                  <a:lnTo>
                    <a:pt x="172556" y="373900"/>
                  </a:lnTo>
                  <a:lnTo>
                    <a:pt x="183853" y="369879"/>
                  </a:lnTo>
                  <a:lnTo>
                    <a:pt x="194929" y="364953"/>
                  </a:lnTo>
                  <a:lnTo>
                    <a:pt x="205672" y="359378"/>
                  </a:lnTo>
                  <a:lnTo>
                    <a:pt x="215820" y="353344"/>
                  </a:lnTo>
                  <a:lnTo>
                    <a:pt x="225279" y="346989"/>
                  </a:lnTo>
                  <a:lnTo>
                    <a:pt x="234106" y="340249"/>
                  </a:lnTo>
                  <a:lnTo>
                    <a:pt x="242422" y="332885"/>
                  </a:lnTo>
                  <a:lnTo>
                    <a:pt x="250351" y="324812"/>
                  </a:lnTo>
                  <a:lnTo>
                    <a:pt x="258000" y="315931"/>
                  </a:lnTo>
                  <a:lnTo>
                    <a:pt x="265449" y="306059"/>
                  </a:lnTo>
                  <a:lnTo>
                    <a:pt x="272756" y="295191"/>
                  </a:lnTo>
                  <a:lnTo>
                    <a:pt x="279799" y="283469"/>
                  </a:lnTo>
                  <a:lnTo>
                    <a:pt x="286303" y="271076"/>
                  </a:lnTo>
                  <a:lnTo>
                    <a:pt x="292158" y="258186"/>
                  </a:lnTo>
                  <a:lnTo>
                    <a:pt x="297412" y="244937"/>
                  </a:lnTo>
                  <a:lnTo>
                    <a:pt x="302175" y="231438"/>
                  </a:lnTo>
                  <a:lnTo>
                    <a:pt x="306560" y="217765"/>
                  </a:lnTo>
                  <a:lnTo>
                    <a:pt x="310506" y="203973"/>
                  </a:lnTo>
                  <a:lnTo>
                    <a:pt x="313784" y="190101"/>
                  </a:lnTo>
                  <a:lnTo>
                    <a:pt x="316320" y="176174"/>
                  </a:lnTo>
                  <a:lnTo>
                    <a:pt x="318022" y="162210"/>
                  </a:lnTo>
                  <a:lnTo>
                    <a:pt x="318716" y="148222"/>
                  </a:lnTo>
                  <a:lnTo>
                    <a:pt x="318398" y="134218"/>
                  </a:lnTo>
                  <a:lnTo>
                    <a:pt x="317049" y="120202"/>
                  </a:lnTo>
                  <a:lnTo>
                    <a:pt x="314548" y="106179"/>
                  </a:lnTo>
                  <a:lnTo>
                    <a:pt x="310935" y="92160"/>
                  </a:lnTo>
                  <a:lnTo>
                    <a:pt x="306222" y="78474"/>
                  </a:lnTo>
                  <a:lnTo>
                    <a:pt x="300310" y="65737"/>
                  </a:lnTo>
                  <a:lnTo>
                    <a:pt x="293254" y="54208"/>
                  </a:lnTo>
                  <a:lnTo>
                    <a:pt x="285075" y="43823"/>
                  </a:lnTo>
                  <a:lnTo>
                    <a:pt x="275684" y="34380"/>
                  </a:lnTo>
                  <a:lnTo>
                    <a:pt x="265142" y="25664"/>
                  </a:lnTo>
                  <a:lnTo>
                    <a:pt x="253641" y="17809"/>
                  </a:lnTo>
                  <a:lnTo>
                    <a:pt x="241397" y="11277"/>
                  </a:lnTo>
                  <a:lnTo>
                    <a:pt x="228610" y="6218"/>
                  </a:lnTo>
                  <a:lnTo>
                    <a:pt x="215601" y="2651"/>
                  </a:lnTo>
                  <a:lnTo>
                    <a:pt x="202794" y="622"/>
                  </a:lnTo>
                  <a:lnTo>
                    <a:pt x="190410" y="0"/>
                  </a:lnTo>
                  <a:lnTo>
                    <a:pt x="178539" y="566"/>
                  </a:lnTo>
                  <a:lnTo>
                    <a:pt x="165871" y="2266"/>
                  </a:lnTo>
                  <a:lnTo>
                    <a:pt x="149061" y="6364"/>
                  </a:lnTo>
                  <a:lnTo>
                    <a:pt x="122453" y="1496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5340805" y="178984"/>
            <a:ext cx="2271299" cy="442198"/>
            <a:chOff x="5340805" y="178984"/>
            <a:chExt cx="2271299" cy="442198"/>
          </a:xfrm>
        </p:grpSpPr>
        <p:sp>
          <p:nvSpPr>
            <p:cNvPr id="18" name="Freeform 17"/>
            <p:cNvSpPr/>
            <p:nvPr/>
          </p:nvSpPr>
          <p:spPr>
            <a:xfrm>
              <a:off x="5340805" y="178984"/>
              <a:ext cx="197185" cy="421141"/>
            </a:xfrm>
            <a:custGeom>
              <a:avLst/>
              <a:gdLst/>
              <a:ahLst/>
              <a:cxnLst/>
              <a:rect l="0" t="0" r="0" b="0"/>
              <a:pathLst>
                <a:path w="197185" h="421141">
                  <a:moveTo>
                    <a:pt x="39257" y="421140"/>
                  </a:moveTo>
                  <a:lnTo>
                    <a:pt x="33523" y="412205"/>
                  </a:lnTo>
                  <a:lnTo>
                    <a:pt x="29239" y="402577"/>
                  </a:lnTo>
                  <a:lnTo>
                    <a:pt x="26033" y="391290"/>
                  </a:lnTo>
                  <a:lnTo>
                    <a:pt x="23672" y="378623"/>
                  </a:lnTo>
                  <a:lnTo>
                    <a:pt x="21975" y="365143"/>
                  </a:lnTo>
                  <a:lnTo>
                    <a:pt x="20780" y="351271"/>
                  </a:lnTo>
                  <a:lnTo>
                    <a:pt x="19951" y="337235"/>
                  </a:lnTo>
                  <a:lnTo>
                    <a:pt x="19384" y="323144"/>
                  </a:lnTo>
                  <a:lnTo>
                    <a:pt x="18992" y="309043"/>
                  </a:lnTo>
                  <a:lnTo>
                    <a:pt x="18558" y="294949"/>
                  </a:lnTo>
                  <a:lnTo>
                    <a:pt x="17733" y="280867"/>
                  </a:lnTo>
                  <a:lnTo>
                    <a:pt x="16365" y="266797"/>
                  </a:lnTo>
                  <a:lnTo>
                    <a:pt x="14633" y="252735"/>
                  </a:lnTo>
                  <a:lnTo>
                    <a:pt x="12932" y="238681"/>
                  </a:lnTo>
                  <a:lnTo>
                    <a:pt x="11489" y="224636"/>
                  </a:lnTo>
                  <a:lnTo>
                    <a:pt x="10199" y="210763"/>
                  </a:lnTo>
                  <a:lnTo>
                    <a:pt x="8727" y="197368"/>
                  </a:lnTo>
                  <a:lnTo>
                    <a:pt x="6890" y="184576"/>
                  </a:lnTo>
                  <a:lnTo>
                    <a:pt x="4825" y="172188"/>
                  </a:lnTo>
                  <a:lnTo>
                    <a:pt x="2893" y="159796"/>
                  </a:lnTo>
                  <a:lnTo>
                    <a:pt x="1300" y="147165"/>
                  </a:lnTo>
                  <a:lnTo>
                    <a:pt x="248" y="134392"/>
                  </a:lnTo>
                  <a:lnTo>
                    <a:pt x="0" y="121809"/>
                  </a:lnTo>
                  <a:lnTo>
                    <a:pt x="624" y="109607"/>
                  </a:lnTo>
                  <a:lnTo>
                    <a:pt x="2350" y="97972"/>
                  </a:lnTo>
                  <a:lnTo>
                    <a:pt x="5637" y="87158"/>
                  </a:lnTo>
                  <a:lnTo>
                    <a:pt x="10595" y="77225"/>
                  </a:lnTo>
                  <a:lnTo>
                    <a:pt x="17195" y="68234"/>
                  </a:lnTo>
                  <a:lnTo>
                    <a:pt x="25445" y="60332"/>
                  </a:lnTo>
                  <a:lnTo>
                    <a:pt x="35176" y="53497"/>
                  </a:lnTo>
                  <a:lnTo>
                    <a:pt x="45945" y="47565"/>
                  </a:lnTo>
                  <a:lnTo>
                    <a:pt x="57157" y="42339"/>
                  </a:lnTo>
                  <a:lnTo>
                    <a:pt x="68434" y="37634"/>
                  </a:lnTo>
                  <a:lnTo>
                    <a:pt x="79614" y="33303"/>
                  </a:lnTo>
                  <a:lnTo>
                    <a:pt x="90652" y="29233"/>
                  </a:lnTo>
                  <a:lnTo>
                    <a:pt x="101559" y="25344"/>
                  </a:lnTo>
                  <a:lnTo>
                    <a:pt x="112359" y="21578"/>
                  </a:lnTo>
                  <a:lnTo>
                    <a:pt x="123078" y="17896"/>
                  </a:lnTo>
                  <a:lnTo>
                    <a:pt x="133733" y="14276"/>
                  </a:lnTo>
                  <a:lnTo>
                    <a:pt x="144273" y="10849"/>
                  </a:lnTo>
                  <a:lnTo>
                    <a:pt x="155821" y="7564"/>
                  </a:lnTo>
                  <a:lnTo>
                    <a:pt x="171630" y="4131"/>
                  </a:lnTo>
                  <a:lnTo>
                    <a:pt x="19718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359005" y="400082"/>
              <a:ext cx="115814" cy="42115"/>
            </a:xfrm>
            <a:custGeom>
              <a:avLst/>
              <a:gdLst/>
              <a:ahLst/>
              <a:cxnLst/>
              <a:rect l="0" t="0" r="0" b="0"/>
              <a:pathLst>
                <a:path w="115814" h="42115">
                  <a:moveTo>
                    <a:pt x="115813" y="0"/>
                  </a:moveTo>
                  <a:lnTo>
                    <a:pt x="107012" y="2934"/>
                  </a:lnTo>
                  <a:lnTo>
                    <a:pt x="98665" y="5716"/>
                  </a:lnTo>
                  <a:lnTo>
                    <a:pt x="89966" y="8616"/>
                  </a:lnTo>
                  <a:lnTo>
                    <a:pt x="80845" y="11656"/>
                  </a:lnTo>
                  <a:lnTo>
                    <a:pt x="71351" y="14821"/>
                  </a:lnTo>
                  <a:lnTo>
                    <a:pt x="61563" y="18085"/>
                  </a:lnTo>
                  <a:lnTo>
                    <a:pt x="51629" y="21464"/>
                  </a:lnTo>
                  <a:lnTo>
                    <a:pt x="40562" y="25453"/>
                  </a:lnTo>
                  <a:lnTo>
                    <a:pt x="25157" y="3152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519646" y="484310"/>
              <a:ext cx="7816" cy="136872"/>
            </a:xfrm>
            <a:custGeom>
              <a:avLst/>
              <a:gdLst/>
              <a:ahLst/>
              <a:cxnLst/>
              <a:rect l="0" t="0" r="0" b="0"/>
              <a:pathLst>
                <a:path w="7816" h="136872">
                  <a:moveTo>
                    <a:pt x="7815" y="0"/>
                  </a:moveTo>
                  <a:lnTo>
                    <a:pt x="4948" y="8869"/>
                  </a:lnTo>
                  <a:lnTo>
                    <a:pt x="2806" y="17856"/>
                  </a:lnTo>
                  <a:lnTo>
                    <a:pt x="1208" y="27846"/>
                  </a:lnTo>
                  <a:lnTo>
                    <a:pt x="200" y="38654"/>
                  </a:lnTo>
                  <a:lnTo>
                    <a:pt x="0" y="49817"/>
                  </a:lnTo>
                  <a:lnTo>
                    <a:pt x="651" y="61023"/>
                  </a:lnTo>
                  <a:lnTo>
                    <a:pt x="1897" y="72260"/>
                  </a:lnTo>
                  <a:lnTo>
                    <a:pt x="3394" y="85159"/>
                  </a:lnTo>
                  <a:lnTo>
                    <a:pt x="5274" y="104202"/>
                  </a:lnTo>
                  <a:lnTo>
                    <a:pt x="7815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527461" y="3369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611689" y="455991"/>
              <a:ext cx="136871" cy="133605"/>
            </a:xfrm>
            <a:custGeom>
              <a:avLst/>
              <a:gdLst/>
              <a:ahLst/>
              <a:cxnLst/>
              <a:rect l="0" t="0" r="0" b="0"/>
              <a:pathLst>
                <a:path w="136871" h="133605">
                  <a:moveTo>
                    <a:pt x="0" y="17791"/>
                  </a:moveTo>
                  <a:lnTo>
                    <a:pt x="2934" y="29459"/>
                  </a:lnTo>
                  <a:lnTo>
                    <a:pt x="5715" y="39948"/>
                  </a:lnTo>
                  <a:lnTo>
                    <a:pt x="8610" y="50254"/>
                  </a:lnTo>
                  <a:lnTo>
                    <a:pt x="11478" y="60728"/>
                  </a:lnTo>
                  <a:lnTo>
                    <a:pt x="13995" y="71720"/>
                  </a:lnTo>
                  <a:lnTo>
                    <a:pt x="16010" y="83358"/>
                  </a:lnTo>
                  <a:lnTo>
                    <a:pt x="17696" y="95439"/>
                  </a:lnTo>
                  <a:lnTo>
                    <a:pt x="19439" y="107546"/>
                  </a:lnTo>
                  <a:lnTo>
                    <a:pt x="21437" y="119357"/>
                  </a:lnTo>
                  <a:lnTo>
                    <a:pt x="22789" y="128306"/>
                  </a:lnTo>
                  <a:lnTo>
                    <a:pt x="22429" y="131285"/>
                  </a:lnTo>
                  <a:lnTo>
                    <a:pt x="20888" y="129343"/>
                  </a:lnTo>
                  <a:lnTo>
                    <a:pt x="18640" y="124180"/>
                  </a:lnTo>
                  <a:lnTo>
                    <a:pt x="15952" y="117017"/>
                  </a:lnTo>
                  <a:lnTo>
                    <a:pt x="12987" y="108616"/>
                  </a:lnTo>
                  <a:lnTo>
                    <a:pt x="10006" y="99280"/>
                  </a:lnTo>
                  <a:lnTo>
                    <a:pt x="7380" y="88985"/>
                  </a:lnTo>
                  <a:lnTo>
                    <a:pt x="5288" y="77781"/>
                  </a:lnTo>
                  <a:lnTo>
                    <a:pt x="4053" y="65975"/>
                  </a:lnTo>
                  <a:lnTo>
                    <a:pt x="4205" y="54046"/>
                  </a:lnTo>
                  <a:lnTo>
                    <a:pt x="5909" y="42286"/>
                  </a:lnTo>
                  <a:lnTo>
                    <a:pt x="9172" y="31119"/>
                  </a:lnTo>
                  <a:lnTo>
                    <a:pt x="14029" y="21150"/>
                  </a:lnTo>
                  <a:lnTo>
                    <a:pt x="20333" y="12611"/>
                  </a:lnTo>
                  <a:lnTo>
                    <a:pt x="27817" y="5879"/>
                  </a:lnTo>
                  <a:lnTo>
                    <a:pt x="36203" y="1630"/>
                  </a:lnTo>
                  <a:lnTo>
                    <a:pt x="45242" y="0"/>
                  </a:lnTo>
                  <a:lnTo>
                    <a:pt x="54581" y="838"/>
                  </a:lnTo>
                  <a:lnTo>
                    <a:pt x="63769" y="3974"/>
                  </a:lnTo>
                  <a:lnTo>
                    <a:pt x="72572" y="9081"/>
                  </a:lnTo>
                  <a:lnTo>
                    <a:pt x="80787" y="15742"/>
                  </a:lnTo>
                  <a:lnTo>
                    <a:pt x="88158" y="23567"/>
                  </a:lnTo>
                  <a:lnTo>
                    <a:pt x="94635" y="32231"/>
                  </a:lnTo>
                  <a:lnTo>
                    <a:pt x="100325" y="41485"/>
                  </a:lnTo>
                  <a:lnTo>
                    <a:pt x="105389" y="51149"/>
                  </a:lnTo>
                  <a:lnTo>
                    <a:pt x="109985" y="61094"/>
                  </a:lnTo>
                  <a:lnTo>
                    <a:pt x="114244" y="71230"/>
                  </a:lnTo>
                  <a:lnTo>
                    <a:pt x="118264" y="81495"/>
                  </a:lnTo>
                  <a:lnTo>
                    <a:pt x="122116" y="91833"/>
                  </a:lnTo>
                  <a:lnTo>
                    <a:pt x="125700" y="101761"/>
                  </a:lnTo>
                  <a:lnTo>
                    <a:pt x="129108" y="111343"/>
                  </a:lnTo>
                  <a:lnTo>
                    <a:pt x="132642" y="121422"/>
                  </a:lnTo>
                  <a:lnTo>
                    <a:pt x="136870" y="1336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789495" y="266889"/>
              <a:ext cx="159107" cy="350838"/>
            </a:xfrm>
            <a:custGeom>
              <a:avLst/>
              <a:gdLst/>
              <a:ahLst/>
              <a:cxnLst/>
              <a:rect l="0" t="0" r="0" b="0"/>
              <a:pathLst>
                <a:path w="159107" h="350838">
                  <a:moveTo>
                    <a:pt x="85406" y="270064"/>
                  </a:moveTo>
                  <a:lnTo>
                    <a:pt x="88206" y="261263"/>
                  </a:lnTo>
                  <a:lnTo>
                    <a:pt x="89708" y="252916"/>
                  </a:lnTo>
                  <a:lnTo>
                    <a:pt x="90005" y="244226"/>
                  </a:lnTo>
                  <a:lnTo>
                    <a:pt x="88981" y="235451"/>
                  </a:lnTo>
                  <a:lnTo>
                    <a:pt x="86216" y="227253"/>
                  </a:lnTo>
                  <a:lnTo>
                    <a:pt x="81640" y="219976"/>
                  </a:lnTo>
                  <a:lnTo>
                    <a:pt x="75481" y="213959"/>
                  </a:lnTo>
                  <a:lnTo>
                    <a:pt x="68064" y="209675"/>
                  </a:lnTo>
                  <a:lnTo>
                    <a:pt x="59715" y="207211"/>
                  </a:lnTo>
                  <a:lnTo>
                    <a:pt x="50857" y="206508"/>
                  </a:lnTo>
                  <a:lnTo>
                    <a:pt x="42000" y="207541"/>
                  </a:lnTo>
                  <a:lnTo>
                    <a:pt x="33424" y="210125"/>
                  </a:lnTo>
                  <a:lnTo>
                    <a:pt x="25363" y="214128"/>
                  </a:lnTo>
                  <a:lnTo>
                    <a:pt x="18094" y="219555"/>
                  </a:lnTo>
                  <a:lnTo>
                    <a:pt x="11696" y="226281"/>
                  </a:lnTo>
                  <a:lnTo>
                    <a:pt x="6398" y="234237"/>
                  </a:lnTo>
                  <a:lnTo>
                    <a:pt x="2663" y="243479"/>
                  </a:lnTo>
                  <a:lnTo>
                    <a:pt x="594" y="253919"/>
                  </a:lnTo>
                  <a:lnTo>
                    <a:pt x="0" y="265354"/>
                  </a:lnTo>
                  <a:lnTo>
                    <a:pt x="582" y="277553"/>
                  </a:lnTo>
                  <a:lnTo>
                    <a:pt x="2053" y="290305"/>
                  </a:lnTo>
                  <a:lnTo>
                    <a:pt x="4495" y="303121"/>
                  </a:lnTo>
                  <a:lnTo>
                    <a:pt x="8337" y="315266"/>
                  </a:lnTo>
                  <a:lnTo>
                    <a:pt x="13703" y="326379"/>
                  </a:lnTo>
                  <a:lnTo>
                    <a:pt x="20594" y="335976"/>
                  </a:lnTo>
                  <a:lnTo>
                    <a:pt x="29047" y="343293"/>
                  </a:lnTo>
                  <a:lnTo>
                    <a:pt x="38913" y="348132"/>
                  </a:lnTo>
                  <a:lnTo>
                    <a:pt x="49605" y="350601"/>
                  </a:lnTo>
                  <a:lnTo>
                    <a:pt x="60234" y="350837"/>
                  </a:lnTo>
                  <a:lnTo>
                    <a:pt x="70297" y="349140"/>
                  </a:lnTo>
                  <a:lnTo>
                    <a:pt x="79507" y="345581"/>
                  </a:lnTo>
                  <a:lnTo>
                    <a:pt x="87621" y="339928"/>
                  </a:lnTo>
                  <a:lnTo>
                    <a:pt x="94628" y="332235"/>
                  </a:lnTo>
                  <a:lnTo>
                    <a:pt x="100519" y="322648"/>
                  </a:lnTo>
                  <a:lnTo>
                    <a:pt x="105194" y="311240"/>
                  </a:lnTo>
                  <a:lnTo>
                    <a:pt x="108720" y="298231"/>
                  </a:lnTo>
                  <a:lnTo>
                    <a:pt x="111446" y="283937"/>
                  </a:lnTo>
                  <a:lnTo>
                    <a:pt x="113901" y="268673"/>
                  </a:lnTo>
                  <a:lnTo>
                    <a:pt x="116405" y="252704"/>
                  </a:lnTo>
                  <a:lnTo>
                    <a:pt x="118920" y="236237"/>
                  </a:lnTo>
                  <a:lnTo>
                    <a:pt x="121156" y="219423"/>
                  </a:lnTo>
                  <a:lnTo>
                    <a:pt x="122952" y="202381"/>
                  </a:lnTo>
                  <a:lnTo>
                    <a:pt x="124140" y="185513"/>
                  </a:lnTo>
                  <a:lnTo>
                    <a:pt x="124480" y="169486"/>
                  </a:lnTo>
                  <a:lnTo>
                    <a:pt x="123930" y="154587"/>
                  </a:lnTo>
                  <a:lnTo>
                    <a:pt x="122764" y="140445"/>
                  </a:lnTo>
                  <a:lnTo>
                    <a:pt x="121450" y="126261"/>
                  </a:lnTo>
                  <a:lnTo>
                    <a:pt x="120269" y="111569"/>
                  </a:lnTo>
                  <a:lnTo>
                    <a:pt x="119158" y="96410"/>
                  </a:lnTo>
                  <a:lnTo>
                    <a:pt x="117806" y="81147"/>
                  </a:lnTo>
                  <a:lnTo>
                    <a:pt x="116044" y="66026"/>
                  </a:lnTo>
                  <a:lnTo>
                    <a:pt x="113859" y="51296"/>
                  </a:lnTo>
                  <a:lnTo>
                    <a:pt x="111314" y="37259"/>
                  </a:lnTo>
                  <a:lnTo>
                    <a:pt x="108484" y="24029"/>
                  </a:lnTo>
                  <a:lnTo>
                    <a:pt x="105255" y="12358"/>
                  </a:lnTo>
                  <a:lnTo>
                    <a:pt x="100597" y="3861"/>
                  </a:lnTo>
                  <a:lnTo>
                    <a:pt x="94515" y="0"/>
                  </a:lnTo>
                  <a:lnTo>
                    <a:pt x="89023" y="1608"/>
                  </a:lnTo>
                  <a:lnTo>
                    <a:pt x="84785" y="8258"/>
                  </a:lnTo>
                  <a:lnTo>
                    <a:pt x="81879" y="18660"/>
                  </a:lnTo>
                  <a:lnTo>
                    <a:pt x="80359" y="31197"/>
                  </a:lnTo>
                  <a:lnTo>
                    <a:pt x="80107" y="44768"/>
                  </a:lnTo>
                  <a:lnTo>
                    <a:pt x="80734" y="59109"/>
                  </a:lnTo>
                  <a:lnTo>
                    <a:pt x="81685" y="74554"/>
                  </a:lnTo>
                  <a:lnTo>
                    <a:pt x="82621" y="91231"/>
                  </a:lnTo>
                  <a:lnTo>
                    <a:pt x="83570" y="108704"/>
                  </a:lnTo>
                  <a:lnTo>
                    <a:pt x="84813" y="126141"/>
                  </a:lnTo>
                  <a:lnTo>
                    <a:pt x="86506" y="143062"/>
                  </a:lnTo>
                  <a:lnTo>
                    <a:pt x="88814" y="159341"/>
                  </a:lnTo>
                  <a:lnTo>
                    <a:pt x="91974" y="175034"/>
                  </a:lnTo>
                  <a:lnTo>
                    <a:pt x="96027" y="190250"/>
                  </a:lnTo>
                  <a:lnTo>
                    <a:pt x="100700" y="204944"/>
                  </a:lnTo>
                  <a:lnTo>
                    <a:pt x="105521" y="218905"/>
                  </a:lnTo>
                  <a:lnTo>
                    <a:pt x="110209" y="232076"/>
                  </a:lnTo>
                  <a:lnTo>
                    <a:pt x="114829" y="244381"/>
                  </a:lnTo>
                  <a:lnTo>
                    <a:pt x="119690" y="255653"/>
                  </a:lnTo>
                  <a:lnTo>
                    <a:pt x="124956" y="265898"/>
                  </a:lnTo>
                  <a:lnTo>
                    <a:pt x="130526" y="275158"/>
                  </a:lnTo>
                  <a:lnTo>
                    <a:pt x="136767" y="284441"/>
                  </a:lnTo>
                  <a:lnTo>
                    <a:pt x="145346" y="295681"/>
                  </a:lnTo>
                  <a:lnTo>
                    <a:pt x="159106" y="31217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243399" y="273740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0" y="0"/>
                  </a:moveTo>
                  <a:lnTo>
                    <a:pt x="0" y="14736"/>
                  </a:lnTo>
                  <a:lnTo>
                    <a:pt x="0" y="29288"/>
                  </a:lnTo>
                  <a:lnTo>
                    <a:pt x="4" y="45068"/>
                  </a:lnTo>
                  <a:lnTo>
                    <a:pt x="177" y="61611"/>
                  </a:lnTo>
                  <a:lnTo>
                    <a:pt x="825" y="77808"/>
                  </a:lnTo>
                  <a:lnTo>
                    <a:pt x="2074" y="93044"/>
                  </a:lnTo>
                  <a:lnTo>
                    <a:pt x="3727" y="107526"/>
                  </a:lnTo>
                  <a:lnTo>
                    <a:pt x="5375" y="121997"/>
                  </a:lnTo>
                  <a:lnTo>
                    <a:pt x="6782" y="136915"/>
                  </a:lnTo>
                  <a:lnTo>
                    <a:pt x="8047" y="152408"/>
                  </a:lnTo>
                  <a:lnTo>
                    <a:pt x="9504" y="168435"/>
                  </a:lnTo>
                  <a:lnTo>
                    <a:pt x="11331" y="184889"/>
                  </a:lnTo>
                  <a:lnTo>
                    <a:pt x="13389" y="201500"/>
                  </a:lnTo>
                  <a:lnTo>
                    <a:pt x="15317" y="217872"/>
                  </a:lnTo>
                  <a:lnTo>
                    <a:pt x="16910" y="233796"/>
                  </a:lnTo>
                  <a:lnTo>
                    <a:pt x="18136" y="249038"/>
                  </a:lnTo>
                  <a:lnTo>
                    <a:pt x="19165" y="264946"/>
                  </a:lnTo>
                  <a:lnTo>
                    <a:pt x="20088" y="285152"/>
                  </a:lnTo>
                  <a:lnTo>
                    <a:pt x="21057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159171" y="410611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0"/>
                  </a:moveTo>
                  <a:lnTo>
                    <a:pt x="191173" y="2867"/>
                  </a:lnTo>
                  <a:lnTo>
                    <a:pt x="182186" y="5009"/>
                  </a:lnTo>
                  <a:lnTo>
                    <a:pt x="172186" y="6612"/>
                  </a:lnTo>
                  <a:lnTo>
                    <a:pt x="161032" y="7792"/>
                  </a:lnTo>
                  <a:lnTo>
                    <a:pt x="148573" y="8641"/>
                  </a:lnTo>
                  <a:lnTo>
                    <a:pt x="134870" y="9243"/>
                  </a:lnTo>
                  <a:lnTo>
                    <a:pt x="120453" y="9830"/>
                  </a:lnTo>
                  <a:lnTo>
                    <a:pt x="106172" y="10763"/>
                  </a:lnTo>
                  <a:lnTo>
                    <a:pt x="92496" y="12205"/>
                  </a:lnTo>
                  <a:lnTo>
                    <a:pt x="79367" y="13988"/>
                  </a:lnTo>
                  <a:lnTo>
                    <a:pt x="66405" y="15725"/>
                  </a:lnTo>
                  <a:lnTo>
                    <a:pt x="53370" y="17187"/>
                  </a:lnTo>
                  <a:lnTo>
                    <a:pt x="40771" y="18322"/>
                  </a:lnTo>
                  <a:lnTo>
                    <a:pt x="28558" y="19281"/>
                  </a:lnTo>
                  <a:lnTo>
                    <a:pt x="15655" y="2014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338155" y="221098"/>
              <a:ext cx="336913" cy="379689"/>
            </a:xfrm>
            <a:custGeom>
              <a:avLst/>
              <a:gdLst/>
              <a:ahLst/>
              <a:cxnLst/>
              <a:rect l="0" t="0" r="0" b="0"/>
              <a:pathLst>
                <a:path w="336913" h="379689">
                  <a:moveTo>
                    <a:pt x="0" y="0"/>
                  </a:moveTo>
                  <a:lnTo>
                    <a:pt x="2933" y="8868"/>
                  </a:lnTo>
                  <a:lnTo>
                    <a:pt x="5716" y="17855"/>
                  </a:lnTo>
                  <a:lnTo>
                    <a:pt x="8616" y="27851"/>
                  </a:lnTo>
                  <a:lnTo>
                    <a:pt x="11656" y="38831"/>
                  </a:lnTo>
                  <a:lnTo>
                    <a:pt x="14821" y="50643"/>
                  </a:lnTo>
                  <a:lnTo>
                    <a:pt x="18081" y="63106"/>
                  </a:lnTo>
                  <a:lnTo>
                    <a:pt x="21245" y="76216"/>
                  </a:lnTo>
                  <a:lnTo>
                    <a:pt x="23989" y="90145"/>
                  </a:lnTo>
                  <a:lnTo>
                    <a:pt x="26169" y="104920"/>
                  </a:lnTo>
                  <a:lnTo>
                    <a:pt x="27971" y="120434"/>
                  </a:lnTo>
                  <a:lnTo>
                    <a:pt x="29795" y="136533"/>
                  </a:lnTo>
                  <a:lnTo>
                    <a:pt x="31877" y="153063"/>
                  </a:lnTo>
                  <a:lnTo>
                    <a:pt x="34277" y="169740"/>
                  </a:lnTo>
                  <a:lnTo>
                    <a:pt x="36967" y="186163"/>
                  </a:lnTo>
                  <a:lnTo>
                    <a:pt x="39887" y="202134"/>
                  </a:lnTo>
                  <a:lnTo>
                    <a:pt x="42814" y="217638"/>
                  </a:lnTo>
                  <a:lnTo>
                    <a:pt x="45392" y="232742"/>
                  </a:lnTo>
                  <a:lnTo>
                    <a:pt x="47455" y="247535"/>
                  </a:lnTo>
                  <a:lnTo>
                    <a:pt x="49007" y="262099"/>
                  </a:lnTo>
                  <a:lnTo>
                    <a:pt x="50131" y="276497"/>
                  </a:lnTo>
                  <a:lnTo>
                    <a:pt x="50893" y="290688"/>
                  </a:lnTo>
                  <a:lnTo>
                    <a:pt x="50284" y="301432"/>
                  </a:lnTo>
                  <a:lnTo>
                    <a:pt x="47680" y="304903"/>
                  </a:lnTo>
                  <a:lnTo>
                    <a:pt x="44492" y="302797"/>
                  </a:lnTo>
                  <a:lnTo>
                    <a:pt x="41393" y="297113"/>
                  </a:lnTo>
                  <a:lnTo>
                    <a:pt x="38749" y="288952"/>
                  </a:lnTo>
                  <a:lnTo>
                    <a:pt x="36680" y="279016"/>
                  </a:lnTo>
                  <a:lnTo>
                    <a:pt x="35313" y="267978"/>
                  </a:lnTo>
                  <a:lnTo>
                    <a:pt x="34855" y="256521"/>
                  </a:lnTo>
                  <a:lnTo>
                    <a:pt x="35337" y="245053"/>
                  </a:lnTo>
                  <a:lnTo>
                    <a:pt x="36798" y="233900"/>
                  </a:lnTo>
                  <a:lnTo>
                    <a:pt x="39375" y="223404"/>
                  </a:lnTo>
                  <a:lnTo>
                    <a:pt x="43039" y="213695"/>
                  </a:lnTo>
                  <a:lnTo>
                    <a:pt x="47787" y="205361"/>
                  </a:lnTo>
                  <a:lnTo>
                    <a:pt x="53723" y="199497"/>
                  </a:lnTo>
                  <a:lnTo>
                    <a:pt x="60785" y="196482"/>
                  </a:lnTo>
                  <a:lnTo>
                    <a:pt x="68628" y="196068"/>
                  </a:lnTo>
                  <a:lnTo>
                    <a:pt x="76731" y="197758"/>
                  </a:lnTo>
                  <a:lnTo>
                    <a:pt x="84770" y="201044"/>
                  </a:lnTo>
                  <a:lnTo>
                    <a:pt x="92624" y="205652"/>
                  </a:lnTo>
                  <a:lnTo>
                    <a:pt x="100277" y="211552"/>
                  </a:lnTo>
                  <a:lnTo>
                    <a:pt x="107753" y="218629"/>
                  </a:lnTo>
                  <a:lnTo>
                    <a:pt x="114926" y="226835"/>
                  </a:lnTo>
                  <a:lnTo>
                    <a:pt x="121524" y="236252"/>
                  </a:lnTo>
                  <a:lnTo>
                    <a:pt x="127441" y="246814"/>
                  </a:lnTo>
                  <a:lnTo>
                    <a:pt x="132569" y="258331"/>
                  </a:lnTo>
                  <a:lnTo>
                    <a:pt x="136715" y="270586"/>
                  </a:lnTo>
                  <a:lnTo>
                    <a:pt x="139888" y="283295"/>
                  </a:lnTo>
                  <a:lnTo>
                    <a:pt x="142721" y="293126"/>
                  </a:lnTo>
                  <a:lnTo>
                    <a:pt x="145993" y="296427"/>
                  </a:lnTo>
                  <a:lnTo>
                    <a:pt x="149794" y="295066"/>
                  </a:lnTo>
                  <a:lnTo>
                    <a:pt x="154542" y="291424"/>
                  </a:lnTo>
                  <a:lnTo>
                    <a:pt x="160858" y="287335"/>
                  </a:lnTo>
                  <a:lnTo>
                    <a:pt x="168914" y="283710"/>
                  </a:lnTo>
                  <a:lnTo>
                    <a:pt x="178368" y="280666"/>
                  </a:lnTo>
                  <a:lnTo>
                    <a:pt x="188604" y="277874"/>
                  </a:lnTo>
                  <a:lnTo>
                    <a:pt x="199185" y="275079"/>
                  </a:lnTo>
                  <a:lnTo>
                    <a:pt x="210045" y="272169"/>
                  </a:lnTo>
                  <a:lnTo>
                    <a:pt x="221393" y="269121"/>
                  </a:lnTo>
                  <a:lnTo>
                    <a:pt x="233316" y="265951"/>
                  </a:lnTo>
                  <a:lnTo>
                    <a:pt x="245610" y="262684"/>
                  </a:lnTo>
                  <a:lnTo>
                    <a:pt x="257870" y="259343"/>
                  </a:lnTo>
                  <a:lnTo>
                    <a:pt x="269843" y="255936"/>
                  </a:lnTo>
                  <a:lnTo>
                    <a:pt x="280814" y="251988"/>
                  </a:lnTo>
                  <a:lnTo>
                    <a:pt x="289586" y="246587"/>
                  </a:lnTo>
                  <a:lnTo>
                    <a:pt x="295694" y="239359"/>
                  </a:lnTo>
                  <a:lnTo>
                    <a:pt x="299166" y="230570"/>
                  </a:lnTo>
                  <a:lnTo>
                    <a:pt x="300149" y="220836"/>
                  </a:lnTo>
                  <a:lnTo>
                    <a:pt x="298992" y="210631"/>
                  </a:lnTo>
                  <a:lnTo>
                    <a:pt x="295983" y="200545"/>
                  </a:lnTo>
                  <a:lnTo>
                    <a:pt x="291238" y="191321"/>
                  </a:lnTo>
                  <a:lnTo>
                    <a:pt x="284982" y="183284"/>
                  </a:lnTo>
                  <a:lnTo>
                    <a:pt x="277516" y="176722"/>
                  </a:lnTo>
                  <a:lnTo>
                    <a:pt x="269134" y="172056"/>
                  </a:lnTo>
                  <a:lnTo>
                    <a:pt x="260094" y="169329"/>
                  </a:lnTo>
                  <a:lnTo>
                    <a:pt x="250755" y="168445"/>
                  </a:lnTo>
                  <a:lnTo>
                    <a:pt x="241565" y="169355"/>
                  </a:lnTo>
                  <a:lnTo>
                    <a:pt x="232755" y="171861"/>
                  </a:lnTo>
                  <a:lnTo>
                    <a:pt x="224366" y="175981"/>
                  </a:lnTo>
                  <a:lnTo>
                    <a:pt x="216344" y="182019"/>
                  </a:lnTo>
                  <a:lnTo>
                    <a:pt x="208622" y="189973"/>
                  </a:lnTo>
                  <a:lnTo>
                    <a:pt x="201453" y="199738"/>
                  </a:lnTo>
                  <a:lnTo>
                    <a:pt x="195389" y="211265"/>
                  </a:lnTo>
                  <a:lnTo>
                    <a:pt x="190644" y="224350"/>
                  </a:lnTo>
                  <a:lnTo>
                    <a:pt x="187117" y="238525"/>
                  </a:lnTo>
                  <a:lnTo>
                    <a:pt x="184584" y="253177"/>
                  </a:lnTo>
                  <a:lnTo>
                    <a:pt x="182815" y="267912"/>
                  </a:lnTo>
                  <a:lnTo>
                    <a:pt x="181930" y="282397"/>
                  </a:lnTo>
                  <a:lnTo>
                    <a:pt x="182384" y="296276"/>
                  </a:lnTo>
                  <a:lnTo>
                    <a:pt x="184324" y="309426"/>
                  </a:lnTo>
                  <a:lnTo>
                    <a:pt x="187761" y="321900"/>
                  </a:lnTo>
                  <a:lnTo>
                    <a:pt x="192742" y="333826"/>
                  </a:lnTo>
                  <a:lnTo>
                    <a:pt x="199136" y="345321"/>
                  </a:lnTo>
                  <a:lnTo>
                    <a:pt x="206854" y="356009"/>
                  </a:lnTo>
                  <a:lnTo>
                    <a:pt x="215929" y="365057"/>
                  </a:lnTo>
                  <a:lnTo>
                    <a:pt x="226245" y="372132"/>
                  </a:lnTo>
                  <a:lnTo>
                    <a:pt x="237254" y="377051"/>
                  </a:lnTo>
                  <a:lnTo>
                    <a:pt x="248103" y="379537"/>
                  </a:lnTo>
                  <a:lnTo>
                    <a:pt x="258322" y="379688"/>
                  </a:lnTo>
                  <a:lnTo>
                    <a:pt x="267808" y="377875"/>
                  </a:lnTo>
                  <a:lnTo>
                    <a:pt x="276639" y="374540"/>
                  </a:lnTo>
                  <a:lnTo>
                    <a:pt x="284950" y="370088"/>
                  </a:lnTo>
                  <a:lnTo>
                    <a:pt x="292956" y="364952"/>
                  </a:lnTo>
                  <a:lnTo>
                    <a:pt x="301931" y="358994"/>
                  </a:lnTo>
                  <a:lnTo>
                    <a:pt x="314902" y="350580"/>
                  </a:lnTo>
                  <a:lnTo>
                    <a:pt x="336912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885652" y="221098"/>
              <a:ext cx="189499" cy="307831"/>
            </a:xfrm>
            <a:custGeom>
              <a:avLst/>
              <a:gdLst/>
              <a:ahLst/>
              <a:cxnLst/>
              <a:rect l="0" t="0" r="0" b="0"/>
              <a:pathLst>
                <a:path w="189499" h="307831">
                  <a:moveTo>
                    <a:pt x="10513" y="0"/>
                  </a:moveTo>
                  <a:lnTo>
                    <a:pt x="7646" y="8868"/>
                  </a:lnTo>
                  <a:lnTo>
                    <a:pt x="5504" y="17855"/>
                  </a:lnTo>
                  <a:lnTo>
                    <a:pt x="3901" y="27851"/>
                  </a:lnTo>
                  <a:lnTo>
                    <a:pt x="2722" y="38831"/>
                  </a:lnTo>
                  <a:lnTo>
                    <a:pt x="1873" y="50643"/>
                  </a:lnTo>
                  <a:lnTo>
                    <a:pt x="1276" y="63101"/>
                  </a:lnTo>
                  <a:lnTo>
                    <a:pt x="861" y="76039"/>
                  </a:lnTo>
                  <a:lnTo>
                    <a:pt x="578" y="89320"/>
                  </a:lnTo>
                  <a:lnTo>
                    <a:pt x="384" y="102841"/>
                  </a:lnTo>
                  <a:lnTo>
                    <a:pt x="254" y="116530"/>
                  </a:lnTo>
                  <a:lnTo>
                    <a:pt x="164" y="130332"/>
                  </a:lnTo>
                  <a:lnTo>
                    <a:pt x="105" y="144211"/>
                  </a:lnTo>
                  <a:lnTo>
                    <a:pt x="65" y="158142"/>
                  </a:lnTo>
                  <a:lnTo>
                    <a:pt x="38" y="172109"/>
                  </a:lnTo>
                  <a:lnTo>
                    <a:pt x="20" y="186099"/>
                  </a:lnTo>
                  <a:lnTo>
                    <a:pt x="9" y="200105"/>
                  </a:lnTo>
                  <a:lnTo>
                    <a:pt x="1" y="214122"/>
                  </a:lnTo>
                  <a:lnTo>
                    <a:pt x="0" y="228141"/>
                  </a:lnTo>
                  <a:lnTo>
                    <a:pt x="170" y="241997"/>
                  </a:lnTo>
                  <a:lnTo>
                    <a:pt x="816" y="255380"/>
                  </a:lnTo>
                  <a:lnTo>
                    <a:pt x="2080" y="268147"/>
                  </a:lnTo>
                  <a:lnTo>
                    <a:pt x="4423" y="279838"/>
                  </a:lnTo>
                  <a:lnTo>
                    <a:pt x="8665" y="289633"/>
                  </a:lnTo>
                  <a:lnTo>
                    <a:pt x="15081" y="297249"/>
                  </a:lnTo>
                  <a:lnTo>
                    <a:pt x="23475" y="302719"/>
                  </a:lnTo>
                  <a:lnTo>
                    <a:pt x="33469" y="306114"/>
                  </a:lnTo>
                  <a:lnTo>
                    <a:pt x="44666" y="307696"/>
                  </a:lnTo>
                  <a:lnTo>
                    <a:pt x="56572" y="307830"/>
                  </a:lnTo>
                  <a:lnTo>
                    <a:pt x="68620" y="306874"/>
                  </a:lnTo>
                  <a:lnTo>
                    <a:pt x="80494" y="305128"/>
                  </a:lnTo>
                  <a:lnTo>
                    <a:pt x="92091" y="302825"/>
                  </a:lnTo>
                  <a:lnTo>
                    <a:pt x="103419" y="300135"/>
                  </a:lnTo>
                  <a:lnTo>
                    <a:pt x="114523" y="297184"/>
                  </a:lnTo>
                  <a:lnTo>
                    <a:pt x="125580" y="294208"/>
                  </a:lnTo>
                  <a:lnTo>
                    <a:pt x="138285" y="291274"/>
                  </a:lnTo>
                  <a:lnTo>
                    <a:pt x="157106" y="288127"/>
                  </a:lnTo>
                  <a:lnTo>
                    <a:pt x="189498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079167" y="271637"/>
              <a:ext cx="196026" cy="249966"/>
            </a:xfrm>
            <a:custGeom>
              <a:avLst/>
              <a:gdLst/>
              <a:ahLst/>
              <a:cxnLst/>
              <a:rect l="0" t="0" r="0" b="0"/>
              <a:pathLst>
                <a:path w="196026" h="249966">
                  <a:moveTo>
                    <a:pt x="132854" y="23160"/>
                  </a:moveTo>
                  <a:lnTo>
                    <a:pt x="126919" y="17360"/>
                  </a:lnTo>
                  <a:lnTo>
                    <a:pt x="120714" y="12436"/>
                  </a:lnTo>
                  <a:lnTo>
                    <a:pt x="113618" y="7942"/>
                  </a:lnTo>
                  <a:lnTo>
                    <a:pt x="105678" y="4067"/>
                  </a:lnTo>
                  <a:lnTo>
                    <a:pt x="97032" y="1350"/>
                  </a:lnTo>
                  <a:lnTo>
                    <a:pt x="87837" y="0"/>
                  </a:lnTo>
                  <a:lnTo>
                    <a:pt x="78237" y="71"/>
                  </a:lnTo>
                  <a:lnTo>
                    <a:pt x="68348" y="1637"/>
                  </a:lnTo>
                  <a:lnTo>
                    <a:pt x="58264" y="4585"/>
                  </a:lnTo>
                  <a:lnTo>
                    <a:pt x="48376" y="8834"/>
                  </a:lnTo>
                  <a:lnTo>
                    <a:pt x="39342" y="14427"/>
                  </a:lnTo>
                  <a:lnTo>
                    <a:pt x="31455" y="21265"/>
                  </a:lnTo>
                  <a:lnTo>
                    <a:pt x="24667" y="29296"/>
                  </a:lnTo>
                  <a:lnTo>
                    <a:pt x="18793" y="38588"/>
                  </a:lnTo>
                  <a:lnTo>
                    <a:pt x="13621" y="49062"/>
                  </a:lnTo>
                  <a:lnTo>
                    <a:pt x="9129" y="60519"/>
                  </a:lnTo>
                  <a:lnTo>
                    <a:pt x="5476" y="72733"/>
                  </a:lnTo>
                  <a:lnTo>
                    <a:pt x="2685" y="85505"/>
                  </a:lnTo>
                  <a:lnTo>
                    <a:pt x="810" y="98673"/>
                  </a:lnTo>
                  <a:lnTo>
                    <a:pt x="0" y="112119"/>
                  </a:lnTo>
                  <a:lnTo>
                    <a:pt x="234" y="125756"/>
                  </a:lnTo>
                  <a:lnTo>
                    <a:pt x="1358" y="139523"/>
                  </a:lnTo>
                  <a:lnTo>
                    <a:pt x="3175" y="153380"/>
                  </a:lnTo>
                  <a:lnTo>
                    <a:pt x="5516" y="167287"/>
                  </a:lnTo>
                  <a:lnTo>
                    <a:pt x="8560" y="180897"/>
                  </a:lnTo>
                  <a:lnTo>
                    <a:pt x="12814" y="193584"/>
                  </a:lnTo>
                  <a:lnTo>
                    <a:pt x="18454" y="205075"/>
                  </a:lnTo>
                  <a:lnTo>
                    <a:pt x="25362" y="215264"/>
                  </a:lnTo>
                  <a:lnTo>
                    <a:pt x="33294" y="224045"/>
                  </a:lnTo>
                  <a:lnTo>
                    <a:pt x="42007" y="231502"/>
                  </a:lnTo>
                  <a:lnTo>
                    <a:pt x="51450" y="237698"/>
                  </a:lnTo>
                  <a:lnTo>
                    <a:pt x="61766" y="242577"/>
                  </a:lnTo>
                  <a:lnTo>
                    <a:pt x="72958" y="246230"/>
                  </a:lnTo>
                  <a:lnTo>
                    <a:pt x="84744" y="248703"/>
                  </a:lnTo>
                  <a:lnTo>
                    <a:pt x="96654" y="249922"/>
                  </a:lnTo>
                  <a:lnTo>
                    <a:pt x="108408" y="249965"/>
                  </a:lnTo>
                  <a:lnTo>
                    <a:pt x="119909" y="249029"/>
                  </a:lnTo>
                  <a:lnTo>
                    <a:pt x="131165" y="247338"/>
                  </a:lnTo>
                  <a:lnTo>
                    <a:pt x="142209" y="245092"/>
                  </a:lnTo>
                  <a:lnTo>
                    <a:pt x="152828" y="242411"/>
                  </a:lnTo>
                  <a:lnTo>
                    <a:pt x="163700" y="238971"/>
                  </a:lnTo>
                  <a:lnTo>
                    <a:pt x="176900" y="233356"/>
                  </a:lnTo>
                  <a:lnTo>
                    <a:pt x="196025" y="2232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401534" y="273740"/>
              <a:ext cx="42114" cy="242157"/>
            </a:xfrm>
            <a:custGeom>
              <a:avLst/>
              <a:gdLst/>
              <a:ahLst/>
              <a:cxnLst/>
              <a:rect l="0" t="0" r="0" b="0"/>
              <a:pathLst>
                <a:path w="42114" h="242157">
                  <a:moveTo>
                    <a:pt x="42113" y="242156"/>
                  </a:moveTo>
                  <a:lnTo>
                    <a:pt x="42047" y="230488"/>
                  </a:lnTo>
                  <a:lnTo>
                    <a:pt x="41407" y="219999"/>
                  </a:lnTo>
                  <a:lnTo>
                    <a:pt x="40110" y="209697"/>
                  </a:lnTo>
                  <a:lnTo>
                    <a:pt x="38250" y="199396"/>
                  </a:lnTo>
                  <a:lnTo>
                    <a:pt x="35933" y="189052"/>
                  </a:lnTo>
                  <a:lnTo>
                    <a:pt x="33271" y="178658"/>
                  </a:lnTo>
                  <a:lnTo>
                    <a:pt x="30521" y="168057"/>
                  </a:lnTo>
                  <a:lnTo>
                    <a:pt x="28062" y="156951"/>
                  </a:lnTo>
                  <a:lnTo>
                    <a:pt x="26076" y="145222"/>
                  </a:lnTo>
                  <a:lnTo>
                    <a:pt x="24405" y="133074"/>
                  </a:lnTo>
                  <a:lnTo>
                    <a:pt x="22669" y="120920"/>
                  </a:lnTo>
                  <a:lnTo>
                    <a:pt x="20650" y="109000"/>
                  </a:lnTo>
                  <a:lnTo>
                    <a:pt x="18462" y="97216"/>
                  </a:lnTo>
                  <a:lnTo>
                    <a:pt x="16446" y="85238"/>
                  </a:lnTo>
                  <a:lnTo>
                    <a:pt x="14790" y="72892"/>
                  </a:lnTo>
                  <a:lnTo>
                    <a:pt x="13322" y="60378"/>
                  </a:lnTo>
                  <a:lnTo>
                    <a:pt x="11360" y="46752"/>
                  </a:lnTo>
                  <a:lnTo>
                    <a:pt x="7615" y="2857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327834" y="221098"/>
              <a:ext cx="223255" cy="318690"/>
            </a:xfrm>
            <a:custGeom>
              <a:avLst/>
              <a:gdLst/>
              <a:ahLst/>
              <a:cxnLst/>
              <a:rect l="0" t="0" r="0" b="0"/>
              <a:pathLst>
                <a:path w="223255" h="318690">
                  <a:moveTo>
                    <a:pt x="0" y="0"/>
                  </a:moveTo>
                  <a:lnTo>
                    <a:pt x="11668" y="2934"/>
                  </a:lnTo>
                  <a:lnTo>
                    <a:pt x="22157" y="5716"/>
                  </a:lnTo>
                  <a:lnTo>
                    <a:pt x="32458" y="8616"/>
                  </a:lnTo>
                  <a:lnTo>
                    <a:pt x="42760" y="11656"/>
                  </a:lnTo>
                  <a:lnTo>
                    <a:pt x="53103" y="14821"/>
                  </a:lnTo>
                  <a:lnTo>
                    <a:pt x="63493" y="18089"/>
                  </a:lnTo>
                  <a:lnTo>
                    <a:pt x="73921" y="21600"/>
                  </a:lnTo>
                  <a:lnTo>
                    <a:pt x="84379" y="25640"/>
                  </a:lnTo>
                  <a:lnTo>
                    <a:pt x="94855" y="30326"/>
                  </a:lnTo>
                  <a:lnTo>
                    <a:pt x="105177" y="35780"/>
                  </a:lnTo>
                  <a:lnTo>
                    <a:pt x="115034" y="42197"/>
                  </a:lnTo>
                  <a:lnTo>
                    <a:pt x="124298" y="49591"/>
                  </a:lnTo>
                  <a:lnTo>
                    <a:pt x="133164" y="57827"/>
                  </a:lnTo>
                  <a:lnTo>
                    <a:pt x="142037" y="66727"/>
                  </a:lnTo>
                  <a:lnTo>
                    <a:pt x="151155" y="76119"/>
                  </a:lnTo>
                  <a:lnTo>
                    <a:pt x="160414" y="85865"/>
                  </a:lnTo>
                  <a:lnTo>
                    <a:pt x="169484" y="95860"/>
                  </a:lnTo>
                  <a:lnTo>
                    <a:pt x="178175" y="106026"/>
                  </a:lnTo>
                  <a:lnTo>
                    <a:pt x="186298" y="116311"/>
                  </a:lnTo>
                  <a:lnTo>
                    <a:pt x="193603" y="126675"/>
                  </a:lnTo>
                  <a:lnTo>
                    <a:pt x="200031" y="137093"/>
                  </a:lnTo>
                  <a:lnTo>
                    <a:pt x="205686" y="147548"/>
                  </a:lnTo>
                  <a:lnTo>
                    <a:pt x="210726" y="158027"/>
                  </a:lnTo>
                  <a:lnTo>
                    <a:pt x="215295" y="168531"/>
                  </a:lnTo>
                  <a:lnTo>
                    <a:pt x="219197" y="179383"/>
                  </a:lnTo>
                  <a:lnTo>
                    <a:pt x="221913" y="191194"/>
                  </a:lnTo>
                  <a:lnTo>
                    <a:pt x="223254" y="204205"/>
                  </a:lnTo>
                  <a:lnTo>
                    <a:pt x="223170" y="217860"/>
                  </a:lnTo>
                  <a:lnTo>
                    <a:pt x="221594" y="231032"/>
                  </a:lnTo>
                  <a:lnTo>
                    <a:pt x="218634" y="243105"/>
                  </a:lnTo>
                  <a:lnTo>
                    <a:pt x="214206" y="253819"/>
                  </a:lnTo>
                  <a:lnTo>
                    <a:pt x="207960" y="263017"/>
                  </a:lnTo>
                  <a:lnTo>
                    <a:pt x="199874" y="270792"/>
                  </a:lnTo>
                  <a:lnTo>
                    <a:pt x="190362" y="277386"/>
                  </a:lnTo>
                  <a:lnTo>
                    <a:pt x="180067" y="283072"/>
                  </a:lnTo>
                  <a:lnTo>
                    <a:pt x="169442" y="288093"/>
                  </a:lnTo>
                  <a:lnTo>
                    <a:pt x="158717" y="292639"/>
                  </a:lnTo>
                  <a:lnTo>
                    <a:pt x="147991" y="296854"/>
                  </a:lnTo>
                  <a:lnTo>
                    <a:pt x="137297" y="300841"/>
                  </a:lnTo>
                  <a:lnTo>
                    <a:pt x="126643" y="304672"/>
                  </a:lnTo>
                  <a:lnTo>
                    <a:pt x="116022" y="308398"/>
                  </a:lnTo>
                  <a:lnTo>
                    <a:pt x="105423" y="312044"/>
                  </a:lnTo>
                  <a:lnTo>
                    <a:pt x="94676" y="315305"/>
                  </a:lnTo>
                  <a:lnTo>
                    <a:pt x="83468" y="317582"/>
                  </a:lnTo>
                  <a:lnTo>
                    <a:pt x="71682" y="318633"/>
                  </a:lnTo>
                  <a:lnTo>
                    <a:pt x="59960" y="318689"/>
                  </a:lnTo>
                  <a:lnTo>
                    <a:pt x="48449" y="318283"/>
                  </a:lnTo>
                  <a:lnTo>
                    <a:pt x="36132" y="317377"/>
                  </a:lnTo>
                  <a:lnTo>
                    <a:pt x="21057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601575" y="526424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5295834" y="905450"/>
            <a:ext cx="1116022" cy="621183"/>
            <a:chOff x="5295834" y="905450"/>
            <a:chExt cx="1116022" cy="621183"/>
          </a:xfrm>
        </p:grpSpPr>
        <p:sp>
          <p:nvSpPr>
            <p:cNvPr id="33" name="Freeform 32"/>
            <p:cNvSpPr/>
            <p:nvPr/>
          </p:nvSpPr>
          <p:spPr>
            <a:xfrm>
              <a:off x="5411647" y="905450"/>
              <a:ext cx="10530" cy="189514"/>
            </a:xfrm>
            <a:custGeom>
              <a:avLst/>
              <a:gdLst/>
              <a:ahLst/>
              <a:cxnLst/>
              <a:rect l="0" t="0" r="0" b="0"/>
              <a:pathLst>
                <a:path w="10530" h="189514">
                  <a:moveTo>
                    <a:pt x="10529" y="0"/>
                  </a:moveTo>
                  <a:lnTo>
                    <a:pt x="7662" y="8869"/>
                  </a:lnTo>
                  <a:lnTo>
                    <a:pt x="5520" y="17856"/>
                  </a:lnTo>
                  <a:lnTo>
                    <a:pt x="3917" y="27851"/>
                  </a:lnTo>
                  <a:lnTo>
                    <a:pt x="2737" y="38832"/>
                  </a:lnTo>
                  <a:lnTo>
                    <a:pt x="1888" y="50643"/>
                  </a:lnTo>
                  <a:lnTo>
                    <a:pt x="1291" y="63106"/>
                  </a:lnTo>
                  <a:lnTo>
                    <a:pt x="876" y="76217"/>
                  </a:lnTo>
                  <a:lnTo>
                    <a:pt x="592" y="90146"/>
                  </a:lnTo>
                  <a:lnTo>
                    <a:pt x="399" y="104907"/>
                  </a:lnTo>
                  <a:lnTo>
                    <a:pt x="268" y="120017"/>
                  </a:lnTo>
                  <a:lnTo>
                    <a:pt x="165" y="136272"/>
                  </a:lnTo>
                  <a:lnTo>
                    <a:pt x="81" y="157335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295834" y="1126549"/>
              <a:ext cx="252685" cy="73700"/>
            </a:xfrm>
            <a:custGeom>
              <a:avLst/>
              <a:gdLst/>
              <a:ahLst/>
              <a:cxnLst/>
              <a:rect l="0" t="0" r="0" b="0"/>
              <a:pathLst>
                <a:path w="252685" h="73700">
                  <a:moveTo>
                    <a:pt x="252684" y="0"/>
                  </a:moveTo>
                  <a:lnTo>
                    <a:pt x="241016" y="2933"/>
                  </a:lnTo>
                  <a:lnTo>
                    <a:pt x="230527" y="5716"/>
                  </a:lnTo>
                  <a:lnTo>
                    <a:pt x="220225" y="8615"/>
                  </a:lnTo>
                  <a:lnTo>
                    <a:pt x="209924" y="11656"/>
                  </a:lnTo>
                  <a:lnTo>
                    <a:pt x="199580" y="14821"/>
                  </a:lnTo>
                  <a:lnTo>
                    <a:pt x="189186" y="18085"/>
                  </a:lnTo>
                  <a:lnTo>
                    <a:pt x="178585" y="21423"/>
                  </a:lnTo>
                  <a:lnTo>
                    <a:pt x="167479" y="24814"/>
                  </a:lnTo>
                  <a:lnTo>
                    <a:pt x="155746" y="28243"/>
                  </a:lnTo>
                  <a:lnTo>
                    <a:pt x="143425" y="31698"/>
                  </a:lnTo>
                  <a:lnTo>
                    <a:pt x="130623" y="35170"/>
                  </a:lnTo>
                  <a:lnTo>
                    <a:pt x="117458" y="38655"/>
                  </a:lnTo>
                  <a:lnTo>
                    <a:pt x="104194" y="42147"/>
                  </a:lnTo>
                  <a:lnTo>
                    <a:pt x="91217" y="45646"/>
                  </a:lnTo>
                  <a:lnTo>
                    <a:pt x="78712" y="49148"/>
                  </a:lnTo>
                  <a:lnTo>
                    <a:pt x="66689" y="52652"/>
                  </a:lnTo>
                  <a:lnTo>
                    <a:pt x="55075" y="56158"/>
                  </a:lnTo>
                  <a:lnTo>
                    <a:pt x="43793" y="59661"/>
                  </a:lnTo>
                  <a:lnTo>
                    <a:pt x="33211" y="63009"/>
                  </a:lnTo>
                  <a:lnTo>
                    <a:pt x="23111" y="66232"/>
                  </a:lnTo>
                  <a:lnTo>
                    <a:pt x="12603" y="69616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456475" y="1284476"/>
              <a:ext cx="7816" cy="242157"/>
            </a:xfrm>
            <a:custGeom>
              <a:avLst/>
              <a:gdLst/>
              <a:ahLst/>
              <a:cxnLst/>
              <a:rect l="0" t="0" r="0" b="0"/>
              <a:pathLst>
                <a:path w="7816" h="242157">
                  <a:moveTo>
                    <a:pt x="7815" y="0"/>
                  </a:moveTo>
                  <a:lnTo>
                    <a:pt x="4949" y="8936"/>
                  </a:lnTo>
                  <a:lnTo>
                    <a:pt x="2806" y="18563"/>
                  </a:lnTo>
                  <a:lnTo>
                    <a:pt x="1208" y="29850"/>
                  </a:lnTo>
                  <a:lnTo>
                    <a:pt x="200" y="42518"/>
                  </a:lnTo>
                  <a:lnTo>
                    <a:pt x="0" y="55997"/>
                  </a:lnTo>
                  <a:lnTo>
                    <a:pt x="651" y="69869"/>
                  </a:lnTo>
                  <a:lnTo>
                    <a:pt x="1890" y="83905"/>
                  </a:lnTo>
                  <a:lnTo>
                    <a:pt x="3254" y="97996"/>
                  </a:lnTo>
                  <a:lnTo>
                    <a:pt x="4462" y="112097"/>
                  </a:lnTo>
                  <a:lnTo>
                    <a:pt x="5424" y="126191"/>
                  </a:lnTo>
                  <a:lnTo>
                    <a:pt x="6144" y="140273"/>
                  </a:lnTo>
                  <a:lnTo>
                    <a:pt x="6664" y="154339"/>
                  </a:lnTo>
                  <a:lnTo>
                    <a:pt x="7029" y="168363"/>
                  </a:lnTo>
                  <a:lnTo>
                    <a:pt x="7322" y="183986"/>
                  </a:lnTo>
                  <a:lnTo>
                    <a:pt x="7569" y="205935"/>
                  </a:lnTo>
                  <a:lnTo>
                    <a:pt x="7815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330299" y="1305533"/>
              <a:ext cx="133992" cy="115509"/>
            </a:xfrm>
            <a:custGeom>
              <a:avLst/>
              <a:gdLst/>
              <a:ahLst/>
              <a:cxnLst/>
              <a:rect l="0" t="0" r="0" b="0"/>
              <a:pathLst>
                <a:path w="133992" h="115509">
                  <a:moveTo>
                    <a:pt x="133991" y="73700"/>
                  </a:moveTo>
                  <a:lnTo>
                    <a:pt x="122323" y="76700"/>
                  </a:lnTo>
                  <a:lnTo>
                    <a:pt x="111835" y="80123"/>
                  </a:lnTo>
                  <a:lnTo>
                    <a:pt x="101533" y="84315"/>
                  </a:lnTo>
                  <a:lnTo>
                    <a:pt x="91231" y="89042"/>
                  </a:lnTo>
                  <a:lnTo>
                    <a:pt x="80888" y="93875"/>
                  </a:lnTo>
                  <a:lnTo>
                    <a:pt x="70498" y="98552"/>
                  </a:lnTo>
                  <a:lnTo>
                    <a:pt x="60070" y="102988"/>
                  </a:lnTo>
                  <a:lnTo>
                    <a:pt x="49611" y="107190"/>
                  </a:lnTo>
                  <a:lnTo>
                    <a:pt x="39141" y="111180"/>
                  </a:lnTo>
                  <a:lnTo>
                    <a:pt x="28991" y="114349"/>
                  </a:lnTo>
                  <a:lnTo>
                    <a:pt x="19782" y="115508"/>
                  </a:lnTo>
                  <a:lnTo>
                    <a:pt x="11789" y="114166"/>
                  </a:lnTo>
                  <a:lnTo>
                    <a:pt x="5440" y="110314"/>
                  </a:lnTo>
                  <a:lnTo>
                    <a:pt x="1457" y="104066"/>
                  </a:lnTo>
                  <a:lnTo>
                    <a:pt x="0" y="95754"/>
                  </a:lnTo>
                  <a:lnTo>
                    <a:pt x="615" y="85972"/>
                  </a:lnTo>
                  <a:lnTo>
                    <a:pt x="2539" y="75439"/>
                  </a:lnTo>
                  <a:lnTo>
                    <a:pt x="5194" y="64629"/>
                  </a:lnTo>
                  <a:lnTo>
                    <a:pt x="8284" y="53841"/>
                  </a:lnTo>
                  <a:lnTo>
                    <a:pt x="12107" y="42027"/>
                  </a:lnTo>
                  <a:lnTo>
                    <a:pt x="18107" y="25922"/>
                  </a:lnTo>
                  <a:lnTo>
                    <a:pt x="2870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727502" y="1137077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75360" y="2867"/>
                  </a:lnTo>
                  <a:lnTo>
                    <a:pt x="66373" y="5009"/>
                  </a:lnTo>
                  <a:lnTo>
                    <a:pt x="56391" y="6617"/>
                  </a:lnTo>
                  <a:lnTo>
                    <a:pt x="45858" y="8001"/>
                  </a:lnTo>
                  <a:lnTo>
                    <a:pt x="34619" y="9881"/>
                  </a:lnTo>
                  <a:lnTo>
                    <a:pt x="20568" y="1354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716974" y="1231834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93483" y="67"/>
                  </a:lnTo>
                  <a:lnTo>
                    <a:pt x="81714" y="707"/>
                  </a:lnTo>
                  <a:lnTo>
                    <a:pt x="68837" y="1999"/>
                  </a:lnTo>
                  <a:lnTo>
                    <a:pt x="55425" y="3694"/>
                  </a:lnTo>
                  <a:lnTo>
                    <a:pt x="41358" y="5545"/>
                  </a:lnTo>
                  <a:lnTo>
                    <a:pt x="24277" y="7712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959129" y="1148634"/>
              <a:ext cx="452727" cy="20030"/>
            </a:xfrm>
            <a:custGeom>
              <a:avLst/>
              <a:gdLst/>
              <a:ahLst/>
              <a:cxnLst/>
              <a:rect l="0" t="0" r="0" b="0"/>
              <a:pathLst>
                <a:path w="452727" h="20030">
                  <a:moveTo>
                    <a:pt x="0" y="20029"/>
                  </a:moveTo>
                  <a:lnTo>
                    <a:pt x="11736" y="17162"/>
                  </a:lnTo>
                  <a:lnTo>
                    <a:pt x="22864" y="15020"/>
                  </a:lnTo>
                  <a:lnTo>
                    <a:pt x="34467" y="13412"/>
                  </a:lnTo>
                  <a:lnTo>
                    <a:pt x="46801" y="12059"/>
                  </a:lnTo>
                  <a:lnTo>
                    <a:pt x="60110" y="10562"/>
                  </a:lnTo>
                  <a:lnTo>
                    <a:pt x="74414" y="8720"/>
                  </a:lnTo>
                  <a:lnTo>
                    <a:pt x="89419" y="6826"/>
                  </a:lnTo>
                  <a:lnTo>
                    <a:pt x="104633" y="5542"/>
                  </a:lnTo>
                  <a:lnTo>
                    <a:pt x="119755" y="5195"/>
                  </a:lnTo>
                  <a:lnTo>
                    <a:pt x="134840" y="5624"/>
                  </a:lnTo>
                  <a:lnTo>
                    <a:pt x="150187" y="6376"/>
                  </a:lnTo>
                  <a:lnTo>
                    <a:pt x="165952" y="7141"/>
                  </a:lnTo>
                  <a:lnTo>
                    <a:pt x="181980" y="7789"/>
                  </a:lnTo>
                  <a:lnTo>
                    <a:pt x="197901" y="8291"/>
                  </a:lnTo>
                  <a:lnTo>
                    <a:pt x="213503" y="8656"/>
                  </a:lnTo>
                  <a:lnTo>
                    <a:pt x="228743" y="8746"/>
                  </a:lnTo>
                  <a:lnTo>
                    <a:pt x="243664" y="8282"/>
                  </a:lnTo>
                  <a:lnTo>
                    <a:pt x="258334" y="7160"/>
                  </a:lnTo>
                  <a:lnTo>
                    <a:pt x="272984" y="5594"/>
                  </a:lnTo>
                  <a:lnTo>
                    <a:pt x="287973" y="4005"/>
                  </a:lnTo>
                  <a:lnTo>
                    <a:pt x="303466" y="2641"/>
                  </a:lnTo>
                  <a:lnTo>
                    <a:pt x="319297" y="1575"/>
                  </a:lnTo>
                  <a:lnTo>
                    <a:pt x="335077" y="785"/>
                  </a:lnTo>
                  <a:lnTo>
                    <a:pt x="350581" y="224"/>
                  </a:lnTo>
                  <a:lnTo>
                    <a:pt x="365754" y="0"/>
                  </a:lnTo>
                  <a:lnTo>
                    <a:pt x="380629" y="374"/>
                  </a:lnTo>
                  <a:lnTo>
                    <a:pt x="395246" y="1435"/>
                  </a:lnTo>
                  <a:lnTo>
                    <a:pt x="409059" y="2969"/>
                  </a:lnTo>
                  <a:lnTo>
                    <a:pt x="422293" y="4695"/>
                  </a:lnTo>
                  <a:lnTo>
                    <a:pt x="436110" y="6768"/>
                  </a:lnTo>
                  <a:lnTo>
                    <a:pt x="452726" y="95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5316891" y="1979357"/>
            <a:ext cx="968623" cy="605393"/>
            <a:chOff x="5316891" y="1979357"/>
            <a:chExt cx="968623" cy="605393"/>
          </a:xfrm>
        </p:grpSpPr>
        <p:sp>
          <p:nvSpPr>
            <p:cNvPr id="41" name="Freeform 40"/>
            <p:cNvSpPr/>
            <p:nvPr/>
          </p:nvSpPr>
          <p:spPr>
            <a:xfrm>
              <a:off x="5411647" y="1979357"/>
              <a:ext cx="10530" cy="221099"/>
            </a:xfrm>
            <a:custGeom>
              <a:avLst/>
              <a:gdLst/>
              <a:ahLst/>
              <a:cxnLst/>
              <a:rect l="0" t="0" r="0" b="0"/>
              <a:pathLst>
                <a:path w="10530" h="221099">
                  <a:moveTo>
                    <a:pt x="10529" y="0"/>
                  </a:moveTo>
                  <a:lnTo>
                    <a:pt x="7662" y="8869"/>
                  </a:lnTo>
                  <a:lnTo>
                    <a:pt x="5520" y="17855"/>
                  </a:lnTo>
                  <a:lnTo>
                    <a:pt x="3917" y="27851"/>
                  </a:lnTo>
                  <a:lnTo>
                    <a:pt x="2737" y="38831"/>
                  </a:lnTo>
                  <a:lnTo>
                    <a:pt x="1888" y="50643"/>
                  </a:lnTo>
                  <a:lnTo>
                    <a:pt x="1291" y="63101"/>
                  </a:lnTo>
                  <a:lnTo>
                    <a:pt x="876" y="76039"/>
                  </a:lnTo>
                  <a:lnTo>
                    <a:pt x="592" y="89320"/>
                  </a:lnTo>
                  <a:lnTo>
                    <a:pt x="399" y="102842"/>
                  </a:lnTo>
                  <a:lnTo>
                    <a:pt x="268" y="116530"/>
                  </a:lnTo>
                  <a:lnTo>
                    <a:pt x="180" y="130332"/>
                  </a:lnTo>
                  <a:lnTo>
                    <a:pt x="121" y="144202"/>
                  </a:lnTo>
                  <a:lnTo>
                    <a:pt x="81" y="157894"/>
                  </a:lnTo>
                  <a:lnTo>
                    <a:pt x="50" y="172514"/>
                  </a:lnTo>
                  <a:lnTo>
                    <a:pt x="25" y="191580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316891" y="2263626"/>
              <a:ext cx="200043" cy="31587"/>
            </a:xfrm>
            <a:custGeom>
              <a:avLst/>
              <a:gdLst/>
              <a:ahLst/>
              <a:cxnLst/>
              <a:rect l="0" t="0" r="0" b="0"/>
              <a:pathLst>
                <a:path w="200043" h="31587">
                  <a:moveTo>
                    <a:pt x="200042" y="0"/>
                  </a:moveTo>
                  <a:lnTo>
                    <a:pt x="191106" y="2867"/>
                  </a:lnTo>
                  <a:lnTo>
                    <a:pt x="181479" y="5009"/>
                  </a:lnTo>
                  <a:lnTo>
                    <a:pt x="170191" y="6612"/>
                  </a:lnTo>
                  <a:lnTo>
                    <a:pt x="157524" y="7793"/>
                  </a:lnTo>
                  <a:lnTo>
                    <a:pt x="144044" y="8642"/>
                  </a:lnTo>
                  <a:lnTo>
                    <a:pt x="130172" y="9243"/>
                  </a:lnTo>
                  <a:lnTo>
                    <a:pt x="116137" y="9831"/>
                  </a:lnTo>
                  <a:lnTo>
                    <a:pt x="102045" y="10763"/>
                  </a:lnTo>
                  <a:lnTo>
                    <a:pt x="87948" y="12210"/>
                  </a:lnTo>
                  <a:lnTo>
                    <a:pt x="74028" y="14166"/>
                  </a:lnTo>
                  <a:lnTo>
                    <a:pt x="60594" y="16551"/>
                  </a:lnTo>
                  <a:lnTo>
                    <a:pt x="47790" y="19261"/>
                  </a:lnTo>
                  <a:lnTo>
                    <a:pt x="36033" y="22058"/>
                  </a:lnTo>
                  <a:lnTo>
                    <a:pt x="24941" y="24844"/>
                  </a:lnTo>
                  <a:lnTo>
                    <a:pt x="13542" y="2786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327419" y="2378461"/>
              <a:ext cx="134372" cy="206289"/>
            </a:xfrm>
            <a:custGeom>
              <a:avLst/>
              <a:gdLst/>
              <a:ahLst/>
              <a:cxnLst/>
              <a:rect l="0" t="0" r="0" b="0"/>
              <a:pathLst>
                <a:path w="134372" h="206289">
                  <a:moveTo>
                    <a:pt x="10529" y="32565"/>
                  </a:moveTo>
                  <a:lnTo>
                    <a:pt x="13596" y="23897"/>
                  </a:lnTo>
                  <a:lnTo>
                    <a:pt x="17659" y="16831"/>
                  </a:lnTo>
                  <a:lnTo>
                    <a:pt x="23157" y="10734"/>
                  </a:lnTo>
                  <a:lnTo>
                    <a:pt x="30089" y="5679"/>
                  </a:lnTo>
                  <a:lnTo>
                    <a:pt x="38536" y="2113"/>
                  </a:lnTo>
                  <a:lnTo>
                    <a:pt x="48372" y="170"/>
                  </a:lnTo>
                  <a:lnTo>
                    <a:pt x="58865" y="0"/>
                  </a:lnTo>
                  <a:lnTo>
                    <a:pt x="68821" y="1930"/>
                  </a:lnTo>
                  <a:lnTo>
                    <a:pt x="77608" y="5933"/>
                  </a:lnTo>
                  <a:lnTo>
                    <a:pt x="84807" y="11704"/>
                  </a:lnTo>
                  <a:lnTo>
                    <a:pt x="89966" y="18857"/>
                  </a:lnTo>
                  <a:lnTo>
                    <a:pt x="93057" y="27029"/>
                  </a:lnTo>
                  <a:lnTo>
                    <a:pt x="94200" y="35768"/>
                  </a:lnTo>
                  <a:lnTo>
                    <a:pt x="93471" y="44545"/>
                  </a:lnTo>
                  <a:lnTo>
                    <a:pt x="91100" y="53073"/>
                  </a:lnTo>
                  <a:lnTo>
                    <a:pt x="87410" y="61271"/>
                  </a:lnTo>
                  <a:lnTo>
                    <a:pt x="82727" y="69164"/>
                  </a:lnTo>
                  <a:lnTo>
                    <a:pt x="77369" y="76825"/>
                  </a:lnTo>
                  <a:lnTo>
                    <a:pt x="73199" y="84838"/>
                  </a:lnTo>
                  <a:lnTo>
                    <a:pt x="72783" y="93044"/>
                  </a:lnTo>
                  <a:lnTo>
                    <a:pt x="76065" y="100238"/>
                  </a:lnTo>
                  <a:lnTo>
                    <a:pt x="81974" y="106680"/>
                  </a:lnTo>
                  <a:lnTo>
                    <a:pt x="89569" y="112876"/>
                  </a:lnTo>
                  <a:lnTo>
                    <a:pt x="98056" y="119106"/>
                  </a:lnTo>
                  <a:lnTo>
                    <a:pt x="106733" y="125476"/>
                  </a:lnTo>
                  <a:lnTo>
                    <a:pt x="115215" y="132010"/>
                  </a:lnTo>
                  <a:lnTo>
                    <a:pt x="122891" y="139014"/>
                  </a:lnTo>
                  <a:lnTo>
                    <a:pt x="128844" y="147074"/>
                  </a:lnTo>
                  <a:lnTo>
                    <a:pt x="132728" y="156409"/>
                  </a:lnTo>
                  <a:lnTo>
                    <a:pt x="134371" y="166438"/>
                  </a:lnTo>
                  <a:lnTo>
                    <a:pt x="133512" y="176022"/>
                  </a:lnTo>
                  <a:lnTo>
                    <a:pt x="130264" y="184532"/>
                  </a:lnTo>
                  <a:lnTo>
                    <a:pt x="124849" y="191701"/>
                  </a:lnTo>
                  <a:lnTo>
                    <a:pt x="117410" y="197365"/>
                  </a:lnTo>
                  <a:lnTo>
                    <a:pt x="108222" y="201610"/>
                  </a:lnTo>
                  <a:lnTo>
                    <a:pt x="97480" y="204510"/>
                  </a:lnTo>
                  <a:lnTo>
                    <a:pt x="85223" y="206031"/>
                  </a:lnTo>
                  <a:lnTo>
                    <a:pt x="71627" y="206288"/>
                  </a:lnTo>
                  <a:lnTo>
                    <a:pt x="57517" y="205662"/>
                  </a:lnTo>
                  <a:lnTo>
                    <a:pt x="42793" y="204653"/>
                  </a:lnTo>
                  <a:lnTo>
                    <a:pt x="25049" y="203174"/>
                  </a:lnTo>
                  <a:lnTo>
                    <a:pt x="0" y="2010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611689" y="2274155"/>
              <a:ext cx="73701" cy="21058"/>
            </a:xfrm>
            <a:custGeom>
              <a:avLst/>
              <a:gdLst/>
              <a:ahLst/>
              <a:cxnLst/>
              <a:rect l="0" t="0" r="0" b="0"/>
              <a:pathLst>
                <a:path w="73701" h="21058">
                  <a:moveTo>
                    <a:pt x="73700" y="0"/>
                  </a:moveTo>
                  <a:lnTo>
                    <a:pt x="64831" y="2934"/>
                  </a:lnTo>
                  <a:lnTo>
                    <a:pt x="55844" y="5716"/>
                  </a:lnTo>
                  <a:lnTo>
                    <a:pt x="45867" y="8611"/>
                  </a:lnTo>
                  <a:lnTo>
                    <a:pt x="35536" y="11490"/>
                  </a:lnTo>
                  <a:lnTo>
                    <a:pt x="25199" y="14318"/>
                  </a:lnTo>
                  <a:lnTo>
                    <a:pt x="13945" y="1734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622217" y="2358383"/>
              <a:ext cx="73701" cy="21058"/>
            </a:xfrm>
            <a:custGeom>
              <a:avLst/>
              <a:gdLst/>
              <a:ahLst/>
              <a:cxnLst/>
              <a:rect l="0" t="0" r="0" b="0"/>
              <a:pathLst>
                <a:path w="73701" h="21058">
                  <a:moveTo>
                    <a:pt x="73700" y="0"/>
                  </a:moveTo>
                  <a:lnTo>
                    <a:pt x="64898" y="2934"/>
                  </a:lnTo>
                  <a:lnTo>
                    <a:pt x="56552" y="5716"/>
                  </a:lnTo>
                  <a:lnTo>
                    <a:pt x="47862" y="8611"/>
                  </a:lnTo>
                  <a:lnTo>
                    <a:pt x="39025" y="11490"/>
                  </a:lnTo>
                  <a:lnTo>
                    <a:pt x="29637" y="14318"/>
                  </a:lnTo>
                  <a:lnTo>
                    <a:pt x="17752" y="1734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801202" y="2284683"/>
              <a:ext cx="484312" cy="42116"/>
            </a:xfrm>
            <a:custGeom>
              <a:avLst/>
              <a:gdLst/>
              <a:ahLst/>
              <a:cxnLst/>
              <a:rect l="0" t="0" r="0" b="0"/>
              <a:pathLst>
                <a:path w="484312" h="42116">
                  <a:moveTo>
                    <a:pt x="0" y="42115"/>
                  </a:moveTo>
                  <a:lnTo>
                    <a:pt x="11668" y="42048"/>
                  </a:lnTo>
                  <a:lnTo>
                    <a:pt x="22157" y="41407"/>
                  </a:lnTo>
                  <a:lnTo>
                    <a:pt x="32468" y="40115"/>
                  </a:lnTo>
                  <a:lnTo>
                    <a:pt x="43115" y="38428"/>
                  </a:lnTo>
                  <a:lnTo>
                    <a:pt x="54756" y="36760"/>
                  </a:lnTo>
                  <a:lnTo>
                    <a:pt x="67646" y="35343"/>
                  </a:lnTo>
                  <a:lnTo>
                    <a:pt x="81553" y="34071"/>
                  </a:lnTo>
                  <a:lnTo>
                    <a:pt x="95955" y="32612"/>
                  </a:lnTo>
                  <a:lnTo>
                    <a:pt x="110494" y="30784"/>
                  </a:lnTo>
                  <a:lnTo>
                    <a:pt x="125000" y="28726"/>
                  </a:lnTo>
                  <a:lnTo>
                    <a:pt x="139419" y="26798"/>
                  </a:lnTo>
                  <a:lnTo>
                    <a:pt x="153744" y="25204"/>
                  </a:lnTo>
                  <a:lnTo>
                    <a:pt x="167991" y="23981"/>
                  </a:lnTo>
                  <a:lnTo>
                    <a:pt x="182176" y="23086"/>
                  </a:lnTo>
                  <a:lnTo>
                    <a:pt x="196316" y="22444"/>
                  </a:lnTo>
                  <a:lnTo>
                    <a:pt x="210424" y="21827"/>
                  </a:lnTo>
                  <a:lnTo>
                    <a:pt x="224510" y="20872"/>
                  </a:lnTo>
                  <a:lnTo>
                    <a:pt x="238580" y="19415"/>
                  </a:lnTo>
                  <a:lnTo>
                    <a:pt x="252640" y="17621"/>
                  </a:lnTo>
                  <a:lnTo>
                    <a:pt x="266693" y="15877"/>
                  </a:lnTo>
                  <a:lnTo>
                    <a:pt x="280745" y="14410"/>
                  </a:lnTo>
                  <a:lnTo>
                    <a:pt x="294962" y="13274"/>
                  </a:lnTo>
                  <a:lnTo>
                    <a:pt x="309652" y="12437"/>
                  </a:lnTo>
                  <a:lnTo>
                    <a:pt x="324947" y="11835"/>
                  </a:lnTo>
                  <a:lnTo>
                    <a:pt x="340812" y="11244"/>
                  </a:lnTo>
                  <a:lnTo>
                    <a:pt x="357148" y="10308"/>
                  </a:lnTo>
                  <a:lnTo>
                    <a:pt x="373838" y="8862"/>
                  </a:lnTo>
                  <a:lnTo>
                    <a:pt x="390622" y="7076"/>
                  </a:lnTo>
                  <a:lnTo>
                    <a:pt x="407117" y="5338"/>
                  </a:lnTo>
                  <a:lnTo>
                    <a:pt x="423118" y="3874"/>
                  </a:lnTo>
                  <a:lnTo>
                    <a:pt x="438015" y="2738"/>
                  </a:lnTo>
                  <a:lnTo>
                    <a:pt x="452167" y="1778"/>
                  </a:lnTo>
                  <a:lnTo>
                    <a:pt x="466814" y="914"/>
                  </a:lnTo>
                  <a:lnTo>
                    <a:pt x="48431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6085471" y="1242362"/>
            <a:ext cx="305328" cy="242157"/>
            <a:chOff x="6085471" y="1242362"/>
            <a:chExt cx="305328" cy="242157"/>
          </a:xfrm>
        </p:grpSpPr>
        <p:sp>
          <p:nvSpPr>
            <p:cNvPr id="48" name="Freeform 47"/>
            <p:cNvSpPr/>
            <p:nvPr/>
          </p:nvSpPr>
          <p:spPr>
            <a:xfrm>
              <a:off x="6085471" y="1242362"/>
              <a:ext cx="1" cy="221100"/>
            </a:xfrm>
            <a:custGeom>
              <a:avLst/>
              <a:gdLst/>
              <a:ahLst/>
              <a:cxnLst/>
              <a:rect l="0" t="0" r="0" b="0"/>
              <a:pathLst>
                <a:path w="1" h="221100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7"/>
                  </a:lnTo>
                  <a:lnTo>
                    <a:pt x="0" y="46801"/>
                  </a:lnTo>
                  <a:lnTo>
                    <a:pt x="0" y="60109"/>
                  </a:lnTo>
                  <a:lnTo>
                    <a:pt x="0" y="74414"/>
                  </a:lnTo>
                  <a:lnTo>
                    <a:pt x="0" y="89419"/>
                  </a:lnTo>
                  <a:lnTo>
                    <a:pt x="0" y="104632"/>
                  </a:lnTo>
                  <a:lnTo>
                    <a:pt x="0" y="119750"/>
                  </a:lnTo>
                  <a:lnTo>
                    <a:pt x="0" y="134662"/>
                  </a:lnTo>
                  <a:lnTo>
                    <a:pt x="0" y="149360"/>
                  </a:lnTo>
                  <a:lnTo>
                    <a:pt x="0" y="163858"/>
                  </a:lnTo>
                  <a:lnTo>
                    <a:pt x="0" y="177593"/>
                  </a:lnTo>
                  <a:lnTo>
                    <a:pt x="0" y="190764"/>
                  </a:lnTo>
                  <a:lnTo>
                    <a:pt x="0" y="204531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148992" y="1251734"/>
              <a:ext cx="241807" cy="232785"/>
            </a:xfrm>
            <a:custGeom>
              <a:avLst/>
              <a:gdLst/>
              <a:ahLst/>
              <a:cxnLst/>
              <a:rect l="0" t="0" r="0" b="0"/>
              <a:pathLst>
                <a:path w="241807" h="232785">
                  <a:moveTo>
                    <a:pt x="20707" y="32742"/>
                  </a:moveTo>
                  <a:lnTo>
                    <a:pt x="23775" y="24075"/>
                  </a:lnTo>
                  <a:lnTo>
                    <a:pt x="27837" y="17009"/>
                  </a:lnTo>
                  <a:lnTo>
                    <a:pt x="33330" y="10912"/>
                  </a:lnTo>
                  <a:lnTo>
                    <a:pt x="40091" y="5856"/>
                  </a:lnTo>
                  <a:lnTo>
                    <a:pt x="47888" y="2291"/>
                  </a:lnTo>
                  <a:lnTo>
                    <a:pt x="56481" y="343"/>
                  </a:lnTo>
                  <a:lnTo>
                    <a:pt x="65493" y="0"/>
                  </a:lnTo>
                  <a:lnTo>
                    <a:pt x="74450" y="1282"/>
                  </a:lnTo>
                  <a:lnTo>
                    <a:pt x="83096" y="4036"/>
                  </a:lnTo>
                  <a:lnTo>
                    <a:pt x="91373" y="8155"/>
                  </a:lnTo>
                  <a:lnTo>
                    <a:pt x="99318" y="13660"/>
                  </a:lnTo>
                  <a:lnTo>
                    <a:pt x="106993" y="20438"/>
                  </a:lnTo>
                  <a:lnTo>
                    <a:pt x="114301" y="28429"/>
                  </a:lnTo>
                  <a:lnTo>
                    <a:pt x="120990" y="37695"/>
                  </a:lnTo>
                  <a:lnTo>
                    <a:pt x="126964" y="48147"/>
                  </a:lnTo>
                  <a:lnTo>
                    <a:pt x="131959" y="59419"/>
                  </a:lnTo>
                  <a:lnTo>
                    <a:pt x="135484" y="70977"/>
                  </a:lnTo>
                  <a:lnTo>
                    <a:pt x="137408" y="82489"/>
                  </a:lnTo>
                  <a:lnTo>
                    <a:pt x="137903" y="93829"/>
                  </a:lnTo>
                  <a:lnTo>
                    <a:pt x="137254" y="104976"/>
                  </a:lnTo>
                  <a:lnTo>
                    <a:pt x="135743" y="115960"/>
                  </a:lnTo>
                  <a:lnTo>
                    <a:pt x="133443" y="126981"/>
                  </a:lnTo>
                  <a:lnTo>
                    <a:pt x="130229" y="138380"/>
                  </a:lnTo>
                  <a:lnTo>
                    <a:pt x="126103" y="150306"/>
                  </a:lnTo>
                  <a:lnTo>
                    <a:pt x="121028" y="162419"/>
                  </a:lnTo>
                  <a:lnTo>
                    <a:pt x="114865" y="174018"/>
                  </a:lnTo>
                  <a:lnTo>
                    <a:pt x="107638" y="184730"/>
                  </a:lnTo>
                  <a:lnTo>
                    <a:pt x="99342" y="194039"/>
                  </a:lnTo>
                  <a:lnTo>
                    <a:pt x="89872" y="201155"/>
                  </a:lnTo>
                  <a:lnTo>
                    <a:pt x="79282" y="205861"/>
                  </a:lnTo>
                  <a:lnTo>
                    <a:pt x="67917" y="208409"/>
                  </a:lnTo>
                  <a:lnTo>
                    <a:pt x="56297" y="209229"/>
                  </a:lnTo>
                  <a:lnTo>
                    <a:pt x="44752" y="208742"/>
                  </a:lnTo>
                  <a:lnTo>
                    <a:pt x="33731" y="206979"/>
                  </a:lnTo>
                  <a:lnTo>
                    <a:pt x="23862" y="203603"/>
                  </a:lnTo>
                  <a:lnTo>
                    <a:pt x="15386" y="198558"/>
                  </a:lnTo>
                  <a:lnTo>
                    <a:pt x="8526" y="192053"/>
                  </a:lnTo>
                  <a:lnTo>
                    <a:pt x="3659" y="184392"/>
                  </a:lnTo>
                  <a:lnTo>
                    <a:pt x="802" y="175871"/>
                  </a:lnTo>
                  <a:lnTo>
                    <a:pt x="0" y="166896"/>
                  </a:lnTo>
                  <a:lnTo>
                    <a:pt x="1498" y="157959"/>
                  </a:lnTo>
                  <a:lnTo>
                    <a:pt x="5211" y="149333"/>
                  </a:lnTo>
                  <a:lnTo>
                    <a:pt x="10957" y="141407"/>
                  </a:lnTo>
                  <a:lnTo>
                    <a:pt x="18625" y="134762"/>
                  </a:lnTo>
                  <a:lnTo>
                    <a:pt x="27961" y="129600"/>
                  </a:lnTo>
                  <a:lnTo>
                    <a:pt x="38464" y="126118"/>
                  </a:lnTo>
                  <a:lnTo>
                    <a:pt x="49498" y="124671"/>
                  </a:lnTo>
                  <a:lnTo>
                    <a:pt x="60650" y="125253"/>
                  </a:lnTo>
                  <a:lnTo>
                    <a:pt x="71576" y="127575"/>
                  </a:lnTo>
                  <a:lnTo>
                    <a:pt x="81913" y="131258"/>
                  </a:lnTo>
                  <a:lnTo>
                    <a:pt x="91535" y="135953"/>
                  </a:lnTo>
                  <a:lnTo>
                    <a:pt x="100659" y="141372"/>
                  </a:lnTo>
                  <a:lnTo>
                    <a:pt x="109713" y="147300"/>
                  </a:lnTo>
                  <a:lnTo>
                    <a:pt x="118959" y="153579"/>
                  </a:lnTo>
                  <a:lnTo>
                    <a:pt x="128477" y="160099"/>
                  </a:lnTo>
                  <a:lnTo>
                    <a:pt x="138254" y="166783"/>
                  </a:lnTo>
                  <a:lnTo>
                    <a:pt x="148238" y="173577"/>
                  </a:lnTo>
                  <a:lnTo>
                    <a:pt x="158215" y="180445"/>
                  </a:lnTo>
                  <a:lnTo>
                    <a:pt x="167833" y="187363"/>
                  </a:lnTo>
                  <a:lnTo>
                    <a:pt x="176933" y="194310"/>
                  </a:lnTo>
                  <a:lnTo>
                    <a:pt x="185687" y="201111"/>
                  </a:lnTo>
                  <a:lnTo>
                    <a:pt x="194485" y="207452"/>
                  </a:lnTo>
                  <a:lnTo>
                    <a:pt x="203541" y="213193"/>
                  </a:lnTo>
                  <a:lnTo>
                    <a:pt x="212455" y="218216"/>
                  </a:lnTo>
                  <a:lnTo>
                    <a:pt x="221173" y="222828"/>
                  </a:lnTo>
                  <a:lnTo>
                    <a:pt x="230463" y="227434"/>
                  </a:lnTo>
                  <a:lnTo>
                    <a:pt x="241806" y="2327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5943988" y="2400497"/>
            <a:ext cx="278355" cy="231628"/>
            <a:chOff x="5943988" y="2400497"/>
            <a:chExt cx="278355" cy="231628"/>
          </a:xfrm>
        </p:grpSpPr>
        <p:sp>
          <p:nvSpPr>
            <p:cNvPr id="51" name="Freeform 50"/>
            <p:cNvSpPr/>
            <p:nvPr/>
          </p:nvSpPr>
          <p:spPr>
            <a:xfrm>
              <a:off x="5943988" y="2400497"/>
              <a:ext cx="9041" cy="231628"/>
            </a:xfrm>
            <a:custGeom>
              <a:avLst/>
              <a:gdLst/>
              <a:ahLst/>
              <a:cxnLst/>
              <a:rect l="0" t="0" r="0" b="0"/>
              <a:pathLst>
                <a:path w="9041" h="231628">
                  <a:moveTo>
                    <a:pt x="4613" y="0"/>
                  </a:moveTo>
                  <a:lnTo>
                    <a:pt x="1813" y="11668"/>
                  </a:lnTo>
                  <a:lnTo>
                    <a:pt x="311" y="22157"/>
                  </a:lnTo>
                  <a:lnTo>
                    <a:pt x="0" y="32463"/>
                  </a:lnTo>
                  <a:lnTo>
                    <a:pt x="507" y="42937"/>
                  </a:lnTo>
                  <a:lnTo>
                    <a:pt x="1326" y="53929"/>
                  </a:lnTo>
                  <a:lnTo>
                    <a:pt x="2146" y="65567"/>
                  </a:lnTo>
                  <a:lnTo>
                    <a:pt x="3002" y="77649"/>
                  </a:lnTo>
                  <a:lnTo>
                    <a:pt x="4177" y="89755"/>
                  </a:lnTo>
                  <a:lnTo>
                    <a:pt x="5807" y="101637"/>
                  </a:lnTo>
                  <a:lnTo>
                    <a:pt x="7562" y="113225"/>
                  </a:lnTo>
                  <a:lnTo>
                    <a:pt x="8754" y="124539"/>
                  </a:lnTo>
                  <a:lnTo>
                    <a:pt x="9040" y="135635"/>
                  </a:lnTo>
                  <a:lnTo>
                    <a:pt x="8570" y="146731"/>
                  </a:lnTo>
                  <a:lnTo>
                    <a:pt x="7791" y="158180"/>
                  </a:lnTo>
                  <a:lnTo>
                    <a:pt x="7008" y="170135"/>
                  </a:lnTo>
                  <a:lnTo>
                    <a:pt x="6346" y="182171"/>
                  </a:lnTo>
                  <a:lnTo>
                    <a:pt x="5763" y="194674"/>
                  </a:lnTo>
                  <a:lnTo>
                    <a:pt x="5215" y="209861"/>
                  </a:lnTo>
                  <a:lnTo>
                    <a:pt x="4613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001243" y="2401622"/>
              <a:ext cx="221100" cy="228673"/>
            </a:xfrm>
            <a:custGeom>
              <a:avLst/>
              <a:gdLst/>
              <a:ahLst/>
              <a:cxnLst/>
              <a:rect l="0" t="0" r="0" b="0"/>
              <a:pathLst>
                <a:path w="221100" h="228673">
                  <a:moveTo>
                    <a:pt x="0" y="51517"/>
                  </a:moveTo>
                  <a:lnTo>
                    <a:pt x="5868" y="42783"/>
                  </a:lnTo>
                  <a:lnTo>
                    <a:pt x="11432" y="35077"/>
                  </a:lnTo>
                  <a:lnTo>
                    <a:pt x="17235" y="27679"/>
                  </a:lnTo>
                  <a:lnTo>
                    <a:pt x="23489" y="20591"/>
                  </a:lnTo>
                  <a:lnTo>
                    <a:pt x="30467" y="14060"/>
                  </a:lnTo>
                  <a:lnTo>
                    <a:pt x="38244" y="8202"/>
                  </a:lnTo>
                  <a:lnTo>
                    <a:pt x="46573" y="3456"/>
                  </a:lnTo>
                  <a:lnTo>
                    <a:pt x="55004" y="630"/>
                  </a:lnTo>
                  <a:lnTo>
                    <a:pt x="63259" y="0"/>
                  </a:lnTo>
                  <a:lnTo>
                    <a:pt x="71089" y="1527"/>
                  </a:lnTo>
                  <a:lnTo>
                    <a:pt x="78194" y="5136"/>
                  </a:lnTo>
                  <a:lnTo>
                    <a:pt x="84488" y="10568"/>
                  </a:lnTo>
                  <a:lnTo>
                    <a:pt x="90053" y="17619"/>
                  </a:lnTo>
                  <a:lnTo>
                    <a:pt x="95033" y="26238"/>
                  </a:lnTo>
                  <a:lnTo>
                    <a:pt x="99567" y="36258"/>
                  </a:lnTo>
                  <a:lnTo>
                    <a:pt x="103614" y="47576"/>
                  </a:lnTo>
                  <a:lnTo>
                    <a:pt x="106962" y="60229"/>
                  </a:lnTo>
                  <a:lnTo>
                    <a:pt x="109543" y="74108"/>
                  </a:lnTo>
                  <a:lnTo>
                    <a:pt x="111277" y="88834"/>
                  </a:lnTo>
                  <a:lnTo>
                    <a:pt x="111992" y="103864"/>
                  </a:lnTo>
                  <a:lnTo>
                    <a:pt x="111693" y="118857"/>
                  </a:lnTo>
                  <a:lnTo>
                    <a:pt x="110526" y="133517"/>
                  </a:lnTo>
                  <a:lnTo>
                    <a:pt x="108680" y="147513"/>
                  </a:lnTo>
                  <a:lnTo>
                    <a:pt x="106326" y="160737"/>
                  </a:lnTo>
                  <a:lnTo>
                    <a:pt x="103441" y="173092"/>
                  </a:lnTo>
                  <a:lnTo>
                    <a:pt x="99828" y="184405"/>
                  </a:lnTo>
                  <a:lnTo>
                    <a:pt x="95429" y="194680"/>
                  </a:lnTo>
                  <a:lnTo>
                    <a:pt x="90169" y="203904"/>
                  </a:lnTo>
                  <a:lnTo>
                    <a:pt x="83882" y="211962"/>
                  </a:lnTo>
                  <a:lnTo>
                    <a:pt x="76580" y="218890"/>
                  </a:lnTo>
                  <a:lnTo>
                    <a:pt x="68574" y="224374"/>
                  </a:lnTo>
                  <a:lnTo>
                    <a:pt x="60362" y="227704"/>
                  </a:lnTo>
                  <a:lnTo>
                    <a:pt x="52254" y="228672"/>
                  </a:lnTo>
                  <a:lnTo>
                    <a:pt x="44524" y="227202"/>
                  </a:lnTo>
                  <a:lnTo>
                    <a:pt x="37486" y="223100"/>
                  </a:lnTo>
                  <a:lnTo>
                    <a:pt x="31250" y="216529"/>
                  </a:lnTo>
                  <a:lnTo>
                    <a:pt x="26233" y="208068"/>
                  </a:lnTo>
                  <a:lnTo>
                    <a:pt x="23218" y="198496"/>
                  </a:lnTo>
                  <a:lnTo>
                    <a:pt x="22457" y="188371"/>
                  </a:lnTo>
                  <a:lnTo>
                    <a:pt x="23895" y="178325"/>
                  </a:lnTo>
                  <a:lnTo>
                    <a:pt x="27443" y="169120"/>
                  </a:lnTo>
                  <a:lnTo>
                    <a:pt x="32829" y="161092"/>
                  </a:lnTo>
                  <a:lnTo>
                    <a:pt x="39680" y="154535"/>
                  </a:lnTo>
                  <a:lnTo>
                    <a:pt x="47632" y="149872"/>
                  </a:lnTo>
                  <a:lnTo>
                    <a:pt x="56381" y="147146"/>
                  </a:lnTo>
                  <a:lnTo>
                    <a:pt x="65694" y="146262"/>
                  </a:lnTo>
                  <a:lnTo>
                    <a:pt x="75396" y="147173"/>
                  </a:lnTo>
                  <a:lnTo>
                    <a:pt x="85366" y="149665"/>
                  </a:lnTo>
                  <a:lnTo>
                    <a:pt x="95519" y="153267"/>
                  </a:lnTo>
                  <a:lnTo>
                    <a:pt x="105796" y="157360"/>
                  </a:lnTo>
                  <a:lnTo>
                    <a:pt x="116155" y="161550"/>
                  </a:lnTo>
                  <a:lnTo>
                    <a:pt x="126570" y="165665"/>
                  </a:lnTo>
                  <a:lnTo>
                    <a:pt x="137023" y="169655"/>
                  </a:lnTo>
                  <a:lnTo>
                    <a:pt x="147501" y="173522"/>
                  </a:lnTo>
                  <a:lnTo>
                    <a:pt x="157996" y="177289"/>
                  </a:lnTo>
                  <a:lnTo>
                    <a:pt x="168501" y="180980"/>
                  </a:lnTo>
                  <a:lnTo>
                    <a:pt x="179001" y="184615"/>
                  </a:lnTo>
                  <a:lnTo>
                    <a:pt x="189037" y="188251"/>
                  </a:lnTo>
                  <a:lnTo>
                    <a:pt x="198705" y="192446"/>
                  </a:lnTo>
                  <a:lnTo>
                    <a:pt x="208851" y="198684"/>
                  </a:lnTo>
                  <a:lnTo>
                    <a:pt x="221099" y="2094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4" name="Freeform 53"/>
          <p:cNvSpPr/>
          <p:nvPr/>
        </p:nvSpPr>
        <p:spPr>
          <a:xfrm>
            <a:off x="6011772" y="854529"/>
            <a:ext cx="219812" cy="208850"/>
          </a:xfrm>
          <a:custGeom>
            <a:avLst/>
            <a:gdLst/>
            <a:ahLst/>
            <a:cxnLst/>
            <a:rect l="0" t="0" r="0" b="0"/>
            <a:pathLst>
              <a:path w="219812" h="208850">
                <a:moveTo>
                  <a:pt x="115813" y="19336"/>
                </a:moveTo>
                <a:lnTo>
                  <a:pt x="121815" y="10803"/>
                </a:lnTo>
                <a:lnTo>
                  <a:pt x="128659" y="5017"/>
                </a:lnTo>
                <a:lnTo>
                  <a:pt x="137048" y="1509"/>
                </a:lnTo>
                <a:lnTo>
                  <a:pt x="146675" y="0"/>
                </a:lnTo>
                <a:lnTo>
                  <a:pt x="156990" y="419"/>
                </a:lnTo>
                <a:lnTo>
                  <a:pt x="167588" y="2550"/>
                </a:lnTo>
                <a:lnTo>
                  <a:pt x="177940" y="6229"/>
                </a:lnTo>
                <a:lnTo>
                  <a:pt x="187344" y="11429"/>
                </a:lnTo>
                <a:lnTo>
                  <a:pt x="195501" y="17994"/>
                </a:lnTo>
                <a:lnTo>
                  <a:pt x="202142" y="25669"/>
                </a:lnTo>
                <a:lnTo>
                  <a:pt x="206862" y="34190"/>
                </a:lnTo>
                <a:lnTo>
                  <a:pt x="209625" y="43323"/>
                </a:lnTo>
                <a:lnTo>
                  <a:pt x="210533" y="52725"/>
                </a:lnTo>
                <a:lnTo>
                  <a:pt x="209638" y="61957"/>
                </a:lnTo>
                <a:lnTo>
                  <a:pt x="207147" y="70790"/>
                </a:lnTo>
                <a:lnTo>
                  <a:pt x="203207" y="79025"/>
                </a:lnTo>
                <a:lnTo>
                  <a:pt x="197822" y="86410"/>
                </a:lnTo>
                <a:lnTo>
                  <a:pt x="191164" y="92912"/>
                </a:lnTo>
                <a:lnTo>
                  <a:pt x="184735" y="99204"/>
                </a:lnTo>
                <a:lnTo>
                  <a:pt x="181816" y="106219"/>
                </a:lnTo>
                <a:lnTo>
                  <a:pt x="183402" y="113551"/>
                </a:lnTo>
                <a:lnTo>
                  <a:pt x="187427" y="120448"/>
                </a:lnTo>
                <a:lnTo>
                  <a:pt x="192665" y="127014"/>
                </a:lnTo>
                <a:lnTo>
                  <a:pt x="198574" y="133495"/>
                </a:lnTo>
                <a:lnTo>
                  <a:pt x="204871" y="140031"/>
                </a:lnTo>
                <a:lnTo>
                  <a:pt x="210914" y="146833"/>
                </a:lnTo>
                <a:lnTo>
                  <a:pt x="215690" y="154207"/>
                </a:lnTo>
                <a:lnTo>
                  <a:pt x="218744" y="162258"/>
                </a:lnTo>
                <a:lnTo>
                  <a:pt x="219811" y="170607"/>
                </a:lnTo>
                <a:lnTo>
                  <a:pt x="218559" y="178522"/>
                </a:lnTo>
                <a:lnTo>
                  <a:pt x="215042" y="185615"/>
                </a:lnTo>
                <a:lnTo>
                  <a:pt x="209445" y="191680"/>
                </a:lnTo>
                <a:lnTo>
                  <a:pt x="201885" y="196530"/>
                </a:lnTo>
                <a:lnTo>
                  <a:pt x="192615" y="200196"/>
                </a:lnTo>
                <a:lnTo>
                  <a:pt x="181818" y="202861"/>
                </a:lnTo>
                <a:lnTo>
                  <a:pt x="169524" y="204748"/>
                </a:lnTo>
                <a:lnTo>
                  <a:pt x="155885" y="206062"/>
                </a:lnTo>
                <a:lnTo>
                  <a:pt x="141152" y="206965"/>
                </a:lnTo>
                <a:lnTo>
                  <a:pt x="125584" y="207580"/>
                </a:lnTo>
                <a:lnTo>
                  <a:pt x="109414" y="207996"/>
                </a:lnTo>
                <a:lnTo>
                  <a:pt x="92979" y="208277"/>
                </a:lnTo>
                <a:lnTo>
                  <a:pt x="76719" y="208466"/>
                </a:lnTo>
                <a:lnTo>
                  <a:pt x="60876" y="208593"/>
                </a:lnTo>
                <a:lnTo>
                  <a:pt x="46085" y="208678"/>
                </a:lnTo>
                <a:lnTo>
                  <a:pt x="32014" y="208744"/>
                </a:lnTo>
                <a:lnTo>
                  <a:pt x="17433" y="208798"/>
                </a:lnTo>
                <a:lnTo>
                  <a:pt x="0" y="20884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7" name="Group 56"/>
          <p:cNvGrpSpPr/>
          <p:nvPr/>
        </p:nvGrpSpPr>
        <p:grpSpPr>
          <a:xfrm>
            <a:off x="5975232" y="1989886"/>
            <a:ext cx="141826" cy="252685"/>
            <a:chOff x="5975232" y="1989886"/>
            <a:chExt cx="141826" cy="252685"/>
          </a:xfrm>
        </p:grpSpPr>
        <p:sp>
          <p:nvSpPr>
            <p:cNvPr id="55" name="Freeform 54"/>
            <p:cNvSpPr/>
            <p:nvPr/>
          </p:nvSpPr>
          <p:spPr>
            <a:xfrm>
              <a:off x="6065467" y="1989886"/>
              <a:ext cx="9477" cy="252685"/>
            </a:xfrm>
            <a:custGeom>
              <a:avLst/>
              <a:gdLst/>
              <a:ahLst/>
              <a:cxnLst/>
              <a:rect l="0" t="0" r="0" b="0"/>
              <a:pathLst>
                <a:path w="9477" h="252685">
                  <a:moveTo>
                    <a:pt x="9476" y="0"/>
                  </a:moveTo>
                  <a:lnTo>
                    <a:pt x="6609" y="8868"/>
                  </a:lnTo>
                  <a:lnTo>
                    <a:pt x="4466" y="17855"/>
                  </a:lnTo>
                  <a:lnTo>
                    <a:pt x="2864" y="27850"/>
                  </a:lnTo>
                  <a:lnTo>
                    <a:pt x="1683" y="38831"/>
                  </a:lnTo>
                  <a:lnTo>
                    <a:pt x="835" y="50642"/>
                  </a:lnTo>
                  <a:lnTo>
                    <a:pt x="242" y="63101"/>
                  </a:lnTo>
                  <a:lnTo>
                    <a:pt x="0" y="76038"/>
                  </a:lnTo>
                  <a:lnTo>
                    <a:pt x="365" y="89319"/>
                  </a:lnTo>
                  <a:lnTo>
                    <a:pt x="1420" y="102846"/>
                  </a:lnTo>
                  <a:lnTo>
                    <a:pt x="2941" y="116706"/>
                  </a:lnTo>
                  <a:lnTo>
                    <a:pt x="4501" y="131157"/>
                  </a:lnTo>
                  <a:lnTo>
                    <a:pt x="5844" y="146285"/>
                  </a:lnTo>
                  <a:lnTo>
                    <a:pt x="6897" y="161869"/>
                  </a:lnTo>
                  <a:lnTo>
                    <a:pt x="7679" y="177484"/>
                  </a:lnTo>
                  <a:lnTo>
                    <a:pt x="8240" y="192859"/>
                  </a:lnTo>
                  <a:lnTo>
                    <a:pt x="8633" y="207318"/>
                  </a:lnTo>
                  <a:lnTo>
                    <a:pt x="8949" y="221120"/>
                  </a:lnTo>
                  <a:lnTo>
                    <a:pt x="9213" y="235476"/>
                  </a:lnTo>
                  <a:lnTo>
                    <a:pt x="9476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975232" y="2053057"/>
              <a:ext cx="141826" cy="101076"/>
            </a:xfrm>
            <a:custGeom>
              <a:avLst/>
              <a:gdLst/>
              <a:ahLst/>
              <a:cxnLst/>
              <a:rect l="0" t="0" r="0" b="0"/>
              <a:pathLst>
                <a:path w="141826" h="101076">
                  <a:moveTo>
                    <a:pt x="141825" y="42114"/>
                  </a:moveTo>
                  <a:lnTo>
                    <a:pt x="133023" y="45114"/>
                  </a:lnTo>
                  <a:lnTo>
                    <a:pt x="124676" y="48537"/>
                  </a:lnTo>
                  <a:lnTo>
                    <a:pt x="115973" y="52728"/>
                  </a:lnTo>
                  <a:lnTo>
                    <a:pt x="106680" y="57456"/>
                  </a:lnTo>
                  <a:lnTo>
                    <a:pt x="96536" y="62289"/>
                  </a:lnTo>
                  <a:lnTo>
                    <a:pt x="85500" y="66970"/>
                  </a:lnTo>
                  <a:lnTo>
                    <a:pt x="74006" y="71579"/>
                  </a:lnTo>
                  <a:lnTo>
                    <a:pt x="62832" y="76430"/>
                  </a:lnTo>
                  <a:lnTo>
                    <a:pt x="52392" y="81687"/>
                  </a:lnTo>
                  <a:lnTo>
                    <a:pt x="42588" y="87199"/>
                  </a:lnTo>
                  <a:lnTo>
                    <a:pt x="33010" y="92600"/>
                  </a:lnTo>
                  <a:lnTo>
                    <a:pt x="23389" y="97645"/>
                  </a:lnTo>
                  <a:lnTo>
                    <a:pt x="13950" y="101075"/>
                  </a:lnTo>
                  <a:lnTo>
                    <a:pt x="6213" y="100259"/>
                  </a:lnTo>
                  <a:lnTo>
                    <a:pt x="1697" y="95022"/>
                  </a:lnTo>
                  <a:lnTo>
                    <a:pt x="0" y="87688"/>
                  </a:lnTo>
                  <a:lnTo>
                    <a:pt x="55" y="78990"/>
                  </a:lnTo>
                  <a:lnTo>
                    <a:pt x="849" y="68689"/>
                  </a:lnTo>
                  <a:lnTo>
                    <a:pt x="1792" y="56742"/>
                  </a:lnTo>
                  <a:lnTo>
                    <a:pt x="2637" y="44111"/>
                  </a:lnTo>
                  <a:lnTo>
                    <a:pt x="3397" y="31369"/>
                  </a:lnTo>
                  <a:lnTo>
                    <a:pt x="4132" y="17397"/>
                  </a:lnTo>
                  <a:lnTo>
                    <a:pt x="495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1200248" y="177827"/>
            <a:ext cx="694882" cy="685510"/>
            <a:chOff x="1200248" y="177827"/>
            <a:chExt cx="694882" cy="685510"/>
          </a:xfrm>
        </p:grpSpPr>
        <p:sp>
          <p:nvSpPr>
            <p:cNvPr id="58" name="Freeform 57"/>
            <p:cNvSpPr/>
            <p:nvPr/>
          </p:nvSpPr>
          <p:spPr>
            <a:xfrm>
              <a:off x="1200248" y="421139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117474" y="2867"/>
                  </a:lnTo>
                  <a:lnTo>
                    <a:pt x="108487" y="5009"/>
                  </a:lnTo>
                  <a:lnTo>
                    <a:pt x="98492" y="6612"/>
                  </a:lnTo>
                  <a:lnTo>
                    <a:pt x="87511" y="7793"/>
                  </a:lnTo>
                  <a:lnTo>
                    <a:pt x="75700" y="8641"/>
                  </a:lnTo>
                  <a:lnTo>
                    <a:pt x="63255" y="9239"/>
                  </a:lnTo>
                  <a:lnTo>
                    <a:pt x="50760" y="9654"/>
                  </a:lnTo>
                  <a:lnTo>
                    <a:pt x="37837" y="9984"/>
                  </a:lnTo>
                  <a:lnTo>
                    <a:pt x="22236" y="1025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231834" y="490146"/>
              <a:ext cx="136871" cy="4694"/>
            </a:xfrm>
            <a:custGeom>
              <a:avLst/>
              <a:gdLst/>
              <a:ahLst/>
              <a:cxnLst/>
              <a:rect l="0" t="0" r="0" b="0"/>
              <a:pathLst>
                <a:path w="136871" h="4694">
                  <a:moveTo>
                    <a:pt x="136870" y="4693"/>
                  </a:moveTo>
                  <a:lnTo>
                    <a:pt x="125202" y="4626"/>
                  </a:lnTo>
                  <a:lnTo>
                    <a:pt x="114713" y="3986"/>
                  </a:lnTo>
                  <a:lnTo>
                    <a:pt x="104412" y="2698"/>
                  </a:lnTo>
                  <a:lnTo>
                    <a:pt x="94110" y="1184"/>
                  </a:lnTo>
                  <a:lnTo>
                    <a:pt x="83767" y="164"/>
                  </a:lnTo>
                  <a:lnTo>
                    <a:pt x="73377" y="0"/>
                  </a:lnTo>
                  <a:lnTo>
                    <a:pt x="62826" y="560"/>
                  </a:lnTo>
                  <a:lnTo>
                    <a:pt x="50528" y="1456"/>
                  </a:lnTo>
                  <a:lnTo>
                    <a:pt x="32049" y="2770"/>
                  </a:lnTo>
                  <a:lnTo>
                    <a:pt x="0" y="469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505575" y="177827"/>
              <a:ext cx="240610" cy="241167"/>
            </a:xfrm>
            <a:custGeom>
              <a:avLst/>
              <a:gdLst/>
              <a:ahLst/>
              <a:cxnLst/>
              <a:rect l="0" t="0" r="0" b="0"/>
              <a:pathLst>
                <a:path w="240610" h="241167">
                  <a:moveTo>
                    <a:pt x="84228" y="32742"/>
                  </a:moveTo>
                  <a:lnTo>
                    <a:pt x="87296" y="24075"/>
                  </a:lnTo>
                  <a:lnTo>
                    <a:pt x="91358" y="17009"/>
                  </a:lnTo>
                  <a:lnTo>
                    <a:pt x="96856" y="10912"/>
                  </a:lnTo>
                  <a:lnTo>
                    <a:pt x="103788" y="5857"/>
                  </a:lnTo>
                  <a:lnTo>
                    <a:pt x="112234" y="2291"/>
                  </a:lnTo>
                  <a:lnTo>
                    <a:pt x="122080" y="343"/>
                  </a:lnTo>
                  <a:lnTo>
                    <a:pt x="132918" y="0"/>
                  </a:lnTo>
                  <a:lnTo>
                    <a:pt x="144172" y="1282"/>
                  </a:lnTo>
                  <a:lnTo>
                    <a:pt x="155460" y="4041"/>
                  </a:lnTo>
                  <a:lnTo>
                    <a:pt x="166137" y="8332"/>
                  </a:lnTo>
                  <a:lnTo>
                    <a:pt x="175241" y="14486"/>
                  </a:lnTo>
                  <a:lnTo>
                    <a:pt x="182386" y="22509"/>
                  </a:lnTo>
                  <a:lnTo>
                    <a:pt x="187368" y="31979"/>
                  </a:lnTo>
                  <a:lnTo>
                    <a:pt x="189903" y="42245"/>
                  </a:lnTo>
                  <a:lnTo>
                    <a:pt x="190090" y="52846"/>
                  </a:lnTo>
                  <a:lnTo>
                    <a:pt x="188303" y="63385"/>
                  </a:lnTo>
                  <a:lnTo>
                    <a:pt x="184987" y="73455"/>
                  </a:lnTo>
                  <a:lnTo>
                    <a:pt x="180538" y="82885"/>
                  </a:lnTo>
                  <a:lnTo>
                    <a:pt x="175116" y="91538"/>
                  </a:lnTo>
                  <a:lnTo>
                    <a:pt x="168654" y="99212"/>
                  </a:lnTo>
                  <a:lnTo>
                    <a:pt x="161276" y="105885"/>
                  </a:lnTo>
                  <a:lnTo>
                    <a:pt x="155887" y="111328"/>
                  </a:lnTo>
                  <a:lnTo>
                    <a:pt x="155774" y="115284"/>
                  </a:lnTo>
                  <a:lnTo>
                    <a:pt x="159591" y="118228"/>
                  </a:lnTo>
                  <a:lnTo>
                    <a:pt x="165853" y="120961"/>
                  </a:lnTo>
                  <a:lnTo>
                    <a:pt x="173640" y="124172"/>
                  </a:lnTo>
                  <a:lnTo>
                    <a:pt x="182387" y="128141"/>
                  </a:lnTo>
                  <a:lnTo>
                    <a:pt x="191583" y="132866"/>
                  </a:lnTo>
                  <a:lnTo>
                    <a:pt x="200702" y="138224"/>
                  </a:lnTo>
                  <a:lnTo>
                    <a:pt x="209471" y="144075"/>
                  </a:lnTo>
                  <a:lnTo>
                    <a:pt x="217670" y="150454"/>
                  </a:lnTo>
                  <a:lnTo>
                    <a:pt x="225035" y="157563"/>
                  </a:lnTo>
                  <a:lnTo>
                    <a:pt x="231495" y="165455"/>
                  </a:lnTo>
                  <a:lnTo>
                    <a:pt x="236664" y="174043"/>
                  </a:lnTo>
                  <a:lnTo>
                    <a:pt x="239782" y="183185"/>
                  </a:lnTo>
                  <a:lnTo>
                    <a:pt x="240609" y="192734"/>
                  </a:lnTo>
                  <a:lnTo>
                    <a:pt x="239045" y="202248"/>
                  </a:lnTo>
                  <a:lnTo>
                    <a:pt x="234880" y="211022"/>
                  </a:lnTo>
                  <a:lnTo>
                    <a:pt x="228258" y="218730"/>
                  </a:lnTo>
                  <a:lnTo>
                    <a:pt x="219423" y="225225"/>
                  </a:lnTo>
                  <a:lnTo>
                    <a:pt x="208535" y="230371"/>
                  </a:lnTo>
                  <a:lnTo>
                    <a:pt x="195887" y="234239"/>
                  </a:lnTo>
                  <a:lnTo>
                    <a:pt x="182009" y="237042"/>
                  </a:lnTo>
                  <a:lnTo>
                    <a:pt x="167556" y="239023"/>
                  </a:lnTo>
                  <a:lnTo>
                    <a:pt x="152951" y="240394"/>
                  </a:lnTo>
                  <a:lnTo>
                    <a:pt x="138383" y="241166"/>
                  </a:lnTo>
                  <a:lnTo>
                    <a:pt x="123916" y="241161"/>
                  </a:lnTo>
                  <a:lnTo>
                    <a:pt x="109558" y="240343"/>
                  </a:lnTo>
                  <a:lnTo>
                    <a:pt x="95458" y="238811"/>
                  </a:lnTo>
                  <a:lnTo>
                    <a:pt x="81903" y="236712"/>
                  </a:lnTo>
                  <a:lnTo>
                    <a:pt x="69007" y="234198"/>
                  </a:lnTo>
                  <a:lnTo>
                    <a:pt x="56790" y="231731"/>
                  </a:lnTo>
                  <a:lnTo>
                    <a:pt x="43852" y="229947"/>
                  </a:lnTo>
                  <a:lnTo>
                    <a:pt x="26820" y="229809"/>
                  </a:lnTo>
                  <a:lnTo>
                    <a:pt x="0" y="2327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495046" y="463253"/>
              <a:ext cx="305328" cy="21058"/>
            </a:xfrm>
            <a:custGeom>
              <a:avLst/>
              <a:gdLst/>
              <a:ahLst/>
              <a:cxnLst/>
              <a:rect l="0" t="0" r="0" b="0"/>
              <a:pathLst>
                <a:path w="305328" h="21058">
                  <a:moveTo>
                    <a:pt x="305327" y="0"/>
                  </a:moveTo>
                  <a:lnTo>
                    <a:pt x="296458" y="2867"/>
                  </a:lnTo>
                  <a:lnTo>
                    <a:pt x="287471" y="5009"/>
                  </a:lnTo>
                  <a:lnTo>
                    <a:pt x="277476" y="6612"/>
                  </a:lnTo>
                  <a:lnTo>
                    <a:pt x="266495" y="7793"/>
                  </a:lnTo>
                  <a:lnTo>
                    <a:pt x="254684" y="8641"/>
                  </a:lnTo>
                  <a:lnTo>
                    <a:pt x="242225" y="9239"/>
                  </a:lnTo>
                  <a:lnTo>
                    <a:pt x="229288" y="9653"/>
                  </a:lnTo>
                  <a:lnTo>
                    <a:pt x="216007" y="9937"/>
                  </a:lnTo>
                  <a:lnTo>
                    <a:pt x="202485" y="10131"/>
                  </a:lnTo>
                  <a:lnTo>
                    <a:pt x="188797" y="10262"/>
                  </a:lnTo>
                  <a:lnTo>
                    <a:pt x="174995" y="10350"/>
                  </a:lnTo>
                  <a:lnTo>
                    <a:pt x="161116" y="10409"/>
                  </a:lnTo>
                  <a:lnTo>
                    <a:pt x="147184" y="10449"/>
                  </a:lnTo>
                  <a:lnTo>
                    <a:pt x="133218" y="10475"/>
                  </a:lnTo>
                  <a:lnTo>
                    <a:pt x="119232" y="10498"/>
                  </a:lnTo>
                  <a:lnTo>
                    <a:pt x="105399" y="10682"/>
                  </a:lnTo>
                  <a:lnTo>
                    <a:pt x="92030" y="11339"/>
                  </a:lnTo>
                  <a:lnTo>
                    <a:pt x="79260" y="12593"/>
                  </a:lnTo>
                  <a:lnTo>
                    <a:pt x="66930" y="14257"/>
                  </a:lnTo>
                  <a:lnTo>
                    <a:pt x="53160" y="16087"/>
                  </a:lnTo>
                  <a:lnTo>
                    <a:pt x="33387" y="1824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568746" y="621181"/>
              <a:ext cx="10529" cy="200042"/>
            </a:xfrm>
            <a:custGeom>
              <a:avLst/>
              <a:gdLst/>
              <a:ahLst/>
              <a:cxnLst/>
              <a:rect l="0" t="0" r="0" b="0"/>
              <a:pathLst>
                <a:path w="10529" h="200042">
                  <a:moveTo>
                    <a:pt x="10528" y="0"/>
                  </a:moveTo>
                  <a:lnTo>
                    <a:pt x="10528" y="14669"/>
                  </a:lnTo>
                  <a:lnTo>
                    <a:pt x="10528" y="28580"/>
                  </a:lnTo>
                  <a:lnTo>
                    <a:pt x="10528" y="43073"/>
                  </a:lnTo>
                  <a:lnTo>
                    <a:pt x="10528" y="58102"/>
                  </a:lnTo>
                  <a:lnTo>
                    <a:pt x="10528" y="73279"/>
                  </a:lnTo>
                  <a:lnTo>
                    <a:pt x="10528" y="88345"/>
                  </a:lnTo>
                  <a:lnTo>
                    <a:pt x="10528" y="103210"/>
                  </a:lnTo>
                  <a:lnTo>
                    <a:pt x="10528" y="117870"/>
                  </a:lnTo>
                  <a:lnTo>
                    <a:pt x="10523" y="132344"/>
                  </a:lnTo>
                  <a:lnTo>
                    <a:pt x="10322" y="146259"/>
                  </a:lnTo>
                  <a:lnTo>
                    <a:pt x="9420" y="160315"/>
                  </a:lnTo>
                  <a:lnTo>
                    <a:pt x="6622" y="176867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630957" y="591102"/>
              <a:ext cx="264173" cy="272235"/>
            </a:xfrm>
            <a:custGeom>
              <a:avLst/>
              <a:gdLst/>
              <a:ahLst/>
              <a:cxnLst/>
              <a:rect l="0" t="0" r="0" b="0"/>
              <a:pathLst>
                <a:path w="264173" h="272235">
                  <a:moveTo>
                    <a:pt x="22017" y="40607"/>
                  </a:moveTo>
                  <a:lnTo>
                    <a:pt x="25018" y="31873"/>
                  </a:lnTo>
                  <a:lnTo>
                    <a:pt x="28440" y="24167"/>
                  </a:lnTo>
                  <a:lnTo>
                    <a:pt x="32641" y="16778"/>
                  </a:lnTo>
                  <a:lnTo>
                    <a:pt x="37714" y="10035"/>
                  </a:lnTo>
                  <a:lnTo>
                    <a:pt x="43843" y="4802"/>
                  </a:lnTo>
                  <a:lnTo>
                    <a:pt x="51022" y="1440"/>
                  </a:lnTo>
                  <a:lnTo>
                    <a:pt x="58937" y="0"/>
                  </a:lnTo>
                  <a:lnTo>
                    <a:pt x="67083" y="471"/>
                  </a:lnTo>
                  <a:lnTo>
                    <a:pt x="75146" y="2646"/>
                  </a:lnTo>
                  <a:lnTo>
                    <a:pt x="82844" y="6359"/>
                  </a:lnTo>
                  <a:lnTo>
                    <a:pt x="89861" y="11584"/>
                  </a:lnTo>
                  <a:lnTo>
                    <a:pt x="96096" y="18171"/>
                  </a:lnTo>
                  <a:lnTo>
                    <a:pt x="101621" y="26032"/>
                  </a:lnTo>
                  <a:lnTo>
                    <a:pt x="106574" y="35211"/>
                  </a:lnTo>
                  <a:lnTo>
                    <a:pt x="111091" y="45608"/>
                  </a:lnTo>
                  <a:lnTo>
                    <a:pt x="115126" y="57013"/>
                  </a:lnTo>
                  <a:lnTo>
                    <a:pt x="118466" y="69193"/>
                  </a:lnTo>
                  <a:lnTo>
                    <a:pt x="121042" y="81936"/>
                  </a:lnTo>
                  <a:lnTo>
                    <a:pt x="122773" y="94916"/>
                  </a:lnTo>
                  <a:lnTo>
                    <a:pt x="123485" y="107703"/>
                  </a:lnTo>
                  <a:lnTo>
                    <a:pt x="123184" y="120080"/>
                  </a:lnTo>
                  <a:lnTo>
                    <a:pt x="122017" y="132018"/>
                  </a:lnTo>
                  <a:lnTo>
                    <a:pt x="120170" y="143575"/>
                  </a:lnTo>
                  <a:lnTo>
                    <a:pt x="117814" y="154828"/>
                  </a:lnTo>
                  <a:lnTo>
                    <a:pt x="114929" y="165692"/>
                  </a:lnTo>
                  <a:lnTo>
                    <a:pt x="111315" y="175922"/>
                  </a:lnTo>
                  <a:lnTo>
                    <a:pt x="106916" y="185431"/>
                  </a:lnTo>
                  <a:lnTo>
                    <a:pt x="101657" y="194122"/>
                  </a:lnTo>
                  <a:lnTo>
                    <a:pt x="95370" y="201815"/>
                  </a:lnTo>
                  <a:lnTo>
                    <a:pt x="88063" y="208498"/>
                  </a:lnTo>
                  <a:lnTo>
                    <a:pt x="79885" y="213987"/>
                  </a:lnTo>
                  <a:lnTo>
                    <a:pt x="71025" y="217850"/>
                  </a:lnTo>
                  <a:lnTo>
                    <a:pt x="61663" y="220000"/>
                  </a:lnTo>
                  <a:lnTo>
                    <a:pt x="52107" y="220477"/>
                  </a:lnTo>
                  <a:lnTo>
                    <a:pt x="42773" y="219286"/>
                  </a:lnTo>
                  <a:lnTo>
                    <a:pt x="33872" y="216592"/>
                  </a:lnTo>
                  <a:lnTo>
                    <a:pt x="25591" y="212513"/>
                  </a:lnTo>
                  <a:lnTo>
                    <a:pt x="18175" y="207035"/>
                  </a:lnTo>
                  <a:lnTo>
                    <a:pt x="11678" y="200279"/>
                  </a:lnTo>
                  <a:lnTo>
                    <a:pt x="6314" y="192473"/>
                  </a:lnTo>
                  <a:lnTo>
                    <a:pt x="2533" y="183863"/>
                  </a:lnTo>
                  <a:lnTo>
                    <a:pt x="440" y="174670"/>
                  </a:lnTo>
                  <a:lnTo>
                    <a:pt x="0" y="165227"/>
                  </a:lnTo>
                  <a:lnTo>
                    <a:pt x="1216" y="155968"/>
                  </a:lnTo>
                  <a:lnTo>
                    <a:pt x="3927" y="147127"/>
                  </a:lnTo>
                  <a:lnTo>
                    <a:pt x="8016" y="139225"/>
                  </a:lnTo>
                  <a:lnTo>
                    <a:pt x="13501" y="133129"/>
                  </a:lnTo>
                  <a:lnTo>
                    <a:pt x="20263" y="129148"/>
                  </a:lnTo>
                  <a:lnTo>
                    <a:pt x="28072" y="127273"/>
                  </a:lnTo>
                  <a:lnTo>
                    <a:pt x="36684" y="127444"/>
                  </a:lnTo>
                  <a:lnTo>
                    <a:pt x="45883" y="129409"/>
                  </a:lnTo>
                  <a:lnTo>
                    <a:pt x="55500" y="132809"/>
                  </a:lnTo>
                  <a:lnTo>
                    <a:pt x="65408" y="137292"/>
                  </a:lnTo>
                  <a:lnTo>
                    <a:pt x="75516" y="142558"/>
                  </a:lnTo>
                  <a:lnTo>
                    <a:pt x="85762" y="148378"/>
                  </a:lnTo>
                  <a:lnTo>
                    <a:pt x="96101" y="154583"/>
                  </a:lnTo>
                  <a:lnTo>
                    <a:pt x="106497" y="161057"/>
                  </a:lnTo>
                  <a:lnTo>
                    <a:pt x="116767" y="167878"/>
                  </a:lnTo>
                  <a:lnTo>
                    <a:pt x="126591" y="175297"/>
                  </a:lnTo>
                  <a:lnTo>
                    <a:pt x="135837" y="183398"/>
                  </a:lnTo>
                  <a:lnTo>
                    <a:pt x="144860" y="191958"/>
                  </a:lnTo>
                  <a:lnTo>
                    <a:pt x="154372" y="200550"/>
                  </a:lnTo>
                  <a:lnTo>
                    <a:pt x="164739" y="208922"/>
                  </a:lnTo>
                  <a:lnTo>
                    <a:pt x="175993" y="217001"/>
                  </a:lnTo>
                  <a:lnTo>
                    <a:pt x="188005" y="224806"/>
                  </a:lnTo>
                  <a:lnTo>
                    <a:pt x="200594" y="232383"/>
                  </a:lnTo>
                  <a:lnTo>
                    <a:pt x="213191" y="239679"/>
                  </a:lnTo>
                  <a:lnTo>
                    <a:pt x="226196" y="247346"/>
                  </a:lnTo>
                  <a:lnTo>
                    <a:pt x="241867" y="257180"/>
                  </a:lnTo>
                  <a:lnTo>
                    <a:pt x="264172" y="2722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1305533" y="1242362"/>
            <a:ext cx="652768" cy="598354"/>
            <a:chOff x="1305533" y="1242362"/>
            <a:chExt cx="652768" cy="598354"/>
          </a:xfrm>
        </p:grpSpPr>
        <p:sp>
          <p:nvSpPr>
            <p:cNvPr id="65" name="Freeform 64"/>
            <p:cNvSpPr/>
            <p:nvPr/>
          </p:nvSpPr>
          <p:spPr>
            <a:xfrm>
              <a:off x="1305533" y="1452932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93617" y="2934"/>
                  </a:lnTo>
                  <a:lnTo>
                    <a:pt x="83128" y="5716"/>
                  </a:lnTo>
                  <a:lnTo>
                    <a:pt x="72827" y="8611"/>
                  </a:lnTo>
                  <a:lnTo>
                    <a:pt x="62403" y="11490"/>
                  </a:lnTo>
                  <a:lnTo>
                    <a:pt x="50233" y="14319"/>
                  </a:lnTo>
                  <a:lnTo>
                    <a:pt x="31890" y="1734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326590" y="1526632"/>
              <a:ext cx="126343" cy="31586"/>
            </a:xfrm>
            <a:custGeom>
              <a:avLst/>
              <a:gdLst/>
              <a:ahLst/>
              <a:cxnLst/>
              <a:rect l="0" t="0" r="0" b="0"/>
              <a:pathLst>
                <a:path w="126343" h="31586">
                  <a:moveTo>
                    <a:pt x="126342" y="0"/>
                  </a:moveTo>
                  <a:lnTo>
                    <a:pt x="117541" y="2934"/>
                  </a:lnTo>
                  <a:lnTo>
                    <a:pt x="109194" y="5716"/>
                  </a:lnTo>
                  <a:lnTo>
                    <a:pt x="100495" y="8615"/>
                  </a:lnTo>
                  <a:lnTo>
                    <a:pt x="91375" y="11656"/>
                  </a:lnTo>
                  <a:lnTo>
                    <a:pt x="81880" y="14821"/>
                  </a:lnTo>
                  <a:lnTo>
                    <a:pt x="72087" y="18080"/>
                  </a:lnTo>
                  <a:lnTo>
                    <a:pt x="61951" y="21257"/>
                  </a:lnTo>
                  <a:lnTo>
                    <a:pt x="49983" y="24345"/>
                  </a:lnTo>
                  <a:lnTo>
                    <a:pt x="31780" y="2761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737202" y="1242362"/>
              <a:ext cx="21058" cy="231628"/>
            </a:xfrm>
            <a:custGeom>
              <a:avLst/>
              <a:gdLst/>
              <a:ahLst/>
              <a:cxnLst/>
              <a:rect l="0" t="0" r="0" b="0"/>
              <a:pathLst>
                <a:path w="21058" h="231628">
                  <a:moveTo>
                    <a:pt x="0" y="0"/>
                  </a:moveTo>
                  <a:lnTo>
                    <a:pt x="67" y="14535"/>
                  </a:lnTo>
                  <a:lnTo>
                    <a:pt x="707" y="27166"/>
                  </a:lnTo>
                  <a:lnTo>
                    <a:pt x="1999" y="39075"/>
                  </a:lnTo>
                  <a:lnTo>
                    <a:pt x="3686" y="50730"/>
                  </a:lnTo>
                  <a:lnTo>
                    <a:pt x="5354" y="62570"/>
                  </a:lnTo>
                  <a:lnTo>
                    <a:pt x="6772" y="74811"/>
                  </a:lnTo>
                  <a:lnTo>
                    <a:pt x="8043" y="87479"/>
                  </a:lnTo>
                  <a:lnTo>
                    <a:pt x="9502" y="100518"/>
                  </a:lnTo>
                  <a:lnTo>
                    <a:pt x="11330" y="113847"/>
                  </a:lnTo>
                  <a:lnTo>
                    <a:pt x="13388" y="127391"/>
                  </a:lnTo>
                  <a:lnTo>
                    <a:pt x="15316" y="141089"/>
                  </a:lnTo>
                  <a:lnTo>
                    <a:pt x="16910" y="154887"/>
                  </a:lnTo>
                  <a:lnTo>
                    <a:pt x="18135" y="168529"/>
                  </a:lnTo>
                  <a:lnTo>
                    <a:pt x="19165" y="183108"/>
                  </a:lnTo>
                  <a:lnTo>
                    <a:pt x="20088" y="202142"/>
                  </a:lnTo>
                  <a:lnTo>
                    <a:pt x="21057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639354" y="1263419"/>
              <a:ext cx="118906" cy="135646"/>
            </a:xfrm>
            <a:custGeom>
              <a:avLst/>
              <a:gdLst/>
              <a:ahLst/>
              <a:cxnLst/>
              <a:rect l="0" t="0" r="0" b="0"/>
              <a:pathLst>
                <a:path w="118906" h="135646">
                  <a:moveTo>
                    <a:pt x="118905" y="94757"/>
                  </a:moveTo>
                  <a:lnTo>
                    <a:pt x="110103" y="97757"/>
                  </a:lnTo>
                  <a:lnTo>
                    <a:pt x="101756" y="101180"/>
                  </a:lnTo>
                  <a:lnTo>
                    <a:pt x="93058" y="105376"/>
                  </a:lnTo>
                  <a:lnTo>
                    <a:pt x="83937" y="110276"/>
                  </a:lnTo>
                  <a:lnTo>
                    <a:pt x="74442" y="115758"/>
                  </a:lnTo>
                  <a:lnTo>
                    <a:pt x="64650" y="121674"/>
                  </a:lnTo>
                  <a:lnTo>
                    <a:pt x="54636" y="127417"/>
                  </a:lnTo>
                  <a:lnTo>
                    <a:pt x="44462" y="131971"/>
                  </a:lnTo>
                  <a:lnTo>
                    <a:pt x="34190" y="134862"/>
                  </a:lnTo>
                  <a:lnTo>
                    <a:pt x="24344" y="135645"/>
                  </a:lnTo>
                  <a:lnTo>
                    <a:pt x="15871" y="133668"/>
                  </a:lnTo>
                  <a:lnTo>
                    <a:pt x="9182" y="128855"/>
                  </a:lnTo>
                  <a:lnTo>
                    <a:pt x="4353" y="121742"/>
                  </a:lnTo>
                  <a:lnTo>
                    <a:pt x="1395" y="113157"/>
                  </a:lnTo>
                  <a:lnTo>
                    <a:pt x="106" y="103722"/>
                  </a:lnTo>
                  <a:lnTo>
                    <a:pt x="0" y="93647"/>
                  </a:lnTo>
                  <a:lnTo>
                    <a:pt x="443" y="82834"/>
                  </a:lnTo>
                  <a:lnTo>
                    <a:pt x="1031" y="71277"/>
                  </a:lnTo>
                  <a:lnTo>
                    <a:pt x="1773" y="59296"/>
                  </a:lnTo>
                  <a:lnTo>
                    <a:pt x="3168" y="46087"/>
                  </a:lnTo>
                  <a:lnTo>
                    <a:pt x="6450" y="28252"/>
                  </a:lnTo>
                  <a:lnTo>
                    <a:pt x="1362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526632" y="1505575"/>
              <a:ext cx="379027" cy="52643"/>
            </a:xfrm>
            <a:custGeom>
              <a:avLst/>
              <a:gdLst/>
              <a:ahLst/>
              <a:cxnLst/>
              <a:rect l="0" t="0" r="0" b="0"/>
              <a:pathLst>
                <a:path w="379027" h="52643">
                  <a:moveTo>
                    <a:pt x="379026" y="0"/>
                  </a:moveTo>
                  <a:lnTo>
                    <a:pt x="370157" y="2933"/>
                  </a:lnTo>
                  <a:lnTo>
                    <a:pt x="361170" y="5716"/>
                  </a:lnTo>
                  <a:lnTo>
                    <a:pt x="351175" y="8611"/>
                  </a:lnTo>
                  <a:lnTo>
                    <a:pt x="340194" y="11478"/>
                  </a:lnTo>
                  <a:lnTo>
                    <a:pt x="328383" y="13995"/>
                  </a:lnTo>
                  <a:lnTo>
                    <a:pt x="315920" y="16006"/>
                  </a:lnTo>
                  <a:lnTo>
                    <a:pt x="302809" y="17518"/>
                  </a:lnTo>
                  <a:lnTo>
                    <a:pt x="288880" y="18613"/>
                  </a:lnTo>
                  <a:lnTo>
                    <a:pt x="274110" y="19390"/>
                  </a:lnTo>
                  <a:lnTo>
                    <a:pt x="258769" y="20099"/>
                  </a:lnTo>
                  <a:lnTo>
                    <a:pt x="243319" y="21116"/>
                  </a:lnTo>
                  <a:lnTo>
                    <a:pt x="228032" y="22615"/>
                  </a:lnTo>
                  <a:lnTo>
                    <a:pt x="212835" y="24437"/>
                  </a:lnTo>
                  <a:lnTo>
                    <a:pt x="197412" y="26200"/>
                  </a:lnTo>
                  <a:lnTo>
                    <a:pt x="181595" y="27684"/>
                  </a:lnTo>
                  <a:lnTo>
                    <a:pt x="165531" y="29001"/>
                  </a:lnTo>
                  <a:lnTo>
                    <a:pt x="149587" y="30492"/>
                  </a:lnTo>
                  <a:lnTo>
                    <a:pt x="133964" y="32346"/>
                  </a:lnTo>
                  <a:lnTo>
                    <a:pt x="118541" y="34592"/>
                  </a:lnTo>
                  <a:lnTo>
                    <a:pt x="102965" y="37178"/>
                  </a:lnTo>
                  <a:lnTo>
                    <a:pt x="87055" y="40028"/>
                  </a:lnTo>
                  <a:lnTo>
                    <a:pt x="71152" y="42919"/>
                  </a:lnTo>
                  <a:lnTo>
                    <a:pt x="54270" y="45779"/>
                  </a:lnTo>
                  <a:lnTo>
                    <a:pt x="32686" y="4885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674031" y="1631917"/>
              <a:ext cx="1" cy="189514"/>
            </a:xfrm>
            <a:custGeom>
              <a:avLst/>
              <a:gdLst/>
              <a:ahLst/>
              <a:cxnLst/>
              <a:rect l="0" t="0" r="0" b="0"/>
              <a:pathLst>
                <a:path w="1" h="189514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73"/>
                  </a:lnTo>
                  <a:lnTo>
                    <a:pt x="0" y="58102"/>
                  </a:lnTo>
                  <a:lnTo>
                    <a:pt x="0" y="73278"/>
                  </a:lnTo>
                  <a:lnTo>
                    <a:pt x="0" y="88345"/>
                  </a:lnTo>
                  <a:lnTo>
                    <a:pt x="0" y="103210"/>
                  </a:lnTo>
                  <a:lnTo>
                    <a:pt x="0" y="117870"/>
                  </a:lnTo>
                  <a:lnTo>
                    <a:pt x="0" y="132339"/>
                  </a:lnTo>
                  <a:lnTo>
                    <a:pt x="0" y="146053"/>
                  </a:lnTo>
                  <a:lnTo>
                    <a:pt x="0" y="159207"/>
                  </a:lnTo>
                  <a:lnTo>
                    <a:pt x="0" y="172960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737202" y="1612366"/>
              <a:ext cx="221099" cy="228350"/>
            </a:xfrm>
            <a:custGeom>
              <a:avLst/>
              <a:gdLst/>
              <a:ahLst/>
              <a:cxnLst/>
              <a:rect l="0" t="0" r="0" b="0"/>
              <a:pathLst>
                <a:path w="221099" h="228350">
                  <a:moveTo>
                    <a:pt x="0" y="40608"/>
                  </a:moveTo>
                  <a:lnTo>
                    <a:pt x="5867" y="31873"/>
                  </a:lnTo>
                  <a:lnTo>
                    <a:pt x="11432" y="24167"/>
                  </a:lnTo>
                  <a:lnTo>
                    <a:pt x="17240" y="16778"/>
                  </a:lnTo>
                  <a:lnTo>
                    <a:pt x="23666" y="10036"/>
                  </a:lnTo>
                  <a:lnTo>
                    <a:pt x="31293" y="4802"/>
                  </a:lnTo>
                  <a:lnTo>
                    <a:pt x="40318" y="1441"/>
                  </a:lnTo>
                  <a:lnTo>
                    <a:pt x="50299" y="0"/>
                  </a:lnTo>
                  <a:lnTo>
                    <a:pt x="60379" y="471"/>
                  </a:lnTo>
                  <a:lnTo>
                    <a:pt x="70037" y="2646"/>
                  </a:lnTo>
                  <a:lnTo>
                    <a:pt x="78959" y="6359"/>
                  </a:lnTo>
                  <a:lnTo>
                    <a:pt x="86872" y="11584"/>
                  </a:lnTo>
                  <a:lnTo>
                    <a:pt x="93740" y="18172"/>
                  </a:lnTo>
                  <a:lnTo>
                    <a:pt x="99537" y="26033"/>
                  </a:lnTo>
                  <a:lnTo>
                    <a:pt x="104148" y="35211"/>
                  </a:lnTo>
                  <a:lnTo>
                    <a:pt x="107625" y="45608"/>
                  </a:lnTo>
                  <a:lnTo>
                    <a:pt x="110149" y="57013"/>
                  </a:lnTo>
                  <a:lnTo>
                    <a:pt x="111936" y="69193"/>
                  </a:lnTo>
                  <a:lnTo>
                    <a:pt x="113174" y="81936"/>
                  </a:lnTo>
                  <a:lnTo>
                    <a:pt x="113854" y="94916"/>
                  </a:lnTo>
                  <a:lnTo>
                    <a:pt x="113788" y="107704"/>
                  </a:lnTo>
                  <a:lnTo>
                    <a:pt x="112928" y="120081"/>
                  </a:lnTo>
                  <a:lnTo>
                    <a:pt x="111369" y="132018"/>
                  </a:lnTo>
                  <a:lnTo>
                    <a:pt x="109250" y="143575"/>
                  </a:lnTo>
                  <a:lnTo>
                    <a:pt x="106710" y="154829"/>
                  </a:lnTo>
                  <a:lnTo>
                    <a:pt x="103699" y="165692"/>
                  </a:lnTo>
                  <a:lnTo>
                    <a:pt x="100000" y="175922"/>
                  </a:lnTo>
                  <a:lnTo>
                    <a:pt x="95544" y="185436"/>
                  </a:lnTo>
                  <a:lnTo>
                    <a:pt x="90246" y="194300"/>
                  </a:lnTo>
                  <a:lnTo>
                    <a:pt x="83933" y="202641"/>
                  </a:lnTo>
                  <a:lnTo>
                    <a:pt x="76609" y="210573"/>
                  </a:lnTo>
                  <a:lnTo>
                    <a:pt x="68420" y="217714"/>
                  </a:lnTo>
                  <a:lnTo>
                    <a:pt x="59552" y="223226"/>
                  </a:lnTo>
                  <a:lnTo>
                    <a:pt x="50185" y="226778"/>
                  </a:lnTo>
                  <a:lnTo>
                    <a:pt x="40626" y="228349"/>
                  </a:lnTo>
                  <a:lnTo>
                    <a:pt x="31289" y="227965"/>
                  </a:lnTo>
                  <a:lnTo>
                    <a:pt x="22396" y="225849"/>
                  </a:lnTo>
                  <a:lnTo>
                    <a:pt x="14459" y="222175"/>
                  </a:lnTo>
                  <a:lnTo>
                    <a:pt x="8339" y="216977"/>
                  </a:lnTo>
                  <a:lnTo>
                    <a:pt x="4343" y="210412"/>
                  </a:lnTo>
                  <a:lnTo>
                    <a:pt x="2457" y="202735"/>
                  </a:lnTo>
                  <a:lnTo>
                    <a:pt x="2622" y="194213"/>
                  </a:lnTo>
                  <a:lnTo>
                    <a:pt x="4591" y="185088"/>
                  </a:lnTo>
                  <a:lnTo>
                    <a:pt x="8334" y="176031"/>
                  </a:lnTo>
                  <a:lnTo>
                    <a:pt x="14112" y="168095"/>
                  </a:lnTo>
                  <a:lnTo>
                    <a:pt x="21879" y="161768"/>
                  </a:lnTo>
                  <a:lnTo>
                    <a:pt x="31176" y="157184"/>
                  </a:lnTo>
                  <a:lnTo>
                    <a:pt x="41325" y="154392"/>
                  </a:lnTo>
                  <a:lnTo>
                    <a:pt x="51848" y="153222"/>
                  </a:lnTo>
                  <a:lnTo>
                    <a:pt x="62334" y="153536"/>
                  </a:lnTo>
                  <a:lnTo>
                    <a:pt x="72368" y="155325"/>
                  </a:lnTo>
                  <a:lnTo>
                    <a:pt x="81789" y="158444"/>
                  </a:lnTo>
                  <a:lnTo>
                    <a:pt x="90944" y="162482"/>
                  </a:lnTo>
                  <a:lnTo>
                    <a:pt x="100553" y="166876"/>
                  </a:lnTo>
                  <a:lnTo>
                    <a:pt x="110984" y="171272"/>
                  </a:lnTo>
                  <a:lnTo>
                    <a:pt x="122112" y="175527"/>
                  </a:lnTo>
                  <a:lnTo>
                    <a:pt x="133509" y="179610"/>
                  </a:lnTo>
                  <a:lnTo>
                    <a:pt x="144880" y="183537"/>
                  </a:lnTo>
                  <a:lnTo>
                    <a:pt x="156235" y="187186"/>
                  </a:lnTo>
                  <a:lnTo>
                    <a:pt x="169228" y="190653"/>
                  </a:lnTo>
                  <a:lnTo>
                    <a:pt x="188351" y="194244"/>
                  </a:lnTo>
                  <a:lnTo>
                    <a:pt x="221098" y="19853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4739396" y="3023517"/>
            <a:ext cx="470743" cy="521355"/>
            <a:chOff x="4739396" y="3023517"/>
            <a:chExt cx="470743" cy="521355"/>
          </a:xfrm>
        </p:grpSpPr>
        <p:sp>
          <p:nvSpPr>
            <p:cNvPr id="73" name="Freeform 72"/>
            <p:cNvSpPr/>
            <p:nvPr/>
          </p:nvSpPr>
          <p:spPr>
            <a:xfrm>
              <a:off x="4852873" y="3097201"/>
              <a:ext cx="242920" cy="354469"/>
            </a:xfrm>
            <a:custGeom>
              <a:avLst/>
              <a:gdLst/>
              <a:ahLst/>
              <a:cxnLst/>
              <a:rect l="0" t="0" r="0" b="0"/>
              <a:pathLst>
                <a:path w="242920" h="354469">
                  <a:moveTo>
                    <a:pt x="74463" y="8705"/>
                  </a:moveTo>
                  <a:lnTo>
                    <a:pt x="68663" y="17574"/>
                  </a:lnTo>
                  <a:lnTo>
                    <a:pt x="63738" y="26561"/>
                  </a:lnTo>
                  <a:lnTo>
                    <a:pt x="59231" y="36547"/>
                  </a:lnTo>
                  <a:lnTo>
                    <a:pt x="54837" y="47182"/>
                  </a:lnTo>
                  <a:lnTo>
                    <a:pt x="50176" y="57697"/>
                  </a:lnTo>
                  <a:lnTo>
                    <a:pt x="45080" y="67568"/>
                  </a:lnTo>
                  <a:lnTo>
                    <a:pt x="40246" y="73857"/>
                  </a:lnTo>
                  <a:lnTo>
                    <a:pt x="37119" y="73538"/>
                  </a:lnTo>
                  <a:lnTo>
                    <a:pt x="36199" y="68441"/>
                  </a:lnTo>
                  <a:lnTo>
                    <a:pt x="37117" y="60623"/>
                  </a:lnTo>
                  <a:lnTo>
                    <a:pt x="39576" y="51771"/>
                  </a:lnTo>
                  <a:lnTo>
                    <a:pt x="43289" y="42821"/>
                  </a:lnTo>
                  <a:lnTo>
                    <a:pt x="47967" y="34150"/>
                  </a:lnTo>
                  <a:lnTo>
                    <a:pt x="53357" y="25848"/>
                  </a:lnTo>
                  <a:lnTo>
                    <a:pt x="59260" y="17896"/>
                  </a:lnTo>
                  <a:lnTo>
                    <a:pt x="65688" y="10719"/>
                  </a:lnTo>
                  <a:lnTo>
                    <a:pt x="72839" y="5173"/>
                  </a:lnTo>
                  <a:lnTo>
                    <a:pt x="80757" y="1592"/>
                  </a:lnTo>
                  <a:lnTo>
                    <a:pt x="89194" y="0"/>
                  </a:lnTo>
                  <a:lnTo>
                    <a:pt x="97704" y="368"/>
                  </a:lnTo>
                  <a:lnTo>
                    <a:pt x="106021" y="2473"/>
                  </a:lnTo>
                  <a:lnTo>
                    <a:pt x="114062" y="6138"/>
                  </a:lnTo>
                  <a:lnTo>
                    <a:pt x="121841" y="11331"/>
                  </a:lnTo>
                  <a:lnTo>
                    <a:pt x="129402" y="17902"/>
                  </a:lnTo>
                  <a:lnTo>
                    <a:pt x="136632" y="25922"/>
                  </a:lnTo>
                  <a:lnTo>
                    <a:pt x="143268" y="35739"/>
                  </a:lnTo>
                  <a:lnTo>
                    <a:pt x="149207" y="47378"/>
                  </a:lnTo>
                  <a:lnTo>
                    <a:pt x="154178" y="60432"/>
                  </a:lnTo>
                  <a:lnTo>
                    <a:pt x="157688" y="74257"/>
                  </a:lnTo>
                  <a:lnTo>
                    <a:pt x="159605" y="88406"/>
                  </a:lnTo>
                  <a:lnTo>
                    <a:pt x="160265" y="102651"/>
                  </a:lnTo>
                  <a:lnTo>
                    <a:pt x="160260" y="116893"/>
                  </a:lnTo>
                  <a:lnTo>
                    <a:pt x="159998" y="131101"/>
                  </a:lnTo>
                  <a:lnTo>
                    <a:pt x="159522" y="145269"/>
                  </a:lnTo>
                  <a:lnTo>
                    <a:pt x="158604" y="159401"/>
                  </a:lnTo>
                  <a:lnTo>
                    <a:pt x="157133" y="173506"/>
                  </a:lnTo>
                  <a:lnTo>
                    <a:pt x="154975" y="187591"/>
                  </a:lnTo>
                  <a:lnTo>
                    <a:pt x="151917" y="201661"/>
                  </a:lnTo>
                  <a:lnTo>
                    <a:pt x="147927" y="215716"/>
                  </a:lnTo>
                  <a:lnTo>
                    <a:pt x="143128" y="229596"/>
                  </a:lnTo>
                  <a:lnTo>
                    <a:pt x="137689" y="242996"/>
                  </a:lnTo>
                  <a:lnTo>
                    <a:pt x="131773" y="255787"/>
                  </a:lnTo>
                  <a:lnTo>
                    <a:pt x="125514" y="268004"/>
                  </a:lnTo>
                  <a:lnTo>
                    <a:pt x="119014" y="279749"/>
                  </a:lnTo>
                  <a:lnTo>
                    <a:pt x="112347" y="291128"/>
                  </a:lnTo>
                  <a:lnTo>
                    <a:pt x="105565" y="302076"/>
                  </a:lnTo>
                  <a:lnTo>
                    <a:pt x="98706" y="312362"/>
                  </a:lnTo>
                  <a:lnTo>
                    <a:pt x="91785" y="321909"/>
                  </a:lnTo>
                  <a:lnTo>
                    <a:pt x="84492" y="330626"/>
                  </a:lnTo>
                  <a:lnTo>
                    <a:pt x="76225" y="338335"/>
                  </a:lnTo>
                  <a:lnTo>
                    <a:pt x="66741" y="345025"/>
                  </a:lnTo>
                  <a:lnTo>
                    <a:pt x="56438" y="350348"/>
                  </a:lnTo>
                  <a:lnTo>
                    <a:pt x="46137" y="353568"/>
                  </a:lnTo>
                  <a:lnTo>
                    <a:pt x="36327" y="354468"/>
                  </a:lnTo>
                  <a:lnTo>
                    <a:pt x="27301" y="353122"/>
                  </a:lnTo>
                  <a:lnTo>
                    <a:pt x="19319" y="349636"/>
                  </a:lnTo>
                  <a:lnTo>
                    <a:pt x="12409" y="344292"/>
                  </a:lnTo>
                  <a:lnTo>
                    <a:pt x="6753" y="337468"/>
                  </a:lnTo>
                  <a:lnTo>
                    <a:pt x="2770" y="329534"/>
                  </a:lnTo>
                  <a:lnTo>
                    <a:pt x="536" y="320802"/>
                  </a:lnTo>
                  <a:lnTo>
                    <a:pt x="0" y="311671"/>
                  </a:lnTo>
                  <a:lnTo>
                    <a:pt x="1152" y="302622"/>
                  </a:lnTo>
                  <a:lnTo>
                    <a:pt x="3819" y="293913"/>
                  </a:lnTo>
                  <a:lnTo>
                    <a:pt x="7879" y="285761"/>
                  </a:lnTo>
                  <a:lnTo>
                    <a:pt x="13346" y="278432"/>
                  </a:lnTo>
                  <a:lnTo>
                    <a:pt x="20093" y="271996"/>
                  </a:lnTo>
                  <a:lnTo>
                    <a:pt x="27894" y="266844"/>
                  </a:lnTo>
                  <a:lnTo>
                    <a:pt x="36500" y="263738"/>
                  </a:lnTo>
                  <a:lnTo>
                    <a:pt x="45695" y="262910"/>
                  </a:lnTo>
                  <a:lnTo>
                    <a:pt x="55309" y="264133"/>
                  </a:lnTo>
                  <a:lnTo>
                    <a:pt x="65216" y="267006"/>
                  </a:lnTo>
                  <a:lnTo>
                    <a:pt x="75323" y="271115"/>
                  </a:lnTo>
                  <a:lnTo>
                    <a:pt x="85568" y="275955"/>
                  </a:lnTo>
                  <a:lnTo>
                    <a:pt x="95907" y="280954"/>
                  </a:lnTo>
                  <a:lnTo>
                    <a:pt x="106311" y="285784"/>
                  </a:lnTo>
                  <a:lnTo>
                    <a:pt x="116927" y="290175"/>
                  </a:lnTo>
                  <a:lnTo>
                    <a:pt x="128047" y="293826"/>
                  </a:lnTo>
                  <a:lnTo>
                    <a:pt x="139785" y="296642"/>
                  </a:lnTo>
                  <a:lnTo>
                    <a:pt x="151942" y="298381"/>
                  </a:lnTo>
                  <a:lnTo>
                    <a:pt x="164101" y="298575"/>
                  </a:lnTo>
                  <a:lnTo>
                    <a:pt x="176016" y="297117"/>
                  </a:lnTo>
                  <a:lnTo>
                    <a:pt x="187554" y="294314"/>
                  </a:lnTo>
                  <a:lnTo>
                    <a:pt x="199954" y="290331"/>
                  </a:lnTo>
                  <a:lnTo>
                    <a:pt x="216537" y="283699"/>
                  </a:lnTo>
                  <a:lnTo>
                    <a:pt x="242919" y="2719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739396" y="3023517"/>
              <a:ext cx="470743" cy="521355"/>
            </a:xfrm>
            <a:custGeom>
              <a:avLst/>
              <a:gdLst/>
              <a:ahLst/>
              <a:cxnLst/>
              <a:rect l="0" t="0" r="0" b="0"/>
              <a:pathLst>
                <a:path w="470743" h="521355">
                  <a:moveTo>
                    <a:pt x="219526" y="29747"/>
                  </a:moveTo>
                  <a:lnTo>
                    <a:pt x="207791" y="32748"/>
                  </a:lnTo>
                  <a:lnTo>
                    <a:pt x="196662" y="36170"/>
                  </a:lnTo>
                  <a:lnTo>
                    <a:pt x="185068" y="40371"/>
                  </a:lnTo>
                  <a:lnTo>
                    <a:pt x="173080" y="45444"/>
                  </a:lnTo>
                  <a:lnTo>
                    <a:pt x="161068" y="51573"/>
                  </a:lnTo>
                  <a:lnTo>
                    <a:pt x="149266" y="58757"/>
                  </a:lnTo>
                  <a:lnTo>
                    <a:pt x="137739" y="66844"/>
                  </a:lnTo>
                  <a:lnTo>
                    <a:pt x="126470" y="75639"/>
                  </a:lnTo>
                  <a:lnTo>
                    <a:pt x="115411" y="84959"/>
                  </a:lnTo>
                  <a:lnTo>
                    <a:pt x="104511" y="94656"/>
                  </a:lnTo>
                  <a:lnTo>
                    <a:pt x="93725" y="104618"/>
                  </a:lnTo>
                  <a:lnTo>
                    <a:pt x="83025" y="114767"/>
                  </a:lnTo>
                  <a:lnTo>
                    <a:pt x="72550" y="125208"/>
                  </a:lnTo>
                  <a:lnTo>
                    <a:pt x="62589" y="136211"/>
                  </a:lnTo>
                  <a:lnTo>
                    <a:pt x="53264" y="147875"/>
                  </a:lnTo>
                  <a:lnTo>
                    <a:pt x="44697" y="160151"/>
                  </a:lnTo>
                  <a:lnTo>
                    <a:pt x="37089" y="172924"/>
                  </a:lnTo>
                  <a:lnTo>
                    <a:pt x="30453" y="186073"/>
                  </a:lnTo>
                  <a:lnTo>
                    <a:pt x="24658" y="199497"/>
                  </a:lnTo>
                  <a:lnTo>
                    <a:pt x="19523" y="213114"/>
                  </a:lnTo>
                  <a:lnTo>
                    <a:pt x="14884" y="226871"/>
                  </a:lnTo>
                  <a:lnTo>
                    <a:pt x="10767" y="240888"/>
                  </a:lnTo>
                  <a:lnTo>
                    <a:pt x="7373" y="255444"/>
                  </a:lnTo>
                  <a:lnTo>
                    <a:pt x="4756" y="270644"/>
                  </a:lnTo>
                  <a:lnTo>
                    <a:pt x="2828" y="286276"/>
                  </a:lnTo>
                  <a:lnTo>
                    <a:pt x="1451" y="301923"/>
                  </a:lnTo>
                  <a:lnTo>
                    <a:pt x="492" y="317333"/>
                  </a:lnTo>
                  <a:lnTo>
                    <a:pt x="0" y="332273"/>
                  </a:lnTo>
                  <a:lnTo>
                    <a:pt x="194" y="346459"/>
                  </a:lnTo>
                  <a:lnTo>
                    <a:pt x="1144" y="359814"/>
                  </a:lnTo>
                  <a:lnTo>
                    <a:pt x="2934" y="372426"/>
                  </a:lnTo>
                  <a:lnTo>
                    <a:pt x="5738" y="384444"/>
                  </a:lnTo>
                  <a:lnTo>
                    <a:pt x="9554" y="396014"/>
                  </a:lnTo>
                  <a:lnTo>
                    <a:pt x="14234" y="407263"/>
                  </a:lnTo>
                  <a:lnTo>
                    <a:pt x="19593" y="418282"/>
                  </a:lnTo>
                  <a:lnTo>
                    <a:pt x="25459" y="429145"/>
                  </a:lnTo>
                  <a:lnTo>
                    <a:pt x="31855" y="439899"/>
                  </a:lnTo>
                  <a:lnTo>
                    <a:pt x="38979" y="450579"/>
                  </a:lnTo>
                  <a:lnTo>
                    <a:pt x="46888" y="461205"/>
                  </a:lnTo>
                  <a:lnTo>
                    <a:pt x="55657" y="471629"/>
                  </a:lnTo>
                  <a:lnTo>
                    <a:pt x="65455" y="481555"/>
                  </a:lnTo>
                  <a:lnTo>
                    <a:pt x="76275" y="490851"/>
                  </a:lnTo>
                  <a:lnTo>
                    <a:pt x="88136" y="499229"/>
                  </a:lnTo>
                  <a:lnTo>
                    <a:pt x="101154" y="506178"/>
                  </a:lnTo>
                  <a:lnTo>
                    <a:pt x="115283" y="511553"/>
                  </a:lnTo>
                  <a:lnTo>
                    <a:pt x="130346" y="515518"/>
                  </a:lnTo>
                  <a:lnTo>
                    <a:pt x="146136" y="518353"/>
                  </a:lnTo>
                  <a:lnTo>
                    <a:pt x="162450" y="520329"/>
                  </a:lnTo>
                  <a:lnTo>
                    <a:pt x="178811" y="521354"/>
                  </a:lnTo>
                  <a:lnTo>
                    <a:pt x="194490" y="520994"/>
                  </a:lnTo>
                  <a:lnTo>
                    <a:pt x="209143" y="519128"/>
                  </a:lnTo>
                  <a:lnTo>
                    <a:pt x="222778" y="516079"/>
                  </a:lnTo>
                  <a:lnTo>
                    <a:pt x="235557" y="512423"/>
                  </a:lnTo>
                  <a:lnTo>
                    <a:pt x="247674" y="508555"/>
                  </a:lnTo>
                  <a:lnTo>
                    <a:pt x="259306" y="504500"/>
                  </a:lnTo>
                  <a:lnTo>
                    <a:pt x="270591" y="500027"/>
                  </a:lnTo>
                  <a:lnTo>
                    <a:pt x="281635" y="495020"/>
                  </a:lnTo>
                  <a:lnTo>
                    <a:pt x="292513" y="489505"/>
                  </a:lnTo>
                  <a:lnTo>
                    <a:pt x="303276" y="483571"/>
                  </a:lnTo>
                  <a:lnTo>
                    <a:pt x="313962" y="477316"/>
                  </a:lnTo>
                  <a:lnTo>
                    <a:pt x="324597" y="470826"/>
                  </a:lnTo>
                  <a:lnTo>
                    <a:pt x="335197" y="464170"/>
                  </a:lnTo>
                  <a:lnTo>
                    <a:pt x="345773" y="457393"/>
                  </a:lnTo>
                  <a:lnTo>
                    <a:pt x="356333" y="450368"/>
                  </a:lnTo>
                  <a:lnTo>
                    <a:pt x="366883" y="442814"/>
                  </a:lnTo>
                  <a:lnTo>
                    <a:pt x="377420" y="434617"/>
                  </a:lnTo>
                  <a:lnTo>
                    <a:pt x="387786" y="425823"/>
                  </a:lnTo>
                  <a:lnTo>
                    <a:pt x="397672" y="416542"/>
                  </a:lnTo>
                  <a:lnTo>
                    <a:pt x="406947" y="406889"/>
                  </a:lnTo>
                  <a:lnTo>
                    <a:pt x="415480" y="396967"/>
                  </a:lnTo>
                  <a:lnTo>
                    <a:pt x="423066" y="386854"/>
                  </a:lnTo>
                  <a:lnTo>
                    <a:pt x="429686" y="376608"/>
                  </a:lnTo>
                  <a:lnTo>
                    <a:pt x="435471" y="366270"/>
                  </a:lnTo>
                  <a:lnTo>
                    <a:pt x="440599" y="355870"/>
                  </a:lnTo>
                  <a:lnTo>
                    <a:pt x="445238" y="345423"/>
                  </a:lnTo>
                  <a:lnTo>
                    <a:pt x="449525" y="334779"/>
                  </a:lnTo>
                  <a:lnTo>
                    <a:pt x="453565" y="323641"/>
                  </a:lnTo>
                  <a:lnTo>
                    <a:pt x="457430" y="311885"/>
                  </a:lnTo>
                  <a:lnTo>
                    <a:pt x="461010" y="299549"/>
                  </a:lnTo>
                  <a:lnTo>
                    <a:pt x="464034" y="286735"/>
                  </a:lnTo>
                  <a:lnTo>
                    <a:pt x="466400" y="273558"/>
                  </a:lnTo>
                  <a:lnTo>
                    <a:pt x="468158" y="260117"/>
                  </a:lnTo>
                  <a:lnTo>
                    <a:pt x="469420" y="246487"/>
                  </a:lnTo>
                  <a:lnTo>
                    <a:pt x="470301" y="232731"/>
                  </a:lnTo>
                  <a:lnTo>
                    <a:pt x="470742" y="219054"/>
                  </a:lnTo>
                  <a:lnTo>
                    <a:pt x="470513" y="205791"/>
                  </a:lnTo>
                  <a:lnTo>
                    <a:pt x="469545" y="193091"/>
                  </a:lnTo>
                  <a:lnTo>
                    <a:pt x="467912" y="180936"/>
                  </a:lnTo>
                  <a:lnTo>
                    <a:pt x="465745" y="169232"/>
                  </a:lnTo>
                  <a:lnTo>
                    <a:pt x="463172" y="157876"/>
                  </a:lnTo>
                  <a:lnTo>
                    <a:pt x="460139" y="146773"/>
                  </a:lnTo>
                  <a:lnTo>
                    <a:pt x="456425" y="135851"/>
                  </a:lnTo>
                  <a:lnTo>
                    <a:pt x="451960" y="125055"/>
                  </a:lnTo>
                  <a:lnTo>
                    <a:pt x="446656" y="114345"/>
                  </a:lnTo>
                  <a:lnTo>
                    <a:pt x="440338" y="103694"/>
                  </a:lnTo>
                  <a:lnTo>
                    <a:pt x="433016" y="93088"/>
                  </a:lnTo>
                  <a:lnTo>
                    <a:pt x="424998" y="82678"/>
                  </a:lnTo>
                  <a:lnTo>
                    <a:pt x="416778" y="72761"/>
                  </a:lnTo>
                  <a:lnTo>
                    <a:pt x="408649" y="63461"/>
                  </a:lnTo>
                  <a:lnTo>
                    <a:pt x="400396" y="54742"/>
                  </a:lnTo>
                  <a:lnTo>
                    <a:pt x="391410" y="46499"/>
                  </a:lnTo>
                  <a:lnTo>
                    <a:pt x="381399" y="38623"/>
                  </a:lnTo>
                  <a:lnTo>
                    <a:pt x="370386" y="31181"/>
                  </a:lnTo>
                  <a:lnTo>
                    <a:pt x="358536" y="24402"/>
                  </a:lnTo>
                  <a:lnTo>
                    <a:pt x="346037" y="18363"/>
                  </a:lnTo>
                  <a:lnTo>
                    <a:pt x="332897" y="13155"/>
                  </a:lnTo>
                  <a:lnTo>
                    <a:pt x="318946" y="8954"/>
                  </a:lnTo>
                  <a:lnTo>
                    <a:pt x="304155" y="5759"/>
                  </a:lnTo>
                  <a:lnTo>
                    <a:pt x="288630" y="3427"/>
                  </a:lnTo>
                  <a:lnTo>
                    <a:pt x="272523" y="1771"/>
                  </a:lnTo>
                  <a:lnTo>
                    <a:pt x="255991" y="621"/>
                  </a:lnTo>
                  <a:lnTo>
                    <a:pt x="239484" y="0"/>
                  </a:lnTo>
                  <a:lnTo>
                    <a:pt x="223707" y="106"/>
                  </a:lnTo>
                  <a:lnTo>
                    <a:pt x="208987" y="992"/>
                  </a:lnTo>
                  <a:lnTo>
                    <a:pt x="195308" y="2570"/>
                  </a:lnTo>
                  <a:lnTo>
                    <a:pt x="182499" y="4699"/>
                  </a:lnTo>
                  <a:lnTo>
                    <a:pt x="170361" y="7248"/>
                  </a:lnTo>
                  <a:lnTo>
                    <a:pt x="158716" y="10265"/>
                  </a:lnTo>
                  <a:lnTo>
                    <a:pt x="147421" y="13967"/>
                  </a:lnTo>
                  <a:lnTo>
                    <a:pt x="136372" y="18421"/>
                  </a:lnTo>
                  <a:lnTo>
                    <a:pt x="125491" y="23548"/>
                  </a:lnTo>
                  <a:lnTo>
                    <a:pt x="114725" y="29214"/>
                  </a:lnTo>
                  <a:lnTo>
                    <a:pt x="104032" y="35289"/>
                  </a:lnTo>
                  <a:lnTo>
                    <a:pt x="93222" y="41827"/>
                  </a:lnTo>
                  <a:lnTo>
                    <a:pt x="81974" y="49047"/>
                  </a:lnTo>
                  <a:lnTo>
                    <a:pt x="70162" y="57002"/>
                  </a:lnTo>
                  <a:lnTo>
                    <a:pt x="58423" y="65155"/>
                  </a:lnTo>
                  <a:lnTo>
                    <a:pt x="46896" y="73271"/>
                  </a:lnTo>
                  <a:lnTo>
                    <a:pt x="34569" y="82063"/>
                  </a:lnTo>
                  <a:lnTo>
                    <a:pt x="19484" y="929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5401119" y="3110284"/>
            <a:ext cx="1248283" cy="343064"/>
            <a:chOff x="5401119" y="3110284"/>
            <a:chExt cx="1248283" cy="343064"/>
          </a:xfrm>
        </p:grpSpPr>
        <p:sp>
          <p:nvSpPr>
            <p:cNvPr id="76" name="Freeform 75"/>
            <p:cNvSpPr/>
            <p:nvPr/>
          </p:nvSpPr>
          <p:spPr>
            <a:xfrm>
              <a:off x="5506404" y="3179606"/>
              <a:ext cx="10530" cy="252685"/>
            </a:xfrm>
            <a:custGeom>
              <a:avLst/>
              <a:gdLst/>
              <a:ahLst/>
              <a:cxnLst/>
              <a:rect l="0" t="0" r="0" b="0"/>
              <a:pathLst>
                <a:path w="10530" h="252685">
                  <a:moveTo>
                    <a:pt x="10529" y="0"/>
                  </a:moveTo>
                  <a:lnTo>
                    <a:pt x="10529" y="11802"/>
                  </a:lnTo>
                  <a:lnTo>
                    <a:pt x="10529" y="23571"/>
                  </a:lnTo>
                  <a:lnTo>
                    <a:pt x="10529" y="36466"/>
                  </a:lnTo>
                  <a:lnTo>
                    <a:pt x="10529" y="50487"/>
                  </a:lnTo>
                  <a:lnTo>
                    <a:pt x="10529" y="65463"/>
                  </a:lnTo>
                  <a:lnTo>
                    <a:pt x="10525" y="81181"/>
                  </a:lnTo>
                  <a:lnTo>
                    <a:pt x="10351" y="97285"/>
                  </a:lnTo>
                  <a:lnTo>
                    <a:pt x="9703" y="113308"/>
                  </a:lnTo>
                  <a:lnTo>
                    <a:pt x="8455" y="129010"/>
                  </a:lnTo>
                  <a:lnTo>
                    <a:pt x="6802" y="144500"/>
                  </a:lnTo>
                  <a:lnTo>
                    <a:pt x="5153" y="160126"/>
                  </a:lnTo>
                  <a:lnTo>
                    <a:pt x="3750" y="176069"/>
                  </a:lnTo>
                  <a:lnTo>
                    <a:pt x="2655" y="191797"/>
                  </a:lnTo>
                  <a:lnTo>
                    <a:pt x="1727" y="207798"/>
                  </a:lnTo>
                  <a:lnTo>
                    <a:pt x="888" y="226602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401119" y="3110284"/>
              <a:ext cx="264102" cy="343064"/>
            </a:xfrm>
            <a:custGeom>
              <a:avLst/>
              <a:gdLst/>
              <a:ahLst/>
              <a:cxnLst/>
              <a:rect l="0" t="0" r="0" b="0"/>
              <a:pathLst>
                <a:path w="264102" h="343064">
                  <a:moveTo>
                    <a:pt x="0" y="111436"/>
                  </a:moveTo>
                  <a:lnTo>
                    <a:pt x="134" y="99835"/>
                  </a:lnTo>
                  <a:lnTo>
                    <a:pt x="1415" y="89986"/>
                  </a:lnTo>
                  <a:lnTo>
                    <a:pt x="4013" y="80981"/>
                  </a:lnTo>
                  <a:lnTo>
                    <a:pt x="7905" y="72540"/>
                  </a:lnTo>
                  <a:lnTo>
                    <a:pt x="13185" y="64512"/>
                  </a:lnTo>
                  <a:lnTo>
                    <a:pt x="19766" y="56789"/>
                  </a:lnTo>
                  <a:lnTo>
                    <a:pt x="27267" y="49284"/>
                  </a:lnTo>
                  <a:lnTo>
                    <a:pt x="35129" y="41934"/>
                  </a:lnTo>
                  <a:lnTo>
                    <a:pt x="43008" y="34694"/>
                  </a:lnTo>
                  <a:lnTo>
                    <a:pt x="50921" y="27695"/>
                  </a:lnTo>
                  <a:lnTo>
                    <a:pt x="59146" y="21222"/>
                  </a:lnTo>
                  <a:lnTo>
                    <a:pt x="67837" y="15392"/>
                  </a:lnTo>
                  <a:lnTo>
                    <a:pt x="77320" y="10326"/>
                  </a:lnTo>
                  <a:lnTo>
                    <a:pt x="88136" y="6221"/>
                  </a:lnTo>
                  <a:lnTo>
                    <a:pt x="100454" y="3095"/>
                  </a:lnTo>
                  <a:lnTo>
                    <a:pt x="113965" y="979"/>
                  </a:lnTo>
                  <a:lnTo>
                    <a:pt x="128098" y="0"/>
                  </a:lnTo>
                  <a:lnTo>
                    <a:pt x="142445" y="123"/>
                  </a:lnTo>
                  <a:lnTo>
                    <a:pt x="156482" y="1340"/>
                  </a:lnTo>
                  <a:lnTo>
                    <a:pt x="169521" y="3751"/>
                  </a:lnTo>
                  <a:lnTo>
                    <a:pt x="181280" y="7303"/>
                  </a:lnTo>
                  <a:lnTo>
                    <a:pt x="191665" y="11976"/>
                  </a:lnTo>
                  <a:lnTo>
                    <a:pt x="200584" y="17861"/>
                  </a:lnTo>
                  <a:lnTo>
                    <a:pt x="208132" y="24899"/>
                  </a:lnTo>
                  <a:lnTo>
                    <a:pt x="214221" y="33065"/>
                  </a:lnTo>
                  <a:lnTo>
                    <a:pt x="218498" y="42449"/>
                  </a:lnTo>
                  <a:lnTo>
                    <a:pt x="220928" y="52976"/>
                  </a:lnTo>
                  <a:lnTo>
                    <a:pt x="221595" y="64128"/>
                  </a:lnTo>
                  <a:lnTo>
                    <a:pt x="220532" y="75074"/>
                  </a:lnTo>
                  <a:lnTo>
                    <a:pt x="217929" y="85357"/>
                  </a:lnTo>
                  <a:lnTo>
                    <a:pt x="214081" y="94886"/>
                  </a:lnTo>
                  <a:lnTo>
                    <a:pt x="209290" y="103747"/>
                  </a:lnTo>
                  <a:lnTo>
                    <a:pt x="203808" y="112078"/>
                  </a:lnTo>
                  <a:lnTo>
                    <a:pt x="197672" y="120013"/>
                  </a:lnTo>
                  <a:lnTo>
                    <a:pt x="190722" y="127663"/>
                  </a:lnTo>
                  <a:lnTo>
                    <a:pt x="182981" y="135127"/>
                  </a:lnTo>
                  <a:lnTo>
                    <a:pt x="176202" y="142988"/>
                  </a:lnTo>
                  <a:lnTo>
                    <a:pt x="173272" y="151077"/>
                  </a:lnTo>
                  <a:lnTo>
                    <a:pt x="174649" y="158192"/>
                  </a:lnTo>
                  <a:lnTo>
                    <a:pt x="179258" y="164585"/>
                  </a:lnTo>
                  <a:lnTo>
                    <a:pt x="185992" y="170752"/>
                  </a:lnTo>
                  <a:lnTo>
                    <a:pt x="193913" y="177135"/>
                  </a:lnTo>
                  <a:lnTo>
                    <a:pt x="202218" y="184140"/>
                  </a:lnTo>
                  <a:lnTo>
                    <a:pt x="210467" y="191905"/>
                  </a:lnTo>
                  <a:lnTo>
                    <a:pt x="218499" y="200211"/>
                  </a:lnTo>
                  <a:lnTo>
                    <a:pt x="226290" y="208620"/>
                  </a:lnTo>
                  <a:lnTo>
                    <a:pt x="233867" y="216866"/>
                  </a:lnTo>
                  <a:lnTo>
                    <a:pt x="241112" y="225027"/>
                  </a:lnTo>
                  <a:lnTo>
                    <a:pt x="247760" y="233418"/>
                  </a:lnTo>
                  <a:lnTo>
                    <a:pt x="253707" y="242216"/>
                  </a:lnTo>
                  <a:lnTo>
                    <a:pt x="258685" y="251600"/>
                  </a:lnTo>
                  <a:lnTo>
                    <a:pt x="262199" y="261817"/>
                  </a:lnTo>
                  <a:lnTo>
                    <a:pt x="264101" y="272910"/>
                  </a:lnTo>
                  <a:lnTo>
                    <a:pt x="264072" y="284445"/>
                  </a:lnTo>
                  <a:lnTo>
                    <a:pt x="261475" y="295649"/>
                  </a:lnTo>
                  <a:lnTo>
                    <a:pt x="256202" y="306091"/>
                  </a:lnTo>
                  <a:lnTo>
                    <a:pt x="248423" y="315219"/>
                  </a:lnTo>
                  <a:lnTo>
                    <a:pt x="238319" y="322212"/>
                  </a:lnTo>
                  <a:lnTo>
                    <a:pt x="226230" y="326840"/>
                  </a:lnTo>
                  <a:lnTo>
                    <a:pt x="212572" y="329506"/>
                  </a:lnTo>
                  <a:lnTo>
                    <a:pt x="197743" y="330937"/>
                  </a:lnTo>
                  <a:lnTo>
                    <a:pt x="182075" y="331688"/>
                  </a:lnTo>
                  <a:lnTo>
                    <a:pt x="165982" y="332079"/>
                  </a:lnTo>
                  <a:lnTo>
                    <a:pt x="149951" y="332286"/>
                  </a:lnTo>
                  <a:lnTo>
                    <a:pt x="134244" y="332400"/>
                  </a:lnTo>
                  <a:lnTo>
                    <a:pt x="118918" y="332632"/>
                  </a:lnTo>
                  <a:lnTo>
                    <a:pt x="103932" y="333314"/>
                  </a:lnTo>
                  <a:lnTo>
                    <a:pt x="89236" y="334581"/>
                  </a:lnTo>
                  <a:lnTo>
                    <a:pt x="75367" y="336253"/>
                  </a:lnTo>
                  <a:lnTo>
                    <a:pt x="62090" y="338087"/>
                  </a:lnTo>
                  <a:lnTo>
                    <a:pt x="48236" y="340247"/>
                  </a:lnTo>
                  <a:lnTo>
                    <a:pt x="31585" y="3430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715957" y="3281297"/>
              <a:ext cx="131717" cy="130813"/>
            </a:xfrm>
            <a:custGeom>
              <a:avLst/>
              <a:gdLst/>
              <a:ahLst/>
              <a:cxnLst/>
              <a:rect l="0" t="0" r="0" b="0"/>
              <a:pathLst>
                <a:path w="131717" h="130813">
                  <a:moveTo>
                    <a:pt x="85245" y="3594"/>
                  </a:moveTo>
                  <a:lnTo>
                    <a:pt x="76444" y="861"/>
                  </a:lnTo>
                  <a:lnTo>
                    <a:pt x="68096" y="0"/>
                  </a:lnTo>
                  <a:lnTo>
                    <a:pt x="59403" y="989"/>
                  </a:lnTo>
                  <a:lnTo>
                    <a:pt x="50454" y="3528"/>
                  </a:lnTo>
                  <a:lnTo>
                    <a:pt x="41608" y="7313"/>
                  </a:lnTo>
                  <a:lnTo>
                    <a:pt x="33074" y="12057"/>
                  </a:lnTo>
                  <a:lnTo>
                    <a:pt x="25058" y="17836"/>
                  </a:lnTo>
                  <a:lnTo>
                    <a:pt x="17829" y="25063"/>
                  </a:lnTo>
                  <a:lnTo>
                    <a:pt x="11461" y="33842"/>
                  </a:lnTo>
                  <a:lnTo>
                    <a:pt x="6186" y="43837"/>
                  </a:lnTo>
                  <a:lnTo>
                    <a:pt x="2466" y="54462"/>
                  </a:lnTo>
                  <a:lnTo>
                    <a:pt x="413" y="65308"/>
                  </a:lnTo>
                  <a:lnTo>
                    <a:pt x="0" y="76013"/>
                  </a:lnTo>
                  <a:lnTo>
                    <a:pt x="1235" y="86194"/>
                  </a:lnTo>
                  <a:lnTo>
                    <a:pt x="3958" y="95699"/>
                  </a:lnTo>
                  <a:lnTo>
                    <a:pt x="8056" y="104402"/>
                  </a:lnTo>
                  <a:lnTo>
                    <a:pt x="13547" y="112109"/>
                  </a:lnTo>
                  <a:lnTo>
                    <a:pt x="20317" y="118806"/>
                  </a:lnTo>
                  <a:lnTo>
                    <a:pt x="28302" y="124305"/>
                  </a:lnTo>
                  <a:lnTo>
                    <a:pt x="37564" y="128177"/>
                  </a:lnTo>
                  <a:lnTo>
                    <a:pt x="48012" y="130331"/>
                  </a:lnTo>
                  <a:lnTo>
                    <a:pt x="59283" y="130812"/>
                  </a:lnTo>
                  <a:lnTo>
                    <a:pt x="70839" y="129624"/>
                  </a:lnTo>
                  <a:lnTo>
                    <a:pt x="82343" y="126932"/>
                  </a:lnTo>
                  <a:lnTo>
                    <a:pt x="93335" y="122854"/>
                  </a:lnTo>
                  <a:lnTo>
                    <a:pt x="103185" y="117377"/>
                  </a:lnTo>
                  <a:lnTo>
                    <a:pt x="111653" y="110617"/>
                  </a:lnTo>
                  <a:lnTo>
                    <a:pt x="118677" y="102639"/>
                  </a:lnTo>
                  <a:lnTo>
                    <a:pt x="124187" y="93381"/>
                  </a:lnTo>
                  <a:lnTo>
                    <a:pt x="128294" y="82939"/>
                  </a:lnTo>
                  <a:lnTo>
                    <a:pt x="130919" y="71844"/>
                  </a:lnTo>
                  <a:lnTo>
                    <a:pt x="131716" y="60936"/>
                  </a:lnTo>
                  <a:lnTo>
                    <a:pt x="130657" y="50683"/>
                  </a:lnTo>
                  <a:lnTo>
                    <a:pt x="127829" y="41343"/>
                  </a:lnTo>
                  <a:lnTo>
                    <a:pt x="123266" y="33142"/>
                  </a:lnTo>
                  <a:lnTo>
                    <a:pt x="117167" y="26077"/>
                  </a:lnTo>
                  <a:lnTo>
                    <a:pt x="110101" y="20128"/>
                  </a:lnTo>
                  <a:lnTo>
                    <a:pt x="102104" y="14778"/>
                  </a:lnTo>
                  <a:lnTo>
                    <a:pt x="91363" y="9553"/>
                  </a:lnTo>
                  <a:lnTo>
                    <a:pt x="74716" y="35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917015" y="3274362"/>
              <a:ext cx="126343" cy="105668"/>
            </a:xfrm>
            <a:custGeom>
              <a:avLst/>
              <a:gdLst/>
              <a:ahLst/>
              <a:cxnLst/>
              <a:rect l="0" t="0" r="0" b="0"/>
              <a:pathLst>
                <a:path w="126343" h="105668">
                  <a:moveTo>
                    <a:pt x="0" y="73700"/>
                  </a:moveTo>
                  <a:lnTo>
                    <a:pt x="3001" y="82502"/>
                  </a:lnTo>
                  <a:lnTo>
                    <a:pt x="6424" y="90848"/>
                  </a:lnTo>
                  <a:lnTo>
                    <a:pt x="10575" y="99465"/>
                  </a:lnTo>
                  <a:lnTo>
                    <a:pt x="13822" y="105559"/>
                  </a:lnTo>
                  <a:lnTo>
                    <a:pt x="14594" y="105667"/>
                  </a:lnTo>
                  <a:lnTo>
                    <a:pt x="14157" y="101002"/>
                  </a:lnTo>
                  <a:lnTo>
                    <a:pt x="13566" y="93147"/>
                  </a:lnTo>
                  <a:lnTo>
                    <a:pt x="13478" y="83194"/>
                  </a:lnTo>
                  <a:lnTo>
                    <a:pt x="14139" y="71874"/>
                  </a:lnTo>
                  <a:lnTo>
                    <a:pt x="15855" y="60147"/>
                  </a:lnTo>
                  <a:lnTo>
                    <a:pt x="19118" y="49244"/>
                  </a:lnTo>
                  <a:lnTo>
                    <a:pt x="24047" y="39757"/>
                  </a:lnTo>
                  <a:lnTo>
                    <a:pt x="30455" y="31722"/>
                  </a:lnTo>
                  <a:lnTo>
                    <a:pt x="38042" y="24923"/>
                  </a:lnTo>
                  <a:lnTo>
                    <a:pt x="46517" y="19091"/>
                  </a:lnTo>
                  <a:lnTo>
                    <a:pt x="55798" y="14137"/>
                  </a:lnTo>
                  <a:lnTo>
                    <a:pt x="66005" y="10164"/>
                  </a:lnTo>
                  <a:lnTo>
                    <a:pt x="77111" y="7150"/>
                  </a:lnTo>
                  <a:lnTo>
                    <a:pt x="88373" y="4949"/>
                  </a:lnTo>
                  <a:lnTo>
                    <a:pt x="99527" y="3149"/>
                  </a:lnTo>
                  <a:lnTo>
                    <a:pt x="111549" y="1590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102983" y="3232248"/>
              <a:ext cx="98303" cy="147331"/>
            </a:xfrm>
            <a:custGeom>
              <a:avLst/>
              <a:gdLst/>
              <a:ahLst/>
              <a:cxnLst/>
              <a:rect l="0" t="0" r="0" b="0"/>
              <a:pathLst>
                <a:path w="98303" h="147331">
                  <a:moveTo>
                    <a:pt x="3545" y="105285"/>
                  </a:moveTo>
                  <a:lnTo>
                    <a:pt x="3612" y="116953"/>
                  </a:lnTo>
                  <a:lnTo>
                    <a:pt x="4252" y="127442"/>
                  </a:lnTo>
                  <a:lnTo>
                    <a:pt x="5551" y="137673"/>
                  </a:lnTo>
                  <a:lnTo>
                    <a:pt x="7490" y="145330"/>
                  </a:lnTo>
                  <a:lnTo>
                    <a:pt x="9466" y="147330"/>
                  </a:lnTo>
                  <a:lnTo>
                    <a:pt x="10434" y="144683"/>
                  </a:lnTo>
                  <a:lnTo>
                    <a:pt x="10227" y="139026"/>
                  </a:lnTo>
                  <a:lnTo>
                    <a:pt x="9054" y="131523"/>
                  </a:lnTo>
                  <a:lnTo>
                    <a:pt x="7162" y="122895"/>
                  </a:lnTo>
                  <a:lnTo>
                    <a:pt x="4769" y="113574"/>
                  </a:lnTo>
                  <a:lnTo>
                    <a:pt x="2357" y="103821"/>
                  </a:lnTo>
                  <a:lnTo>
                    <a:pt x="652" y="93795"/>
                  </a:lnTo>
                  <a:lnTo>
                    <a:pt x="0" y="83598"/>
                  </a:lnTo>
                  <a:lnTo>
                    <a:pt x="718" y="73457"/>
                  </a:lnTo>
                  <a:lnTo>
                    <a:pt x="3251" y="63719"/>
                  </a:lnTo>
                  <a:lnTo>
                    <a:pt x="7663" y="54542"/>
                  </a:lnTo>
                  <a:lnTo>
                    <a:pt x="13710" y="46073"/>
                  </a:lnTo>
                  <a:lnTo>
                    <a:pt x="21048" y="38531"/>
                  </a:lnTo>
                  <a:lnTo>
                    <a:pt x="29350" y="31939"/>
                  </a:lnTo>
                  <a:lnTo>
                    <a:pt x="38344" y="26173"/>
                  </a:lnTo>
                  <a:lnTo>
                    <a:pt x="47825" y="21057"/>
                  </a:lnTo>
                  <a:lnTo>
                    <a:pt x="57629" y="16431"/>
                  </a:lnTo>
                  <a:lnTo>
                    <a:pt x="67196" y="12309"/>
                  </a:lnTo>
                  <a:lnTo>
                    <a:pt x="76495" y="8472"/>
                  </a:lnTo>
                  <a:lnTo>
                    <a:pt x="86341" y="4580"/>
                  </a:lnTo>
                  <a:lnTo>
                    <a:pt x="9830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240112" y="3274362"/>
              <a:ext cx="99019" cy="113987"/>
            </a:xfrm>
            <a:custGeom>
              <a:avLst/>
              <a:gdLst/>
              <a:ahLst/>
              <a:cxnLst/>
              <a:rect l="0" t="0" r="0" b="0"/>
              <a:pathLst>
                <a:path w="99019" h="113987">
                  <a:moveTo>
                    <a:pt x="76986" y="0"/>
                  </a:moveTo>
                  <a:lnTo>
                    <a:pt x="65385" y="3001"/>
                  </a:lnTo>
                  <a:lnTo>
                    <a:pt x="55537" y="6423"/>
                  </a:lnTo>
                  <a:lnTo>
                    <a:pt x="46531" y="10620"/>
                  </a:lnTo>
                  <a:lnTo>
                    <a:pt x="38090" y="15520"/>
                  </a:lnTo>
                  <a:lnTo>
                    <a:pt x="30063" y="21001"/>
                  </a:lnTo>
                  <a:lnTo>
                    <a:pt x="22349" y="26941"/>
                  </a:lnTo>
                  <a:lnTo>
                    <a:pt x="15190" y="33548"/>
                  </a:lnTo>
                  <a:lnTo>
                    <a:pt x="9136" y="41344"/>
                  </a:lnTo>
                  <a:lnTo>
                    <a:pt x="4407" y="50505"/>
                  </a:lnTo>
                  <a:lnTo>
                    <a:pt x="1233" y="60589"/>
                  </a:lnTo>
                  <a:lnTo>
                    <a:pt x="0" y="70742"/>
                  </a:lnTo>
                  <a:lnTo>
                    <a:pt x="736" y="80453"/>
                  </a:lnTo>
                  <a:lnTo>
                    <a:pt x="3331" y="89412"/>
                  </a:lnTo>
                  <a:lnTo>
                    <a:pt x="7732" y="97350"/>
                  </a:lnTo>
                  <a:lnTo>
                    <a:pt x="13725" y="104225"/>
                  </a:lnTo>
                  <a:lnTo>
                    <a:pt x="21001" y="109688"/>
                  </a:lnTo>
                  <a:lnTo>
                    <a:pt x="29246" y="113010"/>
                  </a:lnTo>
                  <a:lnTo>
                    <a:pt x="38191" y="113986"/>
                  </a:lnTo>
                  <a:lnTo>
                    <a:pt x="47466" y="112863"/>
                  </a:lnTo>
                  <a:lnTo>
                    <a:pt x="56612" y="110059"/>
                  </a:lnTo>
                  <a:lnTo>
                    <a:pt x="65386" y="105986"/>
                  </a:lnTo>
                  <a:lnTo>
                    <a:pt x="73582" y="100831"/>
                  </a:lnTo>
                  <a:lnTo>
                    <a:pt x="80942" y="94556"/>
                  </a:lnTo>
                  <a:lnTo>
                    <a:pt x="87402" y="87229"/>
                  </a:lnTo>
                  <a:lnTo>
                    <a:pt x="92740" y="79023"/>
                  </a:lnTo>
                  <a:lnTo>
                    <a:pt x="96503" y="70137"/>
                  </a:lnTo>
                  <a:lnTo>
                    <a:pt x="98585" y="60755"/>
                  </a:lnTo>
                  <a:lnTo>
                    <a:pt x="99018" y="51184"/>
                  </a:lnTo>
                  <a:lnTo>
                    <a:pt x="97797" y="41839"/>
                  </a:lnTo>
                  <a:lnTo>
                    <a:pt x="95069" y="32893"/>
                  </a:lnTo>
                  <a:lnTo>
                    <a:pt x="91213" y="23814"/>
                  </a:lnTo>
                  <a:lnTo>
                    <a:pt x="85553" y="13482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411855" y="3253305"/>
              <a:ext cx="237547" cy="137901"/>
            </a:xfrm>
            <a:custGeom>
              <a:avLst/>
              <a:gdLst/>
              <a:ahLst/>
              <a:cxnLst/>
              <a:rect l="0" t="0" r="0" b="0"/>
              <a:pathLst>
                <a:path w="237547" h="137901">
                  <a:moveTo>
                    <a:pt x="0" y="31586"/>
                  </a:moveTo>
                  <a:lnTo>
                    <a:pt x="67" y="43321"/>
                  </a:lnTo>
                  <a:lnTo>
                    <a:pt x="707" y="54450"/>
                  </a:lnTo>
                  <a:lnTo>
                    <a:pt x="2008" y="66039"/>
                  </a:lnTo>
                  <a:lnTo>
                    <a:pt x="4040" y="77855"/>
                  </a:lnTo>
                  <a:lnTo>
                    <a:pt x="7005" y="89218"/>
                  </a:lnTo>
                  <a:lnTo>
                    <a:pt x="10930" y="99754"/>
                  </a:lnTo>
                  <a:lnTo>
                    <a:pt x="15851" y="108937"/>
                  </a:lnTo>
                  <a:lnTo>
                    <a:pt x="21903" y="115963"/>
                  </a:lnTo>
                  <a:lnTo>
                    <a:pt x="29044" y="120602"/>
                  </a:lnTo>
                  <a:lnTo>
                    <a:pt x="36938" y="122935"/>
                  </a:lnTo>
                  <a:lnTo>
                    <a:pt x="45075" y="123078"/>
                  </a:lnTo>
                  <a:lnTo>
                    <a:pt x="53129" y="121318"/>
                  </a:lnTo>
                  <a:lnTo>
                    <a:pt x="60652" y="117717"/>
                  </a:lnTo>
                  <a:lnTo>
                    <a:pt x="67019" y="112036"/>
                  </a:lnTo>
                  <a:lnTo>
                    <a:pt x="72010" y="104356"/>
                  </a:lnTo>
                  <a:lnTo>
                    <a:pt x="76076" y="95971"/>
                  </a:lnTo>
                  <a:lnTo>
                    <a:pt x="80819" y="89328"/>
                  </a:lnTo>
                  <a:lnTo>
                    <a:pt x="86828" y="86011"/>
                  </a:lnTo>
                  <a:lnTo>
                    <a:pt x="92692" y="86267"/>
                  </a:lnTo>
                  <a:lnTo>
                    <a:pt x="97977" y="89490"/>
                  </a:lnTo>
                  <a:lnTo>
                    <a:pt x="103069" y="94772"/>
                  </a:lnTo>
                  <a:lnTo>
                    <a:pt x="108718" y="101171"/>
                  </a:lnTo>
                  <a:lnTo>
                    <a:pt x="115304" y="108074"/>
                  </a:lnTo>
                  <a:lnTo>
                    <a:pt x="122847" y="115002"/>
                  </a:lnTo>
                  <a:lnTo>
                    <a:pt x="131206" y="121507"/>
                  </a:lnTo>
                  <a:lnTo>
                    <a:pt x="140200" y="127392"/>
                  </a:lnTo>
                  <a:lnTo>
                    <a:pt x="149661" y="132345"/>
                  </a:lnTo>
                  <a:lnTo>
                    <a:pt x="159457" y="135850"/>
                  </a:lnTo>
                  <a:lnTo>
                    <a:pt x="169482" y="137756"/>
                  </a:lnTo>
                  <a:lnTo>
                    <a:pt x="179499" y="137900"/>
                  </a:lnTo>
                  <a:lnTo>
                    <a:pt x="189150" y="135954"/>
                  </a:lnTo>
                  <a:lnTo>
                    <a:pt x="198268" y="131935"/>
                  </a:lnTo>
                  <a:lnTo>
                    <a:pt x="206696" y="125984"/>
                  </a:lnTo>
                  <a:lnTo>
                    <a:pt x="214210" y="118177"/>
                  </a:lnTo>
                  <a:lnTo>
                    <a:pt x="220778" y="108743"/>
                  </a:lnTo>
                  <a:lnTo>
                    <a:pt x="226359" y="98005"/>
                  </a:lnTo>
                  <a:lnTo>
                    <a:pt x="230819" y="86281"/>
                  </a:lnTo>
                  <a:lnTo>
                    <a:pt x="234185" y="73852"/>
                  </a:lnTo>
                  <a:lnTo>
                    <a:pt x="236441" y="61150"/>
                  </a:lnTo>
                  <a:lnTo>
                    <a:pt x="237546" y="47312"/>
                  </a:lnTo>
                  <a:lnTo>
                    <a:pt x="236484" y="28891"/>
                  </a:lnTo>
                  <a:lnTo>
                    <a:pt x="23162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204266" y="84227"/>
            <a:ext cx="522201" cy="736996"/>
            <a:chOff x="204266" y="84227"/>
            <a:chExt cx="522201" cy="736996"/>
          </a:xfrm>
        </p:grpSpPr>
        <p:sp>
          <p:nvSpPr>
            <p:cNvPr id="84" name="Freeform 83"/>
            <p:cNvSpPr/>
            <p:nvPr/>
          </p:nvSpPr>
          <p:spPr>
            <a:xfrm>
              <a:off x="357968" y="336911"/>
              <a:ext cx="368499" cy="484312"/>
            </a:xfrm>
            <a:custGeom>
              <a:avLst/>
              <a:gdLst/>
              <a:ahLst/>
              <a:cxnLst/>
              <a:rect l="0" t="0" r="0" b="0"/>
              <a:pathLst>
                <a:path w="368499" h="484312">
                  <a:moveTo>
                    <a:pt x="368498" y="0"/>
                  </a:moveTo>
                  <a:lnTo>
                    <a:pt x="359764" y="6002"/>
                  </a:lnTo>
                  <a:lnTo>
                    <a:pt x="352057" y="12847"/>
                  </a:lnTo>
                  <a:lnTo>
                    <a:pt x="344655" y="21230"/>
                  </a:lnTo>
                  <a:lnTo>
                    <a:pt x="337394" y="30684"/>
                  </a:lnTo>
                  <a:lnTo>
                    <a:pt x="330215" y="40351"/>
                  </a:lnTo>
                  <a:lnTo>
                    <a:pt x="323094" y="49710"/>
                  </a:lnTo>
                  <a:lnTo>
                    <a:pt x="316177" y="58755"/>
                  </a:lnTo>
                  <a:lnTo>
                    <a:pt x="309758" y="67807"/>
                  </a:lnTo>
                  <a:lnTo>
                    <a:pt x="303956" y="77077"/>
                  </a:lnTo>
                  <a:lnTo>
                    <a:pt x="298568" y="86623"/>
                  </a:lnTo>
                  <a:lnTo>
                    <a:pt x="293183" y="96424"/>
                  </a:lnTo>
                  <a:lnTo>
                    <a:pt x="287558" y="106432"/>
                  </a:lnTo>
                  <a:lnTo>
                    <a:pt x="281625" y="116596"/>
                  </a:lnTo>
                  <a:lnTo>
                    <a:pt x="275410" y="126872"/>
                  </a:lnTo>
                  <a:lnTo>
                    <a:pt x="268961" y="137228"/>
                  </a:lnTo>
                  <a:lnTo>
                    <a:pt x="262173" y="147640"/>
                  </a:lnTo>
                  <a:lnTo>
                    <a:pt x="254784" y="158089"/>
                  </a:lnTo>
                  <a:lnTo>
                    <a:pt x="246706" y="168564"/>
                  </a:lnTo>
                  <a:lnTo>
                    <a:pt x="238164" y="179057"/>
                  </a:lnTo>
                  <a:lnTo>
                    <a:pt x="229584" y="189562"/>
                  </a:lnTo>
                  <a:lnTo>
                    <a:pt x="221216" y="200074"/>
                  </a:lnTo>
                  <a:lnTo>
                    <a:pt x="212971" y="210592"/>
                  </a:lnTo>
                  <a:lnTo>
                    <a:pt x="204522" y="221113"/>
                  </a:lnTo>
                  <a:lnTo>
                    <a:pt x="195694" y="231637"/>
                  </a:lnTo>
                  <a:lnTo>
                    <a:pt x="186629" y="242162"/>
                  </a:lnTo>
                  <a:lnTo>
                    <a:pt x="177690" y="252689"/>
                  </a:lnTo>
                  <a:lnTo>
                    <a:pt x="169078" y="263216"/>
                  </a:lnTo>
                  <a:lnTo>
                    <a:pt x="160667" y="273743"/>
                  </a:lnTo>
                  <a:lnTo>
                    <a:pt x="152107" y="284271"/>
                  </a:lnTo>
                  <a:lnTo>
                    <a:pt x="143204" y="294799"/>
                  </a:lnTo>
                  <a:lnTo>
                    <a:pt x="134088" y="305327"/>
                  </a:lnTo>
                  <a:lnTo>
                    <a:pt x="125116" y="315856"/>
                  </a:lnTo>
                  <a:lnTo>
                    <a:pt x="116486" y="326384"/>
                  </a:lnTo>
                  <a:lnTo>
                    <a:pt x="108233" y="336912"/>
                  </a:lnTo>
                  <a:lnTo>
                    <a:pt x="100310" y="347441"/>
                  </a:lnTo>
                  <a:lnTo>
                    <a:pt x="92649" y="357965"/>
                  </a:lnTo>
                  <a:lnTo>
                    <a:pt x="85182" y="368321"/>
                  </a:lnTo>
                  <a:lnTo>
                    <a:pt x="77855" y="378201"/>
                  </a:lnTo>
                  <a:lnTo>
                    <a:pt x="70625" y="387480"/>
                  </a:lnTo>
                  <a:lnTo>
                    <a:pt x="63464" y="396356"/>
                  </a:lnTo>
                  <a:lnTo>
                    <a:pt x="56348" y="405237"/>
                  </a:lnTo>
                  <a:lnTo>
                    <a:pt x="49265" y="414358"/>
                  </a:lnTo>
                  <a:lnTo>
                    <a:pt x="42202" y="423621"/>
                  </a:lnTo>
                  <a:lnTo>
                    <a:pt x="35154" y="432693"/>
                  </a:lnTo>
                  <a:lnTo>
                    <a:pt x="28125" y="441385"/>
                  </a:lnTo>
                  <a:lnTo>
                    <a:pt x="21414" y="449567"/>
                  </a:lnTo>
                  <a:lnTo>
                    <a:pt x="14954" y="457992"/>
                  </a:lnTo>
                  <a:lnTo>
                    <a:pt x="8177" y="468517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04266" y="84227"/>
              <a:ext cx="172002" cy="315856"/>
            </a:xfrm>
            <a:custGeom>
              <a:avLst/>
              <a:gdLst/>
              <a:ahLst/>
              <a:cxnLst/>
              <a:rect l="0" t="0" r="0" b="0"/>
              <a:pathLst>
                <a:path w="172002" h="315856">
                  <a:moveTo>
                    <a:pt x="153702" y="0"/>
                  </a:moveTo>
                  <a:lnTo>
                    <a:pt x="144901" y="3001"/>
                  </a:lnTo>
                  <a:lnTo>
                    <a:pt x="136554" y="6424"/>
                  </a:lnTo>
                  <a:lnTo>
                    <a:pt x="127856" y="10615"/>
                  </a:lnTo>
                  <a:lnTo>
                    <a:pt x="118735" y="15343"/>
                  </a:lnTo>
                  <a:lnTo>
                    <a:pt x="109240" y="20176"/>
                  </a:lnTo>
                  <a:lnTo>
                    <a:pt x="99443" y="24853"/>
                  </a:lnTo>
                  <a:lnTo>
                    <a:pt x="89256" y="29289"/>
                  </a:lnTo>
                  <a:lnTo>
                    <a:pt x="78434" y="33491"/>
                  </a:lnTo>
                  <a:lnTo>
                    <a:pt x="66899" y="37504"/>
                  </a:lnTo>
                  <a:lnTo>
                    <a:pt x="54882" y="41537"/>
                  </a:lnTo>
                  <a:lnTo>
                    <a:pt x="42816" y="45938"/>
                  </a:lnTo>
                  <a:lnTo>
                    <a:pt x="30978" y="50871"/>
                  </a:lnTo>
                  <a:lnTo>
                    <a:pt x="20098" y="56492"/>
                  </a:lnTo>
                  <a:lnTo>
                    <a:pt x="11388" y="63023"/>
                  </a:lnTo>
                  <a:lnTo>
                    <a:pt x="5317" y="70498"/>
                  </a:lnTo>
                  <a:lnTo>
                    <a:pt x="1701" y="78959"/>
                  </a:lnTo>
                  <a:lnTo>
                    <a:pt x="89" y="88541"/>
                  </a:lnTo>
                  <a:lnTo>
                    <a:pt x="0" y="99205"/>
                  </a:lnTo>
                  <a:lnTo>
                    <a:pt x="1020" y="110619"/>
                  </a:lnTo>
                  <a:lnTo>
                    <a:pt x="2824" y="122272"/>
                  </a:lnTo>
                  <a:lnTo>
                    <a:pt x="5175" y="133848"/>
                  </a:lnTo>
                  <a:lnTo>
                    <a:pt x="7901" y="145230"/>
                  </a:lnTo>
                  <a:lnTo>
                    <a:pt x="10883" y="156405"/>
                  </a:lnTo>
                  <a:lnTo>
                    <a:pt x="14043" y="167381"/>
                  </a:lnTo>
                  <a:lnTo>
                    <a:pt x="17511" y="177370"/>
                  </a:lnTo>
                  <a:lnTo>
                    <a:pt x="22351" y="184628"/>
                  </a:lnTo>
                  <a:lnTo>
                    <a:pt x="28906" y="188076"/>
                  </a:lnTo>
                  <a:lnTo>
                    <a:pt x="35778" y="187790"/>
                  </a:lnTo>
                  <a:lnTo>
                    <a:pt x="42581" y="184500"/>
                  </a:lnTo>
                  <a:lnTo>
                    <a:pt x="49345" y="179153"/>
                  </a:lnTo>
                  <a:lnTo>
                    <a:pt x="56127" y="172701"/>
                  </a:lnTo>
                  <a:lnTo>
                    <a:pt x="62961" y="165764"/>
                  </a:lnTo>
                  <a:lnTo>
                    <a:pt x="70178" y="158980"/>
                  </a:lnTo>
                  <a:lnTo>
                    <a:pt x="78386" y="153104"/>
                  </a:lnTo>
                  <a:lnTo>
                    <a:pt x="87831" y="148453"/>
                  </a:lnTo>
                  <a:lnTo>
                    <a:pt x="98275" y="145144"/>
                  </a:lnTo>
                  <a:lnTo>
                    <a:pt x="109203" y="143280"/>
                  </a:lnTo>
                  <a:lnTo>
                    <a:pt x="120251" y="142773"/>
                  </a:lnTo>
                  <a:lnTo>
                    <a:pt x="131092" y="143718"/>
                  </a:lnTo>
                  <a:lnTo>
                    <a:pt x="141363" y="146471"/>
                  </a:lnTo>
                  <a:lnTo>
                    <a:pt x="150920" y="151067"/>
                  </a:lnTo>
                  <a:lnTo>
                    <a:pt x="159318" y="157422"/>
                  </a:lnTo>
                  <a:lnTo>
                    <a:pt x="165756" y="165507"/>
                  </a:lnTo>
                  <a:lnTo>
                    <a:pt x="169969" y="175123"/>
                  </a:lnTo>
                  <a:lnTo>
                    <a:pt x="172001" y="185645"/>
                  </a:lnTo>
                  <a:lnTo>
                    <a:pt x="171936" y="196159"/>
                  </a:lnTo>
                  <a:lnTo>
                    <a:pt x="170038" y="206154"/>
                  </a:lnTo>
                  <a:lnTo>
                    <a:pt x="166512" y="215659"/>
                  </a:lnTo>
                  <a:lnTo>
                    <a:pt x="161413" y="225035"/>
                  </a:lnTo>
                  <a:lnTo>
                    <a:pt x="154915" y="234525"/>
                  </a:lnTo>
                  <a:lnTo>
                    <a:pt x="147283" y="244052"/>
                  </a:lnTo>
                  <a:lnTo>
                    <a:pt x="138791" y="253310"/>
                  </a:lnTo>
                  <a:lnTo>
                    <a:pt x="129668" y="262131"/>
                  </a:lnTo>
                  <a:lnTo>
                    <a:pt x="119933" y="270344"/>
                  </a:lnTo>
                  <a:lnTo>
                    <a:pt x="109413" y="277708"/>
                  </a:lnTo>
                  <a:lnTo>
                    <a:pt x="98084" y="284176"/>
                  </a:lnTo>
                  <a:lnTo>
                    <a:pt x="86272" y="289904"/>
                  </a:lnTo>
                  <a:lnTo>
                    <a:pt x="73202" y="295818"/>
                  </a:lnTo>
                  <a:lnTo>
                    <a:pt x="55488" y="303556"/>
                  </a:lnTo>
                  <a:lnTo>
                    <a:pt x="27360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1895129" y="410611"/>
            <a:ext cx="610654" cy="200042"/>
            <a:chOff x="1895129" y="410611"/>
            <a:chExt cx="610654" cy="200042"/>
          </a:xfrm>
        </p:grpSpPr>
        <p:sp>
          <p:nvSpPr>
            <p:cNvPr id="87" name="Freeform 86"/>
            <p:cNvSpPr/>
            <p:nvPr/>
          </p:nvSpPr>
          <p:spPr>
            <a:xfrm>
              <a:off x="1947772" y="410611"/>
              <a:ext cx="10529" cy="200042"/>
            </a:xfrm>
            <a:custGeom>
              <a:avLst/>
              <a:gdLst/>
              <a:ahLst/>
              <a:cxnLst/>
              <a:rect l="0" t="0" r="0" b="0"/>
              <a:pathLst>
                <a:path w="10529" h="200042">
                  <a:moveTo>
                    <a:pt x="0" y="0"/>
                  </a:moveTo>
                  <a:lnTo>
                    <a:pt x="2866" y="8868"/>
                  </a:lnTo>
                  <a:lnTo>
                    <a:pt x="5008" y="17855"/>
                  </a:lnTo>
                  <a:lnTo>
                    <a:pt x="6612" y="27850"/>
                  </a:lnTo>
                  <a:lnTo>
                    <a:pt x="7792" y="38831"/>
                  </a:lnTo>
                  <a:lnTo>
                    <a:pt x="8641" y="50643"/>
                  </a:lnTo>
                  <a:lnTo>
                    <a:pt x="9238" y="63101"/>
                  </a:lnTo>
                  <a:lnTo>
                    <a:pt x="9653" y="76039"/>
                  </a:lnTo>
                  <a:lnTo>
                    <a:pt x="9936" y="89320"/>
                  </a:lnTo>
                  <a:lnTo>
                    <a:pt x="10130" y="102841"/>
                  </a:lnTo>
                  <a:lnTo>
                    <a:pt x="10261" y="116530"/>
                  </a:lnTo>
                  <a:lnTo>
                    <a:pt x="10349" y="130332"/>
                  </a:lnTo>
                  <a:lnTo>
                    <a:pt x="10408" y="144193"/>
                  </a:lnTo>
                  <a:lnTo>
                    <a:pt x="10448" y="157481"/>
                  </a:lnTo>
                  <a:lnTo>
                    <a:pt x="10479" y="170298"/>
                  </a:lnTo>
                  <a:lnTo>
                    <a:pt x="10504" y="183768"/>
                  </a:lnTo>
                  <a:lnTo>
                    <a:pt x="10528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895129" y="494839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0"/>
                  </a:moveTo>
                  <a:lnTo>
                    <a:pt x="156721" y="0"/>
                  </a:lnTo>
                  <a:lnTo>
                    <a:pt x="145592" y="0"/>
                  </a:lnTo>
                  <a:lnTo>
                    <a:pt x="133989" y="4"/>
                  </a:lnTo>
                  <a:lnTo>
                    <a:pt x="121655" y="177"/>
                  </a:lnTo>
                  <a:lnTo>
                    <a:pt x="108347" y="826"/>
                  </a:lnTo>
                  <a:lnTo>
                    <a:pt x="94047" y="2074"/>
                  </a:lnTo>
                  <a:lnTo>
                    <a:pt x="79072" y="3736"/>
                  </a:lnTo>
                  <a:lnTo>
                    <a:pt x="62190" y="5562"/>
                  </a:lnTo>
                  <a:lnTo>
                    <a:pt x="38563" y="7717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158342" y="473782"/>
              <a:ext cx="347441" cy="42115"/>
            </a:xfrm>
            <a:custGeom>
              <a:avLst/>
              <a:gdLst/>
              <a:ahLst/>
              <a:cxnLst/>
              <a:rect l="0" t="0" r="0" b="0"/>
              <a:pathLst>
                <a:path w="347441" h="42115">
                  <a:moveTo>
                    <a:pt x="0" y="42114"/>
                  </a:moveTo>
                  <a:lnTo>
                    <a:pt x="8801" y="39180"/>
                  </a:lnTo>
                  <a:lnTo>
                    <a:pt x="17148" y="36398"/>
                  </a:lnTo>
                  <a:lnTo>
                    <a:pt x="25856" y="33503"/>
                  </a:lnTo>
                  <a:lnTo>
                    <a:pt x="35322" y="30635"/>
                  </a:lnTo>
                  <a:lnTo>
                    <a:pt x="46114" y="28119"/>
                  </a:lnTo>
                  <a:lnTo>
                    <a:pt x="58403" y="26103"/>
                  </a:lnTo>
                  <a:lnTo>
                    <a:pt x="71723" y="24418"/>
                  </a:lnTo>
                  <a:lnTo>
                    <a:pt x="85193" y="22675"/>
                  </a:lnTo>
                  <a:lnTo>
                    <a:pt x="98289" y="20654"/>
                  </a:lnTo>
                  <a:lnTo>
                    <a:pt x="111012" y="18464"/>
                  </a:lnTo>
                  <a:lnTo>
                    <a:pt x="123694" y="16448"/>
                  </a:lnTo>
                  <a:lnTo>
                    <a:pt x="136557" y="14795"/>
                  </a:lnTo>
                  <a:lnTo>
                    <a:pt x="149671" y="13533"/>
                  </a:lnTo>
                  <a:lnTo>
                    <a:pt x="163021" y="12610"/>
                  </a:lnTo>
                  <a:lnTo>
                    <a:pt x="176566" y="11951"/>
                  </a:lnTo>
                  <a:lnTo>
                    <a:pt x="190257" y="11322"/>
                  </a:lnTo>
                  <a:lnTo>
                    <a:pt x="204055" y="10359"/>
                  </a:lnTo>
                  <a:lnTo>
                    <a:pt x="217934" y="8896"/>
                  </a:lnTo>
                  <a:lnTo>
                    <a:pt x="232033" y="7099"/>
                  </a:lnTo>
                  <a:lnTo>
                    <a:pt x="246644" y="5352"/>
                  </a:lnTo>
                  <a:lnTo>
                    <a:pt x="261871" y="3884"/>
                  </a:lnTo>
                  <a:lnTo>
                    <a:pt x="277297" y="2744"/>
                  </a:lnTo>
                  <a:lnTo>
                    <a:pt x="293799" y="1782"/>
                  </a:lnTo>
                  <a:lnTo>
                    <a:pt x="315066" y="915"/>
                  </a:lnTo>
                  <a:lnTo>
                    <a:pt x="34744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1" name="Freeform 90"/>
          <p:cNvSpPr/>
          <p:nvPr/>
        </p:nvSpPr>
        <p:spPr>
          <a:xfrm>
            <a:off x="2253098" y="178984"/>
            <a:ext cx="10529" cy="221099"/>
          </a:xfrm>
          <a:custGeom>
            <a:avLst/>
            <a:gdLst/>
            <a:ahLst/>
            <a:cxnLst/>
            <a:rect l="0" t="0" r="0" b="0"/>
            <a:pathLst>
              <a:path w="10529" h="221099">
                <a:moveTo>
                  <a:pt x="0" y="0"/>
                </a:moveTo>
                <a:lnTo>
                  <a:pt x="4" y="8669"/>
                </a:lnTo>
                <a:lnTo>
                  <a:pt x="178" y="20844"/>
                </a:lnTo>
                <a:lnTo>
                  <a:pt x="826" y="34374"/>
                </a:lnTo>
                <a:lnTo>
                  <a:pt x="2074" y="48384"/>
                </a:lnTo>
                <a:lnTo>
                  <a:pt x="3727" y="62543"/>
                </a:lnTo>
                <a:lnTo>
                  <a:pt x="5375" y="76728"/>
                </a:lnTo>
                <a:lnTo>
                  <a:pt x="6778" y="90896"/>
                </a:lnTo>
                <a:lnTo>
                  <a:pt x="7871" y="105036"/>
                </a:lnTo>
                <a:lnTo>
                  <a:pt x="8679" y="119150"/>
                </a:lnTo>
                <a:lnTo>
                  <a:pt x="9257" y="133237"/>
                </a:lnTo>
                <a:lnTo>
                  <a:pt x="9662" y="147276"/>
                </a:lnTo>
                <a:lnTo>
                  <a:pt x="9987" y="162910"/>
                </a:lnTo>
                <a:lnTo>
                  <a:pt x="10259" y="184869"/>
                </a:lnTo>
                <a:lnTo>
                  <a:pt x="10528" y="22109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2" name="Group 101"/>
          <p:cNvGrpSpPr/>
          <p:nvPr/>
        </p:nvGrpSpPr>
        <p:grpSpPr>
          <a:xfrm>
            <a:off x="2284683" y="168455"/>
            <a:ext cx="1147608" cy="715939"/>
            <a:chOff x="2284683" y="168455"/>
            <a:chExt cx="1147608" cy="715939"/>
          </a:xfrm>
        </p:grpSpPr>
        <p:sp>
          <p:nvSpPr>
            <p:cNvPr id="92" name="Freeform 91"/>
            <p:cNvSpPr/>
            <p:nvPr/>
          </p:nvSpPr>
          <p:spPr>
            <a:xfrm>
              <a:off x="2334963" y="168455"/>
              <a:ext cx="191877" cy="294799"/>
            </a:xfrm>
            <a:custGeom>
              <a:avLst/>
              <a:gdLst/>
              <a:ahLst/>
              <a:cxnLst/>
              <a:rect l="0" t="0" r="0" b="0"/>
              <a:pathLst>
                <a:path w="191877" h="294799">
                  <a:moveTo>
                    <a:pt x="2363" y="0"/>
                  </a:moveTo>
                  <a:lnTo>
                    <a:pt x="0" y="8283"/>
                  </a:lnTo>
                  <a:lnTo>
                    <a:pt x="1776" y="11899"/>
                  </a:lnTo>
                  <a:lnTo>
                    <a:pt x="6352" y="11718"/>
                  </a:lnTo>
                  <a:lnTo>
                    <a:pt x="12569" y="9134"/>
                  </a:lnTo>
                  <a:lnTo>
                    <a:pt x="19807" y="5682"/>
                  </a:lnTo>
                  <a:lnTo>
                    <a:pt x="27469" y="3140"/>
                  </a:lnTo>
                  <a:lnTo>
                    <a:pt x="35193" y="2374"/>
                  </a:lnTo>
                  <a:lnTo>
                    <a:pt x="42824" y="3476"/>
                  </a:lnTo>
                  <a:lnTo>
                    <a:pt x="50324" y="6185"/>
                  </a:lnTo>
                  <a:lnTo>
                    <a:pt x="57694" y="10153"/>
                  </a:lnTo>
                  <a:lnTo>
                    <a:pt x="64795" y="15219"/>
                  </a:lnTo>
                  <a:lnTo>
                    <a:pt x="71345" y="21425"/>
                  </a:lnTo>
                  <a:lnTo>
                    <a:pt x="77234" y="28701"/>
                  </a:lnTo>
                  <a:lnTo>
                    <a:pt x="82512" y="36871"/>
                  </a:lnTo>
                  <a:lnTo>
                    <a:pt x="87291" y="45731"/>
                  </a:lnTo>
                  <a:lnTo>
                    <a:pt x="91688" y="55105"/>
                  </a:lnTo>
                  <a:lnTo>
                    <a:pt x="95642" y="65010"/>
                  </a:lnTo>
                  <a:lnTo>
                    <a:pt x="98926" y="75644"/>
                  </a:lnTo>
                  <a:lnTo>
                    <a:pt x="101465" y="87054"/>
                  </a:lnTo>
                  <a:lnTo>
                    <a:pt x="103170" y="98988"/>
                  </a:lnTo>
                  <a:lnTo>
                    <a:pt x="103866" y="110998"/>
                  </a:lnTo>
                  <a:lnTo>
                    <a:pt x="103554" y="122817"/>
                  </a:lnTo>
                  <a:lnTo>
                    <a:pt x="102378" y="134364"/>
                  </a:lnTo>
                  <a:lnTo>
                    <a:pt x="100526" y="145650"/>
                  </a:lnTo>
                  <a:lnTo>
                    <a:pt x="98167" y="156719"/>
                  </a:lnTo>
                  <a:lnTo>
                    <a:pt x="95280" y="167457"/>
                  </a:lnTo>
                  <a:lnTo>
                    <a:pt x="91664" y="177602"/>
                  </a:lnTo>
                  <a:lnTo>
                    <a:pt x="87264" y="187054"/>
                  </a:lnTo>
                  <a:lnTo>
                    <a:pt x="82004" y="195707"/>
                  </a:lnTo>
                  <a:lnTo>
                    <a:pt x="75717" y="203374"/>
                  </a:lnTo>
                  <a:lnTo>
                    <a:pt x="68410" y="210036"/>
                  </a:lnTo>
                  <a:lnTo>
                    <a:pt x="60232" y="215339"/>
                  </a:lnTo>
                  <a:lnTo>
                    <a:pt x="51371" y="218547"/>
                  </a:lnTo>
                  <a:lnTo>
                    <a:pt x="42014" y="219438"/>
                  </a:lnTo>
                  <a:lnTo>
                    <a:pt x="32631" y="218087"/>
                  </a:lnTo>
                  <a:lnTo>
                    <a:pt x="23945" y="214597"/>
                  </a:lnTo>
                  <a:lnTo>
                    <a:pt x="16307" y="209249"/>
                  </a:lnTo>
                  <a:lnTo>
                    <a:pt x="10197" y="202425"/>
                  </a:lnTo>
                  <a:lnTo>
                    <a:pt x="6374" y="194490"/>
                  </a:lnTo>
                  <a:lnTo>
                    <a:pt x="5039" y="185770"/>
                  </a:lnTo>
                  <a:lnTo>
                    <a:pt x="6245" y="177157"/>
                  </a:lnTo>
                  <a:lnTo>
                    <a:pt x="10162" y="170053"/>
                  </a:lnTo>
                  <a:lnTo>
                    <a:pt x="16600" y="165108"/>
                  </a:lnTo>
                  <a:lnTo>
                    <a:pt x="24801" y="162606"/>
                  </a:lnTo>
                  <a:lnTo>
                    <a:pt x="33666" y="162814"/>
                  </a:lnTo>
                  <a:lnTo>
                    <a:pt x="42506" y="165581"/>
                  </a:lnTo>
                  <a:lnTo>
                    <a:pt x="51045" y="170318"/>
                  </a:lnTo>
                  <a:lnTo>
                    <a:pt x="59233" y="176228"/>
                  </a:lnTo>
                  <a:lnTo>
                    <a:pt x="67107" y="182746"/>
                  </a:lnTo>
                  <a:lnTo>
                    <a:pt x="74735" y="189555"/>
                  </a:lnTo>
                  <a:lnTo>
                    <a:pt x="82178" y="196498"/>
                  </a:lnTo>
                  <a:lnTo>
                    <a:pt x="89489" y="203502"/>
                  </a:lnTo>
                  <a:lnTo>
                    <a:pt x="96707" y="210697"/>
                  </a:lnTo>
                  <a:lnTo>
                    <a:pt x="103862" y="218374"/>
                  </a:lnTo>
                  <a:lnTo>
                    <a:pt x="110977" y="226647"/>
                  </a:lnTo>
                  <a:lnTo>
                    <a:pt x="118229" y="235154"/>
                  </a:lnTo>
                  <a:lnTo>
                    <a:pt x="125938" y="243180"/>
                  </a:lnTo>
                  <a:lnTo>
                    <a:pt x="134233" y="250358"/>
                  </a:lnTo>
                  <a:lnTo>
                    <a:pt x="142923" y="256821"/>
                  </a:lnTo>
                  <a:lnTo>
                    <a:pt x="151603" y="263002"/>
                  </a:lnTo>
                  <a:lnTo>
                    <a:pt x="160024" y="269189"/>
                  </a:lnTo>
                  <a:lnTo>
                    <a:pt x="167822" y="275198"/>
                  </a:lnTo>
                  <a:lnTo>
                    <a:pt x="175205" y="281045"/>
                  </a:lnTo>
                  <a:lnTo>
                    <a:pt x="182815" y="287248"/>
                  </a:lnTo>
                  <a:lnTo>
                    <a:pt x="191876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284683" y="558010"/>
              <a:ext cx="1" cy="189514"/>
            </a:xfrm>
            <a:custGeom>
              <a:avLst/>
              <a:gdLst/>
              <a:ahLst/>
              <a:cxnLst/>
              <a:rect l="0" t="0" r="0" b="0"/>
              <a:pathLst>
                <a:path w="1" h="189514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2"/>
                  </a:lnTo>
                  <a:lnTo>
                    <a:pt x="0" y="46623"/>
                  </a:lnTo>
                  <a:lnTo>
                    <a:pt x="0" y="59283"/>
                  </a:lnTo>
                  <a:lnTo>
                    <a:pt x="0" y="72339"/>
                  </a:lnTo>
                  <a:lnTo>
                    <a:pt x="0" y="85691"/>
                  </a:lnTo>
                  <a:lnTo>
                    <a:pt x="0" y="99257"/>
                  </a:lnTo>
                  <a:lnTo>
                    <a:pt x="0" y="112963"/>
                  </a:lnTo>
                  <a:lnTo>
                    <a:pt x="0" y="126542"/>
                  </a:lnTo>
                  <a:lnTo>
                    <a:pt x="0" y="141073"/>
                  </a:lnTo>
                  <a:lnTo>
                    <a:pt x="0" y="160066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358383" y="570045"/>
              <a:ext cx="231628" cy="205706"/>
            </a:xfrm>
            <a:custGeom>
              <a:avLst/>
              <a:gdLst/>
              <a:ahLst/>
              <a:cxnLst/>
              <a:rect l="0" t="0" r="0" b="0"/>
              <a:pathLst>
                <a:path w="231628" h="205706">
                  <a:moveTo>
                    <a:pt x="0" y="40607"/>
                  </a:moveTo>
                  <a:lnTo>
                    <a:pt x="3001" y="31873"/>
                  </a:lnTo>
                  <a:lnTo>
                    <a:pt x="6423" y="24167"/>
                  </a:lnTo>
                  <a:lnTo>
                    <a:pt x="10624" y="16778"/>
                  </a:lnTo>
                  <a:lnTo>
                    <a:pt x="15697" y="10035"/>
                  </a:lnTo>
                  <a:lnTo>
                    <a:pt x="21826" y="4802"/>
                  </a:lnTo>
                  <a:lnTo>
                    <a:pt x="29005" y="1441"/>
                  </a:lnTo>
                  <a:lnTo>
                    <a:pt x="36920" y="0"/>
                  </a:lnTo>
                  <a:lnTo>
                    <a:pt x="45067" y="471"/>
                  </a:lnTo>
                  <a:lnTo>
                    <a:pt x="53134" y="2646"/>
                  </a:lnTo>
                  <a:lnTo>
                    <a:pt x="61005" y="6359"/>
                  </a:lnTo>
                  <a:lnTo>
                    <a:pt x="68670" y="11584"/>
                  </a:lnTo>
                  <a:lnTo>
                    <a:pt x="76149" y="18176"/>
                  </a:lnTo>
                  <a:lnTo>
                    <a:pt x="83154" y="26210"/>
                  </a:lnTo>
                  <a:lnTo>
                    <a:pt x="89107" y="36036"/>
                  </a:lnTo>
                  <a:lnTo>
                    <a:pt x="93783" y="47678"/>
                  </a:lnTo>
                  <a:lnTo>
                    <a:pt x="97431" y="60563"/>
                  </a:lnTo>
                  <a:lnTo>
                    <a:pt x="100578" y="73742"/>
                  </a:lnTo>
                  <a:lnTo>
                    <a:pt x="103579" y="86644"/>
                  </a:lnTo>
                  <a:lnTo>
                    <a:pt x="106274" y="99237"/>
                  </a:lnTo>
                  <a:lnTo>
                    <a:pt x="108106" y="111833"/>
                  </a:lnTo>
                  <a:lnTo>
                    <a:pt x="108821" y="124634"/>
                  </a:lnTo>
                  <a:lnTo>
                    <a:pt x="108471" y="137536"/>
                  </a:lnTo>
                  <a:lnTo>
                    <a:pt x="107240" y="150212"/>
                  </a:lnTo>
                  <a:lnTo>
                    <a:pt x="105326" y="162477"/>
                  </a:lnTo>
                  <a:lnTo>
                    <a:pt x="102583" y="173986"/>
                  </a:lnTo>
                  <a:lnTo>
                    <a:pt x="98539" y="184183"/>
                  </a:lnTo>
                  <a:lnTo>
                    <a:pt x="93046" y="192876"/>
                  </a:lnTo>
                  <a:lnTo>
                    <a:pt x="86409" y="199711"/>
                  </a:lnTo>
                  <a:lnTo>
                    <a:pt x="79191" y="204029"/>
                  </a:lnTo>
                  <a:lnTo>
                    <a:pt x="71786" y="205705"/>
                  </a:lnTo>
                  <a:lnTo>
                    <a:pt x="64545" y="204898"/>
                  </a:lnTo>
                  <a:lnTo>
                    <a:pt x="57842" y="201782"/>
                  </a:lnTo>
                  <a:lnTo>
                    <a:pt x="51831" y="196689"/>
                  </a:lnTo>
                  <a:lnTo>
                    <a:pt x="46796" y="190037"/>
                  </a:lnTo>
                  <a:lnTo>
                    <a:pt x="43237" y="182218"/>
                  </a:lnTo>
                  <a:lnTo>
                    <a:pt x="41297" y="173568"/>
                  </a:lnTo>
                  <a:lnTo>
                    <a:pt x="41129" y="164661"/>
                  </a:lnTo>
                  <a:lnTo>
                    <a:pt x="43061" y="156296"/>
                  </a:lnTo>
                  <a:lnTo>
                    <a:pt x="47065" y="148872"/>
                  </a:lnTo>
                  <a:lnTo>
                    <a:pt x="52837" y="142907"/>
                  </a:lnTo>
                  <a:lnTo>
                    <a:pt x="59991" y="139181"/>
                  </a:lnTo>
                  <a:lnTo>
                    <a:pt x="68168" y="137896"/>
                  </a:lnTo>
                  <a:lnTo>
                    <a:pt x="77079" y="138627"/>
                  </a:lnTo>
                  <a:lnTo>
                    <a:pt x="86505" y="140628"/>
                  </a:lnTo>
                  <a:lnTo>
                    <a:pt x="96286" y="143340"/>
                  </a:lnTo>
                  <a:lnTo>
                    <a:pt x="106311" y="146595"/>
                  </a:lnTo>
                  <a:lnTo>
                    <a:pt x="116500" y="150524"/>
                  </a:lnTo>
                  <a:lnTo>
                    <a:pt x="126806" y="155152"/>
                  </a:lnTo>
                  <a:lnTo>
                    <a:pt x="137354" y="160071"/>
                  </a:lnTo>
                  <a:lnTo>
                    <a:pt x="148429" y="164540"/>
                  </a:lnTo>
                  <a:lnTo>
                    <a:pt x="160134" y="168176"/>
                  </a:lnTo>
                  <a:lnTo>
                    <a:pt x="172200" y="170945"/>
                  </a:lnTo>
                  <a:lnTo>
                    <a:pt x="185469" y="173261"/>
                  </a:lnTo>
                  <a:lnTo>
                    <a:pt x="203344" y="175323"/>
                  </a:lnTo>
                  <a:lnTo>
                    <a:pt x="231627" y="1774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674238" y="431668"/>
              <a:ext cx="94757" cy="1"/>
            </a:xfrm>
            <a:custGeom>
              <a:avLst/>
              <a:gdLst/>
              <a:ahLst/>
              <a:cxnLst/>
              <a:rect l="0" t="0" r="0" b="0"/>
              <a:pathLst>
                <a:path w="94757" h="1">
                  <a:moveTo>
                    <a:pt x="94756" y="0"/>
                  </a:moveTo>
                  <a:lnTo>
                    <a:pt x="83021" y="0"/>
                  </a:lnTo>
                  <a:lnTo>
                    <a:pt x="71892" y="0"/>
                  </a:lnTo>
                  <a:lnTo>
                    <a:pt x="60308" y="0"/>
                  </a:lnTo>
                  <a:lnTo>
                    <a:pt x="48592" y="0"/>
                  </a:lnTo>
                  <a:lnTo>
                    <a:pt x="36375" y="0"/>
                  </a:lnTo>
                  <a:lnTo>
                    <a:pt x="2146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716352" y="505367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93550" y="0"/>
                  </a:lnTo>
                  <a:lnTo>
                    <a:pt x="82421" y="0"/>
                  </a:lnTo>
                  <a:lnTo>
                    <a:pt x="70831" y="0"/>
                  </a:lnTo>
                  <a:lnTo>
                    <a:pt x="58914" y="0"/>
                  </a:lnTo>
                  <a:lnTo>
                    <a:pt x="45795" y="0"/>
                  </a:lnTo>
                  <a:lnTo>
                    <a:pt x="2808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011150" y="200041"/>
              <a:ext cx="21058" cy="263213"/>
            </a:xfrm>
            <a:custGeom>
              <a:avLst/>
              <a:gdLst/>
              <a:ahLst/>
              <a:cxnLst/>
              <a:rect l="0" t="0" r="0" b="0"/>
              <a:pathLst>
                <a:path w="21058" h="263213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4" y="36466"/>
                  </a:lnTo>
                  <a:lnTo>
                    <a:pt x="177" y="50487"/>
                  </a:lnTo>
                  <a:lnTo>
                    <a:pt x="825" y="65463"/>
                  </a:lnTo>
                  <a:lnTo>
                    <a:pt x="2074" y="81181"/>
                  </a:lnTo>
                  <a:lnTo>
                    <a:pt x="3727" y="97284"/>
                  </a:lnTo>
                  <a:lnTo>
                    <a:pt x="5375" y="113308"/>
                  </a:lnTo>
                  <a:lnTo>
                    <a:pt x="6778" y="129005"/>
                  </a:lnTo>
                  <a:lnTo>
                    <a:pt x="7870" y="144323"/>
                  </a:lnTo>
                  <a:lnTo>
                    <a:pt x="8679" y="159301"/>
                  </a:lnTo>
                  <a:lnTo>
                    <a:pt x="9261" y="174004"/>
                  </a:lnTo>
                  <a:lnTo>
                    <a:pt x="9839" y="188337"/>
                  </a:lnTo>
                  <a:lnTo>
                    <a:pt x="10767" y="202050"/>
                  </a:lnTo>
                  <a:lnTo>
                    <a:pt x="12207" y="215041"/>
                  </a:lnTo>
                  <a:lnTo>
                    <a:pt x="13998" y="226925"/>
                  </a:lnTo>
                  <a:lnTo>
                    <a:pt x="15927" y="238115"/>
                  </a:lnTo>
                  <a:lnTo>
                    <a:pt x="18164" y="249594"/>
                  </a:lnTo>
                  <a:lnTo>
                    <a:pt x="21057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096281" y="200041"/>
              <a:ext cx="148883" cy="231628"/>
            </a:xfrm>
            <a:custGeom>
              <a:avLst/>
              <a:gdLst/>
              <a:ahLst/>
              <a:cxnLst/>
              <a:rect l="0" t="0" r="0" b="0"/>
              <a:pathLst>
                <a:path w="148883" h="231628">
                  <a:moveTo>
                    <a:pt x="104382" y="0"/>
                  </a:moveTo>
                  <a:lnTo>
                    <a:pt x="98380" y="5733"/>
                  </a:lnTo>
                  <a:lnTo>
                    <a:pt x="91536" y="10018"/>
                  </a:lnTo>
                  <a:lnTo>
                    <a:pt x="83143" y="13228"/>
                  </a:lnTo>
                  <a:lnTo>
                    <a:pt x="73343" y="15762"/>
                  </a:lnTo>
                  <a:lnTo>
                    <a:pt x="62380" y="18108"/>
                  </a:lnTo>
                  <a:lnTo>
                    <a:pt x="50533" y="20570"/>
                  </a:lnTo>
                  <a:lnTo>
                    <a:pt x="38528" y="23742"/>
                  </a:lnTo>
                  <a:lnTo>
                    <a:pt x="27476" y="28552"/>
                  </a:lnTo>
                  <a:lnTo>
                    <a:pt x="17917" y="35350"/>
                  </a:lnTo>
                  <a:lnTo>
                    <a:pt x="10181" y="43834"/>
                  </a:lnTo>
                  <a:lnTo>
                    <a:pt x="4654" y="53356"/>
                  </a:lnTo>
                  <a:lnTo>
                    <a:pt x="1313" y="63419"/>
                  </a:lnTo>
                  <a:lnTo>
                    <a:pt x="0" y="73578"/>
                  </a:lnTo>
                  <a:lnTo>
                    <a:pt x="615" y="83384"/>
                  </a:lnTo>
                  <a:lnTo>
                    <a:pt x="2910" y="92619"/>
                  </a:lnTo>
                  <a:lnTo>
                    <a:pt x="6573" y="100621"/>
                  </a:lnTo>
                  <a:lnTo>
                    <a:pt x="12143" y="105910"/>
                  </a:lnTo>
                  <a:lnTo>
                    <a:pt x="19902" y="108118"/>
                  </a:lnTo>
                  <a:lnTo>
                    <a:pt x="28762" y="108497"/>
                  </a:lnTo>
                  <a:lnTo>
                    <a:pt x="38552" y="108112"/>
                  </a:lnTo>
                  <a:lnTo>
                    <a:pt x="49121" y="107687"/>
                  </a:lnTo>
                  <a:lnTo>
                    <a:pt x="60065" y="107763"/>
                  </a:lnTo>
                  <a:lnTo>
                    <a:pt x="71089" y="108554"/>
                  </a:lnTo>
                  <a:lnTo>
                    <a:pt x="81895" y="110199"/>
                  </a:lnTo>
                  <a:lnTo>
                    <a:pt x="92134" y="112887"/>
                  </a:lnTo>
                  <a:lnTo>
                    <a:pt x="101679" y="116619"/>
                  </a:lnTo>
                  <a:lnTo>
                    <a:pt x="110575" y="121409"/>
                  </a:lnTo>
                  <a:lnTo>
                    <a:pt x="118944" y="127372"/>
                  </a:lnTo>
                  <a:lnTo>
                    <a:pt x="126902" y="134461"/>
                  </a:lnTo>
                  <a:lnTo>
                    <a:pt x="134231" y="142661"/>
                  </a:lnTo>
                  <a:lnTo>
                    <a:pt x="140403" y="152067"/>
                  </a:lnTo>
                  <a:lnTo>
                    <a:pt x="145206" y="162609"/>
                  </a:lnTo>
                  <a:lnTo>
                    <a:pt x="148262" y="173771"/>
                  </a:lnTo>
                  <a:lnTo>
                    <a:pt x="148882" y="184723"/>
                  </a:lnTo>
                  <a:lnTo>
                    <a:pt x="146918" y="195001"/>
                  </a:lnTo>
                  <a:lnTo>
                    <a:pt x="142513" y="204188"/>
                  </a:lnTo>
                  <a:lnTo>
                    <a:pt x="135828" y="211755"/>
                  </a:lnTo>
                  <a:lnTo>
                    <a:pt x="127185" y="217580"/>
                  </a:lnTo>
                  <a:lnTo>
                    <a:pt x="116996" y="221864"/>
                  </a:lnTo>
                  <a:lnTo>
                    <a:pt x="105649" y="224922"/>
                  </a:lnTo>
                  <a:lnTo>
                    <a:pt x="93486" y="227060"/>
                  </a:lnTo>
                  <a:lnTo>
                    <a:pt x="81362" y="228537"/>
                  </a:lnTo>
                  <a:lnTo>
                    <a:pt x="69462" y="229707"/>
                  </a:lnTo>
                  <a:lnTo>
                    <a:pt x="56750" y="230678"/>
                  </a:lnTo>
                  <a:lnTo>
                    <a:pt x="41211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979564" y="480003"/>
              <a:ext cx="368499" cy="14837"/>
            </a:xfrm>
            <a:custGeom>
              <a:avLst/>
              <a:gdLst/>
              <a:ahLst/>
              <a:cxnLst/>
              <a:rect l="0" t="0" r="0" b="0"/>
              <a:pathLst>
                <a:path w="368499" h="14837">
                  <a:moveTo>
                    <a:pt x="368498" y="14836"/>
                  </a:moveTo>
                  <a:lnTo>
                    <a:pt x="356763" y="14836"/>
                  </a:lnTo>
                  <a:lnTo>
                    <a:pt x="345634" y="14836"/>
                  </a:lnTo>
                  <a:lnTo>
                    <a:pt x="334035" y="14831"/>
                  </a:lnTo>
                  <a:lnTo>
                    <a:pt x="321874" y="14659"/>
                  </a:lnTo>
                  <a:lnTo>
                    <a:pt x="309214" y="14010"/>
                  </a:lnTo>
                  <a:lnTo>
                    <a:pt x="296154" y="12761"/>
                  </a:lnTo>
                  <a:lnTo>
                    <a:pt x="282629" y="11109"/>
                  </a:lnTo>
                  <a:lnTo>
                    <a:pt x="268415" y="9461"/>
                  </a:lnTo>
                  <a:lnTo>
                    <a:pt x="253456" y="8053"/>
                  </a:lnTo>
                  <a:lnTo>
                    <a:pt x="238157" y="6788"/>
                  </a:lnTo>
                  <a:lnTo>
                    <a:pt x="223267" y="5331"/>
                  </a:lnTo>
                  <a:lnTo>
                    <a:pt x="209174" y="3509"/>
                  </a:lnTo>
                  <a:lnTo>
                    <a:pt x="195763" y="1624"/>
                  </a:lnTo>
                  <a:lnTo>
                    <a:pt x="182611" y="345"/>
                  </a:lnTo>
                  <a:lnTo>
                    <a:pt x="169422" y="0"/>
                  </a:lnTo>
                  <a:lnTo>
                    <a:pt x="155920" y="430"/>
                  </a:lnTo>
                  <a:lnTo>
                    <a:pt x="141775" y="1182"/>
                  </a:lnTo>
                  <a:lnTo>
                    <a:pt x="126884" y="1948"/>
                  </a:lnTo>
                  <a:lnTo>
                    <a:pt x="111474" y="2596"/>
                  </a:lnTo>
                  <a:lnTo>
                    <a:pt x="95984" y="3098"/>
                  </a:lnTo>
                  <a:lnTo>
                    <a:pt x="80688" y="3472"/>
                  </a:lnTo>
                  <a:lnTo>
                    <a:pt x="65885" y="3938"/>
                  </a:lnTo>
                  <a:lnTo>
                    <a:pt x="50327" y="5052"/>
                  </a:lnTo>
                  <a:lnTo>
                    <a:pt x="30414" y="8032"/>
                  </a:lnTo>
                  <a:lnTo>
                    <a:pt x="0" y="148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063792" y="642238"/>
              <a:ext cx="2" cy="189514"/>
            </a:xfrm>
            <a:custGeom>
              <a:avLst/>
              <a:gdLst/>
              <a:ahLst/>
              <a:cxnLst/>
              <a:rect l="0" t="0" r="0" b="0"/>
              <a:pathLst>
                <a:path w="2" h="189514">
                  <a:moveTo>
                    <a:pt x="0" y="0"/>
                  </a:moveTo>
                  <a:lnTo>
                    <a:pt x="1" y="11802"/>
                  </a:lnTo>
                  <a:lnTo>
                    <a:pt x="1" y="23571"/>
                  </a:lnTo>
                  <a:lnTo>
                    <a:pt x="1" y="36461"/>
                  </a:lnTo>
                  <a:lnTo>
                    <a:pt x="1" y="50309"/>
                  </a:lnTo>
                  <a:lnTo>
                    <a:pt x="1" y="64638"/>
                  </a:lnTo>
                  <a:lnTo>
                    <a:pt x="1" y="79107"/>
                  </a:lnTo>
                  <a:lnTo>
                    <a:pt x="1" y="93557"/>
                  </a:lnTo>
                  <a:lnTo>
                    <a:pt x="1" y="107933"/>
                  </a:lnTo>
                  <a:lnTo>
                    <a:pt x="1" y="122214"/>
                  </a:lnTo>
                  <a:lnTo>
                    <a:pt x="1" y="135998"/>
                  </a:lnTo>
                  <a:lnTo>
                    <a:pt x="0" y="149951"/>
                  </a:lnTo>
                  <a:lnTo>
                    <a:pt x="1" y="166419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158549" y="596726"/>
              <a:ext cx="273742" cy="287668"/>
            </a:xfrm>
            <a:custGeom>
              <a:avLst/>
              <a:gdLst/>
              <a:ahLst/>
              <a:cxnLst/>
              <a:rect l="0" t="0" r="0" b="0"/>
              <a:pathLst>
                <a:path w="273742" h="287668">
                  <a:moveTo>
                    <a:pt x="0" y="45512"/>
                  </a:moveTo>
                  <a:lnTo>
                    <a:pt x="3001" y="36778"/>
                  </a:lnTo>
                  <a:lnTo>
                    <a:pt x="6423" y="29071"/>
                  </a:lnTo>
                  <a:lnTo>
                    <a:pt x="10628" y="21678"/>
                  </a:lnTo>
                  <a:lnTo>
                    <a:pt x="15874" y="14763"/>
                  </a:lnTo>
                  <a:lnTo>
                    <a:pt x="22652" y="8881"/>
                  </a:lnTo>
                  <a:lnTo>
                    <a:pt x="31080" y="4271"/>
                  </a:lnTo>
                  <a:lnTo>
                    <a:pt x="40647" y="1177"/>
                  </a:lnTo>
                  <a:lnTo>
                    <a:pt x="50442" y="0"/>
                  </a:lnTo>
                  <a:lnTo>
                    <a:pt x="59912" y="768"/>
                  </a:lnTo>
                  <a:lnTo>
                    <a:pt x="68876" y="3215"/>
                  </a:lnTo>
                  <a:lnTo>
                    <a:pt x="77349" y="6984"/>
                  </a:lnTo>
                  <a:lnTo>
                    <a:pt x="85410" y="11740"/>
                  </a:lnTo>
                  <a:lnTo>
                    <a:pt x="92993" y="17371"/>
                  </a:lnTo>
                  <a:lnTo>
                    <a:pt x="99874" y="23973"/>
                  </a:lnTo>
                  <a:lnTo>
                    <a:pt x="105989" y="31527"/>
                  </a:lnTo>
                  <a:lnTo>
                    <a:pt x="111420" y="40057"/>
                  </a:lnTo>
                  <a:lnTo>
                    <a:pt x="116303" y="49693"/>
                  </a:lnTo>
                  <a:lnTo>
                    <a:pt x="120775" y="60401"/>
                  </a:lnTo>
                  <a:lnTo>
                    <a:pt x="124948" y="72017"/>
                  </a:lnTo>
                  <a:lnTo>
                    <a:pt x="128911" y="84338"/>
                  </a:lnTo>
                  <a:lnTo>
                    <a:pt x="132720" y="97186"/>
                  </a:lnTo>
                  <a:lnTo>
                    <a:pt x="136092" y="110575"/>
                  </a:lnTo>
                  <a:lnTo>
                    <a:pt x="138445" y="124702"/>
                  </a:lnTo>
                  <a:lnTo>
                    <a:pt x="139541" y="139605"/>
                  </a:lnTo>
                  <a:lnTo>
                    <a:pt x="139463" y="154867"/>
                  </a:lnTo>
                  <a:lnTo>
                    <a:pt x="138422" y="169733"/>
                  </a:lnTo>
                  <a:lnTo>
                    <a:pt x="136643" y="183800"/>
                  </a:lnTo>
                  <a:lnTo>
                    <a:pt x="134162" y="196855"/>
                  </a:lnTo>
                  <a:lnTo>
                    <a:pt x="130826" y="208705"/>
                  </a:lnTo>
                  <a:lnTo>
                    <a:pt x="126618" y="219373"/>
                  </a:lnTo>
                  <a:lnTo>
                    <a:pt x="121488" y="228876"/>
                  </a:lnTo>
                  <a:lnTo>
                    <a:pt x="115289" y="237128"/>
                  </a:lnTo>
                  <a:lnTo>
                    <a:pt x="108041" y="244195"/>
                  </a:lnTo>
                  <a:lnTo>
                    <a:pt x="99902" y="249943"/>
                  </a:lnTo>
                  <a:lnTo>
                    <a:pt x="91069" y="253982"/>
                  </a:lnTo>
                  <a:lnTo>
                    <a:pt x="81725" y="256250"/>
                  </a:lnTo>
                  <a:lnTo>
                    <a:pt x="72181" y="256807"/>
                  </a:lnTo>
                  <a:lnTo>
                    <a:pt x="62854" y="255669"/>
                  </a:lnTo>
                  <a:lnTo>
                    <a:pt x="53954" y="253010"/>
                  </a:lnTo>
                  <a:lnTo>
                    <a:pt x="45504" y="248956"/>
                  </a:lnTo>
                  <a:lnTo>
                    <a:pt x="37442" y="243493"/>
                  </a:lnTo>
                  <a:lnTo>
                    <a:pt x="29693" y="236743"/>
                  </a:lnTo>
                  <a:lnTo>
                    <a:pt x="22505" y="228771"/>
                  </a:lnTo>
                  <a:lnTo>
                    <a:pt x="16428" y="219518"/>
                  </a:lnTo>
                  <a:lnTo>
                    <a:pt x="11693" y="209084"/>
                  </a:lnTo>
                  <a:lnTo>
                    <a:pt x="8853" y="198163"/>
                  </a:lnTo>
                  <a:lnTo>
                    <a:pt x="8910" y="187906"/>
                  </a:lnTo>
                  <a:lnTo>
                    <a:pt x="12137" y="178911"/>
                  </a:lnTo>
                  <a:lnTo>
                    <a:pt x="18034" y="171570"/>
                  </a:lnTo>
                  <a:lnTo>
                    <a:pt x="25729" y="166314"/>
                  </a:lnTo>
                  <a:lnTo>
                    <a:pt x="34531" y="163159"/>
                  </a:lnTo>
                  <a:lnTo>
                    <a:pt x="44165" y="161971"/>
                  </a:lnTo>
                  <a:lnTo>
                    <a:pt x="54673" y="162671"/>
                  </a:lnTo>
                  <a:lnTo>
                    <a:pt x="66027" y="165018"/>
                  </a:lnTo>
                  <a:lnTo>
                    <a:pt x="77937" y="168521"/>
                  </a:lnTo>
                  <a:lnTo>
                    <a:pt x="89938" y="172548"/>
                  </a:lnTo>
                  <a:lnTo>
                    <a:pt x="101755" y="176702"/>
                  </a:lnTo>
                  <a:lnTo>
                    <a:pt x="113302" y="181133"/>
                  </a:lnTo>
                  <a:lnTo>
                    <a:pt x="124589" y="186399"/>
                  </a:lnTo>
                  <a:lnTo>
                    <a:pt x="135663" y="192750"/>
                  </a:lnTo>
                  <a:lnTo>
                    <a:pt x="146574" y="199813"/>
                  </a:lnTo>
                  <a:lnTo>
                    <a:pt x="157369" y="206794"/>
                  </a:lnTo>
                  <a:lnTo>
                    <a:pt x="168074" y="213235"/>
                  </a:lnTo>
                  <a:lnTo>
                    <a:pt x="178553" y="219186"/>
                  </a:lnTo>
                  <a:lnTo>
                    <a:pt x="188517" y="225016"/>
                  </a:lnTo>
                  <a:lnTo>
                    <a:pt x="197853" y="230973"/>
                  </a:lnTo>
                  <a:lnTo>
                    <a:pt x="206766" y="237144"/>
                  </a:lnTo>
                  <a:lnTo>
                    <a:pt x="215672" y="243526"/>
                  </a:lnTo>
                  <a:lnTo>
                    <a:pt x="224806" y="250081"/>
                  </a:lnTo>
                  <a:lnTo>
                    <a:pt x="233970" y="256656"/>
                  </a:lnTo>
                  <a:lnTo>
                    <a:pt x="243627" y="263747"/>
                  </a:lnTo>
                  <a:lnTo>
                    <a:pt x="255747" y="273094"/>
                  </a:lnTo>
                  <a:lnTo>
                    <a:pt x="273741" y="2876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6" name="Group 115"/>
          <p:cNvGrpSpPr/>
          <p:nvPr/>
        </p:nvGrpSpPr>
        <p:grpSpPr>
          <a:xfrm>
            <a:off x="4777615" y="3885015"/>
            <a:ext cx="2139608" cy="453787"/>
            <a:chOff x="4777615" y="3885015"/>
            <a:chExt cx="2139608" cy="453787"/>
          </a:xfrm>
        </p:grpSpPr>
        <p:sp>
          <p:nvSpPr>
            <p:cNvPr id="103" name="Freeform 102"/>
            <p:cNvSpPr/>
            <p:nvPr/>
          </p:nvSpPr>
          <p:spPr>
            <a:xfrm>
              <a:off x="4874694" y="3926150"/>
              <a:ext cx="134636" cy="270537"/>
            </a:xfrm>
            <a:custGeom>
              <a:avLst/>
              <a:gdLst/>
              <a:ahLst/>
              <a:cxnLst/>
              <a:rect l="0" t="0" r="0" b="0"/>
              <a:pathLst>
                <a:path w="134636" h="270537">
                  <a:moveTo>
                    <a:pt x="21057" y="32565"/>
                  </a:moveTo>
                  <a:lnTo>
                    <a:pt x="24125" y="23898"/>
                  </a:lnTo>
                  <a:lnTo>
                    <a:pt x="28188" y="16831"/>
                  </a:lnTo>
                  <a:lnTo>
                    <a:pt x="33685" y="10734"/>
                  </a:lnTo>
                  <a:lnTo>
                    <a:pt x="40617" y="5679"/>
                  </a:lnTo>
                  <a:lnTo>
                    <a:pt x="49063" y="2114"/>
                  </a:lnTo>
                  <a:lnTo>
                    <a:pt x="58900" y="170"/>
                  </a:lnTo>
                  <a:lnTo>
                    <a:pt x="69392" y="0"/>
                  </a:lnTo>
                  <a:lnTo>
                    <a:pt x="79349" y="1930"/>
                  </a:lnTo>
                  <a:lnTo>
                    <a:pt x="88136" y="5937"/>
                  </a:lnTo>
                  <a:lnTo>
                    <a:pt x="95335" y="11882"/>
                  </a:lnTo>
                  <a:lnTo>
                    <a:pt x="100494" y="19683"/>
                  </a:lnTo>
                  <a:lnTo>
                    <a:pt x="103584" y="29108"/>
                  </a:lnTo>
                  <a:lnTo>
                    <a:pt x="104728" y="39673"/>
                  </a:lnTo>
                  <a:lnTo>
                    <a:pt x="103999" y="50746"/>
                  </a:lnTo>
                  <a:lnTo>
                    <a:pt x="101627" y="61930"/>
                  </a:lnTo>
                  <a:lnTo>
                    <a:pt x="97938" y="73047"/>
                  </a:lnTo>
                  <a:lnTo>
                    <a:pt x="93255" y="84044"/>
                  </a:lnTo>
                  <a:lnTo>
                    <a:pt x="87873" y="94918"/>
                  </a:lnTo>
                  <a:lnTo>
                    <a:pt x="82823" y="105527"/>
                  </a:lnTo>
                  <a:lnTo>
                    <a:pt x="79796" y="115585"/>
                  </a:lnTo>
                  <a:lnTo>
                    <a:pt x="79551" y="124983"/>
                  </a:lnTo>
                  <a:lnTo>
                    <a:pt x="82001" y="133770"/>
                  </a:lnTo>
                  <a:lnTo>
                    <a:pt x="86693" y="142059"/>
                  </a:lnTo>
                  <a:lnTo>
                    <a:pt x="93103" y="149975"/>
                  </a:lnTo>
                  <a:lnTo>
                    <a:pt x="100606" y="157784"/>
                  </a:lnTo>
                  <a:lnTo>
                    <a:pt x="108530" y="165874"/>
                  </a:lnTo>
                  <a:lnTo>
                    <a:pt x="116461" y="174438"/>
                  </a:lnTo>
                  <a:lnTo>
                    <a:pt x="123745" y="183650"/>
                  </a:lnTo>
                  <a:lnTo>
                    <a:pt x="129424" y="193744"/>
                  </a:lnTo>
                  <a:lnTo>
                    <a:pt x="133121" y="204747"/>
                  </a:lnTo>
                  <a:lnTo>
                    <a:pt x="134635" y="216050"/>
                  </a:lnTo>
                  <a:lnTo>
                    <a:pt x="133690" y="226564"/>
                  </a:lnTo>
                  <a:lnTo>
                    <a:pt x="130387" y="235740"/>
                  </a:lnTo>
                  <a:lnTo>
                    <a:pt x="125105" y="243541"/>
                  </a:lnTo>
                  <a:lnTo>
                    <a:pt x="118288" y="250171"/>
                  </a:lnTo>
                  <a:lnTo>
                    <a:pt x="110336" y="255885"/>
                  </a:lnTo>
                  <a:lnTo>
                    <a:pt x="101408" y="260758"/>
                  </a:lnTo>
                  <a:lnTo>
                    <a:pt x="91439" y="264674"/>
                  </a:lnTo>
                  <a:lnTo>
                    <a:pt x="80480" y="267645"/>
                  </a:lnTo>
                  <a:lnTo>
                    <a:pt x="68851" y="269643"/>
                  </a:lnTo>
                  <a:lnTo>
                    <a:pt x="57045" y="270536"/>
                  </a:lnTo>
                  <a:lnTo>
                    <a:pt x="45376" y="270361"/>
                  </a:lnTo>
                  <a:lnTo>
                    <a:pt x="34401" y="269440"/>
                  </a:lnTo>
                  <a:lnTo>
                    <a:pt x="23928" y="268199"/>
                  </a:lnTo>
                  <a:lnTo>
                    <a:pt x="13042" y="266530"/>
                  </a:lnTo>
                  <a:lnTo>
                    <a:pt x="0" y="2641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777615" y="3885015"/>
              <a:ext cx="393438" cy="453787"/>
            </a:xfrm>
            <a:custGeom>
              <a:avLst/>
              <a:gdLst/>
              <a:ahLst/>
              <a:cxnLst/>
              <a:rect l="0" t="0" r="0" b="0"/>
              <a:pathLst>
                <a:path w="393438" h="453787">
                  <a:moveTo>
                    <a:pt x="191835" y="0"/>
                  </a:moveTo>
                  <a:lnTo>
                    <a:pt x="180168" y="134"/>
                  </a:lnTo>
                  <a:lnTo>
                    <a:pt x="169679" y="1415"/>
                  </a:lnTo>
                  <a:lnTo>
                    <a:pt x="159372" y="4008"/>
                  </a:lnTo>
                  <a:lnTo>
                    <a:pt x="148898" y="7728"/>
                  </a:lnTo>
                  <a:lnTo>
                    <a:pt x="137906" y="12360"/>
                  </a:lnTo>
                  <a:lnTo>
                    <a:pt x="126273" y="17702"/>
                  </a:lnTo>
                  <a:lnTo>
                    <a:pt x="114365" y="23896"/>
                  </a:lnTo>
                  <a:lnTo>
                    <a:pt x="102906" y="31406"/>
                  </a:lnTo>
                  <a:lnTo>
                    <a:pt x="92278" y="40384"/>
                  </a:lnTo>
                  <a:lnTo>
                    <a:pt x="82515" y="50682"/>
                  </a:lnTo>
                  <a:lnTo>
                    <a:pt x="73498" y="62044"/>
                  </a:lnTo>
                  <a:lnTo>
                    <a:pt x="65062" y="74207"/>
                  </a:lnTo>
                  <a:lnTo>
                    <a:pt x="57057" y="86949"/>
                  </a:lnTo>
                  <a:lnTo>
                    <a:pt x="49360" y="100102"/>
                  </a:lnTo>
                  <a:lnTo>
                    <a:pt x="41884" y="113538"/>
                  </a:lnTo>
                  <a:lnTo>
                    <a:pt x="34725" y="127171"/>
                  </a:lnTo>
                  <a:lnTo>
                    <a:pt x="28143" y="140935"/>
                  </a:lnTo>
                  <a:lnTo>
                    <a:pt x="22236" y="154789"/>
                  </a:lnTo>
                  <a:lnTo>
                    <a:pt x="16948" y="168705"/>
                  </a:lnTo>
                  <a:lnTo>
                    <a:pt x="12162" y="182660"/>
                  </a:lnTo>
                  <a:lnTo>
                    <a:pt x="7765" y="196638"/>
                  </a:lnTo>
                  <a:lnTo>
                    <a:pt x="3982" y="210467"/>
                  </a:lnTo>
                  <a:lnTo>
                    <a:pt x="1344" y="223831"/>
                  </a:lnTo>
                  <a:lnTo>
                    <a:pt x="53" y="236605"/>
                  </a:lnTo>
                  <a:lnTo>
                    <a:pt x="0" y="248979"/>
                  </a:lnTo>
                  <a:lnTo>
                    <a:pt x="953" y="261361"/>
                  </a:lnTo>
                  <a:lnTo>
                    <a:pt x="2671" y="273991"/>
                  </a:lnTo>
                  <a:lnTo>
                    <a:pt x="5112" y="286934"/>
                  </a:lnTo>
                  <a:lnTo>
                    <a:pt x="8421" y="300161"/>
                  </a:lnTo>
                  <a:lnTo>
                    <a:pt x="12611" y="313616"/>
                  </a:lnTo>
                  <a:lnTo>
                    <a:pt x="17729" y="327075"/>
                  </a:lnTo>
                  <a:lnTo>
                    <a:pt x="23921" y="340185"/>
                  </a:lnTo>
                  <a:lnTo>
                    <a:pt x="31163" y="352778"/>
                  </a:lnTo>
                  <a:lnTo>
                    <a:pt x="39297" y="364860"/>
                  </a:lnTo>
                  <a:lnTo>
                    <a:pt x="48129" y="376514"/>
                  </a:lnTo>
                  <a:lnTo>
                    <a:pt x="57475" y="387832"/>
                  </a:lnTo>
                  <a:lnTo>
                    <a:pt x="67191" y="398739"/>
                  </a:lnTo>
                  <a:lnTo>
                    <a:pt x="77166" y="408998"/>
                  </a:lnTo>
                  <a:lnTo>
                    <a:pt x="87319" y="418526"/>
                  </a:lnTo>
                  <a:lnTo>
                    <a:pt x="97594" y="427230"/>
                  </a:lnTo>
                  <a:lnTo>
                    <a:pt x="107953" y="434932"/>
                  </a:lnTo>
                  <a:lnTo>
                    <a:pt x="118372" y="441621"/>
                  </a:lnTo>
                  <a:lnTo>
                    <a:pt x="128996" y="447113"/>
                  </a:lnTo>
                  <a:lnTo>
                    <a:pt x="140122" y="450979"/>
                  </a:lnTo>
                  <a:lnTo>
                    <a:pt x="151865" y="453134"/>
                  </a:lnTo>
                  <a:lnTo>
                    <a:pt x="164023" y="453786"/>
                  </a:lnTo>
                  <a:lnTo>
                    <a:pt x="176184" y="453244"/>
                  </a:lnTo>
                  <a:lnTo>
                    <a:pt x="188105" y="451804"/>
                  </a:lnTo>
                  <a:lnTo>
                    <a:pt x="199720" y="449551"/>
                  </a:lnTo>
                  <a:lnTo>
                    <a:pt x="211052" y="446370"/>
                  </a:lnTo>
                  <a:lnTo>
                    <a:pt x="222155" y="442265"/>
                  </a:lnTo>
                  <a:lnTo>
                    <a:pt x="233087" y="437204"/>
                  </a:lnTo>
                  <a:lnTo>
                    <a:pt x="243893" y="431051"/>
                  </a:lnTo>
                  <a:lnTo>
                    <a:pt x="254608" y="423834"/>
                  </a:lnTo>
                  <a:lnTo>
                    <a:pt x="265092" y="415717"/>
                  </a:lnTo>
                  <a:lnTo>
                    <a:pt x="275059" y="406896"/>
                  </a:lnTo>
                  <a:lnTo>
                    <a:pt x="284398" y="397553"/>
                  </a:lnTo>
                  <a:lnTo>
                    <a:pt x="293313" y="387669"/>
                  </a:lnTo>
                  <a:lnTo>
                    <a:pt x="302220" y="377050"/>
                  </a:lnTo>
                  <a:lnTo>
                    <a:pt x="311359" y="365646"/>
                  </a:lnTo>
                  <a:lnTo>
                    <a:pt x="320634" y="353546"/>
                  </a:lnTo>
                  <a:lnTo>
                    <a:pt x="329714" y="340893"/>
                  </a:lnTo>
                  <a:lnTo>
                    <a:pt x="338417" y="327828"/>
                  </a:lnTo>
                  <a:lnTo>
                    <a:pt x="346718" y="314631"/>
                  </a:lnTo>
                  <a:lnTo>
                    <a:pt x="354673" y="301698"/>
                  </a:lnTo>
                  <a:lnTo>
                    <a:pt x="362352" y="289218"/>
                  </a:lnTo>
                  <a:lnTo>
                    <a:pt x="369660" y="277042"/>
                  </a:lnTo>
                  <a:lnTo>
                    <a:pt x="376349" y="264793"/>
                  </a:lnTo>
                  <a:lnTo>
                    <a:pt x="382322" y="252257"/>
                  </a:lnTo>
                  <a:lnTo>
                    <a:pt x="387317" y="239548"/>
                  </a:lnTo>
                  <a:lnTo>
                    <a:pt x="390842" y="227009"/>
                  </a:lnTo>
                  <a:lnTo>
                    <a:pt x="392770" y="214825"/>
                  </a:lnTo>
                  <a:lnTo>
                    <a:pt x="393437" y="202864"/>
                  </a:lnTo>
                  <a:lnTo>
                    <a:pt x="393437" y="190766"/>
                  </a:lnTo>
                  <a:lnTo>
                    <a:pt x="393174" y="178335"/>
                  </a:lnTo>
                  <a:lnTo>
                    <a:pt x="392526" y="165698"/>
                  </a:lnTo>
                  <a:lnTo>
                    <a:pt x="390961" y="153209"/>
                  </a:lnTo>
                  <a:lnTo>
                    <a:pt x="388242" y="141063"/>
                  </a:lnTo>
                  <a:lnTo>
                    <a:pt x="384433" y="129296"/>
                  </a:lnTo>
                  <a:lnTo>
                    <a:pt x="379726" y="117862"/>
                  </a:lnTo>
                  <a:lnTo>
                    <a:pt x="374334" y="106694"/>
                  </a:lnTo>
                  <a:lnTo>
                    <a:pt x="368442" y="95890"/>
                  </a:lnTo>
                  <a:lnTo>
                    <a:pt x="362195" y="85700"/>
                  </a:lnTo>
                  <a:lnTo>
                    <a:pt x="355697" y="76214"/>
                  </a:lnTo>
                  <a:lnTo>
                    <a:pt x="348860" y="67368"/>
                  </a:lnTo>
                  <a:lnTo>
                    <a:pt x="341433" y="59040"/>
                  </a:lnTo>
                  <a:lnTo>
                    <a:pt x="333321" y="51107"/>
                  </a:lnTo>
                  <a:lnTo>
                    <a:pt x="324584" y="43626"/>
                  </a:lnTo>
                  <a:lnTo>
                    <a:pt x="315341" y="36821"/>
                  </a:lnTo>
                  <a:lnTo>
                    <a:pt x="305710" y="30761"/>
                  </a:lnTo>
                  <a:lnTo>
                    <a:pt x="295631" y="25368"/>
                  </a:lnTo>
                  <a:lnTo>
                    <a:pt x="284881" y="20511"/>
                  </a:lnTo>
                  <a:lnTo>
                    <a:pt x="273389" y="16068"/>
                  </a:lnTo>
                  <a:lnTo>
                    <a:pt x="261231" y="12252"/>
                  </a:lnTo>
                  <a:lnTo>
                    <a:pt x="248538" y="9594"/>
                  </a:lnTo>
                  <a:lnTo>
                    <a:pt x="235447" y="8288"/>
                  </a:lnTo>
                  <a:lnTo>
                    <a:pt x="222232" y="8226"/>
                  </a:lnTo>
                  <a:lnTo>
                    <a:pt x="209287" y="9172"/>
                  </a:lnTo>
                  <a:lnTo>
                    <a:pt x="196809" y="10882"/>
                  </a:lnTo>
                  <a:lnTo>
                    <a:pt x="184875" y="13186"/>
                  </a:lnTo>
                  <a:lnTo>
                    <a:pt x="172160" y="16324"/>
                  </a:lnTo>
                  <a:lnTo>
                    <a:pt x="155310" y="21684"/>
                  </a:lnTo>
                  <a:lnTo>
                    <a:pt x="128664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266121" y="3956327"/>
              <a:ext cx="260106" cy="282651"/>
            </a:xfrm>
            <a:custGeom>
              <a:avLst/>
              <a:gdLst/>
              <a:ahLst/>
              <a:cxnLst/>
              <a:rect l="0" t="0" r="0" b="0"/>
              <a:pathLst>
                <a:path w="260106" h="282651">
                  <a:moveTo>
                    <a:pt x="208697" y="23445"/>
                  </a:moveTo>
                  <a:lnTo>
                    <a:pt x="199829" y="17644"/>
                  </a:lnTo>
                  <a:lnTo>
                    <a:pt x="190842" y="12720"/>
                  </a:lnTo>
                  <a:lnTo>
                    <a:pt x="180851" y="8226"/>
                  </a:lnTo>
                  <a:lnTo>
                    <a:pt x="170043" y="4351"/>
                  </a:lnTo>
                  <a:lnTo>
                    <a:pt x="158880" y="1634"/>
                  </a:lnTo>
                  <a:lnTo>
                    <a:pt x="147666" y="274"/>
                  </a:lnTo>
                  <a:lnTo>
                    <a:pt x="136208" y="0"/>
                  </a:lnTo>
                  <a:lnTo>
                    <a:pt x="123927" y="270"/>
                  </a:lnTo>
                  <a:lnTo>
                    <a:pt x="110564" y="711"/>
                  </a:lnTo>
                  <a:lnTo>
                    <a:pt x="96489" y="1310"/>
                  </a:lnTo>
                  <a:lnTo>
                    <a:pt x="82495" y="2310"/>
                  </a:lnTo>
                  <a:lnTo>
                    <a:pt x="69049" y="3841"/>
                  </a:lnTo>
                  <a:lnTo>
                    <a:pt x="56427" y="6207"/>
                  </a:lnTo>
                  <a:lnTo>
                    <a:pt x="44877" y="9939"/>
                  </a:lnTo>
                  <a:lnTo>
                    <a:pt x="34413" y="15198"/>
                  </a:lnTo>
                  <a:lnTo>
                    <a:pt x="25050" y="21834"/>
                  </a:lnTo>
                  <a:lnTo>
                    <a:pt x="16890" y="29576"/>
                  </a:lnTo>
                  <a:lnTo>
                    <a:pt x="9891" y="38153"/>
                  </a:lnTo>
                  <a:lnTo>
                    <a:pt x="4358" y="47334"/>
                  </a:lnTo>
                  <a:lnTo>
                    <a:pt x="995" y="56941"/>
                  </a:lnTo>
                  <a:lnTo>
                    <a:pt x="0" y="66834"/>
                  </a:lnTo>
                  <a:lnTo>
                    <a:pt x="1281" y="76594"/>
                  </a:lnTo>
                  <a:lnTo>
                    <a:pt x="4724" y="85542"/>
                  </a:lnTo>
                  <a:lnTo>
                    <a:pt x="10044" y="93363"/>
                  </a:lnTo>
                  <a:lnTo>
                    <a:pt x="17021" y="99767"/>
                  </a:lnTo>
                  <a:lnTo>
                    <a:pt x="25590" y="104320"/>
                  </a:lnTo>
                  <a:lnTo>
                    <a:pt x="35572" y="106977"/>
                  </a:lnTo>
                  <a:lnTo>
                    <a:pt x="46695" y="108152"/>
                  </a:lnTo>
                  <a:lnTo>
                    <a:pt x="58684" y="108502"/>
                  </a:lnTo>
                  <a:lnTo>
                    <a:pt x="71301" y="108495"/>
                  </a:lnTo>
                  <a:lnTo>
                    <a:pt x="84195" y="108700"/>
                  </a:lnTo>
                  <a:lnTo>
                    <a:pt x="96925" y="109837"/>
                  </a:lnTo>
                  <a:lnTo>
                    <a:pt x="109263" y="112201"/>
                  </a:lnTo>
                  <a:lnTo>
                    <a:pt x="121175" y="115570"/>
                  </a:lnTo>
                  <a:lnTo>
                    <a:pt x="132714" y="119433"/>
                  </a:lnTo>
                  <a:lnTo>
                    <a:pt x="143961" y="123435"/>
                  </a:lnTo>
                  <a:lnTo>
                    <a:pt x="154991" y="127405"/>
                  </a:lnTo>
                  <a:lnTo>
                    <a:pt x="165863" y="131290"/>
                  </a:lnTo>
                  <a:lnTo>
                    <a:pt x="176622" y="135093"/>
                  </a:lnTo>
                  <a:lnTo>
                    <a:pt x="187137" y="139153"/>
                  </a:lnTo>
                  <a:lnTo>
                    <a:pt x="197124" y="144104"/>
                  </a:lnTo>
                  <a:lnTo>
                    <a:pt x="206472" y="150217"/>
                  </a:lnTo>
                  <a:lnTo>
                    <a:pt x="215223" y="157274"/>
                  </a:lnTo>
                  <a:lnTo>
                    <a:pt x="223488" y="164776"/>
                  </a:lnTo>
                  <a:lnTo>
                    <a:pt x="231378" y="172381"/>
                  </a:lnTo>
                  <a:lnTo>
                    <a:pt x="238830" y="180096"/>
                  </a:lnTo>
                  <a:lnTo>
                    <a:pt x="245615" y="188180"/>
                  </a:lnTo>
                  <a:lnTo>
                    <a:pt x="251649" y="196764"/>
                  </a:lnTo>
                  <a:lnTo>
                    <a:pt x="256514" y="205834"/>
                  </a:lnTo>
                  <a:lnTo>
                    <a:pt x="259420" y="215308"/>
                  </a:lnTo>
                  <a:lnTo>
                    <a:pt x="260105" y="225084"/>
                  </a:lnTo>
                  <a:lnTo>
                    <a:pt x="258614" y="234750"/>
                  </a:lnTo>
                  <a:lnTo>
                    <a:pt x="255030" y="243629"/>
                  </a:lnTo>
                  <a:lnTo>
                    <a:pt x="249619" y="251410"/>
                  </a:lnTo>
                  <a:lnTo>
                    <a:pt x="242752" y="258124"/>
                  </a:lnTo>
                  <a:lnTo>
                    <a:pt x="234788" y="263950"/>
                  </a:lnTo>
                  <a:lnTo>
                    <a:pt x="226026" y="269088"/>
                  </a:lnTo>
                  <a:lnTo>
                    <a:pt x="216537" y="273557"/>
                  </a:lnTo>
                  <a:lnTo>
                    <a:pt x="206183" y="277195"/>
                  </a:lnTo>
                  <a:lnTo>
                    <a:pt x="194952" y="279976"/>
                  </a:lnTo>
                  <a:lnTo>
                    <a:pt x="182799" y="281845"/>
                  </a:lnTo>
                  <a:lnTo>
                    <a:pt x="169577" y="282650"/>
                  </a:lnTo>
                  <a:lnTo>
                    <a:pt x="155313" y="282413"/>
                  </a:lnTo>
                  <a:lnTo>
                    <a:pt x="140326" y="281287"/>
                  </a:lnTo>
                  <a:lnTo>
                    <a:pt x="125120" y="279468"/>
                  </a:lnTo>
                  <a:lnTo>
                    <a:pt x="110018" y="277140"/>
                  </a:lnTo>
                  <a:lnTo>
                    <a:pt x="95546" y="274603"/>
                  </a:lnTo>
                  <a:lnTo>
                    <a:pt x="80989" y="272019"/>
                  </a:lnTo>
                  <a:lnTo>
                    <a:pt x="63956" y="269167"/>
                  </a:lnTo>
                  <a:lnTo>
                    <a:pt x="40241" y="2656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616290" y="4158756"/>
              <a:ext cx="111213" cy="117823"/>
            </a:xfrm>
            <a:custGeom>
              <a:avLst/>
              <a:gdLst/>
              <a:ahLst/>
              <a:cxnLst/>
              <a:rect l="0" t="0" r="0" b="0"/>
              <a:pathLst>
                <a:path w="111213" h="117823">
                  <a:moveTo>
                    <a:pt x="16456" y="0"/>
                  </a:moveTo>
                  <a:lnTo>
                    <a:pt x="10722" y="6002"/>
                  </a:lnTo>
                  <a:lnTo>
                    <a:pt x="6438" y="12846"/>
                  </a:lnTo>
                  <a:lnTo>
                    <a:pt x="3236" y="21238"/>
                  </a:lnTo>
                  <a:lnTo>
                    <a:pt x="1048" y="31039"/>
                  </a:lnTo>
                  <a:lnTo>
                    <a:pt x="0" y="42001"/>
                  </a:lnTo>
                  <a:lnTo>
                    <a:pt x="62" y="53854"/>
                  </a:lnTo>
                  <a:lnTo>
                    <a:pt x="1232" y="66031"/>
                  </a:lnTo>
                  <a:lnTo>
                    <a:pt x="3608" y="77731"/>
                  </a:lnTo>
                  <a:lnTo>
                    <a:pt x="7140" y="88544"/>
                  </a:lnTo>
                  <a:lnTo>
                    <a:pt x="11968" y="98105"/>
                  </a:lnTo>
                  <a:lnTo>
                    <a:pt x="18489" y="105929"/>
                  </a:lnTo>
                  <a:lnTo>
                    <a:pt x="26758" y="111922"/>
                  </a:lnTo>
                  <a:lnTo>
                    <a:pt x="36226" y="115980"/>
                  </a:lnTo>
                  <a:lnTo>
                    <a:pt x="45958" y="117822"/>
                  </a:lnTo>
                  <a:lnTo>
                    <a:pt x="55387" y="117503"/>
                  </a:lnTo>
                  <a:lnTo>
                    <a:pt x="64325" y="115190"/>
                  </a:lnTo>
                  <a:lnTo>
                    <a:pt x="72780" y="110980"/>
                  </a:lnTo>
                  <a:lnTo>
                    <a:pt x="80826" y="105110"/>
                  </a:lnTo>
                  <a:lnTo>
                    <a:pt x="88230" y="97747"/>
                  </a:lnTo>
                  <a:lnTo>
                    <a:pt x="94457" y="88911"/>
                  </a:lnTo>
                  <a:lnTo>
                    <a:pt x="99315" y="78761"/>
                  </a:lnTo>
                  <a:lnTo>
                    <a:pt x="102926" y="67960"/>
                  </a:lnTo>
                  <a:lnTo>
                    <a:pt x="105908" y="56430"/>
                  </a:lnTo>
                  <a:lnTo>
                    <a:pt x="108520" y="42046"/>
                  </a:lnTo>
                  <a:lnTo>
                    <a:pt x="111212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790673" y="3948186"/>
              <a:ext cx="178998" cy="327348"/>
            </a:xfrm>
            <a:custGeom>
              <a:avLst/>
              <a:gdLst/>
              <a:ahLst/>
              <a:cxnLst/>
              <a:rect l="0" t="0" r="0" b="0"/>
              <a:pathLst>
                <a:path w="178998" h="327348">
                  <a:moveTo>
                    <a:pt x="0" y="0"/>
                  </a:moveTo>
                  <a:lnTo>
                    <a:pt x="1" y="14669"/>
                  </a:lnTo>
                  <a:lnTo>
                    <a:pt x="0" y="28580"/>
                  </a:lnTo>
                  <a:lnTo>
                    <a:pt x="4" y="43074"/>
                  </a:lnTo>
                  <a:lnTo>
                    <a:pt x="177" y="58102"/>
                  </a:lnTo>
                  <a:lnTo>
                    <a:pt x="826" y="73279"/>
                  </a:lnTo>
                  <a:lnTo>
                    <a:pt x="2079" y="88350"/>
                  </a:lnTo>
                  <a:lnTo>
                    <a:pt x="3905" y="103388"/>
                  </a:lnTo>
                  <a:lnTo>
                    <a:pt x="6201" y="118696"/>
                  </a:lnTo>
                  <a:lnTo>
                    <a:pt x="8853" y="134433"/>
                  </a:lnTo>
                  <a:lnTo>
                    <a:pt x="11598" y="150441"/>
                  </a:lnTo>
                  <a:lnTo>
                    <a:pt x="14054" y="166348"/>
                  </a:lnTo>
                  <a:lnTo>
                    <a:pt x="16035" y="181939"/>
                  </a:lnTo>
                  <a:lnTo>
                    <a:pt x="17533" y="197172"/>
                  </a:lnTo>
                  <a:lnTo>
                    <a:pt x="18620" y="212087"/>
                  </a:lnTo>
                  <a:lnTo>
                    <a:pt x="19399" y="226663"/>
                  </a:lnTo>
                  <a:lnTo>
                    <a:pt x="20317" y="237869"/>
                  </a:lnTo>
                  <a:lnTo>
                    <a:pt x="22050" y="242213"/>
                  </a:lnTo>
                  <a:lnTo>
                    <a:pt x="24841" y="241515"/>
                  </a:lnTo>
                  <a:lnTo>
                    <a:pt x="28827" y="238087"/>
                  </a:lnTo>
                  <a:lnTo>
                    <a:pt x="34159" y="233567"/>
                  </a:lnTo>
                  <a:lnTo>
                    <a:pt x="40781" y="228821"/>
                  </a:lnTo>
                  <a:lnTo>
                    <a:pt x="48646" y="224368"/>
                  </a:lnTo>
                  <a:lnTo>
                    <a:pt x="57816" y="220617"/>
                  </a:lnTo>
                  <a:lnTo>
                    <a:pt x="68199" y="217701"/>
                  </a:lnTo>
                  <a:lnTo>
                    <a:pt x="79423" y="215711"/>
                  </a:lnTo>
                  <a:lnTo>
                    <a:pt x="90947" y="214811"/>
                  </a:lnTo>
                  <a:lnTo>
                    <a:pt x="102433" y="214982"/>
                  </a:lnTo>
                  <a:lnTo>
                    <a:pt x="113584" y="216230"/>
                  </a:lnTo>
                  <a:lnTo>
                    <a:pt x="124072" y="218661"/>
                  </a:lnTo>
                  <a:lnTo>
                    <a:pt x="133787" y="222227"/>
                  </a:lnTo>
                  <a:lnTo>
                    <a:pt x="142632" y="226908"/>
                  </a:lnTo>
                  <a:lnTo>
                    <a:pt x="150434" y="232798"/>
                  </a:lnTo>
                  <a:lnTo>
                    <a:pt x="157205" y="239835"/>
                  </a:lnTo>
                  <a:lnTo>
                    <a:pt x="163092" y="247831"/>
                  </a:lnTo>
                  <a:lnTo>
                    <a:pt x="168290" y="256568"/>
                  </a:lnTo>
                  <a:lnTo>
                    <a:pt x="172961" y="265847"/>
                  </a:lnTo>
                  <a:lnTo>
                    <a:pt x="176761" y="275348"/>
                  </a:lnTo>
                  <a:lnTo>
                    <a:pt x="178878" y="284645"/>
                  </a:lnTo>
                  <a:lnTo>
                    <a:pt x="178997" y="293521"/>
                  </a:lnTo>
                  <a:lnTo>
                    <a:pt x="177109" y="301785"/>
                  </a:lnTo>
                  <a:lnTo>
                    <a:pt x="173250" y="309190"/>
                  </a:lnTo>
                  <a:lnTo>
                    <a:pt x="167652" y="315680"/>
                  </a:lnTo>
                  <a:lnTo>
                    <a:pt x="160657" y="321039"/>
                  </a:lnTo>
                  <a:lnTo>
                    <a:pt x="152608" y="324816"/>
                  </a:lnTo>
                  <a:lnTo>
                    <a:pt x="143793" y="326908"/>
                  </a:lnTo>
                  <a:lnTo>
                    <a:pt x="134438" y="327347"/>
                  </a:lnTo>
                  <a:lnTo>
                    <a:pt x="124706" y="326129"/>
                  </a:lnTo>
                  <a:lnTo>
                    <a:pt x="114720" y="323428"/>
                  </a:lnTo>
                  <a:lnTo>
                    <a:pt x="104633" y="319636"/>
                  </a:lnTo>
                  <a:lnTo>
                    <a:pt x="93439" y="314808"/>
                  </a:lnTo>
                  <a:lnTo>
                    <a:pt x="77920" y="307404"/>
                  </a:lnTo>
                  <a:lnTo>
                    <a:pt x="52643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6077655" y="4000829"/>
              <a:ext cx="18346" cy="252685"/>
            </a:xfrm>
            <a:custGeom>
              <a:avLst/>
              <a:gdLst/>
              <a:ahLst/>
              <a:cxnLst/>
              <a:rect l="0" t="0" r="0" b="0"/>
              <a:pathLst>
                <a:path w="18346" h="252685">
                  <a:moveTo>
                    <a:pt x="7816" y="0"/>
                  </a:moveTo>
                  <a:lnTo>
                    <a:pt x="4950" y="9002"/>
                  </a:lnTo>
                  <a:lnTo>
                    <a:pt x="2807" y="19269"/>
                  </a:lnTo>
                  <a:lnTo>
                    <a:pt x="1208" y="31853"/>
                  </a:lnTo>
                  <a:lnTo>
                    <a:pt x="201" y="46381"/>
                  </a:lnTo>
                  <a:lnTo>
                    <a:pt x="0" y="62176"/>
                  </a:lnTo>
                  <a:lnTo>
                    <a:pt x="652" y="78715"/>
                  </a:lnTo>
                  <a:lnTo>
                    <a:pt x="1891" y="95674"/>
                  </a:lnTo>
                  <a:lnTo>
                    <a:pt x="3254" y="112873"/>
                  </a:lnTo>
                  <a:lnTo>
                    <a:pt x="4468" y="130201"/>
                  </a:lnTo>
                  <a:lnTo>
                    <a:pt x="5603" y="147273"/>
                  </a:lnTo>
                  <a:lnTo>
                    <a:pt x="6971" y="163442"/>
                  </a:lnTo>
                  <a:lnTo>
                    <a:pt x="8739" y="178427"/>
                  </a:lnTo>
                  <a:lnTo>
                    <a:pt x="10766" y="192219"/>
                  </a:lnTo>
                  <a:lnTo>
                    <a:pt x="12886" y="206468"/>
                  </a:lnTo>
                  <a:lnTo>
                    <a:pt x="15288" y="224658"/>
                  </a:lnTo>
                  <a:lnTo>
                    <a:pt x="18345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980186" y="4106114"/>
              <a:ext cx="200043" cy="31586"/>
            </a:xfrm>
            <a:custGeom>
              <a:avLst/>
              <a:gdLst/>
              <a:ahLst/>
              <a:cxnLst/>
              <a:rect l="0" t="0" r="0" b="0"/>
              <a:pathLst>
                <a:path w="200043" h="31586">
                  <a:moveTo>
                    <a:pt x="200042" y="0"/>
                  </a:moveTo>
                  <a:lnTo>
                    <a:pt x="188240" y="2866"/>
                  </a:lnTo>
                  <a:lnTo>
                    <a:pt x="176471" y="5008"/>
                  </a:lnTo>
                  <a:lnTo>
                    <a:pt x="163580" y="6616"/>
                  </a:lnTo>
                  <a:lnTo>
                    <a:pt x="149732" y="7969"/>
                  </a:lnTo>
                  <a:lnTo>
                    <a:pt x="135404" y="9466"/>
                  </a:lnTo>
                  <a:lnTo>
                    <a:pt x="120935" y="11316"/>
                  </a:lnTo>
                  <a:lnTo>
                    <a:pt x="106485" y="13557"/>
                  </a:lnTo>
                  <a:lnTo>
                    <a:pt x="92109" y="16138"/>
                  </a:lnTo>
                  <a:lnTo>
                    <a:pt x="77824" y="18983"/>
                  </a:lnTo>
                  <a:lnTo>
                    <a:pt x="63838" y="21870"/>
                  </a:lnTo>
                  <a:lnTo>
                    <a:pt x="48982" y="24728"/>
                  </a:lnTo>
                  <a:lnTo>
                    <a:pt x="29717" y="2780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6227066" y="4127171"/>
              <a:ext cx="90033" cy="154361"/>
            </a:xfrm>
            <a:custGeom>
              <a:avLst/>
              <a:gdLst/>
              <a:ahLst/>
              <a:cxnLst/>
              <a:rect l="0" t="0" r="0" b="0"/>
              <a:pathLst>
                <a:path w="90033" h="154361">
                  <a:moveTo>
                    <a:pt x="5804" y="63171"/>
                  </a:moveTo>
                  <a:lnTo>
                    <a:pt x="5871" y="77773"/>
                  </a:lnTo>
                  <a:lnTo>
                    <a:pt x="6512" y="91044"/>
                  </a:lnTo>
                  <a:lnTo>
                    <a:pt x="7812" y="104240"/>
                  </a:lnTo>
                  <a:lnTo>
                    <a:pt x="9845" y="117409"/>
                  </a:lnTo>
                  <a:lnTo>
                    <a:pt x="12810" y="130269"/>
                  </a:lnTo>
                  <a:lnTo>
                    <a:pt x="16704" y="142595"/>
                  </a:lnTo>
                  <a:lnTo>
                    <a:pt x="20480" y="151747"/>
                  </a:lnTo>
                  <a:lnTo>
                    <a:pt x="22283" y="154360"/>
                  </a:lnTo>
                  <a:lnTo>
                    <a:pt x="21527" y="151349"/>
                  </a:lnTo>
                  <a:lnTo>
                    <a:pt x="18879" y="144637"/>
                  </a:lnTo>
                  <a:lnTo>
                    <a:pt x="15279" y="135885"/>
                  </a:lnTo>
                  <a:lnTo>
                    <a:pt x="11342" y="126114"/>
                  </a:lnTo>
                  <a:lnTo>
                    <a:pt x="7524" y="115703"/>
                  </a:lnTo>
                  <a:lnTo>
                    <a:pt x="4244" y="104611"/>
                  </a:lnTo>
                  <a:lnTo>
                    <a:pt x="1670" y="92841"/>
                  </a:lnTo>
                  <a:lnTo>
                    <a:pt x="89" y="80807"/>
                  </a:lnTo>
                  <a:lnTo>
                    <a:pt x="0" y="69248"/>
                  </a:lnTo>
                  <a:lnTo>
                    <a:pt x="1531" y="58544"/>
                  </a:lnTo>
                  <a:lnTo>
                    <a:pt x="4507" y="48727"/>
                  </a:lnTo>
                  <a:lnTo>
                    <a:pt x="8638" y="39671"/>
                  </a:lnTo>
                  <a:lnTo>
                    <a:pt x="13644" y="31219"/>
                  </a:lnTo>
                  <a:lnTo>
                    <a:pt x="19615" y="23542"/>
                  </a:lnTo>
                  <a:lnTo>
                    <a:pt x="26977" y="17129"/>
                  </a:lnTo>
                  <a:lnTo>
                    <a:pt x="35842" y="12147"/>
                  </a:lnTo>
                  <a:lnTo>
                    <a:pt x="45626" y="8453"/>
                  </a:lnTo>
                  <a:lnTo>
                    <a:pt x="56288" y="5407"/>
                  </a:lnTo>
                  <a:lnTo>
                    <a:pt x="69885" y="2742"/>
                  </a:lnTo>
                  <a:lnTo>
                    <a:pt x="9003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375830" y="4161473"/>
              <a:ext cx="172896" cy="110145"/>
            </a:xfrm>
            <a:custGeom>
              <a:avLst/>
              <a:gdLst/>
              <a:ahLst/>
              <a:cxnLst/>
              <a:rect l="0" t="0" r="0" b="0"/>
              <a:pathLst>
                <a:path w="172896" h="110145">
                  <a:moveTo>
                    <a:pt x="78139" y="81511"/>
                  </a:moveTo>
                  <a:lnTo>
                    <a:pt x="78072" y="69843"/>
                  </a:lnTo>
                  <a:lnTo>
                    <a:pt x="77432" y="59354"/>
                  </a:lnTo>
                  <a:lnTo>
                    <a:pt x="76130" y="49057"/>
                  </a:lnTo>
                  <a:lnTo>
                    <a:pt x="74098" y="38929"/>
                  </a:lnTo>
                  <a:lnTo>
                    <a:pt x="71133" y="29233"/>
                  </a:lnTo>
                  <a:lnTo>
                    <a:pt x="67209" y="20111"/>
                  </a:lnTo>
                  <a:lnTo>
                    <a:pt x="62287" y="12026"/>
                  </a:lnTo>
                  <a:lnTo>
                    <a:pt x="56235" y="5810"/>
                  </a:lnTo>
                  <a:lnTo>
                    <a:pt x="49095" y="1755"/>
                  </a:lnTo>
                  <a:lnTo>
                    <a:pt x="41200" y="0"/>
                  </a:lnTo>
                  <a:lnTo>
                    <a:pt x="33063" y="785"/>
                  </a:lnTo>
                  <a:lnTo>
                    <a:pt x="25010" y="3985"/>
                  </a:lnTo>
                  <a:lnTo>
                    <a:pt x="17486" y="9369"/>
                  </a:lnTo>
                  <a:lnTo>
                    <a:pt x="11119" y="16787"/>
                  </a:lnTo>
                  <a:lnTo>
                    <a:pt x="6143" y="25951"/>
                  </a:lnTo>
                  <a:lnTo>
                    <a:pt x="2616" y="36337"/>
                  </a:lnTo>
                  <a:lnTo>
                    <a:pt x="608" y="47292"/>
                  </a:lnTo>
                  <a:lnTo>
                    <a:pt x="0" y="58391"/>
                  </a:lnTo>
                  <a:lnTo>
                    <a:pt x="709" y="69282"/>
                  </a:lnTo>
                  <a:lnTo>
                    <a:pt x="2770" y="79595"/>
                  </a:lnTo>
                  <a:lnTo>
                    <a:pt x="6084" y="89183"/>
                  </a:lnTo>
                  <a:lnTo>
                    <a:pt x="10595" y="97604"/>
                  </a:lnTo>
                  <a:lnTo>
                    <a:pt x="16372" y="104058"/>
                  </a:lnTo>
                  <a:lnTo>
                    <a:pt x="23327" y="108277"/>
                  </a:lnTo>
                  <a:lnTo>
                    <a:pt x="31099" y="110144"/>
                  </a:lnTo>
                  <a:lnTo>
                    <a:pt x="39152" y="109437"/>
                  </a:lnTo>
                  <a:lnTo>
                    <a:pt x="47155" y="106284"/>
                  </a:lnTo>
                  <a:lnTo>
                    <a:pt x="54815" y="100762"/>
                  </a:lnTo>
                  <a:lnTo>
                    <a:pt x="61806" y="92721"/>
                  </a:lnTo>
                  <a:lnTo>
                    <a:pt x="68028" y="82350"/>
                  </a:lnTo>
                  <a:lnTo>
                    <a:pt x="73739" y="71371"/>
                  </a:lnTo>
                  <a:lnTo>
                    <a:pt x="80234" y="63103"/>
                  </a:lnTo>
                  <a:lnTo>
                    <a:pt x="88178" y="59093"/>
                  </a:lnTo>
                  <a:lnTo>
                    <a:pt x="96509" y="58367"/>
                  </a:lnTo>
                  <a:lnTo>
                    <a:pt x="105078" y="59591"/>
                  </a:lnTo>
                  <a:lnTo>
                    <a:pt x="113988" y="61547"/>
                  </a:lnTo>
                  <a:lnTo>
                    <a:pt x="123268" y="63116"/>
                  </a:lnTo>
                  <a:lnTo>
                    <a:pt x="132864" y="63775"/>
                  </a:lnTo>
                  <a:lnTo>
                    <a:pt x="142253" y="63610"/>
                  </a:lnTo>
                  <a:lnTo>
                    <a:pt x="151397" y="63053"/>
                  </a:lnTo>
                  <a:lnTo>
                    <a:pt x="161096" y="62047"/>
                  </a:lnTo>
                  <a:lnTo>
                    <a:pt x="172895" y="604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567721" y="4060405"/>
              <a:ext cx="117875" cy="183974"/>
            </a:xfrm>
            <a:custGeom>
              <a:avLst/>
              <a:gdLst/>
              <a:ahLst/>
              <a:cxnLst/>
              <a:rect l="0" t="0" r="0" b="0"/>
              <a:pathLst>
                <a:path w="117875" h="183974">
                  <a:moveTo>
                    <a:pt x="75761" y="3595"/>
                  </a:moveTo>
                  <a:lnTo>
                    <a:pt x="66959" y="862"/>
                  </a:lnTo>
                  <a:lnTo>
                    <a:pt x="58612" y="0"/>
                  </a:lnTo>
                  <a:lnTo>
                    <a:pt x="49923" y="995"/>
                  </a:lnTo>
                  <a:lnTo>
                    <a:pt x="41148" y="3707"/>
                  </a:lnTo>
                  <a:lnTo>
                    <a:pt x="32950" y="8140"/>
                  </a:lnTo>
                  <a:lnTo>
                    <a:pt x="25664" y="14129"/>
                  </a:lnTo>
                  <a:lnTo>
                    <a:pt x="19301" y="21386"/>
                  </a:lnTo>
                  <a:lnTo>
                    <a:pt x="13720" y="29613"/>
                  </a:lnTo>
                  <a:lnTo>
                    <a:pt x="8755" y="38547"/>
                  </a:lnTo>
                  <a:lnTo>
                    <a:pt x="4572" y="47982"/>
                  </a:lnTo>
                  <a:lnTo>
                    <a:pt x="1660" y="57767"/>
                  </a:lnTo>
                  <a:lnTo>
                    <a:pt x="181" y="67793"/>
                  </a:lnTo>
                  <a:lnTo>
                    <a:pt x="0" y="77982"/>
                  </a:lnTo>
                  <a:lnTo>
                    <a:pt x="867" y="88283"/>
                  </a:lnTo>
                  <a:lnTo>
                    <a:pt x="2528" y="98654"/>
                  </a:lnTo>
                  <a:lnTo>
                    <a:pt x="4929" y="108907"/>
                  </a:lnTo>
                  <a:lnTo>
                    <a:pt x="8211" y="118720"/>
                  </a:lnTo>
                  <a:lnTo>
                    <a:pt x="12380" y="127954"/>
                  </a:lnTo>
                  <a:lnTo>
                    <a:pt x="17314" y="136800"/>
                  </a:lnTo>
                  <a:lnTo>
                    <a:pt x="22849" y="145659"/>
                  </a:lnTo>
                  <a:lnTo>
                    <a:pt x="28843" y="154758"/>
                  </a:lnTo>
                  <a:lnTo>
                    <a:pt x="35494" y="163666"/>
                  </a:lnTo>
                  <a:lnTo>
                    <a:pt x="43323" y="171436"/>
                  </a:lnTo>
                  <a:lnTo>
                    <a:pt x="52509" y="177613"/>
                  </a:lnTo>
                  <a:lnTo>
                    <a:pt x="62611" y="181912"/>
                  </a:lnTo>
                  <a:lnTo>
                    <a:pt x="72776" y="183973"/>
                  </a:lnTo>
                  <a:lnTo>
                    <a:pt x="82535" y="183822"/>
                  </a:lnTo>
                  <a:lnTo>
                    <a:pt x="92381" y="182159"/>
                  </a:lnTo>
                  <a:lnTo>
                    <a:pt x="103490" y="178493"/>
                  </a:lnTo>
                  <a:lnTo>
                    <a:pt x="117874" y="1720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780755" y="3906072"/>
              <a:ext cx="10126" cy="326384"/>
            </a:xfrm>
            <a:custGeom>
              <a:avLst/>
              <a:gdLst/>
              <a:ahLst/>
              <a:cxnLst/>
              <a:rect l="0" t="0" r="0" b="0"/>
              <a:pathLst>
                <a:path w="10126" h="326384">
                  <a:moveTo>
                    <a:pt x="10125" y="0"/>
                  </a:moveTo>
                  <a:lnTo>
                    <a:pt x="7260" y="11802"/>
                  </a:lnTo>
                  <a:lnTo>
                    <a:pt x="5117" y="23571"/>
                  </a:lnTo>
                  <a:lnTo>
                    <a:pt x="3514" y="36466"/>
                  </a:lnTo>
                  <a:lnTo>
                    <a:pt x="2333" y="50487"/>
                  </a:lnTo>
                  <a:lnTo>
                    <a:pt x="1485" y="65464"/>
                  </a:lnTo>
                  <a:lnTo>
                    <a:pt x="887" y="81191"/>
                  </a:lnTo>
                  <a:lnTo>
                    <a:pt x="473" y="97639"/>
                  </a:lnTo>
                  <a:lnTo>
                    <a:pt x="189" y="114960"/>
                  </a:lnTo>
                  <a:lnTo>
                    <a:pt x="0" y="133150"/>
                  </a:lnTo>
                  <a:lnTo>
                    <a:pt x="43" y="151600"/>
                  </a:lnTo>
                  <a:lnTo>
                    <a:pt x="603" y="169226"/>
                  </a:lnTo>
                  <a:lnTo>
                    <a:pt x="1792" y="185491"/>
                  </a:lnTo>
                  <a:lnTo>
                    <a:pt x="3405" y="200530"/>
                  </a:lnTo>
                  <a:lnTo>
                    <a:pt x="5026" y="214858"/>
                  </a:lnTo>
                  <a:lnTo>
                    <a:pt x="6411" y="228870"/>
                  </a:lnTo>
                  <a:lnTo>
                    <a:pt x="7492" y="242774"/>
                  </a:lnTo>
                  <a:lnTo>
                    <a:pt x="8292" y="256664"/>
                  </a:lnTo>
                  <a:lnTo>
                    <a:pt x="8864" y="270556"/>
                  </a:lnTo>
                  <a:lnTo>
                    <a:pt x="9266" y="283851"/>
                  </a:lnTo>
                  <a:lnTo>
                    <a:pt x="9587" y="296665"/>
                  </a:lnTo>
                  <a:lnTo>
                    <a:pt x="9858" y="310126"/>
                  </a:lnTo>
                  <a:lnTo>
                    <a:pt x="10125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727710" y="4034343"/>
              <a:ext cx="178985" cy="19129"/>
            </a:xfrm>
            <a:custGeom>
              <a:avLst/>
              <a:gdLst/>
              <a:ahLst/>
              <a:cxnLst/>
              <a:rect l="0" t="0" r="0" b="0"/>
              <a:pathLst>
                <a:path w="178985" h="19129">
                  <a:moveTo>
                    <a:pt x="178984" y="19128"/>
                  </a:moveTo>
                  <a:lnTo>
                    <a:pt x="170048" y="13394"/>
                  </a:lnTo>
                  <a:lnTo>
                    <a:pt x="160422" y="9110"/>
                  </a:lnTo>
                  <a:lnTo>
                    <a:pt x="149134" y="5904"/>
                  </a:lnTo>
                  <a:lnTo>
                    <a:pt x="136467" y="3543"/>
                  </a:lnTo>
                  <a:lnTo>
                    <a:pt x="122987" y="1846"/>
                  </a:lnTo>
                  <a:lnTo>
                    <a:pt x="109119" y="656"/>
                  </a:lnTo>
                  <a:lnTo>
                    <a:pt x="95258" y="0"/>
                  </a:lnTo>
                  <a:lnTo>
                    <a:pt x="81814" y="80"/>
                  </a:lnTo>
                  <a:lnTo>
                    <a:pt x="68971" y="942"/>
                  </a:lnTo>
                  <a:lnTo>
                    <a:pt x="56776" y="2341"/>
                  </a:lnTo>
                  <a:lnTo>
                    <a:pt x="43851" y="3962"/>
                  </a:lnTo>
                  <a:lnTo>
                    <a:pt x="26824" y="5949"/>
                  </a:lnTo>
                  <a:lnTo>
                    <a:pt x="0" y="86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906694" y="420087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7" name="Freeform 116"/>
          <p:cNvSpPr/>
          <p:nvPr/>
        </p:nvSpPr>
        <p:spPr>
          <a:xfrm>
            <a:off x="6706653" y="3337533"/>
            <a:ext cx="10529" cy="10530"/>
          </a:xfrm>
          <a:custGeom>
            <a:avLst/>
            <a:gdLst/>
            <a:ahLst/>
            <a:cxnLst/>
            <a:rect l="0" t="0" r="0" b="0"/>
            <a:pathLst>
              <a:path w="10529" h="10530">
                <a:moveTo>
                  <a:pt x="10528" y="0"/>
                </a:move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5" name="Group 124"/>
          <p:cNvGrpSpPr/>
          <p:nvPr/>
        </p:nvGrpSpPr>
        <p:grpSpPr>
          <a:xfrm>
            <a:off x="834686" y="2169325"/>
            <a:ext cx="1463132" cy="1207571"/>
            <a:chOff x="834686" y="2169325"/>
            <a:chExt cx="1463132" cy="1207571"/>
          </a:xfrm>
        </p:grpSpPr>
        <p:sp>
          <p:nvSpPr>
            <p:cNvPr id="118" name="Freeform 117"/>
            <p:cNvSpPr/>
            <p:nvPr/>
          </p:nvSpPr>
          <p:spPr>
            <a:xfrm>
              <a:off x="1774703" y="2295212"/>
              <a:ext cx="25671" cy="326384"/>
            </a:xfrm>
            <a:custGeom>
              <a:avLst/>
              <a:gdLst/>
              <a:ahLst/>
              <a:cxnLst/>
              <a:rect l="0" t="0" r="0" b="0"/>
              <a:pathLst>
                <a:path w="25671" h="326384">
                  <a:moveTo>
                    <a:pt x="4613" y="0"/>
                  </a:moveTo>
                  <a:lnTo>
                    <a:pt x="1813" y="8935"/>
                  </a:lnTo>
                  <a:lnTo>
                    <a:pt x="311" y="18562"/>
                  </a:lnTo>
                  <a:lnTo>
                    <a:pt x="0" y="29850"/>
                  </a:lnTo>
                  <a:lnTo>
                    <a:pt x="507" y="42517"/>
                  </a:lnTo>
                  <a:lnTo>
                    <a:pt x="1326" y="55997"/>
                  </a:lnTo>
                  <a:lnTo>
                    <a:pt x="2146" y="69882"/>
                  </a:lnTo>
                  <a:lnTo>
                    <a:pt x="3003" y="84436"/>
                  </a:lnTo>
                  <a:lnTo>
                    <a:pt x="4178" y="100473"/>
                  </a:lnTo>
                  <a:lnTo>
                    <a:pt x="5817" y="118316"/>
                  </a:lnTo>
                  <a:lnTo>
                    <a:pt x="7917" y="137195"/>
                  </a:lnTo>
                  <a:lnTo>
                    <a:pt x="10405" y="155573"/>
                  </a:lnTo>
                  <a:lnTo>
                    <a:pt x="13189" y="172603"/>
                  </a:lnTo>
                  <a:lnTo>
                    <a:pt x="16024" y="188290"/>
                  </a:lnTo>
                  <a:lnTo>
                    <a:pt x="18541" y="203120"/>
                  </a:lnTo>
                  <a:lnTo>
                    <a:pt x="20564" y="217501"/>
                  </a:lnTo>
                  <a:lnTo>
                    <a:pt x="22089" y="231669"/>
                  </a:lnTo>
                  <a:lnTo>
                    <a:pt x="23195" y="245743"/>
                  </a:lnTo>
                  <a:lnTo>
                    <a:pt x="23977" y="259765"/>
                  </a:lnTo>
                  <a:lnTo>
                    <a:pt x="24521" y="273350"/>
                  </a:lnTo>
                  <a:lnTo>
                    <a:pt x="24954" y="287134"/>
                  </a:lnTo>
                  <a:lnTo>
                    <a:pt x="25315" y="303449"/>
                  </a:lnTo>
                  <a:lnTo>
                    <a:pt x="25670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1879988" y="2274155"/>
              <a:ext cx="36199" cy="347441"/>
            </a:xfrm>
            <a:custGeom>
              <a:avLst/>
              <a:gdLst/>
              <a:ahLst/>
              <a:cxnLst/>
              <a:rect l="0" t="0" r="0" b="0"/>
              <a:pathLst>
                <a:path w="36199" h="347441">
                  <a:moveTo>
                    <a:pt x="4613" y="0"/>
                  </a:moveTo>
                  <a:lnTo>
                    <a:pt x="1813" y="8935"/>
                  </a:lnTo>
                  <a:lnTo>
                    <a:pt x="311" y="18563"/>
                  </a:lnTo>
                  <a:lnTo>
                    <a:pt x="0" y="29864"/>
                  </a:lnTo>
                  <a:lnTo>
                    <a:pt x="506" y="43050"/>
                  </a:lnTo>
                  <a:lnTo>
                    <a:pt x="1326" y="58474"/>
                  </a:lnTo>
                  <a:lnTo>
                    <a:pt x="2146" y="76087"/>
                  </a:lnTo>
                  <a:lnTo>
                    <a:pt x="3003" y="94908"/>
                  </a:lnTo>
                  <a:lnTo>
                    <a:pt x="4178" y="113296"/>
                  </a:lnTo>
                  <a:lnTo>
                    <a:pt x="5817" y="130366"/>
                  </a:lnTo>
                  <a:lnTo>
                    <a:pt x="7917" y="146431"/>
                  </a:lnTo>
                  <a:lnTo>
                    <a:pt x="10405" y="162585"/>
                  </a:lnTo>
                  <a:lnTo>
                    <a:pt x="13189" y="179489"/>
                  </a:lnTo>
                  <a:lnTo>
                    <a:pt x="16024" y="197151"/>
                  </a:lnTo>
                  <a:lnTo>
                    <a:pt x="18542" y="215181"/>
                  </a:lnTo>
                  <a:lnTo>
                    <a:pt x="20568" y="233275"/>
                  </a:lnTo>
                  <a:lnTo>
                    <a:pt x="22267" y="250970"/>
                  </a:lnTo>
                  <a:lnTo>
                    <a:pt x="24021" y="267613"/>
                  </a:lnTo>
                  <a:lnTo>
                    <a:pt x="26051" y="282936"/>
                  </a:lnTo>
                  <a:lnTo>
                    <a:pt x="28256" y="296771"/>
                  </a:lnTo>
                  <a:lnTo>
                    <a:pt x="30516" y="310314"/>
                  </a:lnTo>
                  <a:lnTo>
                    <a:pt x="33031" y="325871"/>
                  </a:lnTo>
                  <a:lnTo>
                    <a:pt x="36198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1642445" y="2663709"/>
              <a:ext cx="421141" cy="10530"/>
            </a:xfrm>
            <a:custGeom>
              <a:avLst/>
              <a:gdLst/>
              <a:ahLst/>
              <a:cxnLst/>
              <a:rect l="0" t="0" r="0" b="0"/>
              <a:pathLst>
                <a:path w="421141" h="10530">
                  <a:moveTo>
                    <a:pt x="421140" y="0"/>
                  </a:moveTo>
                  <a:lnTo>
                    <a:pt x="409472" y="2800"/>
                  </a:lnTo>
                  <a:lnTo>
                    <a:pt x="398983" y="4302"/>
                  </a:lnTo>
                  <a:lnTo>
                    <a:pt x="388672" y="4613"/>
                  </a:lnTo>
                  <a:lnTo>
                    <a:pt x="378025" y="4107"/>
                  </a:lnTo>
                  <a:lnTo>
                    <a:pt x="366385" y="3287"/>
                  </a:lnTo>
                  <a:lnTo>
                    <a:pt x="353485" y="2471"/>
                  </a:lnTo>
                  <a:lnTo>
                    <a:pt x="339232" y="1787"/>
                  </a:lnTo>
                  <a:lnTo>
                    <a:pt x="323533" y="1261"/>
                  </a:lnTo>
                  <a:lnTo>
                    <a:pt x="306493" y="875"/>
                  </a:lnTo>
                  <a:lnTo>
                    <a:pt x="288508" y="600"/>
                  </a:lnTo>
                  <a:lnTo>
                    <a:pt x="270145" y="409"/>
                  </a:lnTo>
                  <a:lnTo>
                    <a:pt x="251770" y="281"/>
                  </a:lnTo>
                  <a:lnTo>
                    <a:pt x="233858" y="364"/>
                  </a:lnTo>
                  <a:lnTo>
                    <a:pt x="217057" y="951"/>
                  </a:lnTo>
                  <a:lnTo>
                    <a:pt x="201598" y="2159"/>
                  </a:lnTo>
                  <a:lnTo>
                    <a:pt x="186894" y="3784"/>
                  </a:lnTo>
                  <a:lnTo>
                    <a:pt x="171793" y="5413"/>
                  </a:lnTo>
                  <a:lnTo>
                    <a:pt x="155663" y="6804"/>
                  </a:lnTo>
                  <a:lnTo>
                    <a:pt x="138553" y="7888"/>
                  </a:lnTo>
                  <a:lnTo>
                    <a:pt x="120909" y="8690"/>
                  </a:lnTo>
                  <a:lnTo>
                    <a:pt x="103081" y="9265"/>
                  </a:lnTo>
                  <a:lnTo>
                    <a:pt x="85418" y="9668"/>
                  </a:lnTo>
                  <a:lnTo>
                    <a:pt x="66286" y="9990"/>
                  </a:lnTo>
                  <a:lnTo>
                    <a:pt x="40657" y="10261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1747730" y="2811108"/>
              <a:ext cx="21058" cy="284271"/>
            </a:xfrm>
            <a:custGeom>
              <a:avLst/>
              <a:gdLst/>
              <a:ahLst/>
              <a:cxnLst/>
              <a:rect l="0" t="0" r="0" b="0"/>
              <a:pathLst>
                <a:path w="21058" h="284271">
                  <a:moveTo>
                    <a:pt x="21057" y="0"/>
                  </a:moveTo>
                  <a:lnTo>
                    <a:pt x="20923" y="11602"/>
                  </a:lnTo>
                  <a:lnTo>
                    <a:pt x="19643" y="21450"/>
                  </a:lnTo>
                  <a:lnTo>
                    <a:pt x="17059" y="30469"/>
                  </a:lnTo>
                  <a:lnTo>
                    <a:pt x="13685" y="39429"/>
                  </a:lnTo>
                  <a:lnTo>
                    <a:pt x="10349" y="49401"/>
                  </a:lnTo>
                  <a:lnTo>
                    <a:pt x="7522" y="60888"/>
                  </a:lnTo>
                  <a:lnTo>
                    <a:pt x="5326" y="74043"/>
                  </a:lnTo>
                  <a:lnTo>
                    <a:pt x="3705" y="88931"/>
                  </a:lnTo>
                  <a:lnTo>
                    <a:pt x="2546" y="105388"/>
                  </a:lnTo>
                  <a:lnTo>
                    <a:pt x="1735" y="122794"/>
                  </a:lnTo>
                  <a:lnTo>
                    <a:pt x="1175" y="140229"/>
                  </a:lnTo>
                  <a:lnTo>
                    <a:pt x="792" y="157168"/>
                  </a:lnTo>
                  <a:lnTo>
                    <a:pt x="533" y="173470"/>
                  </a:lnTo>
                  <a:lnTo>
                    <a:pt x="357" y="189184"/>
                  </a:lnTo>
                  <a:lnTo>
                    <a:pt x="240" y="204412"/>
                  </a:lnTo>
                  <a:lnTo>
                    <a:pt x="160" y="219053"/>
                  </a:lnTo>
                  <a:lnTo>
                    <a:pt x="98" y="234428"/>
                  </a:lnTo>
                  <a:lnTo>
                    <a:pt x="48" y="254128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1810215" y="2812614"/>
              <a:ext cx="253371" cy="319239"/>
            </a:xfrm>
            <a:custGeom>
              <a:avLst/>
              <a:gdLst/>
              <a:ahLst/>
              <a:cxnLst/>
              <a:rect l="0" t="0" r="0" b="0"/>
              <a:pathLst>
                <a:path w="253371" h="319239">
                  <a:moveTo>
                    <a:pt x="42800" y="40608"/>
                  </a:moveTo>
                  <a:lnTo>
                    <a:pt x="45801" y="31874"/>
                  </a:lnTo>
                  <a:lnTo>
                    <a:pt x="49223" y="24168"/>
                  </a:lnTo>
                  <a:lnTo>
                    <a:pt x="53429" y="16779"/>
                  </a:lnTo>
                  <a:lnTo>
                    <a:pt x="58674" y="10036"/>
                  </a:lnTo>
                  <a:lnTo>
                    <a:pt x="65453" y="4803"/>
                  </a:lnTo>
                  <a:lnTo>
                    <a:pt x="73880" y="1441"/>
                  </a:lnTo>
                  <a:lnTo>
                    <a:pt x="83447" y="0"/>
                  </a:lnTo>
                  <a:lnTo>
                    <a:pt x="93242" y="472"/>
                  </a:lnTo>
                  <a:lnTo>
                    <a:pt x="102712" y="2642"/>
                  </a:lnTo>
                  <a:lnTo>
                    <a:pt x="111676" y="6182"/>
                  </a:lnTo>
                  <a:lnTo>
                    <a:pt x="120149" y="10759"/>
                  </a:lnTo>
                  <a:lnTo>
                    <a:pt x="128197" y="16089"/>
                  </a:lnTo>
                  <a:lnTo>
                    <a:pt x="135261" y="21951"/>
                  </a:lnTo>
                  <a:lnTo>
                    <a:pt x="140197" y="28185"/>
                  </a:lnTo>
                  <a:lnTo>
                    <a:pt x="142566" y="34677"/>
                  </a:lnTo>
                  <a:lnTo>
                    <a:pt x="143039" y="41512"/>
                  </a:lnTo>
                  <a:lnTo>
                    <a:pt x="142978" y="48939"/>
                  </a:lnTo>
                  <a:lnTo>
                    <a:pt x="143236" y="57055"/>
                  </a:lnTo>
                  <a:lnTo>
                    <a:pt x="143958" y="65964"/>
                  </a:lnTo>
                  <a:lnTo>
                    <a:pt x="144849" y="75856"/>
                  </a:lnTo>
                  <a:lnTo>
                    <a:pt x="145679" y="86736"/>
                  </a:lnTo>
                  <a:lnTo>
                    <a:pt x="146357" y="98467"/>
                  </a:lnTo>
                  <a:lnTo>
                    <a:pt x="146871" y="110865"/>
                  </a:lnTo>
                  <a:lnTo>
                    <a:pt x="147245" y="123760"/>
                  </a:lnTo>
                  <a:lnTo>
                    <a:pt x="147510" y="137011"/>
                  </a:lnTo>
                  <a:lnTo>
                    <a:pt x="147694" y="150512"/>
                  </a:lnTo>
                  <a:lnTo>
                    <a:pt x="147817" y="164182"/>
                  </a:lnTo>
                  <a:lnTo>
                    <a:pt x="147730" y="177801"/>
                  </a:lnTo>
                  <a:lnTo>
                    <a:pt x="147140" y="191026"/>
                  </a:lnTo>
                  <a:lnTo>
                    <a:pt x="145922" y="203704"/>
                  </a:lnTo>
                  <a:lnTo>
                    <a:pt x="143950" y="216015"/>
                  </a:lnTo>
                  <a:lnTo>
                    <a:pt x="141022" y="228356"/>
                  </a:lnTo>
                  <a:lnTo>
                    <a:pt x="137125" y="240949"/>
                  </a:lnTo>
                  <a:lnTo>
                    <a:pt x="132390" y="253526"/>
                  </a:lnTo>
                  <a:lnTo>
                    <a:pt x="126994" y="265445"/>
                  </a:lnTo>
                  <a:lnTo>
                    <a:pt x="121102" y="276383"/>
                  </a:lnTo>
                  <a:lnTo>
                    <a:pt x="114690" y="286186"/>
                  </a:lnTo>
                  <a:lnTo>
                    <a:pt x="107555" y="294698"/>
                  </a:lnTo>
                  <a:lnTo>
                    <a:pt x="99639" y="301973"/>
                  </a:lnTo>
                  <a:lnTo>
                    <a:pt x="90865" y="308044"/>
                  </a:lnTo>
                  <a:lnTo>
                    <a:pt x="81065" y="312839"/>
                  </a:lnTo>
                  <a:lnTo>
                    <a:pt x="70256" y="316431"/>
                  </a:lnTo>
                  <a:lnTo>
                    <a:pt x="58912" y="318693"/>
                  </a:lnTo>
                  <a:lnTo>
                    <a:pt x="47838" y="319238"/>
                  </a:lnTo>
                  <a:lnTo>
                    <a:pt x="37473" y="318006"/>
                  </a:lnTo>
                  <a:lnTo>
                    <a:pt x="28058" y="315061"/>
                  </a:lnTo>
                  <a:lnTo>
                    <a:pt x="19807" y="310418"/>
                  </a:lnTo>
                  <a:lnTo>
                    <a:pt x="12713" y="304257"/>
                  </a:lnTo>
                  <a:lnTo>
                    <a:pt x="6932" y="296868"/>
                  </a:lnTo>
                  <a:lnTo>
                    <a:pt x="2864" y="288546"/>
                  </a:lnTo>
                  <a:lnTo>
                    <a:pt x="574" y="279549"/>
                  </a:lnTo>
                  <a:lnTo>
                    <a:pt x="0" y="270240"/>
                  </a:lnTo>
                  <a:lnTo>
                    <a:pt x="1126" y="261071"/>
                  </a:lnTo>
                  <a:lnTo>
                    <a:pt x="3771" y="252276"/>
                  </a:lnTo>
                  <a:lnTo>
                    <a:pt x="7647" y="243897"/>
                  </a:lnTo>
                  <a:lnTo>
                    <a:pt x="12457" y="235883"/>
                  </a:lnTo>
                  <a:lnTo>
                    <a:pt x="17956" y="228165"/>
                  </a:lnTo>
                  <a:lnTo>
                    <a:pt x="24273" y="220998"/>
                  </a:lnTo>
                  <a:lnTo>
                    <a:pt x="31877" y="214936"/>
                  </a:lnTo>
                  <a:lnTo>
                    <a:pt x="40921" y="210196"/>
                  </a:lnTo>
                  <a:lnTo>
                    <a:pt x="51267" y="206844"/>
                  </a:lnTo>
                  <a:lnTo>
                    <a:pt x="62661" y="204960"/>
                  </a:lnTo>
                  <a:lnTo>
                    <a:pt x="74837" y="204440"/>
                  </a:lnTo>
                  <a:lnTo>
                    <a:pt x="87249" y="205208"/>
                  </a:lnTo>
                  <a:lnTo>
                    <a:pt x="99116" y="207311"/>
                  </a:lnTo>
                  <a:lnTo>
                    <a:pt x="110053" y="210648"/>
                  </a:lnTo>
                  <a:lnTo>
                    <a:pt x="120038" y="215005"/>
                  </a:lnTo>
                  <a:lnTo>
                    <a:pt x="129212" y="220145"/>
                  </a:lnTo>
                  <a:lnTo>
                    <a:pt x="137762" y="225856"/>
                  </a:lnTo>
                  <a:lnTo>
                    <a:pt x="146014" y="231807"/>
                  </a:lnTo>
                  <a:lnTo>
                    <a:pt x="154410" y="237569"/>
                  </a:lnTo>
                  <a:lnTo>
                    <a:pt x="163179" y="242923"/>
                  </a:lnTo>
                  <a:lnTo>
                    <a:pt x="172359" y="247838"/>
                  </a:lnTo>
                  <a:lnTo>
                    <a:pt x="181901" y="252374"/>
                  </a:lnTo>
                  <a:lnTo>
                    <a:pt x="191724" y="256607"/>
                  </a:lnTo>
                  <a:lnTo>
                    <a:pt x="201685" y="260465"/>
                  </a:lnTo>
                  <a:lnTo>
                    <a:pt x="212772" y="264094"/>
                  </a:lnTo>
                  <a:lnTo>
                    <a:pt x="228195" y="267817"/>
                  </a:lnTo>
                  <a:lnTo>
                    <a:pt x="253370" y="2722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1072300" y="2483872"/>
              <a:ext cx="391162" cy="654491"/>
            </a:xfrm>
            <a:custGeom>
              <a:avLst/>
              <a:gdLst/>
              <a:ahLst/>
              <a:cxnLst/>
              <a:rect l="0" t="0" r="0" b="0"/>
              <a:pathLst>
                <a:path w="391162" h="654491">
                  <a:moveTo>
                    <a:pt x="75306" y="21910"/>
                  </a:moveTo>
                  <a:lnTo>
                    <a:pt x="69505" y="27845"/>
                  </a:lnTo>
                  <a:lnTo>
                    <a:pt x="64581" y="34049"/>
                  </a:lnTo>
                  <a:lnTo>
                    <a:pt x="60074" y="41140"/>
                  </a:lnTo>
                  <a:lnTo>
                    <a:pt x="55680" y="48908"/>
                  </a:lnTo>
                  <a:lnTo>
                    <a:pt x="51018" y="56906"/>
                  </a:lnTo>
                  <a:lnTo>
                    <a:pt x="45908" y="64852"/>
                  </a:lnTo>
                  <a:lnTo>
                    <a:pt x="40503" y="72799"/>
                  </a:lnTo>
                  <a:lnTo>
                    <a:pt x="35179" y="81040"/>
                  </a:lnTo>
                  <a:lnTo>
                    <a:pt x="30154" y="89730"/>
                  </a:lnTo>
                  <a:lnTo>
                    <a:pt x="25476" y="98871"/>
                  </a:lnTo>
                  <a:lnTo>
                    <a:pt x="21107" y="108392"/>
                  </a:lnTo>
                  <a:lnTo>
                    <a:pt x="16971" y="118177"/>
                  </a:lnTo>
                  <a:lnTo>
                    <a:pt x="12519" y="126955"/>
                  </a:lnTo>
                  <a:lnTo>
                    <a:pt x="7442" y="131499"/>
                  </a:lnTo>
                  <a:lnTo>
                    <a:pt x="3051" y="130517"/>
                  </a:lnTo>
                  <a:lnTo>
                    <a:pt x="543" y="126015"/>
                  </a:lnTo>
                  <a:lnTo>
                    <a:pt x="0" y="119245"/>
                  </a:lnTo>
                  <a:lnTo>
                    <a:pt x="1278" y="110667"/>
                  </a:lnTo>
                  <a:lnTo>
                    <a:pt x="4100" y="100617"/>
                  </a:lnTo>
                  <a:lnTo>
                    <a:pt x="8134" y="89585"/>
                  </a:lnTo>
                  <a:lnTo>
                    <a:pt x="13069" y="78174"/>
                  </a:lnTo>
                  <a:lnTo>
                    <a:pt x="18652" y="66758"/>
                  </a:lnTo>
                  <a:lnTo>
                    <a:pt x="24690" y="55650"/>
                  </a:lnTo>
                  <a:lnTo>
                    <a:pt x="31045" y="45189"/>
                  </a:lnTo>
                  <a:lnTo>
                    <a:pt x="37624" y="35491"/>
                  </a:lnTo>
                  <a:lnTo>
                    <a:pt x="44687" y="26656"/>
                  </a:lnTo>
                  <a:lnTo>
                    <a:pt x="52800" y="18861"/>
                  </a:lnTo>
                  <a:lnTo>
                    <a:pt x="62185" y="12104"/>
                  </a:lnTo>
                  <a:lnTo>
                    <a:pt x="72591" y="6566"/>
                  </a:lnTo>
                  <a:lnTo>
                    <a:pt x="83494" y="2667"/>
                  </a:lnTo>
                  <a:lnTo>
                    <a:pt x="94527" y="494"/>
                  </a:lnTo>
                  <a:lnTo>
                    <a:pt x="105357" y="0"/>
                  </a:lnTo>
                  <a:lnTo>
                    <a:pt x="115622" y="1181"/>
                  </a:lnTo>
                  <a:lnTo>
                    <a:pt x="125193" y="3863"/>
                  </a:lnTo>
                  <a:lnTo>
                    <a:pt x="134279" y="7764"/>
                  </a:lnTo>
                  <a:lnTo>
                    <a:pt x="143308" y="12590"/>
                  </a:lnTo>
                  <a:lnTo>
                    <a:pt x="152533" y="18101"/>
                  </a:lnTo>
                  <a:lnTo>
                    <a:pt x="161866" y="24426"/>
                  </a:lnTo>
                  <a:lnTo>
                    <a:pt x="170987" y="32034"/>
                  </a:lnTo>
                  <a:lnTo>
                    <a:pt x="179717" y="41082"/>
                  </a:lnTo>
                  <a:lnTo>
                    <a:pt x="188037" y="51430"/>
                  </a:lnTo>
                  <a:lnTo>
                    <a:pt x="196004" y="62825"/>
                  </a:lnTo>
                  <a:lnTo>
                    <a:pt x="203695" y="75016"/>
                  </a:lnTo>
                  <a:lnTo>
                    <a:pt x="211182" y="87947"/>
                  </a:lnTo>
                  <a:lnTo>
                    <a:pt x="218523" y="101759"/>
                  </a:lnTo>
                  <a:lnTo>
                    <a:pt x="225757" y="116456"/>
                  </a:lnTo>
                  <a:lnTo>
                    <a:pt x="232752" y="131918"/>
                  </a:lnTo>
                  <a:lnTo>
                    <a:pt x="239223" y="147982"/>
                  </a:lnTo>
                  <a:lnTo>
                    <a:pt x="245056" y="164485"/>
                  </a:lnTo>
                  <a:lnTo>
                    <a:pt x="250294" y="180975"/>
                  </a:lnTo>
                  <a:lnTo>
                    <a:pt x="255047" y="196739"/>
                  </a:lnTo>
                  <a:lnTo>
                    <a:pt x="259426" y="211464"/>
                  </a:lnTo>
                  <a:lnTo>
                    <a:pt x="263367" y="225656"/>
                  </a:lnTo>
                  <a:lnTo>
                    <a:pt x="266643" y="240406"/>
                  </a:lnTo>
                  <a:lnTo>
                    <a:pt x="269176" y="256296"/>
                  </a:lnTo>
                  <a:lnTo>
                    <a:pt x="270877" y="273243"/>
                  </a:lnTo>
                  <a:lnTo>
                    <a:pt x="271570" y="290778"/>
                  </a:lnTo>
                  <a:lnTo>
                    <a:pt x="271256" y="308533"/>
                  </a:lnTo>
                  <a:lnTo>
                    <a:pt x="270080" y="325998"/>
                  </a:lnTo>
                  <a:lnTo>
                    <a:pt x="268227" y="342484"/>
                  </a:lnTo>
                  <a:lnTo>
                    <a:pt x="265877" y="357725"/>
                  </a:lnTo>
                  <a:lnTo>
                    <a:pt x="263334" y="372280"/>
                  </a:lnTo>
                  <a:lnTo>
                    <a:pt x="261015" y="387280"/>
                  </a:lnTo>
                  <a:lnTo>
                    <a:pt x="259117" y="403341"/>
                  </a:lnTo>
                  <a:lnTo>
                    <a:pt x="257335" y="420404"/>
                  </a:lnTo>
                  <a:lnTo>
                    <a:pt x="254993" y="438017"/>
                  </a:lnTo>
                  <a:lnTo>
                    <a:pt x="251744" y="455829"/>
                  </a:lnTo>
                  <a:lnTo>
                    <a:pt x="247577" y="473502"/>
                  </a:lnTo>
                  <a:lnTo>
                    <a:pt x="242629" y="490661"/>
                  </a:lnTo>
                  <a:lnTo>
                    <a:pt x="237075" y="507153"/>
                  </a:lnTo>
                  <a:lnTo>
                    <a:pt x="231075" y="522853"/>
                  </a:lnTo>
                  <a:lnTo>
                    <a:pt x="224755" y="537563"/>
                  </a:lnTo>
                  <a:lnTo>
                    <a:pt x="218208" y="551276"/>
                  </a:lnTo>
                  <a:lnTo>
                    <a:pt x="211339" y="564132"/>
                  </a:lnTo>
                  <a:lnTo>
                    <a:pt x="203889" y="576314"/>
                  </a:lnTo>
                  <a:lnTo>
                    <a:pt x="195763" y="587991"/>
                  </a:lnTo>
                  <a:lnTo>
                    <a:pt x="187017" y="599140"/>
                  </a:lnTo>
                  <a:lnTo>
                    <a:pt x="177767" y="609562"/>
                  </a:lnTo>
                  <a:lnTo>
                    <a:pt x="168136" y="619199"/>
                  </a:lnTo>
                  <a:lnTo>
                    <a:pt x="158228" y="627977"/>
                  </a:lnTo>
                  <a:lnTo>
                    <a:pt x="148124" y="635727"/>
                  </a:lnTo>
                  <a:lnTo>
                    <a:pt x="137880" y="642449"/>
                  </a:lnTo>
                  <a:lnTo>
                    <a:pt x="127373" y="647963"/>
                  </a:lnTo>
                  <a:lnTo>
                    <a:pt x="116328" y="651844"/>
                  </a:lnTo>
                  <a:lnTo>
                    <a:pt x="104643" y="654005"/>
                  </a:lnTo>
                  <a:lnTo>
                    <a:pt x="92694" y="654490"/>
                  </a:lnTo>
                  <a:lnTo>
                    <a:pt x="81205" y="653304"/>
                  </a:lnTo>
                  <a:lnTo>
                    <a:pt x="70554" y="650613"/>
                  </a:lnTo>
                  <a:lnTo>
                    <a:pt x="60775" y="646537"/>
                  </a:lnTo>
                  <a:lnTo>
                    <a:pt x="51747" y="641060"/>
                  </a:lnTo>
                  <a:lnTo>
                    <a:pt x="43318" y="634305"/>
                  </a:lnTo>
                  <a:lnTo>
                    <a:pt x="35827" y="626500"/>
                  </a:lnTo>
                  <a:lnTo>
                    <a:pt x="30072" y="617890"/>
                  </a:lnTo>
                  <a:lnTo>
                    <a:pt x="26348" y="608693"/>
                  </a:lnTo>
                  <a:lnTo>
                    <a:pt x="24492" y="599077"/>
                  </a:lnTo>
                  <a:lnTo>
                    <a:pt x="24150" y="589170"/>
                  </a:lnTo>
                  <a:lnTo>
                    <a:pt x="24961" y="579062"/>
                  </a:lnTo>
                  <a:lnTo>
                    <a:pt x="26774" y="568817"/>
                  </a:lnTo>
                  <a:lnTo>
                    <a:pt x="29653" y="558479"/>
                  </a:lnTo>
                  <a:lnTo>
                    <a:pt x="33551" y="548087"/>
                  </a:lnTo>
                  <a:lnTo>
                    <a:pt x="38472" y="537989"/>
                  </a:lnTo>
                  <a:lnTo>
                    <a:pt x="44530" y="528814"/>
                  </a:lnTo>
                  <a:lnTo>
                    <a:pt x="51684" y="520831"/>
                  </a:lnTo>
                  <a:lnTo>
                    <a:pt x="59759" y="513979"/>
                  </a:lnTo>
                  <a:lnTo>
                    <a:pt x="68550" y="508060"/>
                  </a:lnTo>
                  <a:lnTo>
                    <a:pt x="77870" y="502865"/>
                  </a:lnTo>
                  <a:lnTo>
                    <a:pt x="87568" y="498526"/>
                  </a:lnTo>
                  <a:lnTo>
                    <a:pt x="97531" y="495508"/>
                  </a:lnTo>
                  <a:lnTo>
                    <a:pt x="107680" y="493958"/>
                  </a:lnTo>
                  <a:lnTo>
                    <a:pt x="118123" y="493729"/>
                  </a:lnTo>
                  <a:lnTo>
                    <a:pt x="129126" y="494563"/>
                  </a:lnTo>
                  <a:lnTo>
                    <a:pt x="140787" y="496198"/>
                  </a:lnTo>
                  <a:lnTo>
                    <a:pt x="152890" y="498413"/>
                  </a:lnTo>
                  <a:lnTo>
                    <a:pt x="165014" y="501037"/>
                  </a:lnTo>
                  <a:lnTo>
                    <a:pt x="176906" y="503950"/>
                  </a:lnTo>
                  <a:lnTo>
                    <a:pt x="188331" y="507226"/>
                  </a:lnTo>
                  <a:lnTo>
                    <a:pt x="199004" y="511111"/>
                  </a:lnTo>
                  <a:lnTo>
                    <a:pt x="208851" y="515685"/>
                  </a:lnTo>
                  <a:lnTo>
                    <a:pt x="218125" y="520724"/>
                  </a:lnTo>
                  <a:lnTo>
                    <a:pt x="227280" y="525800"/>
                  </a:lnTo>
                  <a:lnTo>
                    <a:pt x="236589" y="530662"/>
                  </a:lnTo>
                  <a:lnTo>
                    <a:pt x="245980" y="535400"/>
                  </a:lnTo>
                  <a:lnTo>
                    <a:pt x="255138" y="540341"/>
                  </a:lnTo>
                  <a:lnTo>
                    <a:pt x="263907" y="545657"/>
                  </a:lnTo>
                  <a:lnTo>
                    <a:pt x="272763" y="551040"/>
                  </a:lnTo>
                  <a:lnTo>
                    <a:pt x="282686" y="555821"/>
                  </a:lnTo>
                  <a:lnTo>
                    <a:pt x="294136" y="559662"/>
                  </a:lnTo>
                  <a:lnTo>
                    <a:pt x="306759" y="562393"/>
                  </a:lnTo>
                  <a:lnTo>
                    <a:pt x="319696" y="563851"/>
                  </a:lnTo>
                  <a:lnTo>
                    <a:pt x="332389" y="564082"/>
                  </a:lnTo>
                  <a:lnTo>
                    <a:pt x="344386" y="563054"/>
                  </a:lnTo>
                  <a:lnTo>
                    <a:pt x="356466" y="560248"/>
                  </a:lnTo>
                  <a:lnTo>
                    <a:pt x="370799" y="553186"/>
                  </a:lnTo>
                  <a:lnTo>
                    <a:pt x="391161" y="5378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834686" y="2169325"/>
              <a:ext cx="1463132" cy="1207571"/>
            </a:xfrm>
            <a:custGeom>
              <a:avLst/>
              <a:gdLst/>
              <a:ahLst/>
              <a:cxnLst/>
              <a:rect l="0" t="0" r="0" b="0"/>
              <a:pathLst>
                <a:path w="1463132" h="1207571">
                  <a:moveTo>
                    <a:pt x="586661" y="168001"/>
                  </a:moveTo>
                  <a:lnTo>
                    <a:pt x="577859" y="165201"/>
                  </a:lnTo>
                  <a:lnTo>
                    <a:pt x="569513" y="163700"/>
                  </a:lnTo>
                  <a:lnTo>
                    <a:pt x="560805" y="163389"/>
                  </a:lnTo>
                  <a:lnTo>
                    <a:pt x="551338" y="163895"/>
                  </a:lnTo>
                  <a:lnTo>
                    <a:pt x="540547" y="164714"/>
                  </a:lnTo>
                  <a:lnTo>
                    <a:pt x="528253" y="165530"/>
                  </a:lnTo>
                  <a:lnTo>
                    <a:pt x="514760" y="166214"/>
                  </a:lnTo>
                  <a:lnTo>
                    <a:pt x="500642" y="166740"/>
                  </a:lnTo>
                  <a:lnTo>
                    <a:pt x="486301" y="167131"/>
                  </a:lnTo>
                  <a:lnTo>
                    <a:pt x="472099" y="167579"/>
                  </a:lnTo>
                  <a:lnTo>
                    <a:pt x="458417" y="168418"/>
                  </a:lnTo>
                  <a:lnTo>
                    <a:pt x="445400" y="169804"/>
                  </a:lnTo>
                  <a:lnTo>
                    <a:pt x="432846" y="171720"/>
                  </a:lnTo>
                  <a:lnTo>
                    <a:pt x="420335" y="174077"/>
                  </a:lnTo>
                  <a:lnTo>
                    <a:pt x="407620" y="176774"/>
                  </a:lnTo>
                  <a:lnTo>
                    <a:pt x="394790" y="179720"/>
                  </a:lnTo>
                  <a:lnTo>
                    <a:pt x="382168" y="182843"/>
                  </a:lnTo>
                  <a:lnTo>
                    <a:pt x="369939" y="186094"/>
                  </a:lnTo>
                  <a:lnTo>
                    <a:pt x="358286" y="189599"/>
                  </a:lnTo>
                  <a:lnTo>
                    <a:pt x="347460" y="193637"/>
                  </a:lnTo>
                  <a:lnTo>
                    <a:pt x="337510" y="198314"/>
                  </a:lnTo>
                  <a:lnTo>
                    <a:pt x="328167" y="203423"/>
                  </a:lnTo>
                  <a:lnTo>
                    <a:pt x="318966" y="208544"/>
                  </a:lnTo>
                  <a:lnTo>
                    <a:pt x="309626" y="213437"/>
                  </a:lnTo>
                  <a:lnTo>
                    <a:pt x="300214" y="218196"/>
                  </a:lnTo>
                  <a:lnTo>
                    <a:pt x="291042" y="223151"/>
                  </a:lnTo>
                  <a:lnTo>
                    <a:pt x="282273" y="228480"/>
                  </a:lnTo>
                  <a:lnTo>
                    <a:pt x="273757" y="234042"/>
                  </a:lnTo>
                  <a:lnTo>
                    <a:pt x="265126" y="239476"/>
                  </a:lnTo>
                  <a:lnTo>
                    <a:pt x="256176" y="244582"/>
                  </a:lnTo>
                  <a:lnTo>
                    <a:pt x="247029" y="249485"/>
                  </a:lnTo>
                  <a:lnTo>
                    <a:pt x="238036" y="254538"/>
                  </a:lnTo>
                  <a:lnTo>
                    <a:pt x="229387" y="259937"/>
                  </a:lnTo>
                  <a:lnTo>
                    <a:pt x="220952" y="265716"/>
                  </a:lnTo>
                  <a:lnTo>
                    <a:pt x="212375" y="271828"/>
                  </a:lnTo>
                  <a:lnTo>
                    <a:pt x="203461" y="278202"/>
                  </a:lnTo>
                  <a:lnTo>
                    <a:pt x="194338" y="284772"/>
                  </a:lnTo>
                  <a:lnTo>
                    <a:pt x="185361" y="291481"/>
                  </a:lnTo>
                  <a:lnTo>
                    <a:pt x="176728" y="298294"/>
                  </a:lnTo>
                  <a:lnTo>
                    <a:pt x="168472" y="305342"/>
                  </a:lnTo>
                  <a:lnTo>
                    <a:pt x="160548" y="312913"/>
                  </a:lnTo>
                  <a:lnTo>
                    <a:pt x="152886" y="321115"/>
                  </a:lnTo>
                  <a:lnTo>
                    <a:pt x="145419" y="329743"/>
                  </a:lnTo>
                  <a:lnTo>
                    <a:pt x="138091" y="338382"/>
                  </a:lnTo>
                  <a:lnTo>
                    <a:pt x="130861" y="346789"/>
                  </a:lnTo>
                  <a:lnTo>
                    <a:pt x="123699" y="355060"/>
                  </a:lnTo>
                  <a:lnTo>
                    <a:pt x="116584" y="363527"/>
                  </a:lnTo>
                  <a:lnTo>
                    <a:pt x="109505" y="372371"/>
                  </a:lnTo>
                  <a:lnTo>
                    <a:pt x="102615" y="381617"/>
                  </a:lnTo>
                  <a:lnTo>
                    <a:pt x="96215" y="391209"/>
                  </a:lnTo>
                  <a:lnTo>
                    <a:pt x="90430" y="401073"/>
                  </a:lnTo>
                  <a:lnTo>
                    <a:pt x="85223" y="411139"/>
                  </a:lnTo>
                  <a:lnTo>
                    <a:pt x="80492" y="421350"/>
                  </a:lnTo>
                  <a:lnTo>
                    <a:pt x="76119" y="431661"/>
                  </a:lnTo>
                  <a:lnTo>
                    <a:pt x="71842" y="442043"/>
                  </a:lnTo>
                  <a:lnTo>
                    <a:pt x="67276" y="452472"/>
                  </a:lnTo>
                  <a:lnTo>
                    <a:pt x="62241" y="462948"/>
                  </a:lnTo>
                  <a:lnTo>
                    <a:pt x="56891" y="473950"/>
                  </a:lnTo>
                  <a:lnTo>
                    <a:pt x="51607" y="486393"/>
                  </a:lnTo>
                  <a:lnTo>
                    <a:pt x="46610" y="500652"/>
                  </a:lnTo>
                  <a:lnTo>
                    <a:pt x="41951" y="516299"/>
                  </a:lnTo>
                  <a:lnTo>
                    <a:pt x="37596" y="532411"/>
                  </a:lnTo>
                  <a:lnTo>
                    <a:pt x="33483" y="548390"/>
                  </a:lnTo>
                  <a:lnTo>
                    <a:pt x="29551" y="563846"/>
                  </a:lnTo>
                  <a:lnTo>
                    <a:pt x="25751" y="578444"/>
                  </a:lnTo>
                  <a:lnTo>
                    <a:pt x="22047" y="592112"/>
                  </a:lnTo>
                  <a:lnTo>
                    <a:pt x="18576" y="605120"/>
                  </a:lnTo>
                  <a:lnTo>
                    <a:pt x="15623" y="617943"/>
                  </a:lnTo>
                  <a:lnTo>
                    <a:pt x="13301" y="630871"/>
                  </a:lnTo>
                  <a:lnTo>
                    <a:pt x="11403" y="643846"/>
                  </a:lnTo>
                  <a:lnTo>
                    <a:pt x="9514" y="656565"/>
                  </a:lnTo>
                  <a:lnTo>
                    <a:pt x="7394" y="668877"/>
                  </a:lnTo>
                  <a:lnTo>
                    <a:pt x="5138" y="681266"/>
                  </a:lnTo>
                  <a:lnTo>
                    <a:pt x="3076" y="694714"/>
                  </a:lnTo>
                  <a:lnTo>
                    <a:pt x="1397" y="709679"/>
                  </a:lnTo>
                  <a:lnTo>
                    <a:pt x="287" y="725646"/>
                  </a:lnTo>
                  <a:lnTo>
                    <a:pt x="0" y="741449"/>
                  </a:lnTo>
                  <a:lnTo>
                    <a:pt x="589" y="756411"/>
                  </a:lnTo>
                  <a:lnTo>
                    <a:pt x="1952" y="770370"/>
                  </a:lnTo>
                  <a:lnTo>
                    <a:pt x="3931" y="783425"/>
                  </a:lnTo>
                  <a:lnTo>
                    <a:pt x="6370" y="795757"/>
                  </a:lnTo>
                  <a:lnTo>
                    <a:pt x="9141" y="807546"/>
                  </a:lnTo>
                  <a:lnTo>
                    <a:pt x="12146" y="818944"/>
                  </a:lnTo>
                  <a:lnTo>
                    <a:pt x="15314" y="830067"/>
                  </a:lnTo>
                  <a:lnTo>
                    <a:pt x="18592" y="840998"/>
                  </a:lnTo>
                  <a:lnTo>
                    <a:pt x="21946" y="851799"/>
                  </a:lnTo>
                  <a:lnTo>
                    <a:pt x="25352" y="862511"/>
                  </a:lnTo>
                  <a:lnTo>
                    <a:pt x="28791" y="873162"/>
                  </a:lnTo>
                  <a:lnTo>
                    <a:pt x="32254" y="883773"/>
                  </a:lnTo>
                  <a:lnTo>
                    <a:pt x="35737" y="894352"/>
                  </a:lnTo>
                  <a:lnTo>
                    <a:pt x="39398" y="904744"/>
                  </a:lnTo>
                  <a:lnTo>
                    <a:pt x="43542" y="914649"/>
                  </a:lnTo>
                  <a:lnTo>
                    <a:pt x="48295" y="923946"/>
                  </a:lnTo>
                  <a:lnTo>
                    <a:pt x="53624" y="932832"/>
                  </a:lnTo>
                  <a:lnTo>
                    <a:pt x="59426" y="941720"/>
                  </a:lnTo>
                  <a:lnTo>
                    <a:pt x="65593" y="950860"/>
                  </a:lnTo>
                  <a:lnTo>
                    <a:pt x="72192" y="960644"/>
                  </a:lnTo>
                  <a:lnTo>
                    <a:pt x="79453" y="971663"/>
                  </a:lnTo>
                  <a:lnTo>
                    <a:pt x="87445" y="984108"/>
                  </a:lnTo>
                  <a:lnTo>
                    <a:pt x="95930" y="997365"/>
                  </a:lnTo>
                  <a:lnTo>
                    <a:pt x="104471" y="1010263"/>
                  </a:lnTo>
                  <a:lnTo>
                    <a:pt x="112808" y="1022153"/>
                  </a:lnTo>
                  <a:lnTo>
                    <a:pt x="120864" y="1032912"/>
                  </a:lnTo>
                  <a:lnTo>
                    <a:pt x="128652" y="1042672"/>
                  </a:lnTo>
                  <a:lnTo>
                    <a:pt x="136224" y="1051642"/>
                  </a:lnTo>
                  <a:lnTo>
                    <a:pt x="143631" y="1060023"/>
                  </a:lnTo>
                  <a:lnTo>
                    <a:pt x="150918" y="1067979"/>
                  </a:lnTo>
                  <a:lnTo>
                    <a:pt x="158125" y="1075634"/>
                  </a:lnTo>
                  <a:lnTo>
                    <a:pt x="165442" y="1082914"/>
                  </a:lnTo>
                  <a:lnTo>
                    <a:pt x="173194" y="1089578"/>
                  </a:lnTo>
                  <a:lnTo>
                    <a:pt x="181518" y="1095545"/>
                  </a:lnTo>
                  <a:lnTo>
                    <a:pt x="190228" y="1101043"/>
                  </a:lnTo>
                  <a:lnTo>
                    <a:pt x="198921" y="1106502"/>
                  </a:lnTo>
                  <a:lnTo>
                    <a:pt x="207364" y="1112174"/>
                  </a:lnTo>
                  <a:lnTo>
                    <a:pt x="215660" y="1117967"/>
                  </a:lnTo>
                  <a:lnTo>
                    <a:pt x="224143" y="1123556"/>
                  </a:lnTo>
                  <a:lnTo>
                    <a:pt x="233007" y="1128765"/>
                  </a:lnTo>
                  <a:lnTo>
                    <a:pt x="242606" y="1133739"/>
                  </a:lnTo>
                  <a:lnTo>
                    <a:pt x="253500" y="1138838"/>
                  </a:lnTo>
                  <a:lnTo>
                    <a:pt x="265865" y="1144264"/>
                  </a:lnTo>
                  <a:lnTo>
                    <a:pt x="279239" y="1149891"/>
                  </a:lnTo>
                  <a:lnTo>
                    <a:pt x="292747" y="1155368"/>
                  </a:lnTo>
                  <a:lnTo>
                    <a:pt x="305865" y="1160498"/>
                  </a:lnTo>
                  <a:lnTo>
                    <a:pt x="318433" y="1165248"/>
                  </a:lnTo>
                  <a:lnTo>
                    <a:pt x="330478" y="1169666"/>
                  </a:lnTo>
                  <a:lnTo>
                    <a:pt x="342097" y="1173820"/>
                  </a:lnTo>
                  <a:lnTo>
                    <a:pt x="353390" y="1177779"/>
                  </a:lnTo>
                  <a:lnTo>
                    <a:pt x="364448" y="1181598"/>
                  </a:lnTo>
                  <a:lnTo>
                    <a:pt x="375353" y="1185315"/>
                  </a:lnTo>
                  <a:lnTo>
                    <a:pt x="386646" y="1188794"/>
                  </a:lnTo>
                  <a:lnTo>
                    <a:pt x="399285" y="1191752"/>
                  </a:lnTo>
                  <a:lnTo>
                    <a:pt x="413686" y="1194074"/>
                  </a:lnTo>
                  <a:lnTo>
                    <a:pt x="429766" y="1195801"/>
                  </a:lnTo>
                  <a:lnTo>
                    <a:pt x="447235" y="1197043"/>
                  </a:lnTo>
                  <a:lnTo>
                    <a:pt x="465756" y="1197921"/>
                  </a:lnTo>
                  <a:lnTo>
                    <a:pt x="484716" y="1198698"/>
                  </a:lnTo>
                  <a:lnTo>
                    <a:pt x="503277" y="1199760"/>
                  </a:lnTo>
                  <a:lnTo>
                    <a:pt x="521025" y="1201290"/>
                  </a:lnTo>
                  <a:lnTo>
                    <a:pt x="538397" y="1203133"/>
                  </a:lnTo>
                  <a:lnTo>
                    <a:pt x="556434" y="1204909"/>
                  </a:lnTo>
                  <a:lnTo>
                    <a:pt x="575671" y="1206394"/>
                  </a:lnTo>
                  <a:lnTo>
                    <a:pt x="595509" y="1207371"/>
                  </a:lnTo>
                  <a:lnTo>
                    <a:pt x="614541" y="1207570"/>
                  </a:lnTo>
                  <a:lnTo>
                    <a:pt x="632014" y="1206925"/>
                  </a:lnTo>
                  <a:lnTo>
                    <a:pt x="648000" y="1205694"/>
                  </a:lnTo>
                  <a:lnTo>
                    <a:pt x="663032" y="1204337"/>
                  </a:lnTo>
                  <a:lnTo>
                    <a:pt x="677556" y="1203133"/>
                  </a:lnTo>
                  <a:lnTo>
                    <a:pt x="692160" y="1202175"/>
                  </a:lnTo>
                  <a:lnTo>
                    <a:pt x="707591" y="1201458"/>
                  </a:lnTo>
                  <a:lnTo>
                    <a:pt x="724166" y="1200936"/>
                  </a:lnTo>
                  <a:lnTo>
                    <a:pt x="741523" y="1200400"/>
                  </a:lnTo>
                  <a:lnTo>
                    <a:pt x="758860" y="1199499"/>
                  </a:lnTo>
                  <a:lnTo>
                    <a:pt x="775712" y="1198074"/>
                  </a:lnTo>
                  <a:lnTo>
                    <a:pt x="792279" y="1196131"/>
                  </a:lnTo>
                  <a:lnTo>
                    <a:pt x="809227" y="1193755"/>
                  </a:lnTo>
                  <a:lnTo>
                    <a:pt x="826913" y="1191046"/>
                  </a:lnTo>
                  <a:lnTo>
                    <a:pt x="844891" y="1188092"/>
                  </a:lnTo>
                  <a:lnTo>
                    <a:pt x="862136" y="1184963"/>
                  </a:lnTo>
                  <a:lnTo>
                    <a:pt x="878121" y="1181708"/>
                  </a:lnTo>
                  <a:lnTo>
                    <a:pt x="893297" y="1178201"/>
                  </a:lnTo>
                  <a:lnTo>
                    <a:pt x="908774" y="1174162"/>
                  </a:lnTo>
                  <a:lnTo>
                    <a:pt x="925190" y="1169483"/>
                  </a:lnTo>
                  <a:lnTo>
                    <a:pt x="942675" y="1164374"/>
                  </a:lnTo>
                  <a:lnTo>
                    <a:pt x="961110" y="1159252"/>
                  </a:lnTo>
                  <a:lnTo>
                    <a:pt x="980286" y="1154359"/>
                  </a:lnTo>
                  <a:lnTo>
                    <a:pt x="999520" y="1149599"/>
                  </a:lnTo>
                  <a:lnTo>
                    <a:pt x="1017734" y="1144644"/>
                  </a:lnTo>
                  <a:lnTo>
                    <a:pt x="1034417" y="1139315"/>
                  </a:lnTo>
                  <a:lnTo>
                    <a:pt x="1049582" y="1133753"/>
                  </a:lnTo>
                  <a:lnTo>
                    <a:pt x="1063469" y="1128319"/>
                  </a:lnTo>
                  <a:lnTo>
                    <a:pt x="1076369" y="1123218"/>
                  </a:lnTo>
                  <a:lnTo>
                    <a:pt x="1088544" y="1118487"/>
                  </a:lnTo>
                  <a:lnTo>
                    <a:pt x="1100203" y="1114083"/>
                  </a:lnTo>
                  <a:lnTo>
                    <a:pt x="1111510" y="1109928"/>
                  </a:lnTo>
                  <a:lnTo>
                    <a:pt x="1122904" y="1105628"/>
                  </a:lnTo>
                  <a:lnTo>
                    <a:pt x="1135081" y="1100517"/>
                  </a:lnTo>
                  <a:lnTo>
                    <a:pt x="1148342" y="1094296"/>
                  </a:lnTo>
                  <a:lnTo>
                    <a:pt x="1162334" y="1087167"/>
                  </a:lnTo>
                  <a:lnTo>
                    <a:pt x="1176265" y="1079617"/>
                  </a:lnTo>
                  <a:lnTo>
                    <a:pt x="1189675" y="1071980"/>
                  </a:lnTo>
                  <a:lnTo>
                    <a:pt x="1202609" y="1064244"/>
                  </a:lnTo>
                  <a:lnTo>
                    <a:pt x="1215433" y="1056144"/>
                  </a:lnTo>
                  <a:lnTo>
                    <a:pt x="1228384" y="1047550"/>
                  </a:lnTo>
                  <a:lnTo>
                    <a:pt x="1241216" y="1038474"/>
                  </a:lnTo>
                  <a:lnTo>
                    <a:pt x="1253313" y="1028996"/>
                  </a:lnTo>
                  <a:lnTo>
                    <a:pt x="1264379" y="1019213"/>
                  </a:lnTo>
                  <a:lnTo>
                    <a:pt x="1274439" y="1009371"/>
                  </a:lnTo>
                  <a:lnTo>
                    <a:pt x="1283656" y="999844"/>
                  </a:lnTo>
                  <a:lnTo>
                    <a:pt x="1292223" y="990804"/>
                  </a:lnTo>
                  <a:lnTo>
                    <a:pt x="1300145" y="982091"/>
                  </a:lnTo>
                  <a:lnTo>
                    <a:pt x="1307254" y="973320"/>
                  </a:lnTo>
                  <a:lnTo>
                    <a:pt x="1313527" y="964272"/>
                  </a:lnTo>
                  <a:lnTo>
                    <a:pt x="1319234" y="955058"/>
                  </a:lnTo>
                  <a:lnTo>
                    <a:pt x="1324834" y="946019"/>
                  </a:lnTo>
                  <a:lnTo>
                    <a:pt x="1330599" y="937340"/>
                  </a:lnTo>
                  <a:lnTo>
                    <a:pt x="1336456" y="928883"/>
                  </a:lnTo>
                  <a:lnTo>
                    <a:pt x="1342088" y="920293"/>
                  </a:lnTo>
                  <a:lnTo>
                    <a:pt x="1347326" y="911365"/>
                  </a:lnTo>
                  <a:lnTo>
                    <a:pt x="1352319" y="902063"/>
                  </a:lnTo>
                  <a:lnTo>
                    <a:pt x="1357430" y="892433"/>
                  </a:lnTo>
                  <a:lnTo>
                    <a:pt x="1362865" y="882544"/>
                  </a:lnTo>
                  <a:lnTo>
                    <a:pt x="1368497" y="872461"/>
                  </a:lnTo>
                  <a:lnTo>
                    <a:pt x="1373978" y="862240"/>
                  </a:lnTo>
                  <a:lnTo>
                    <a:pt x="1379116" y="851911"/>
                  </a:lnTo>
                  <a:lnTo>
                    <a:pt x="1384040" y="841179"/>
                  </a:lnTo>
                  <a:lnTo>
                    <a:pt x="1389107" y="829450"/>
                  </a:lnTo>
                  <a:lnTo>
                    <a:pt x="1394511" y="816484"/>
                  </a:lnTo>
                  <a:lnTo>
                    <a:pt x="1400124" y="802521"/>
                  </a:lnTo>
                  <a:lnTo>
                    <a:pt x="1405591" y="788076"/>
                  </a:lnTo>
                  <a:lnTo>
                    <a:pt x="1410719" y="773513"/>
                  </a:lnTo>
                  <a:lnTo>
                    <a:pt x="1415638" y="759159"/>
                  </a:lnTo>
                  <a:lnTo>
                    <a:pt x="1420701" y="745375"/>
                  </a:lnTo>
                  <a:lnTo>
                    <a:pt x="1426102" y="732293"/>
                  </a:lnTo>
                  <a:lnTo>
                    <a:pt x="1431713" y="719866"/>
                  </a:lnTo>
                  <a:lnTo>
                    <a:pt x="1437179" y="707973"/>
                  </a:lnTo>
                  <a:lnTo>
                    <a:pt x="1442302" y="696467"/>
                  </a:lnTo>
                  <a:lnTo>
                    <a:pt x="1447047" y="684585"/>
                  </a:lnTo>
                  <a:lnTo>
                    <a:pt x="1451461" y="671009"/>
                  </a:lnTo>
                  <a:lnTo>
                    <a:pt x="1455604" y="655163"/>
                  </a:lnTo>
                  <a:lnTo>
                    <a:pt x="1459217" y="637297"/>
                  </a:lnTo>
                  <a:lnTo>
                    <a:pt x="1461738" y="618090"/>
                  </a:lnTo>
                  <a:lnTo>
                    <a:pt x="1462957" y="598106"/>
                  </a:lnTo>
                  <a:lnTo>
                    <a:pt x="1463131" y="578012"/>
                  </a:lnTo>
                  <a:lnTo>
                    <a:pt x="1462792" y="558616"/>
                  </a:lnTo>
                  <a:lnTo>
                    <a:pt x="1462307" y="540276"/>
                  </a:lnTo>
                  <a:lnTo>
                    <a:pt x="1461849" y="522660"/>
                  </a:lnTo>
                  <a:lnTo>
                    <a:pt x="1461475" y="504983"/>
                  </a:lnTo>
                  <a:lnTo>
                    <a:pt x="1461188" y="486799"/>
                  </a:lnTo>
                  <a:lnTo>
                    <a:pt x="1460809" y="468480"/>
                  </a:lnTo>
                  <a:lnTo>
                    <a:pt x="1460015" y="451006"/>
                  </a:lnTo>
                  <a:lnTo>
                    <a:pt x="1458661" y="434879"/>
                  </a:lnTo>
                  <a:lnTo>
                    <a:pt x="1456766" y="420118"/>
                  </a:lnTo>
                  <a:lnTo>
                    <a:pt x="1454423" y="406516"/>
                  </a:lnTo>
                  <a:lnTo>
                    <a:pt x="1451735" y="393813"/>
                  </a:lnTo>
                  <a:lnTo>
                    <a:pt x="1448795" y="381774"/>
                  </a:lnTo>
                  <a:lnTo>
                    <a:pt x="1445676" y="370207"/>
                  </a:lnTo>
                  <a:lnTo>
                    <a:pt x="1442427" y="358962"/>
                  </a:lnTo>
                  <a:lnTo>
                    <a:pt x="1438925" y="347609"/>
                  </a:lnTo>
                  <a:lnTo>
                    <a:pt x="1434888" y="335462"/>
                  </a:lnTo>
                  <a:lnTo>
                    <a:pt x="1430207" y="322223"/>
                  </a:lnTo>
                  <a:lnTo>
                    <a:pt x="1424926" y="308417"/>
                  </a:lnTo>
                  <a:lnTo>
                    <a:pt x="1419157" y="295143"/>
                  </a:lnTo>
                  <a:lnTo>
                    <a:pt x="1413015" y="282992"/>
                  </a:lnTo>
                  <a:lnTo>
                    <a:pt x="1406604" y="271887"/>
                  </a:lnTo>
                  <a:lnTo>
                    <a:pt x="1400001" y="261362"/>
                  </a:lnTo>
                  <a:lnTo>
                    <a:pt x="1393255" y="251056"/>
                  </a:lnTo>
                  <a:lnTo>
                    <a:pt x="1386082" y="240625"/>
                  </a:lnTo>
                  <a:lnTo>
                    <a:pt x="1377895" y="229688"/>
                  </a:lnTo>
                  <a:lnTo>
                    <a:pt x="1368465" y="218106"/>
                  </a:lnTo>
                  <a:lnTo>
                    <a:pt x="1358199" y="206239"/>
                  </a:lnTo>
                  <a:lnTo>
                    <a:pt x="1347922" y="194812"/>
                  </a:lnTo>
                  <a:lnTo>
                    <a:pt x="1338124" y="184206"/>
                  </a:lnTo>
                  <a:lnTo>
                    <a:pt x="1328936" y="174459"/>
                  </a:lnTo>
                  <a:lnTo>
                    <a:pt x="1320313" y="165453"/>
                  </a:lnTo>
                  <a:lnTo>
                    <a:pt x="1312145" y="157025"/>
                  </a:lnTo>
                  <a:lnTo>
                    <a:pt x="1304322" y="149026"/>
                  </a:lnTo>
                  <a:lnTo>
                    <a:pt x="1296747" y="141333"/>
                  </a:lnTo>
                  <a:lnTo>
                    <a:pt x="1289343" y="133854"/>
                  </a:lnTo>
                  <a:lnTo>
                    <a:pt x="1281894" y="126524"/>
                  </a:lnTo>
                  <a:lnTo>
                    <a:pt x="1274052" y="119295"/>
                  </a:lnTo>
                  <a:lnTo>
                    <a:pt x="1265662" y="112135"/>
                  </a:lnTo>
                  <a:lnTo>
                    <a:pt x="1256739" y="105021"/>
                  </a:lnTo>
                  <a:lnTo>
                    <a:pt x="1247371" y="97939"/>
                  </a:lnTo>
                  <a:lnTo>
                    <a:pt x="1237661" y="90882"/>
                  </a:lnTo>
                  <a:lnTo>
                    <a:pt x="1227700" y="84007"/>
                  </a:lnTo>
                  <a:lnTo>
                    <a:pt x="1217560" y="77618"/>
                  </a:lnTo>
                  <a:lnTo>
                    <a:pt x="1207297" y="71835"/>
                  </a:lnTo>
                  <a:lnTo>
                    <a:pt x="1196948" y="66460"/>
                  </a:lnTo>
                  <a:lnTo>
                    <a:pt x="1186540" y="61084"/>
                  </a:lnTo>
                  <a:lnTo>
                    <a:pt x="1176092" y="55468"/>
                  </a:lnTo>
                  <a:lnTo>
                    <a:pt x="1165618" y="49712"/>
                  </a:lnTo>
                  <a:lnTo>
                    <a:pt x="1155126" y="44148"/>
                  </a:lnTo>
                  <a:lnTo>
                    <a:pt x="1144622" y="38959"/>
                  </a:lnTo>
                  <a:lnTo>
                    <a:pt x="1134110" y="34170"/>
                  </a:lnTo>
                  <a:lnTo>
                    <a:pt x="1123592" y="29727"/>
                  </a:lnTo>
                  <a:lnTo>
                    <a:pt x="1113067" y="25559"/>
                  </a:lnTo>
                  <a:lnTo>
                    <a:pt x="1102370" y="21760"/>
                  </a:lnTo>
                  <a:lnTo>
                    <a:pt x="1091196" y="18582"/>
                  </a:lnTo>
                  <a:lnTo>
                    <a:pt x="1079421" y="16104"/>
                  </a:lnTo>
                  <a:lnTo>
                    <a:pt x="1067242" y="14101"/>
                  </a:lnTo>
                  <a:lnTo>
                    <a:pt x="1055066" y="12141"/>
                  </a:lnTo>
                  <a:lnTo>
                    <a:pt x="1043130" y="9972"/>
                  </a:lnTo>
                  <a:lnTo>
                    <a:pt x="1031337" y="7683"/>
                  </a:lnTo>
                  <a:lnTo>
                    <a:pt x="1019353" y="5600"/>
                  </a:lnTo>
                  <a:lnTo>
                    <a:pt x="1006993" y="3902"/>
                  </a:lnTo>
                  <a:lnTo>
                    <a:pt x="994234" y="2610"/>
                  </a:lnTo>
                  <a:lnTo>
                    <a:pt x="981129" y="1667"/>
                  </a:lnTo>
                  <a:lnTo>
                    <a:pt x="967754" y="999"/>
                  </a:lnTo>
                  <a:lnTo>
                    <a:pt x="954177" y="534"/>
                  </a:lnTo>
                  <a:lnTo>
                    <a:pt x="940457" y="213"/>
                  </a:lnTo>
                  <a:lnTo>
                    <a:pt x="926635" y="0"/>
                  </a:lnTo>
                  <a:lnTo>
                    <a:pt x="912744" y="25"/>
                  </a:lnTo>
                  <a:lnTo>
                    <a:pt x="898805" y="573"/>
                  </a:lnTo>
                  <a:lnTo>
                    <a:pt x="884833" y="1755"/>
                  </a:lnTo>
                  <a:lnTo>
                    <a:pt x="870840" y="3363"/>
                  </a:lnTo>
                  <a:lnTo>
                    <a:pt x="856832" y="4981"/>
                  </a:lnTo>
                  <a:lnTo>
                    <a:pt x="842814" y="6373"/>
                  </a:lnTo>
                  <a:lnTo>
                    <a:pt x="828789" y="7798"/>
                  </a:lnTo>
                  <a:lnTo>
                    <a:pt x="814760" y="9893"/>
                  </a:lnTo>
                  <a:lnTo>
                    <a:pt x="800724" y="12967"/>
                  </a:lnTo>
                  <a:lnTo>
                    <a:pt x="786517" y="16846"/>
                  </a:lnTo>
                  <a:lnTo>
                    <a:pt x="771833" y="21068"/>
                  </a:lnTo>
                  <a:lnTo>
                    <a:pt x="756548" y="25316"/>
                  </a:lnTo>
                  <a:lnTo>
                    <a:pt x="740859" y="29456"/>
                  </a:lnTo>
                  <a:lnTo>
                    <a:pt x="725173" y="33455"/>
                  </a:lnTo>
                  <a:lnTo>
                    <a:pt x="709733" y="37326"/>
                  </a:lnTo>
                  <a:lnTo>
                    <a:pt x="694603" y="41093"/>
                  </a:lnTo>
                  <a:lnTo>
                    <a:pt x="679757" y="44783"/>
                  </a:lnTo>
                  <a:lnTo>
                    <a:pt x="665136" y="48421"/>
                  </a:lnTo>
                  <a:lnTo>
                    <a:pt x="650521" y="52189"/>
                  </a:lnTo>
                  <a:lnTo>
                    <a:pt x="635555" y="56404"/>
                  </a:lnTo>
                  <a:lnTo>
                    <a:pt x="620073" y="61211"/>
                  </a:lnTo>
                  <a:lnTo>
                    <a:pt x="604079" y="66745"/>
                  </a:lnTo>
                  <a:lnTo>
                    <a:pt x="587657" y="73216"/>
                  </a:lnTo>
                  <a:lnTo>
                    <a:pt x="570909" y="80643"/>
                  </a:lnTo>
                  <a:lnTo>
                    <a:pt x="554086" y="88731"/>
                  </a:lnTo>
                  <a:lnTo>
                    <a:pt x="537565" y="96999"/>
                  </a:lnTo>
                  <a:lnTo>
                    <a:pt x="521524" y="105153"/>
                  </a:lnTo>
                  <a:lnTo>
                    <a:pt x="505804" y="113253"/>
                  </a:lnTo>
                  <a:lnTo>
                    <a:pt x="490022" y="121605"/>
                  </a:lnTo>
                  <a:lnTo>
                    <a:pt x="473956" y="130372"/>
                  </a:lnTo>
                  <a:lnTo>
                    <a:pt x="457554" y="139566"/>
                  </a:lnTo>
                  <a:lnTo>
                    <a:pt x="440850" y="149124"/>
                  </a:lnTo>
                  <a:lnTo>
                    <a:pt x="423904" y="158969"/>
                  </a:lnTo>
                  <a:lnTo>
                    <a:pt x="406778" y="169192"/>
                  </a:lnTo>
                  <a:lnTo>
                    <a:pt x="389520" y="180041"/>
                  </a:lnTo>
                  <a:lnTo>
                    <a:pt x="372171" y="191599"/>
                  </a:lnTo>
                  <a:lnTo>
                    <a:pt x="354758" y="203801"/>
                  </a:lnTo>
                  <a:lnTo>
                    <a:pt x="337301" y="216524"/>
                  </a:lnTo>
                  <a:lnTo>
                    <a:pt x="319806" y="229649"/>
                  </a:lnTo>
                  <a:lnTo>
                    <a:pt x="301954" y="243395"/>
                  </a:lnTo>
                  <a:lnTo>
                    <a:pt x="283137" y="258294"/>
                  </a:lnTo>
                  <a:lnTo>
                    <a:pt x="263133" y="274515"/>
                  </a:lnTo>
                  <a:lnTo>
                    <a:pt x="243079" y="291032"/>
                  </a:lnTo>
                  <a:lnTo>
                    <a:pt x="223310" y="307429"/>
                  </a:lnTo>
                  <a:lnTo>
                    <a:pt x="202088" y="325146"/>
                  </a:lnTo>
                  <a:lnTo>
                    <a:pt x="176049" y="346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Group 67"/>
          <p:cNvGrpSpPr/>
          <p:nvPr/>
        </p:nvGrpSpPr>
        <p:grpSpPr>
          <a:xfrm>
            <a:off x="265773" y="145255"/>
            <a:ext cx="8778207" cy="628400"/>
            <a:chOff x="265773" y="145255"/>
            <a:chExt cx="8778207" cy="628400"/>
          </a:xfrm>
        </p:grpSpPr>
        <p:sp>
          <p:nvSpPr>
            <p:cNvPr id="2" name="Freeform 1"/>
            <p:cNvSpPr/>
            <p:nvPr/>
          </p:nvSpPr>
          <p:spPr>
            <a:xfrm>
              <a:off x="265773" y="145255"/>
              <a:ext cx="134310" cy="348743"/>
            </a:xfrm>
            <a:custGeom>
              <a:avLst/>
              <a:gdLst/>
              <a:ahLst/>
              <a:cxnLst/>
              <a:rect l="0" t="0" r="0" b="0"/>
              <a:pathLst>
                <a:path w="134310" h="348743">
                  <a:moveTo>
                    <a:pt x="134309" y="33729"/>
                  </a:moveTo>
                  <a:lnTo>
                    <a:pt x="128442" y="39597"/>
                  </a:lnTo>
                  <a:lnTo>
                    <a:pt x="122877" y="45161"/>
                  </a:lnTo>
                  <a:lnTo>
                    <a:pt x="117078" y="50965"/>
                  </a:lnTo>
                  <a:lnTo>
                    <a:pt x="110998" y="57218"/>
                  </a:lnTo>
                  <a:lnTo>
                    <a:pt x="104668" y="64196"/>
                  </a:lnTo>
                  <a:lnTo>
                    <a:pt x="98144" y="71978"/>
                  </a:lnTo>
                  <a:lnTo>
                    <a:pt x="91641" y="80479"/>
                  </a:lnTo>
                  <a:lnTo>
                    <a:pt x="85507" y="89558"/>
                  </a:lnTo>
                  <a:lnTo>
                    <a:pt x="79898" y="99072"/>
                  </a:lnTo>
                  <a:lnTo>
                    <a:pt x="74641" y="108900"/>
                  </a:lnTo>
                  <a:lnTo>
                    <a:pt x="69344" y="118949"/>
                  </a:lnTo>
                  <a:lnTo>
                    <a:pt x="63782" y="129153"/>
                  </a:lnTo>
                  <a:lnTo>
                    <a:pt x="58062" y="139462"/>
                  </a:lnTo>
                  <a:lnTo>
                    <a:pt x="52522" y="149842"/>
                  </a:lnTo>
                  <a:lnTo>
                    <a:pt x="47349" y="160276"/>
                  </a:lnTo>
                  <a:lnTo>
                    <a:pt x="42571" y="170911"/>
                  </a:lnTo>
                  <a:lnTo>
                    <a:pt x="38134" y="182043"/>
                  </a:lnTo>
                  <a:lnTo>
                    <a:pt x="33962" y="193795"/>
                  </a:lnTo>
                  <a:lnTo>
                    <a:pt x="29822" y="206129"/>
                  </a:lnTo>
                  <a:lnTo>
                    <a:pt x="25348" y="218941"/>
                  </a:lnTo>
                  <a:lnTo>
                    <a:pt x="20384" y="232117"/>
                  </a:lnTo>
                  <a:lnTo>
                    <a:pt x="15422" y="245558"/>
                  </a:lnTo>
                  <a:lnTo>
                    <a:pt x="11463" y="259187"/>
                  </a:lnTo>
                  <a:lnTo>
                    <a:pt x="8995" y="272942"/>
                  </a:lnTo>
                  <a:lnTo>
                    <a:pt x="8172" y="286619"/>
                  </a:lnTo>
                  <a:lnTo>
                    <a:pt x="9067" y="299882"/>
                  </a:lnTo>
                  <a:lnTo>
                    <a:pt x="11534" y="312568"/>
                  </a:lnTo>
                  <a:lnTo>
                    <a:pt x="15614" y="324205"/>
                  </a:lnTo>
                  <a:lnTo>
                    <a:pt x="21618" y="333964"/>
                  </a:lnTo>
                  <a:lnTo>
                    <a:pt x="29533" y="341547"/>
                  </a:lnTo>
                  <a:lnTo>
                    <a:pt x="38760" y="346654"/>
                  </a:lnTo>
                  <a:lnTo>
                    <a:pt x="48329" y="348742"/>
                  </a:lnTo>
                  <a:lnTo>
                    <a:pt x="57649" y="347815"/>
                  </a:lnTo>
                  <a:lnTo>
                    <a:pt x="66514" y="344466"/>
                  </a:lnTo>
                  <a:lnTo>
                    <a:pt x="74920" y="339562"/>
                  </a:lnTo>
                  <a:lnTo>
                    <a:pt x="82937" y="333751"/>
                  </a:lnTo>
                  <a:lnTo>
                    <a:pt x="90491" y="327262"/>
                  </a:lnTo>
                  <a:lnTo>
                    <a:pt x="97352" y="320010"/>
                  </a:lnTo>
                  <a:lnTo>
                    <a:pt x="103454" y="311983"/>
                  </a:lnTo>
                  <a:lnTo>
                    <a:pt x="108877" y="303120"/>
                  </a:lnTo>
                  <a:lnTo>
                    <a:pt x="113754" y="293252"/>
                  </a:lnTo>
                  <a:lnTo>
                    <a:pt x="118217" y="282384"/>
                  </a:lnTo>
                  <a:lnTo>
                    <a:pt x="122215" y="270660"/>
                  </a:lnTo>
                  <a:lnTo>
                    <a:pt x="125528" y="258265"/>
                  </a:lnTo>
                  <a:lnTo>
                    <a:pt x="128087" y="245377"/>
                  </a:lnTo>
                  <a:lnTo>
                    <a:pt x="129805" y="232300"/>
                  </a:lnTo>
                  <a:lnTo>
                    <a:pt x="130509" y="219448"/>
                  </a:lnTo>
                  <a:lnTo>
                    <a:pt x="130199" y="207032"/>
                  </a:lnTo>
                  <a:lnTo>
                    <a:pt x="128854" y="195238"/>
                  </a:lnTo>
                  <a:lnTo>
                    <a:pt x="126356" y="184310"/>
                  </a:lnTo>
                  <a:lnTo>
                    <a:pt x="122746" y="174292"/>
                  </a:lnTo>
                  <a:lnTo>
                    <a:pt x="118034" y="165073"/>
                  </a:lnTo>
                  <a:lnTo>
                    <a:pt x="112123" y="156485"/>
                  </a:lnTo>
                  <a:lnTo>
                    <a:pt x="105072" y="148375"/>
                  </a:lnTo>
                  <a:lnTo>
                    <a:pt x="97067" y="140774"/>
                  </a:lnTo>
                  <a:lnTo>
                    <a:pt x="88324" y="133887"/>
                  </a:lnTo>
                  <a:lnTo>
                    <a:pt x="79036" y="127772"/>
                  </a:lnTo>
                  <a:lnTo>
                    <a:pt x="69360" y="122342"/>
                  </a:lnTo>
                  <a:lnTo>
                    <a:pt x="59412" y="117461"/>
                  </a:lnTo>
                  <a:lnTo>
                    <a:pt x="49282" y="112982"/>
                  </a:lnTo>
                  <a:lnTo>
                    <a:pt x="39191" y="108464"/>
                  </a:lnTo>
                  <a:lnTo>
                    <a:pt x="29489" y="103205"/>
                  </a:lnTo>
                  <a:lnTo>
                    <a:pt x="20347" y="96882"/>
                  </a:lnTo>
                  <a:lnTo>
                    <a:pt x="12243" y="89514"/>
                  </a:lnTo>
                  <a:lnTo>
                    <a:pt x="6009" y="81272"/>
                  </a:lnTo>
                  <a:lnTo>
                    <a:pt x="1937" y="72361"/>
                  </a:lnTo>
                  <a:lnTo>
                    <a:pt x="0" y="63125"/>
                  </a:lnTo>
                  <a:lnTo>
                    <a:pt x="130" y="54013"/>
                  </a:lnTo>
                  <a:lnTo>
                    <a:pt x="2072" y="45265"/>
                  </a:lnTo>
                  <a:lnTo>
                    <a:pt x="5627" y="37088"/>
                  </a:lnTo>
                  <a:lnTo>
                    <a:pt x="10746" y="29743"/>
                  </a:lnTo>
                  <a:lnTo>
                    <a:pt x="17257" y="23284"/>
                  </a:lnTo>
                  <a:lnTo>
                    <a:pt x="24898" y="17607"/>
                  </a:lnTo>
                  <a:lnTo>
                    <a:pt x="33395" y="12551"/>
                  </a:lnTo>
                  <a:lnTo>
                    <a:pt x="42518" y="7970"/>
                  </a:lnTo>
                  <a:lnTo>
                    <a:pt x="52083" y="4061"/>
                  </a:lnTo>
                  <a:lnTo>
                    <a:pt x="61957" y="1339"/>
                  </a:lnTo>
                  <a:lnTo>
                    <a:pt x="72033" y="0"/>
                  </a:lnTo>
                  <a:lnTo>
                    <a:pt x="81918" y="254"/>
                  </a:lnTo>
                  <a:lnTo>
                    <a:pt x="90949" y="2477"/>
                  </a:lnTo>
                  <a:lnTo>
                    <a:pt x="98837" y="6667"/>
                  </a:lnTo>
                  <a:lnTo>
                    <a:pt x="105673" y="12083"/>
                  </a:lnTo>
                  <a:lnTo>
                    <a:pt x="112525" y="17966"/>
                  </a:lnTo>
                  <a:lnTo>
                    <a:pt x="121111" y="24831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94839" y="48431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10652" y="210569"/>
              <a:ext cx="10530" cy="273742"/>
            </a:xfrm>
            <a:custGeom>
              <a:avLst/>
              <a:gdLst/>
              <a:ahLst/>
              <a:cxnLst/>
              <a:rect l="0" t="0" r="0" b="0"/>
              <a:pathLst>
                <a:path w="10530" h="273742">
                  <a:moveTo>
                    <a:pt x="0" y="0"/>
                  </a:moveTo>
                  <a:lnTo>
                    <a:pt x="0" y="11736"/>
                  </a:lnTo>
                  <a:lnTo>
                    <a:pt x="0" y="22865"/>
                  </a:lnTo>
                  <a:lnTo>
                    <a:pt x="0" y="34467"/>
                  </a:lnTo>
                  <a:lnTo>
                    <a:pt x="0" y="46801"/>
                  </a:lnTo>
                  <a:lnTo>
                    <a:pt x="0" y="60110"/>
                  </a:lnTo>
                  <a:lnTo>
                    <a:pt x="5" y="74414"/>
                  </a:lnTo>
                  <a:lnTo>
                    <a:pt x="178" y="89419"/>
                  </a:lnTo>
                  <a:lnTo>
                    <a:pt x="826" y="104632"/>
                  </a:lnTo>
                  <a:lnTo>
                    <a:pt x="2075" y="119755"/>
                  </a:lnTo>
                  <a:lnTo>
                    <a:pt x="3727" y="134840"/>
                  </a:lnTo>
                  <a:lnTo>
                    <a:pt x="5376" y="150186"/>
                  </a:lnTo>
                  <a:lnTo>
                    <a:pt x="6778" y="165951"/>
                  </a:lnTo>
                  <a:lnTo>
                    <a:pt x="7871" y="181980"/>
                  </a:lnTo>
                  <a:lnTo>
                    <a:pt x="8679" y="197901"/>
                  </a:lnTo>
                  <a:lnTo>
                    <a:pt x="9257" y="213485"/>
                  </a:lnTo>
                  <a:lnTo>
                    <a:pt x="9663" y="228086"/>
                  </a:lnTo>
                  <a:lnTo>
                    <a:pt x="9987" y="241999"/>
                  </a:lnTo>
                  <a:lnTo>
                    <a:pt x="10259" y="256446"/>
                  </a:lnTo>
                  <a:lnTo>
                    <a:pt x="10529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715937" y="389554"/>
              <a:ext cx="94758" cy="10529"/>
            </a:xfrm>
            <a:custGeom>
              <a:avLst/>
              <a:gdLst/>
              <a:ahLst/>
              <a:cxnLst/>
              <a:rect l="0" t="0" r="0" b="0"/>
              <a:pathLst>
                <a:path w="94758" h="10529">
                  <a:moveTo>
                    <a:pt x="94757" y="0"/>
                  </a:moveTo>
                  <a:lnTo>
                    <a:pt x="83089" y="67"/>
                  </a:lnTo>
                  <a:lnTo>
                    <a:pt x="72600" y="707"/>
                  </a:lnTo>
                  <a:lnTo>
                    <a:pt x="62303" y="1999"/>
                  </a:lnTo>
                  <a:lnTo>
                    <a:pt x="52080" y="3695"/>
                  </a:lnTo>
                  <a:lnTo>
                    <a:pt x="40813" y="5545"/>
                  </a:lnTo>
                  <a:lnTo>
                    <a:pt x="25268" y="771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968621" y="186981"/>
              <a:ext cx="189514" cy="339444"/>
            </a:xfrm>
            <a:custGeom>
              <a:avLst/>
              <a:gdLst/>
              <a:ahLst/>
              <a:cxnLst/>
              <a:rect l="0" t="0" r="0" b="0"/>
              <a:pathLst>
                <a:path w="189514" h="339444">
                  <a:moveTo>
                    <a:pt x="0" y="339443"/>
                  </a:moveTo>
                  <a:lnTo>
                    <a:pt x="2934" y="324842"/>
                  </a:lnTo>
                  <a:lnTo>
                    <a:pt x="5716" y="311571"/>
                  </a:lnTo>
                  <a:lnTo>
                    <a:pt x="8616" y="298369"/>
                  </a:lnTo>
                  <a:lnTo>
                    <a:pt x="11656" y="285028"/>
                  </a:lnTo>
                  <a:lnTo>
                    <a:pt x="14821" y="271519"/>
                  </a:lnTo>
                  <a:lnTo>
                    <a:pt x="18081" y="257865"/>
                  </a:lnTo>
                  <a:lnTo>
                    <a:pt x="21246" y="244099"/>
                  </a:lnTo>
                  <a:lnTo>
                    <a:pt x="23989" y="230250"/>
                  </a:lnTo>
                  <a:lnTo>
                    <a:pt x="26169" y="216341"/>
                  </a:lnTo>
                  <a:lnTo>
                    <a:pt x="27971" y="202391"/>
                  </a:lnTo>
                  <a:lnTo>
                    <a:pt x="29795" y="188413"/>
                  </a:lnTo>
                  <a:lnTo>
                    <a:pt x="31873" y="174415"/>
                  </a:lnTo>
                  <a:lnTo>
                    <a:pt x="34100" y="160404"/>
                  </a:lnTo>
                  <a:lnTo>
                    <a:pt x="36142" y="146384"/>
                  </a:lnTo>
                  <a:lnTo>
                    <a:pt x="37817" y="132363"/>
                  </a:lnTo>
                  <a:lnTo>
                    <a:pt x="39264" y="118506"/>
                  </a:lnTo>
                  <a:lnTo>
                    <a:pt x="40842" y="105122"/>
                  </a:lnTo>
                  <a:lnTo>
                    <a:pt x="42756" y="92341"/>
                  </a:lnTo>
                  <a:lnTo>
                    <a:pt x="45041" y="80131"/>
                  </a:lnTo>
                  <a:lnTo>
                    <a:pt x="47654" y="68391"/>
                  </a:lnTo>
                  <a:lnTo>
                    <a:pt x="50526" y="57005"/>
                  </a:lnTo>
                  <a:lnTo>
                    <a:pt x="53591" y="45713"/>
                  </a:lnTo>
                  <a:lnTo>
                    <a:pt x="56794" y="34132"/>
                  </a:lnTo>
                  <a:lnTo>
                    <a:pt x="60099" y="22107"/>
                  </a:lnTo>
                  <a:lnTo>
                    <a:pt x="63662" y="10791"/>
                  </a:lnTo>
                  <a:lnTo>
                    <a:pt x="68568" y="2891"/>
                  </a:lnTo>
                  <a:lnTo>
                    <a:pt x="75167" y="0"/>
                  </a:lnTo>
                  <a:lnTo>
                    <a:pt x="82069" y="1741"/>
                  </a:lnTo>
                  <a:lnTo>
                    <a:pt x="88885" y="7120"/>
                  </a:lnTo>
                  <a:lnTo>
                    <a:pt x="95487" y="15333"/>
                  </a:lnTo>
                  <a:lnTo>
                    <a:pt x="101628" y="25914"/>
                  </a:lnTo>
                  <a:lnTo>
                    <a:pt x="107209" y="38416"/>
                  </a:lnTo>
                  <a:lnTo>
                    <a:pt x="112430" y="52395"/>
                  </a:lnTo>
                  <a:lnTo>
                    <a:pt x="117696" y="67460"/>
                  </a:lnTo>
                  <a:lnTo>
                    <a:pt x="123232" y="83301"/>
                  </a:lnTo>
                  <a:lnTo>
                    <a:pt x="128934" y="99686"/>
                  </a:lnTo>
                  <a:lnTo>
                    <a:pt x="134460" y="116446"/>
                  </a:lnTo>
                  <a:lnTo>
                    <a:pt x="139624" y="133458"/>
                  </a:lnTo>
                  <a:lnTo>
                    <a:pt x="144396" y="150476"/>
                  </a:lnTo>
                  <a:lnTo>
                    <a:pt x="148827" y="167136"/>
                  </a:lnTo>
                  <a:lnTo>
                    <a:pt x="152992" y="183265"/>
                  </a:lnTo>
                  <a:lnTo>
                    <a:pt x="156957" y="198707"/>
                  </a:lnTo>
                  <a:lnTo>
                    <a:pt x="160781" y="213238"/>
                  </a:lnTo>
                  <a:lnTo>
                    <a:pt x="164505" y="226828"/>
                  </a:lnTo>
                  <a:lnTo>
                    <a:pt x="168159" y="239600"/>
                  </a:lnTo>
                  <a:lnTo>
                    <a:pt x="171767" y="251725"/>
                  </a:lnTo>
                  <a:lnTo>
                    <a:pt x="175337" y="263368"/>
                  </a:lnTo>
                  <a:lnTo>
                    <a:pt x="178730" y="274789"/>
                  </a:lnTo>
                  <a:lnTo>
                    <a:pt x="181990" y="287777"/>
                  </a:lnTo>
                  <a:lnTo>
                    <a:pt x="185402" y="306830"/>
                  </a:lnTo>
                  <a:lnTo>
                    <a:pt x="189513" y="3394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031792" y="423853"/>
              <a:ext cx="115815" cy="7816"/>
            </a:xfrm>
            <a:custGeom>
              <a:avLst/>
              <a:gdLst/>
              <a:ahLst/>
              <a:cxnLst/>
              <a:rect l="0" t="0" r="0" b="0"/>
              <a:pathLst>
                <a:path w="115815" h="7816">
                  <a:moveTo>
                    <a:pt x="115814" y="7815"/>
                  </a:moveTo>
                  <a:lnTo>
                    <a:pt x="106945" y="4948"/>
                  </a:lnTo>
                  <a:lnTo>
                    <a:pt x="97959" y="2806"/>
                  </a:lnTo>
                  <a:lnTo>
                    <a:pt x="87963" y="1208"/>
                  </a:lnTo>
                  <a:lnTo>
                    <a:pt x="76982" y="200"/>
                  </a:lnTo>
                  <a:lnTo>
                    <a:pt x="65171" y="0"/>
                  </a:lnTo>
                  <a:lnTo>
                    <a:pt x="52731" y="651"/>
                  </a:lnTo>
                  <a:lnTo>
                    <a:pt x="40438" y="1897"/>
                  </a:lnTo>
                  <a:lnTo>
                    <a:pt x="28416" y="3394"/>
                  </a:lnTo>
                  <a:lnTo>
                    <a:pt x="15614" y="5273"/>
                  </a:lnTo>
                  <a:lnTo>
                    <a:pt x="0" y="78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226709" y="240497"/>
              <a:ext cx="152525" cy="293278"/>
            </a:xfrm>
            <a:custGeom>
              <a:avLst/>
              <a:gdLst/>
              <a:ahLst/>
              <a:cxnLst/>
              <a:rect l="0" t="0" r="0" b="0"/>
              <a:pathLst>
                <a:path w="152525" h="293278">
                  <a:moveTo>
                    <a:pt x="110410" y="191171"/>
                  </a:moveTo>
                  <a:lnTo>
                    <a:pt x="104475" y="182504"/>
                  </a:lnTo>
                  <a:lnTo>
                    <a:pt x="98271" y="175437"/>
                  </a:lnTo>
                  <a:lnTo>
                    <a:pt x="91175" y="169341"/>
                  </a:lnTo>
                  <a:lnTo>
                    <a:pt x="83234" y="164285"/>
                  </a:lnTo>
                  <a:lnTo>
                    <a:pt x="74588" y="160720"/>
                  </a:lnTo>
                  <a:lnTo>
                    <a:pt x="65398" y="158772"/>
                  </a:lnTo>
                  <a:lnTo>
                    <a:pt x="55971" y="158429"/>
                  </a:lnTo>
                  <a:lnTo>
                    <a:pt x="46730" y="159711"/>
                  </a:lnTo>
                  <a:lnTo>
                    <a:pt x="37895" y="162465"/>
                  </a:lnTo>
                  <a:lnTo>
                    <a:pt x="29660" y="166583"/>
                  </a:lnTo>
                  <a:lnTo>
                    <a:pt x="22275" y="172088"/>
                  </a:lnTo>
                  <a:lnTo>
                    <a:pt x="15794" y="178867"/>
                  </a:lnTo>
                  <a:lnTo>
                    <a:pt x="10272" y="186858"/>
                  </a:lnTo>
                  <a:lnTo>
                    <a:pt x="5853" y="196124"/>
                  </a:lnTo>
                  <a:lnTo>
                    <a:pt x="2518" y="206576"/>
                  </a:lnTo>
                  <a:lnTo>
                    <a:pt x="429" y="217848"/>
                  </a:lnTo>
                  <a:lnTo>
                    <a:pt x="0" y="229406"/>
                  </a:lnTo>
                  <a:lnTo>
                    <a:pt x="1305" y="240914"/>
                  </a:lnTo>
                  <a:lnTo>
                    <a:pt x="4130" y="252080"/>
                  </a:lnTo>
                  <a:lnTo>
                    <a:pt x="8160" y="262578"/>
                  </a:lnTo>
                  <a:lnTo>
                    <a:pt x="13096" y="272291"/>
                  </a:lnTo>
                  <a:lnTo>
                    <a:pt x="18848" y="280795"/>
                  </a:lnTo>
                  <a:lnTo>
                    <a:pt x="25532" y="287305"/>
                  </a:lnTo>
                  <a:lnTo>
                    <a:pt x="33133" y="291557"/>
                  </a:lnTo>
                  <a:lnTo>
                    <a:pt x="41354" y="293277"/>
                  </a:lnTo>
                  <a:lnTo>
                    <a:pt x="49718" y="291937"/>
                  </a:lnTo>
                  <a:lnTo>
                    <a:pt x="57932" y="287556"/>
                  </a:lnTo>
                  <a:lnTo>
                    <a:pt x="65735" y="280734"/>
                  </a:lnTo>
                  <a:lnTo>
                    <a:pt x="72823" y="272346"/>
                  </a:lnTo>
                  <a:lnTo>
                    <a:pt x="79106" y="263042"/>
                  </a:lnTo>
                  <a:lnTo>
                    <a:pt x="84663" y="253055"/>
                  </a:lnTo>
                  <a:lnTo>
                    <a:pt x="89638" y="242301"/>
                  </a:lnTo>
                  <a:lnTo>
                    <a:pt x="94170" y="230774"/>
                  </a:lnTo>
                  <a:lnTo>
                    <a:pt x="98215" y="218577"/>
                  </a:lnTo>
                  <a:lnTo>
                    <a:pt x="101561" y="205850"/>
                  </a:lnTo>
                  <a:lnTo>
                    <a:pt x="104146" y="192723"/>
                  </a:lnTo>
                  <a:lnTo>
                    <a:pt x="106052" y="179143"/>
                  </a:lnTo>
                  <a:lnTo>
                    <a:pt x="107415" y="164888"/>
                  </a:lnTo>
                  <a:lnTo>
                    <a:pt x="108369" y="149893"/>
                  </a:lnTo>
                  <a:lnTo>
                    <a:pt x="109027" y="134400"/>
                  </a:lnTo>
                  <a:lnTo>
                    <a:pt x="109477" y="118846"/>
                  </a:lnTo>
                  <a:lnTo>
                    <a:pt x="109783" y="103495"/>
                  </a:lnTo>
                  <a:lnTo>
                    <a:pt x="109989" y="88423"/>
                  </a:lnTo>
                  <a:lnTo>
                    <a:pt x="110128" y="73617"/>
                  </a:lnTo>
                  <a:lnTo>
                    <a:pt x="110217" y="59023"/>
                  </a:lnTo>
                  <a:lnTo>
                    <a:pt x="110107" y="44425"/>
                  </a:lnTo>
                  <a:lnTo>
                    <a:pt x="109500" y="29471"/>
                  </a:lnTo>
                  <a:lnTo>
                    <a:pt x="108270" y="14119"/>
                  </a:lnTo>
                  <a:lnTo>
                    <a:pt x="106313" y="2641"/>
                  </a:lnTo>
                  <a:lnTo>
                    <a:pt x="104071" y="0"/>
                  </a:lnTo>
                  <a:lnTo>
                    <a:pt x="102421" y="3953"/>
                  </a:lnTo>
                  <a:lnTo>
                    <a:pt x="101398" y="12232"/>
                  </a:lnTo>
                  <a:lnTo>
                    <a:pt x="100794" y="23828"/>
                  </a:lnTo>
                  <a:lnTo>
                    <a:pt x="100443" y="38042"/>
                  </a:lnTo>
                  <a:lnTo>
                    <a:pt x="100404" y="54092"/>
                  </a:lnTo>
                  <a:lnTo>
                    <a:pt x="100924" y="71138"/>
                  </a:lnTo>
                  <a:lnTo>
                    <a:pt x="102094" y="88631"/>
                  </a:lnTo>
                  <a:lnTo>
                    <a:pt x="103698" y="106288"/>
                  </a:lnTo>
                  <a:lnTo>
                    <a:pt x="105315" y="123982"/>
                  </a:lnTo>
                  <a:lnTo>
                    <a:pt x="106702" y="141654"/>
                  </a:lnTo>
                  <a:lnTo>
                    <a:pt x="107954" y="158963"/>
                  </a:lnTo>
                  <a:lnTo>
                    <a:pt x="109402" y="175295"/>
                  </a:lnTo>
                  <a:lnTo>
                    <a:pt x="111233" y="190389"/>
                  </a:lnTo>
                  <a:lnTo>
                    <a:pt x="113632" y="204154"/>
                  </a:lnTo>
                  <a:lnTo>
                    <a:pt x="116854" y="216488"/>
                  </a:lnTo>
                  <a:lnTo>
                    <a:pt x="120948" y="227485"/>
                  </a:lnTo>
                  <a:lnTo>
                    <a:pt x="125697" y="237270"/>
                  </a:lnTo>
                  <a:lnTo>
                    <a:pt x="131281" y="246970"/>
                  </a:lnTo>
                  <a:lnTo>
                    <a:pt x="139309" y="258559"/>
                  </a:lnTo>
                  <a:lnTo>
                    <a:pt x="152524" y="275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419487" y="209978"/>
              <a:ext cx="117674" cy="324458"/>
            </a:xfrm>
            <a:custGeom>
              <a:avLst/>
              <a:gdLst/>
              <a:ahLst/>
              <a:cxnLst/>
              <a:rect l="0" t="0" r="0" b="0"/>
              <a:pathLst>
                <a:path w="117674" h="324458">
                  <a:moveTo>
                    <a:pt x="86088" y="253275"/>
                  </a:moveTo>
                  <a:lnTo>
                    <a:pt x="83020" y="244608"/>
                  </a:lnTo>
                  <a:lnTo>
                    <a:pt x="78957" y="237542"/>
                  </a:lnTo>
                  <a:lnTo>
                    <a:pt x="73464" y="231445"/>
                  </a:lnTo>
                  <a:lnTo>
                    <a:pt x="66705" y="226390"/>
                  </a:lnTo>
                  <a:lnTo>
                    <a:pt x="58907" y="222824"/>
                  </a:lnTo>
                  <a:lnTo>
                    <a:pt x="50319" y="220881"/>
                  </a:lnTo>
                  <a:lnTo>
                    <a:pt x="41479" y="220711"/>
                  </a:lnTo>
                  <a:lnTo>
                    <a:pt x="33170" y="222641"/>
                  </a:lnTo>
                  <a:lnTo>
                    <a:pt x="25777" y="226644"/>
                  </a:lnTo>
                  <a:lnTo>
                    <a:pt x="19326" y="232415"/>
                  </a:lnTo>
                  <a:lnTo>
                    <a:pt x="13678" y="239568"/>
                  </a:lnTo>
                  <a:lnTo>
                    <a:pt x="8664" y="247745"/>
                  </a:lnTo>
                  <a:lnTo>
                    <a:pt x="4447" y="256656"/>
                  </a:lnTo>
                  <a:lnTo>
                    <a:pt x="1511" y="266081"/>
                  </a:lnTo>
                  <a:lnTo>
                    <a:pt x="19" y="275858"/>
                  </a:lnTo>
                  <a:lnTo>
                    <a:pt x="0" y="285709"/>
                  </a:lnTo>
                  <a:lnTo>
                    <a:pt x="1507" y="295250"/>
                  </a:lnTo>
                  <a:lnTo>
                    <a:pt x="4416" y="304284"/>
                  </a:lnTo>
                  <a:lnTo>
                    <a:pt x="8640" y="312317"/>
                  </a:lnTo>
                  <a:lnTo>
                    <a:pt x="14216" y="318502"/>
                  </a:lnTo>
                  <a:lnTo>
                    <a:pt x="21034" y="322542"/>
                  </a:lnTo>
                  <a:lnTo>
                    <a:pt x="28712" y="324457"/>
                  </a:lnTo>
                  <a:lnTo>
                    <a:pt x="36703" y="324313"/>
                  </a:lnTo>
                  <a:lnTo>
                    <a:pt x="44667" y="322361"/>
                  </a:lnTo>
                  <a:lnTo>
                    <a:pt x="52471" y="318799"/>
                  </a:lnTo>
                  <a:lnTo>
                    <a:pt x="60091" y="313677"/>
                  </a:lnTo>
                  <a:lnTo>
                    <a:pt x="67540" y="307158"/>
                  </a:lnTo>
                  <a:lnTo>
                    <a:pt x="74525" y="299343"/>
                  </a:lnTo>
                  <a:lnTo>
                    <a:pt x="80465" y="290196"/>
                  </a:lnTo>
                  <a:lnTo>
                    <a:pt x="85131" y="279819"/>
                  </a:lnTo>
                  <a:lnTo>
                    <a:pt x="88774" y="268428"/>
                  </a:lnTo>
                  <a:lnTo>
                    <a:pt x="91917" y="256257"/>
                  </a:lnTo>
                  <a:lnTo>
                    <a:pt x="94920" y="243511"/>
                  </a:lnTo>
                  <a:lnTo>
                    <a:pt x="97786" y="230189"/>
                  </a:lnTo>
                  <a:lnTo>
                    <a:pt x="100265" y="216108"/>
                  </a:lnTo>
                  <a:lnTo>
                    <a:pt x="102233" y="201231"/>
                  </a:lnTo>
                  <a:lnTo>
                    <a:pt x="103708" y="185816"/>
                  </a:lnTo>
                  <a:lnTo>
                    <a:pt x="104773" y="170316"/>
                  </a:lnTo>
                  <a:lnTo>
                    <a:pt x="105524" y="154999"/>
                  </a:lnTo>
                  <a:lnTo>
                    <a:pt x="106045" y="139952"/>
                  </a:lnTo>
                  <a:lnTo>
                    <a:pt x="106402" y="125162"/>
                  </a:lnTo>
                  <a:lnTo>
                    <a:pt x="106645" y="110583"/>
                  </a:lnTo>
                  <a:lnTo>
                    <a:pt x="106809" y="96165"/>
                  </a:lnTo>
                  <a:lnTo>
                    <a:pt x="106920" y="81864"/>
                  </a:lnTo>
                  <a:lnTo>
                    <a:pt x="106990" y="67646"/>
                  </a:lnTo>
                  <a:lnTo>
                    <a:pt x="106867" y="53485"/>
                  </a:lnTo>
                  <a:lnTo>
                    <a:pt x="106252" y="39365"/>
                  </a:lnTo>
                  <a:lnTo>
                    <a:pt x="105016" y="25303"/>
                  </a:lnTo>
                  <a:lnTo>
                    <a:pt x="103011" y="12450"/>
                  </a:lnTo>
                  <a:lnTo>
                    <a:pt x="99283" y="3407"/>
                  </a:lnTo>
                  <a:lnTo>
                    <a:pt x="93900" y="0"/>
                  </a:lnTo>
                  <a:lnTo>
                    <a:pt x="88879" y="2460"/>
                  </a:lnTo>
                  <a:lnTo>
                    <a:pt x="84941" y="9969"/>
                  </a:lnTo>
                  <a:lnTo>
                    <a:pt x="82223" y="21258"/>
                  </a:lnTo>
                  <a:lnTo>
                    <a:pt x="80822" y="34990"/>
                  </a:lnTo>
                  <a:lnTo>
                    <a:pt x="80647" y="50205"/>
                  </a:lnTo>
                  <a:lnTo>
                    <a:pt x="81322" y="66309"/>
                  </a:lnTo>
                  <a:lnTo>
                    <a:pt x="82305" y="82951"/>
                  </a:lnTo>
                  <a:lnTo>
                    <a:pt x="83262" y="99924"/>
                  </a:lnTo>
                  <a:lnTo>
                    <a:pt x="84224" y="117102"/>
                  </a:lnTo>
                  <a:lnTo>
                    <a:pt x="85476" y="134411"/>
                  </a:lnTo>
                  <a:lnTo>
                    <a:pt x="87171" y="151802"/>
                  </a:lnTo>
                  <a:lnTo>
                    <a:pt x="89310" y="169247"/>
                  </a:lnTo>
                  <a:lnTo>
                    <a:pt x="91825" y="186727"/>
                  </a:lnTo>
                  <a:lnTo>
                    <a:pt x="94631" y="204221"/>
                  </a:lnTo>
                  <a:lnTo>
                    <a:pt x="97652" y="221393"/>
                  </a:lnTo>
                  <a:lnTo>
                    <a:pt x="100826" y="237625"/>
                  </a:lnTo>
                  <a:lnTo>
                    <a:pt x="104102" y="252644"/>
                  </a:lnTo>
                  <a:lnTo>
                    <a:pt x="107296" y="266259"/>
                  </a:lnTo>
                  <a:lnTo>
                    <a:pt x="110399" y="279624"/>
                  </a:lnTo>
                  <a:lnTo>
                    <a:pt x="113684" y="295030"/>
                  </a:lnTo>
                  <a:lnTo>
                    <a:pt x="117673" y="3164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610860" y="442196"/>
              <a:ext cx="10529" cy="94758"/>
            </a:xfrm>
            <a:custGeom>
              <a:avLst/>
              <a:gdLst/>
              <a:ahLst/>
              <a:cxnLst/>
              <a:rect l="0" t="0" r="0" b="0"/>
              <a:pathLst>
                <a:path w="10529" h="94758">
                  <a:moveTo>
                    <a:pt x="0" y="0"/>
                  </a:moveTo>
                  <a:lnTo>
                    <a:pt x="0" y="11736"/>
                  </a:lnTo>
                  <a:lnTo>
                    <a:pt x="0" y="22865"/>
                  </a:lnTo>
                  <a:lnTo>
                    <a:pt x="4" y="34449"/>
                  </a:lnTo>
                  <a:lnTo>
                    <a:pt x="206" y="46165"/>
                  </a:lnTo>
                  <a:lnTo>
                    <a:pt x="1107" y="58382"/>
                  </a:lnTo>
                  <a:lnTo>
                    <a:pt x="3906" y="73296"/>
                  </a:lnTo>
                  <a:lnTo>
                    <a:pt x="10528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610860" y="31585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705616" y="386523"/>
              <a:ext cx="91085" cy="139902"/>
            </a:xfrm>
            <a:custGeom>
              <a:avLst/>
              <a:gdLst/>
              <a:ahLst/>
              <a:cxnLst/>
              <a:rect l="0" t="0" r="0" b="0"/>
              <a:pathLst>
                <a:path w="91085" h="139902">
                  <a:moveTo>
                    <a:pt x="0" y="13559"/>
                  </a:moveTo>
                  <a:lnTo>
                    <a:pt x="67" y="25227"/>
                  </a:lnTo>
                  <a:lnTo>
                    <a:pt x="707" y="35716"/>
                  </a:lnTo>
                  <a:lnTo>
                    <a:pt x="1999" y="46023"/>
                  </a:lnTo>
                  <a:lnTo>
                    <a:pt x="3686" y="56497"/>
                  </a:lnTo>
                  <a:lnTo>
                    <a:pt x="5354" y="67489"/>
                  </a:lnTo>
                  <a:lnTo>
                    <a:pt x="6770" y="79029"/>
                  </a:lnTo>
                  <a:lnTo>
                    <a:pt x="7964" y="87495"/>
                  </a:lnTo>
                  <a:lnTo>
                    <a:pt x="8955" y="88631"/>
                  </a:lnTo>
                  <a:lnTo>
                    <a:pt x="9615" y="84177"/>
                  </a:lnTo>
                  <a:lnTo>
                    <a:pt x="10175" y="76196"/>
                  </a:lnTo>
                  <a:lnTo>
                    <a:pt x="11043" y="66021"/>
                  </a:lnTo>
                  <a:lnTo>
                    <a:pt x="12427" y="54479"/>
                  </a:lnTo>
                  <a:lnTo>
                    <a:pt x="14498" y="42401"/>
                  </a:lnTo>
                  <a:lnTo>
                    <a:pt x="17486" y="30713"/>
                  </a:lnTo>
                  <a:lnTo>
                    <a:pt x="21421" y="19892"/>
                  </a:lnTo>
                  <a:lnTo>
                    <a:pt x="26181" y="10653"/>
                  </a:lnTo>
                  <a:lnTo>
                    <a:pt x="31592" y="4102"/>
                  </a:lnTo>
                  <a:lnTo>
                    <a:pt x="37483" y="594"/>
                  </a:lnTo>
                  <a:lnTo>
                    <a:pt x="43556" y="0"/>
                  </a:lnTo>
                  <a:lnTo>
                    <a:pt x="49399" y="2093"/>
                  </a:lnTo>
                  <a:lnTo>
                    <a:pt x="54807" y="6459"/>
                  </a:lnTo>
                  <a:lnTo>
                    <a:pt x="59759" y="12605"/>
                  </a:lnTo>
                  <a:lnTo>
                    <a:pt x="64318" y="20076"/>
                  </a:lnTo>
                  <a:lnTo>
                    <a:pt x="68572" y="28498"/>
                  </a:lnTo>
                  <a:lnTo>
                    <a:pt x="72600" y="37589"/>
                  </a:lnTo>
                  <a:lnTo>
                    <a:pt x="76466" y="47142"/>
                  </a:lnTo>
                  <a:lnTo>
                    <a:pt x="80213" y="57017"/>
                  </a:lnTo>
                  <a:lnTo>
                    <a:pt x="83714" y="67276"/>
                  </a:lnTo>
                  <a:lnTo>
                    <a:pt x="86687" y="78156"/>
                  </a:lnTo>
                  <a:lnTo>
                    <a:pt x="89013" y="89720"/>
                  </a:lnTo>
                  <a:lnTo>
                    <a:pt x="90549" y="101295"/>
                  </a:lnTo>
                  <a:lnTo>
                    <a:pt x="91084" y="112693"/>
                  </a:lnTo>
                  <a:lnTo>
                    <a:pt x="89547" y="124916"/>
                  </a:lnTo>
                  <a:lnTo>
                    <a:pt x="84228" y="1399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847979" y="399475"/>
              <a:ext cx="99794" cy="337885"/>
            </a:xfrm>
            <a:custGeom>
              <a:avLst/>
              <a:gdLst/>
              <a:ahLst/>
              <a:cxnLst/>
              <a:rect l="0" t="0" r="0" b="0"/>
              <a:pathLst>
                <a:path w="99794" h="337885">
                  <a:moveTo>
                    <a:pt x="78736" y="95364"/>
                  </a:moveTo>
                  <a:lnTo>
                    <a:pt x="81603" y="86496"/>
                  </a:lnTo>
                  <a:lnTo>
                    <a:pt x="83744" y="77509"/>
                  </a:lnTo>
                  <a:lnTo>
                    <a:pt x="85338" y="67518"/>
                  </a:lnTo>
                  <a:lnTo>
                    <a:pt x="86173" y="56710"/>
                  </a:lnTo>
                  <a:lnTo>
                    <a:pt x="85725" y="45547"/>
                  </a:lnTo>
                  <a:lnTo>
                    <a:pt x="83807" y="34355"/>
                  </a:lnTo>
                  <a:lnTo>
                    <a:pt x="80225" y="23762"/>
                  </a:lnTo>
                  <a:lnTo>
                    <a:pt x="74619" y="14722"/>
                  </a:lnTo>
                  <a:lnTo>
                    <a:pt x="67003" y="7625"/>
                  </a:lnTo>
                  <a:lnTo>
                    <a:pt x="57992" y="2678"/>
                  </a:lnTo>
                  <a:lnTo>
                    <a:pt x="48575" y="166"/>
                  </a:lnTo>
                  <a:lnTo>
                    <a:pt x="39365" y="0"/>
                  </a:lnTo>
                  <a:lnTo>
                    <a:pt x="30745" y="1971"/>
                  </a:lnTo>
                  <a:lnTo>
                    <a:pt x="23036" y="5943"/>
                  </a:lnTo>
                  <a:lnTo>
                    <a:pt x="16305" y="11655"/>
                  </a:lnTo>
                  <a:lnTo>
                    <a:pt x="10600" y="19079"/>
                  </a:lnTo>
                  <a:lnTo>
                    <a:pt x="6050" y="28488"/>
                  </a:lnTo>
                  <a:lnTo>
                    <a:pt x="2623" y="39842"/>
                  </a:lnTo>
                  <a:lnTo>
                    <a:pt x="471" y="52362"/>
                  </a:lnTo>
                  <a:lnTo>
                    <a:pt x="0" y="64764"/>
                  </a:lnTo>
                  <a:lnTo>
                    <a:pt x="1281" y="76304"/>
                  </a:lnTo>
                  <a:lnTo>
                    <a:pt x="4259" y="86149"/>
                  </a:lnTo>
                  <a:lnTo>
                    <a:pt x="8924" y="93167"/>
                  </a:lnTo>
                  <a:lnTo>
                    <a:pt x="15095" y="97020"/>
                  </a:lnTo>
                  <a:lnTo>
                    <a:pt x="22321" y="97859"/>
                  </a:lnTo>
                  <a:lnTo>
                    <a:pt x="30001" y="95937"/>
                  </a:lnTo>
                  <a:lnTo>
                    <a:pt x="37757" y="91749"/>
                  </a:lnTo>
                  <a:lnTo>
                    <a:pt x="45540" y="87952"/>
                  </a:lnTo>
                  <a:lnTo>
                    <a:pt x="52645" y="88180"/>
                  </a:lnTo>
                  <a:lnTo>
                    <a:pt x="57902" y="92708"/>
                  </a:lnTo>
                  <a:lnTo>
                    <a:pt x="61444" y="100450"/>
                  </a:lnTo>
                  <a:lnTo>
                    <a:pt x="63773" y="110364"/>
                  </a:lnTo>
                  <a:lnTo>
                    <a:pt x="65464" y="121867"/>
                  </a:lnTo>
                  <a:lnTo>
                    <a:pt x="67106" y="134772"/>
                  </a:lnTo>
                  <a:lnTo>
                    <a:pt x="69007" y="148888"/>
                  </a:lnTo>
                  <a:lnTo>
                    <a:pt x="71089" y="163975"/>
                  </a:lnTo>
                  <a:lnTo>
                    <a:pt x="73022" y="179795"/>
                  </a:lnTo>
                  <a:lnTo>
                    <a:pt x="74608" y="196142"/>
                  </a:lnTo>
                  <a:lnTo>
                    <a:pt x="75653" y="212699"/>
                  </a:lnTo>
                  <a:lnTo>
                    <a:pt x="75896" y="229042"/>
                  </a:lnTo>
                  <a:lnTo>
                    <a:pt x="75280" y="244965"/>
                  </a:lnTo>
                  <a:lnTo>
                    <a:pt x="74069" y="260606"/>
                  </a:lnTo>
                  <a:lnTo>
                    <a:pt x="72725" y="276336"/>
                  </a:lnTo>
                  <a:lnTo>
                    <a:pt x="71511" y="292339"/>
                  </a:lnTo>
                  <a:lnTo>
                    <a:pt x="69868" y="307681"/>
                  </a:lnTo>
                  <a:lnTo>
                    <a:pt x="66561" y="320479"/>
                  </a:lnTo>
                  <a:lnTo>
                    <a:pt x="61048" y="329886"/>
                  </a:lnTo>
                  <a:lnTo>
                    <a:pt x="53902" y="335707"/>
                  </a:lnTo>
                  <a:lnTo>
                    <a:pt x="46410" y="337884"/>
                  </a:lnTo>
                  <a:lnTo>
                    <a:pt x="39374" y="336788"/>
                  </a:lnTo>
                  <a:lnTo>
                    <a:pt x="33060" y="333038"/>
                  </a:lnTo>
                  <a:lnTo>
                    <a:pt x="27453" y="327273"/>
                  </a:lnTo>
                  <a:lnTo>
                    <a:pt x="22435" y="320033"/>
                  </a:lnTo>
                  <a:lnTo>
                    <a:pt x="18034" y="311417"/>
                  </a:lnTo>
                  <a:lnTo>
                    <a:pt x="14436" y="301127"/>
                  </a:lnTo>
                  <a:lnTo>
                    <a:pt x="11679" y="289139"/>
                  </a:lnTo>
                  <a:lnTo>
                    <a:pt x="9825" y="276004"/>
                  </a:lnTo>
                  <a:lnTo>
                    <a:pt x="9027" y="262649"/>
                  </a:lnTo>
                  <a:lnTo>
                    <a:pt x="9271" y="249629"/>
                  </a:lnTo>
                  <a:lnTo>
                    <a:pt x="10400" y="237126"/>
                  </a:lnTo>
                  <a:lnTo>
                    <a:pt x="12221" y="225122"/>
                  </a:lnTo>
                  <a:lnTo>
                    <a:pt x="14564" y="213536"/>
                  </a:lnTo>
                  <a:lnTo>
                    <a:pt x="17610" y="202434"/>
                  </a:lnTo>
                  <a:lnTo>
                    <a:pt x="21865" y="192036"/>
                  </a:lnTo>
                  <a:lnTo>
                    <a:pt x="27507" y="182407"/>
                  </a:lnTo>
                  <a:lnTo>
                    <a:pt x="34415" y="173463"/>
                  </a:lnTo>
                  <a:lnTo>
                    <a:pt x="42348" y="165068"/>
                  </a:lnTo>
                  <a:lnTo>
                    <a:pt x="51047" y="157095"/>
                  </a:lnTo>
                  <a:lnTo>
                    <a:pt x="60034" y="149731"/>
                  </a:lnTo>
                  <a:lnTo>
                    <a:pt x="69611" y="142754"/>
                  </a:lnTo>
                  <a:lnTo>
                    <a:pt x="81731" y="135547"/>
                  </a:lnTo>
                  <a:lnTo>
                    <a:pt x="99793" y="1269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125111" y="305326"/>
              <a:ext cx="180631" cy="142047"/>
            </a:xfrm>
            <a:custGeom>
              <a:avLst/>
              <a:gdLst/>
              <a:ahLst/>
              <a:cxnLst/>
              <a:rect l="0" t="0" r="0" b="0"/>
              <a:pathLst>
                <a:path w="180631" h="142047">
                  <a:moveTo>
                    <a:pt x="75344" y="0"/>
                  </a:moveTo>
                  <a:lnTo>
                    <a:pt x="72545" y="8801"/>
                  </a:lnTo>
                  <a:lnTo>
                    <a:pt x="71043" y="17148"/>
                  </a:lnTo>
                  <a:lnTo>
                    <a:pt x="70732" y="25851"/>
                  </a:lnTo>
                  <a:lnTo>
                    <a:pt x="71239" y="35145"/>
                  </a:lnTo>
                  <a:lnTo>
                    <a:pt x="72058" y="45288"/>
                  </a:lnTo>
                  <a:lnTo>
                    <a:pt x="72874" y="56334"/>
                  </a:lnTo>
                  <a:lnTo>
                    <a:pt x="73557" y="68173"/>
                  </a:lnTo>
                  <a:lnTo>
                    <a:pt x="74084" y="80643"/>
                  </a:lnTo>
                  <a:lnTo>
                    <a:pt x="74474" y="93581"/>
                  </a:lnTo>
                  <a:lnTo>
                    <a:pt x="74922" y="106691"/>
                  </a:lnTo>
                  <a:lnTo>
                    <a:pt x="75762" y="119565"/>
                  </a:lnTo>
                  <a:lnTo>
                    <a:pt x="77128" y="131910"/>
                  </a:lnTo>
                  <a:lnTo>
                    <a:pt x="78331" y="140562"/>
                  </a:lnTo>
                  <a:lnTo>
                    <a:pt x="78384" y="142046"/>
                  </a:lnTo>
                  <a:lnTo>
                    <a:pt x="77341" y="138331"/>
                  </a:lnTo>
                  <a:lnTo>
                    <a:pt x="75489" y="131621"/>
                  </a:lnTo>
                  <a:lnTo>
                    <a:pt x="72750" y="123587"/>
                  </a:lnTo>
                  <a:lnTo>
                    <a:pt x="68689" y="115588"/>
                  </a:lnTo>
                  <a:lnTo>
                    <a:pt x="63171" y="108298"/>
                  </a:lnTo>
                  <a:lnTo>
                    <a:pt x="56343" y="102199"/>
                  </a:lnTo>
                  <a:lnTo>
                    <a:pt x="48462" y="97824"/>
                  </a:lnTo>
                  <a:lnTo>
                    <a:pt x="39792" y="95283"/>
                  </a:lnTo>
                  <a:lnTo>
                    <a:pt x="30718" y="94518"/>
                  </a:lnTo>
                  <a:lnTo>
                    <a:pt x="21713" y="95506"/>
                  </a:lnTo>
                  <a:lnTo>
                    <a:pt x="13051" y="98054"/>
                  </a:lnTo>
                  <a:lnTo>
                    <a:pt x="5451" y="101887"/>
                  </a:lnTo>
                  <a:lnTo>
                    <a:pt x="489" y="107555"/>
                  </a:lnTo>
                  <a:lnTo>
                    <a:pt x="0" y="114658"/>
                  </a:lnTo>
                  <a:lnTo>
                    <a:pt x="4042" y="120402"/>
                  </a:lnTo>
                  <a:lnTo>
                    <a:pt x="10305" y="123419"/>
                  </a:lnTo>
                  <a:lnTo>
                    <a:pt x="17404" y="123775"/>
                  </a:lnTo>
                  <a:lnTo>
                    <a:pt x="24760" y="121997"/>
                  </a:lnTo>
                  <a:lnTo>
                    <a:pt x="32308" y="118794"/>
                  </a:lnTo>
                  <a:lnTo>
                    <a:pt x="40278" y="114927"/>
                  </a:lnTo>
                  <a:lnTo>
                    <a:pt x="48790" y="110867"/>
                  </a:lnTo>
                  <a:lnTo>
                    <a:pt x="57979" y="106828"/>
                  </a:lnTo>
                  <a:lnTo>
                    <a:pt x="68066" y="102884"/>
                  </a:lnTo>
                  <a:lnTo>
                    <a:pt x="79075" y="99045"/>
                  </a:lnTo>
                  <a:lnTo>
                    <a:pt x="90724" y="95295"/>
                  </a:lnTo>
                  <a:lnTo>
                    <a:pt x="102535" y="91616"/>
                  </a:lnTo>
                  <a:lnTo>
                    <a:pt x="114214" y="87988"/>
                  </a:lnTo>
                  <a:lnTo>
                    <a:pt x="125591" y="84356"/>
                  </a:lnTo>
                  <a:lnTo>
                    <a:pt x="137866" y="80165"/>
                  </a:lnTo>
                  <a:lnTo>
                    <a:pt x="154346" y="73929"/>
                  </a:lnTo>
                  <a:lnTo>
                    <a:pt x="18063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438926" y="218888"/>
              <a:ext cx="209630" cy="333496"/>
            </a:xfrm>
            <a:custGeom>
              <a:avLst/>
              <a:gdLst/>
              <a:ahLst/>
              <a:cxnLst/>
              <a:rect l="0" t="0" r="0" b="0"/>
              <a:pathLst>
                <a:path w="209630" h="333496">
                  <a:moveTo>
                    <a:pt x="172141" y="23267"/>
                  </a:moveTo>
                  <a:lnTo>
                    <a:pt x="160473" y="17466"/>
                  </a:lnTo>
                  <a:lnTo>
                    <a:pt x="149984" y="12542"/>
                  </a:lnTo>
                  <a:lnTo>
                    <a:pt x="139678" y="8049"/>
                  </a:lnTo>
                  <a:lnTo>
                    <a:pt x="129204" y="4174"/>
                  </a:lnTo>
                  <a:lnTo>
                    <a:pt x="118212" y="1457"/>
                  </a:lnTo>
                  <a:lnTo>
                    <a:pt x="106569" y="102"/>
                  </a:lnTo>
                  <a:lnTo>
                    <a:pt x="94315" y="0"/>
                  </a:lnTo>
                  <a:lnTo>
                    <a:pt x="81561" y="918"/>
                  </a:lnTo>
                  <a:lnTo>
                    <a:pt x="68434" y="2617"/>
                  </a:lnTo>
                  <a:lnTo>
                    <a:pt x="55366" y="5214"/>
                  </a:lnTo>
                  <a:lnTo>
                    <a:pt x="43053" y="9158"/>
                  </a:lnTo>
                  <a:lnTo>
                    <a:pt x="31821" y="14594"/>
                  </a:lnTo>
                  <a:lnTo>
                    <a:pt x="21976" y="21532"/>
                  </a:lnTo>
                  <a:lnTo>
                    <a:pt x="13960" y="30016"/>
                  </a:lnTo>
                  <a:lnTo>
                    <a:pt x="7834" y="39907"/>
                  </a:lnTo>
                  <a:lnTo>
                    <a:pt x="3516" y="50786"/>
                  </a:lnTo>
                  <a:lnTo>
                    <a:pt x="969" y="62073"/>
                  </a:lnTo>
                  <a:lnTo>
                    <a:pt x="0" y="73390"/>
                  </a:lnTo>
                  <a:lnTo>
                    <a:pt x="634" y="84258"/>
                  </a:lnTo>
                  <a:lnTo>
                    <a:pt x="3178" y="94023"/>
                  </a:lnTo>
                  <a:lnTo>
                    <a:pt x="7634" y="102434"/>
                  </a:lnTo>
                  <a:lnTo>
                    <a:pt x="13896" y="109420"/>
                  </a:lnTo>
                  <a:lnTo>
                    <a:pt x="21919" y="114904"/>
                  </a:lnTo>
                  <a:lnTo>
                    <a:pt x="31501" y="119007"/>
                  </a:lnTo>
                  <a:lnTo>
                    <a:pt x="42342" y="122139"/>
                  </a:lnTo>
                  <a:lnTo>
                    <a:pt x="54134" y="124873"/>
                  </a:lnTo>
                  <a:lnTo>
                    <a:pt x="66614" y="127573"/>
                  </a:lnTo>
                  <a:lnTo>
                    <a:pt x="79415" y="130391"/>
                  </a:lnTo>
                  <a:lnTo>
                    <a:pt x="92082" y="133363"/>
                  </a:lnTo>
                  <a:lnTo>
                    <a:pt x="104374" y="136480"/>
                  </a:lnTo>
                  <a:lnTo>
                    <a:pt x="116085" y="139879"/>
                  </a:lnTo>
                  <a:lnTo>
                    <a:pt x="126957" y="143839"/>
                  </a:lnTo>
                  <a:lnTo>
                    <a:pt x="136937" y="148465"/>
                  </a:lnTo>
                  <a:lnTo>
                    <a:pt x="146132" y="153707"/>
                  </a:lnTo>
                  <a:lnTo>
                    <a:pt x="154703" y="159449"/>
                  </a:lnTo>
                  <a:lnTo>
                    <a:pt x="162802" y="165581"/>
                  </a:lnTo>
                  <a:lnTo>
                    <a:pt x="170396" y="172326"/>
                  </a:lnTo>
                  <a:lnTo>
                    <a:pt x="177277" y="180217"/>
                  </a:lnTo>
                  <a:lnTo>
                    <a:pt x="183390" y="189450"/>
                  </a:lnTo>
                  <a:lnTo>
                    <a:pt x="188817" y="199752"/>
                  </a:lnTo>
                  <a:lnTo>
                    <a:pt x="193697" y="210585"/>
                  </a:lnTo>
                  <a:lnTo>
                    <a:pt x="198161" y="221579"/>
                  </a:lnTo>
                  <a:lnTo>
                    <a:pt x="202160" y="232723"/>
                  </a:lnTo>
                  <a:lnTo>
                    <a:pt x="205473" y="244263"/>
                  </a:lnTo>
                  <a:lnTo>
                    <a:pt x="208027" y="256312"/>
                  </a:lnTo>
                  <a:lnTo>
                    <a:pt x="209573" y="268521"/>
                  </a:lnTo>
                  <a:lnTo>
                    <a:pt x="209629" y="280192"/>
                  </a:lnTo>
                  <a:lnTo>
                    <a:pt x="208065" y="290964"/>
                  </a:lnTo>
                  <a:lnTo>
                    <a:pt x="204895" y="300655"/>
                  </a:lnTo>
                  <a:lnTo>
                    <a:pt x="200101" y="309093"/>
                  </a:lnTo>
                  <a:lnTo>
                    <a:pt x="193835" y="316317"/>
                  </a:lnTo>
                  <a:lnTo>
                    <a:pt x="186205" y="322355"/>
                  </a:lnTo>
                  <a:lnTo>
                    <a:pt x="177189" y="327128"/>
                  </a:lnTo>
                  <a:lnTo>
                    <a:pt x="166909" y="330705"/>
                  </a:lnTo>
                  <a:lnTo>
                    <a:pt x="155753" y="332957"/>
                  </a:lnTo>
                  <a:lnTo>
                    <a:pt x="144274" y="333495"/>
                  </a:lnTo>
                  <a:lnTo>
                    <a:pt x="132815" y="332268"/>
                  </a:lnTo>
                  <a:lnTo>
                    <a:pt x="121511" y="329666"/>
                  </a:lnTo>
                  <a:lnTo>
                    <a:pt x="110388" y="326317"/>
                  </a:lnTo>
                  <a:lnTo>
                    <a:pt x="99434" y="322662"/>
                  </a:lnTo>
                  <a:lnTo>
                    <a:pt x="88876" y="318881"/>
                  </a:lnTo>
                  <a:lnTo>
                    <a:pt x="78050" y="314509"/>
                  </a:lnTo>
                  <a:lnTo>
                    <a:pt x="64887" y="308053"/>
                  </a:lnTo>
                  <a:lnTo>
                    <a:pt x="45799" y="2970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719065" y="442196"/>
              <a:ext cx="113101" cy="113040"/>
            </a:xfrm>
            <a:custGeom>
              <a:avLst/>
              <a:gdLst/>
              <a:ahLst/>
              <a:cxnLst/>
              <a:rect l="0" t="0" r="0" b="0"/>
              <a:pathLst>
                <a:path w="113101" h="113040">
                  <a:moveTo>
                    <a:pt x="7815" y="0"/>
                  </a:moveTo>
                  <a:lnTo>
                    <a:pt x="4949" y="8869"/>
                  </a:lnTo>
                  <a:lnTo>
                    <a:pt x="2806" y="17856"/>
                  </a:lnTo>
                  <a:lnTo>
                    <a:pt x="1208" y="27846"/>
                  </a:lnTo>
                  <a:lnTo>
                    <a:pt x="200" y="38654"/>
                  </a:lnTo>
                  <a:lnTo>
                    <a:pt x="0" y="49817"/>
                  </a:lnTo>
                  <a:lnTo>
                    <a:pt x="661" y="61018"/>
                  </a:lnTo>
                  <a:lnTo>
                    <a:pt x="2244" y="71957"/>
                  </a:lnTo>
                  <a:lnTo>
                    <a:pt x="4905" y="82293"/>
                  </a:lnTo>
                  <a:lnTo>
                    <a:pt x="8630" y="91892"/>
                  </a:lnTo>
                  <a:lnTo>
                    <a:pt x="13589" y="100318"/>
                  </a:lnTo>
                  <a:lnTo>
                    <a:pt x="20198" y="106774"/>
                  </a:lnTo>
                  <a:lnTo>
                    <a:pt x="28526" y="110999"/>
                  </a:lnTo>
                  <a:lnTo>
                    <a:pt x="38034" y="113039"/>
                  </a:lnTo>
                  <a:lnTo>
                    <a:pt x="47792" y="112980"/>
                  </a:lnTo>
                  <a:lnTo>
                    <a:pt x="57239" y="111085"/>
                  </a:lnTo>
                  <a:lnTo>
                    <a:pt x="66189" y="107561"/>
                  </a:lnTo>
                  <a:lnTo>
                    <a:pt x="74653" y="102464"/>
                  </a:lnTo>
                  <a:lnTo>
                    <a:pt x="82704" y="95962"/>
                  </a:lnTo>
                  <a:lnTo>
                    <a:pt x="90110" y="88159"/>
                  </a:lnTo>
                  <a:lnTo>
                    <a:pt x="96340" y="79019"/>
                  </a:lnTo>
                  <a:lnTo>
                    <a:pt x="101201" y="68662"/>
                  </a:lnTo>
                  <a:lnTo>
                    <a:pt x="104813" y="57720"/>
                  </a:lnTo>
                  <a:lnTo>
                    <a:pt x="107795" y="46080"/>
                  </a:lnTo>
                  <a:lnTo>
                    <a:pt x="110408" y="31604"/>
                  </a:lnTo>
                  <a:lnTo>
                    <a:pt x="11310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901252" y="242155"/>
              <a:ext cx="131872" cy="287407"/>
            </a:xfrm>
            <a:custGeom>
              <a:avLst/>
              <a:gdLst/>
              <a:ahLst/>
              <a:cxnLst/>
              <a:rect l="0" t="0" r="0" b="0"/>
              <a:pathLst>
                <a:path w="131872" h="287407">
                  <a:moveTo>
                    <a:pt x="4613" y="0"/>
                  </a:moveTo>
                  <a:lnTo>
                    <a:pt x="1814" y="8868"/>
                  </a:lnTo>
                  <a:lnTo>
                    <a:pt x="311" y="17855"/>
                  </a:lnTo>
                  <a:lnTo>
                    <a:pt x="0" y="27855"/>
                  </a:lnTo>
                  <a:lnTo>
                    <a:pt x="507" y="39009"/>
                  </a:lnTo>
                  <a:lnTo>
                    <a:pt x="1326" y="51468"/>
                  </a:lnTo>
                  <a:lnTo>
                    <a:pt x="2147" y="65175"/>
                  </a:lnTo>
                  <a:lnTo>
                    <a:pt x="3003" y="79766"/>
                  </a:lnTo>
                  <a:lnTo>
                    <a:pt x="4178" y="94695"/>
                  </a:lnTo>
                  <a:lnTo>
                    <a:pt x="5813" y="109620"/>
                  </a:lnTo>
                  <a:lnTo>
                    <a:pt x="7740" y="124401"/>
                  </a:lnTo>
                  <a:lnTo>
                    <a:pt x="9580" y="139010"/>
                  </a:lnTo>
                  <a:lnTo>
                    <a:pt x="11120" y="153463"/>
                  </a:lnTo>
                  <a:lnTo>
                    <a:pt x="12475" y="167627"/>
                  </a:lnTo>
                  <a:lnTo>
                    <a:pt x="13993" y="181225"/>
                  </a:lnTo>
                  <a:lnTo>
                    <a:pt x="15861" y="194157"/>
                  </a:lnTo>
                  <a:lnTo>
                    <a:pt x="17946" y="206641"/>
                  </a:lnTo>
                  <a:lnTo>
                    <a:pt x="19892" y="219097"/>
                  </a:lnTo>
                  <a:lnTo>
                    <a:pt x="21523" y="231710"/>
                  </a:lnTo>
                  <a:lnTo>
                    <a:pt x="23633" y="242173"/>
                  </a:lnTo>
                  <a:lnTo>
                    <a:pt x="26662" y="246839"/>
                  </a:lnTo>
                  <a:lnTo>
                    <a:pt x="29413" y="245619"/>
                  </a:lnTo>
                  <a:lnTo>
                    <a:pt x="31511" y="240045"/>
                  </a:lnTo>
                  <a:lnTo>
                    <a:pt x="33346" y="231880"/>
                  </a:lnTo>
                  <a:lnTo>
                    <a:pt x="35677" y="222757"/>
                  </a:lnTo>
                  <a:lnTo>
                    <a:pt x="38895" y="213614"/>
                  </a:lnTo>
                  <a:lnTo>
                    <a:pt x="43200" y="205310"/>
                  </a:lnTo>
                  <a:lnTo>
                    <a:pt x="48765" y="198843"/>
                  </a:lnTo>
                  <a:lnTo>
                    <a:pt x="55545" y="194566"/>
                  </a:lnTo>
                  <a:lnTo>
                    <a:pt x="63181" y="192468"/>
                  </a:lnTo>
                  <a:lnTo>
                    <a:pt x="71135" y="192478"/>
                  </a:lnTo>
                  <a:lnTo>
                    <a:pt x="79072" y="194330"/>
                  </a:lnTo>
                  <a:lnTo>
                    <a:pt x="86855" y="197652"/>
                  </a:lnTo>
                  <a:lnTo>
                    <a:pt x="94461" y="202081"/>
                  </a:lnTo>
                  <a:lnTo>
                    <a:pt x="101904" y="207316"/>
                  </a:lnTo>
                  <a:lnTo>
                    <a:pt x="109055" y="213284"/>
                  </a:lnTo>
                  <a:lnTo>
                    <a:pt x="115639" y="220120"/>
                  </a:lnTo>
                  <a:lnTo>
                    <a:pt x="121542" y="227831"/>
                  </a:lnTo>
                  <a:lnTo>
                    <a:pt x="126490" y="236298"/>
                  </a:lnTo>
                  <a:lnTo>
                    <a:pt x="129983" y="245360"/>
                  </a:lnTo>
                  <a:lnTo>
                    <a:pt x="131871" y="254851"/>
                  </a:lnTo>
                  <a:lnTo>
                    <a:pt x="131833" y="264156"/>
                  </a:lnTo>
                  <a:lnTo>
                    <a:pt x="129231" y="272258"/>
                  </a:lnTo>
                  <a:lnTo>
                    <a:pt x="123962" y="278696"/>
                  </a:lnTo>
                  <a:lnTo>
                    <a:pt x="116527" y="283355"/>
                  </a:lnTo>
                  <a:lnTo>
                    <a:pt x="107718" y="286198"/>
                  </a:lnTo>
                  <a:lnTo>
                    <a:pt x="98133" y="287406"/>
                  </a:lnTo>
                  <a:lnTo>
                    <a:pt x="88125" y="287287"/>
                  </a:lnTo>
                  <a:lnTo>
                    <a:pt x="77889" y="286161"/>
                  </a:lnTo>
                  <a:lnTo>
                    <a:pt x="67542" y="284306"/>
                  </a:lnTo>
                  <a:lnTo>
                    <a:pt x="57594" y="282089"/>
                  </a:lnTo>
                  <a:lnTo>
                    <a:pt x="47989" y="279757"/>
                  </a:lnTo>
                  <a:lnTo>
                    <a:pt x="37885" y="277109"/>
                  </a:lnTo>
                  <a:lnTo>
                    <a:pt x="25670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126963" y="221098"/>
              <a:ext cx="21059" cy="326384"/>
            </a:xfrm>
            <a:custGeom>
              <a:avLst/>
              <a:gdLst/>
              <a:ahLst/>
              <a:cxnLst/>
              <a:rect l="0" t="0" r="0" b="0"/>
              <a:pathLst>
                <a:path w="21059" h="326384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75"/>
                  </a:lnTo>
                  <a:lnTo>
                    <a:pt x="0" y="50842"/>
                  </a:lnTo>
                  <a:lnTo>
                    <a:pt x="0" y="67115"/>
                  </a:lnTo>
                  <a:lnTo>
                    <a:pt x="5" y="85326"/>
                  </a:lnTo>
                  <a:lnTo>
                    <a:pt x="177" y="104561"/>
                  </a:lnTo>
                  <a:lnTo>
                    <a:pt x="826" y="123233"/>
                  </a:lnTo>
                  <a:lnTo>
                    <a:pt x="2075" y="140492"/>
                  </a:lnTo>
                  <a:lnTo>
                    <a:pt x="3728" y="156515"/>
                  </a:lnTo>
                  <a:lnTo>
                    <a:pt x="5376" y="172109"/>
                  </a:lnTo>
                  <a:lnTo>
                    <a:pt x="6779" y="187819"/>
                  </a:lnTo>
                  <a:lnTo>
                    <a:pt x="7872" y="203695"/>
                  </a:lnTo>
                  <a:lnTo>
                    <a:pt x="8679" y="219455"/>
                  </a:lnTo>
                  <a:lnTo>
                    <a:pt x="9262" y="234915"/>
                  </a:lnTo>
                  <a:lnTo>
                    <a:pt x="9840" y="249877"/>
                  </a:lnTo>
                  <a:lnTo>
                    <a:pt x="10768" y="264071"/>
                  </a:lnTo>
                  <a:lnTo>
                    <a:pt x="12207" y="277415"/>
                  </a:lnTo>
                  <a:lnTo>
                    <a:pt x="13999" y="289550"/>
                  </a:lnTo>
                  <a:lnTo>
                    <a:pt x="15927" y="300942"/>
                  </a:lnTo>
                  <a:lnTo>
                    <a:pt x="18165" y="312593"/>
                  </a:lnTo>
                  <a:lnTo>
                    <a:pt x="21058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032207" y="336911"/>
              <a:ext cx="178985" cy="10530"/>
            </a:xfrm>
            <a:custGeom>
              <a:avLst/>
              <a:gdLst/>
              <a:ahLst/>
              <a:cxnLst/>
              <a:rect l="0" t="0" r="0" b="0"/>
              <a:pathLst>
                <a:path w="178985" h="10530">
                  <a:moveTo>
                    <a:pt x="178984" y="0"/>
                  </a:moveTo>
                  <a:lnTo>
                    <a:pt x="167249" y="2867"/>
                  </a:lnTo>
                  <a:lnTo>
                    <a:pt x="156120" y="5009"/>
                  </a:lnTo>
                  <a:lnTo>
                    <a:pt x="144518" y="6612"/>
                  </a:lnTo>
                  <a:lnTo>
                    <a:pt x="132184" y="7793"/>
                  </a:lnTo>
                  <a:lnTo>
                    <a:pt x="118875" y="8641"/>
                  </a:lnTo>
                  <a:lnTo>
                    <a:pt x="104571" y="9239"/>
                  </a:lnTo>
                  <a:lnTo>
                    <a:pt x="89566" y="9653"/>
                  </a:lnTo>
                  <a:lnTo>
                    <a:pt x="74352" y="9937"/>
                  </a:lnTo>
                  <a:lnTo>
                    <a:pt x="59253" y="10131"/>
                  </a:lnTo>
                  <a:lnTo>
                    <a:pt x="44982" y="10262"/>
                  </a:lnTo>
                  <a:lnTo>
                    <a:pt x="31326" y="10364"/>
                  </a:lnTo>
                  <a:lnTo>
                    <a:pt x="17091" y="1044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257341" y="379025"/>
              <a:ext cx="80193" cy="155696"/>
            </a:xfrm>
            <a:custGeom>
              <a:avLst/>
              <a:gdLst/>
              <a:ahLst/>
              <a:cxnLst/>
              <a:rect l="0" t="0" r="0" b="0"/>
              <a:pathLst>
                <a:path w="80193" h="155696">
                  <a:moveTo>
                    <a:pt x="6493" y="73700"/>
                  </a:moveTo>
                  <a:lnTo>
                    <a:pt x="6560" y="85435"/>
                  </a:lnTo>
                  <a:lnTo>
                    <a:pt x="7200" y="96564"/>
                  </a:lnTo>
                  <a:lnTo>
                    <a:pt x="8497" y="108158"/>
                  </a:lnTo>
                  <a:lnTo>
                    <a:pt x="10357" y="120146"/>
                  </a:lnTo>
                  <a:lnTo>
                    <a:pt x="12673" y="132158"/>
                  </a:lnTo>
                  <a:lnTo>
                    <a:pt x="15313" y="143889"/>
                  </a:lnTo>
                  <a:lnTo>
                    <a:pt x="17286" y="152771"/>
                  </a:lnTo>
                  <a:lnTo>
                    <a:pt x="17480" y="155695"/>
                  </a:lnTo>
                  <a:lnTo>
                    <a:pt x="16314" y="153717"/>
                  </a:lnTo>
                  <a:lnTo>
                    <a:pt x="14291" y="148533"/>
                  </a:lnTo>
                  <a:lnTo>
                    <a:pt x="11731" y="141358"/>
                  </a:lnTo>
                  <a:lnTo>
                    <a:pt x="8840" y="132950"/>
                  </a:lnTo>
                  <a:lnTo>
                    <a:pt x="5902" y="123609"/>
                  </a:lnTo>
                  <a:lnTo>
                    <a:pt x="3302" y="113312"/>
                  </a:lnTo>
                  <a:lnTo>
                    <a:pt x="1226" y="102107"/>
                  </a:lnTo>
                  <a:lnTo>
                    <a:pt x="0" y="90300"/>
                  </a:lnTo>
                  <a:lnTo>
                    <a:pt x="159" y="78370"/>
                  </a:lnTo>
                  <a:lnTo>
                    <a:pt x="1866" y="66611"/>
                  </a:lnTo>
                  <a:lnTo>
                    <a:pt x="5132" y="55443"/>
                  </a:lnTo>
                  <a:lnTo>
                    <a:pt x="9990" y="45474"/>
                  </a:lnTo>
                  <a:lnTo>
                    <a:pt x="16294" y="36921"/>
                  </a:lnTo>
                  <a:lnTo>
                    <a:pt x="23780" y="29670"/>
                  </a:lnTo>
                  <a:lnTo>
                    <a:pt x="32167" y="23476"/>
                  </a:lnTo>
                  <a:lnTo>
                    <a:pt x="41197" y="18087"/>
                  </a:lnTo>
                  <a:lnTo>
                    <a:pt x="50225" y="13433"/>
                  </a:lnTo>
                  <a:lnTo>
                    <a:pt x="59095" y="9173"/>
                  </a:lnTo>
                  <a:lnTo>
                    <a:pt x="68584" y="4928"/>
                  </a:lnTo>
                  <a:lnTo>
                    <a:pt x="8019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399631" y="434249"/>
              <a:ext cx="169530" cy="113724"/>
            </a:xfrm>
            <a:custGeom>
              <a:avLst/>
              <a:gdLst/>
              <a:ahLst/>
              <a:cxnLst/>
              <a:rect l="0" t="0" r="0" b="0"/>
              <a:pathLst>
                <a:path w="169530" h="113724">
                  <a:moveTo>
                    <a:pt x="85301" y="50061"/>
                  </a:moveTo>
                  <a:lnTo>
                    <a:pt x="82300" y="41327"/>
                  </a:lnTo>
                  <a:lnTo>
                    <a:pt x="78877" y="33621"/>
                  </a:lnTo>
                  <a:lnTo>
                    <a:pt x="74677" y="26223"/>
                  </a:lnTo>
                  <a:lnTo>
                    <a:pt x="69604" y="19135"/>
                  </a:lnTo>
                  <a:lnTo>
                    <a:pt x="63474" y="12604"/>
                  </a:lnTo>
                  <a:lnTo>
                    <a:pt x="56295" y="6750"/>
                  </a:lnTo>
                  <a:lnTo>
                    <a:pt x="48381" y="2177"/>
                  </a:lnTo>
                  <a:lnTo>
                    <a:pt x="40234" y="0"/>
                  </a:lnTo>
                  <a:lnTo>
                    <a:pt x="32172" y="623"/>
                  </a:lnTo>
                  <a:lnTo>
                    <a:pt x="24473" y="3975"/>
                  </a:lnTo>
                  <a:lnTo>
                    <a:pt x="17456" y="9881"/>
                  </a:lnTo>
                  <a:lnTo>
                    <a:pt x="11231" y="17964"/>
                  </a:lnTo>
                  <a:lnTo>
                    <a:pt x="6052" y="27761"/>
                  </a:lnTo>
                  <a:lnTo>
                    <a:pt x="2395" y="38836"/>
                  </a:lnTo>
                  <a:lnTo>
                    <a:pt x="385" y="50823"/>
                  </a:lnTo>
                  <a:lnTo>
                    <a:pt x="0" y="63120"/>
                  </a:lnTo>
                  <a:lnTo>
                    <a:pt x="1254" y="74916"/>
                  </a:lnTo>
                  <a:lnTo>
                    <a:pt x="3990" y="85790"/>
                  </a:lnTo>
                  <a:lnTo>
                    <a:pt x="8096" y="95056"/>
                  </a:lnTo>
                  <a:lnTo>
                    <a:pt x="13592" y="101620"/>
                  </a:lnTo>
                  <a:lnTo>
                    <a:pt x="20356" y="105135"/>
                  </a:lnTo>
                  <a:lnTo>
                    <a:pt x="27998" y="105732"/>
                  </a:lnTo>
                  <a:lnTo>
                    <a:pt x="35965" y="103640"/>
                  </a:lnTo>
                  <a:lnTo>
                    <a:pt x="43913" y="99302"/>
                  </a:lnTo>
                  <a:lnTo>
                    <a:pt x="51706" y="94193"/>
                  </a:lnTo>
                  <a:lnTo>
                    <a:pt x="59318" y="90613"/>
                  </a:lnTo>
                  <a:lnTo>
                    <a:pt x="66772" y="89706"/>
                  </a:lnTo>
                  <a:lnTo>
                    <a:pt x="74099" y="91395"/>
                  </a:lnTo>
                  <a:lnTo>
                    <a:pt x="81334" y="94973"/>
                  </a:lnTo>
                  <a:lnTo>
                    <a:pt x="88505" y="99771"/>
                  </a:lnTo>
                  <a:lnTo>
                    <a:pt x="95798" y="104851"/>
                  </a:lnTo>
                  <a:lnTo>
                    <a:pt x="103534" y="109005"/>
                  </a:lnTo>
                  <a:lnTo>
                    <a:pt x="111848" y="111669"/>
                  </a:lnTo>
                  <a:lnTo>
                    <a:pt x="120641" y="112989"/>
                  </a:lnTo>
                  <a:lnTo>
                    <a:pt x="130745" y="113657"/>
                  </a:lnTo>
                  <a:lnTo>
                    <a:pt x="145285" y="113723"/>
                  </a:lnTo>
                  <a:lnTo>
                    <a:pt x="169529" y="1132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553600" y="405509"/>
              <a:ext cx="110318" cy="129414"/>
            </a:xfrm>
            <a:custGeom>
              <a:avLst/>
              <a:gdLst/>
              <a:ahLst/>
              <a:cxnLst/>
              <a:rect l="0" t="0" r="0" b="0"/>
              <a:pathLst>
                <a:path w="110318" h="129414">
                  <a:moveTo>
                    <a:pt x="89260" y="15630"/>
                  </a:moveTo>
                  <a:lnTo>
                    <a:pt x="83258" y="9897"/>
                  </a:lnTo>
                  <a:lnTo>
                    <a:pt x="76413" y="5613"/>
                  </a:lnTo>
                  <a:lnTo>
                    <a:pt x="68030" y="2416"/>
                  </a:lnTo>
                  <a:lnTo>
                    <a:pt x="58576" y="400"/>
                  </a:lnTo>
                  <a:lnTo>
                    <a:pt x="48910" y="0"/>
                  </a:lnTo>
                  <a:lnTo>
                    <a:pt x="39560" y="1321"/>
                  </a:lnTo>
                  <a:lnTo>
                    <a:pt x="30860" y="4489"/>
                  </a:lnTo>
                  <a:lnTo>
                    <a:pt x="23104" y="9810"/>
                  </a:lnTo>
                  <a:lnTo>
                    <a:pt x="16346" y="17242"/>
                  </a:lnTo>
                  <a:lnTo>
                    <a:pt x="10624" y="26468"/>
                  </a:lnTo>
                  <a:lnTo>
                    <a:pt x="6064" y="37093"/>
                  </a:lnTo>
                  <a:lnTo>
                    <a:pt x="2630" y="48746"/>
                  </a:lnTo>
                  <a:lnTo>
                    <a:pt x="474" y="60804"/>
                  </a:lnTo>
                  <a:lnTo>
                    <a:pt x="0" y="72431"/>
                  </a:lnTo>
                  <a:lnTo>
                    <a:pt x="1275" y="83208"/>
                  </a:lnTo>
                  <a:lnTo>
                    <a:pt x="4080" y="93085"/>
                  </a:lnTo>
                  <a:lnTo>
                    <a:pt x="8095" y="102188"/>
                  </a:lnTo>
                  <a:lnTo>
                    <a:pt x="13026" y="110670"/>
                  </a:lnTo>
                  <a:lnTo>
                    <a:pt x="18944" y="118199"/>
                  </a:lnTo>
                  <a:lnTo>
                    <a:pt x="26273" y="123980"/>
                  </a:lnTo>
                  <a:lnTo>
                    <a:pt x="35124" y="127717"/>
                  </a:lnTo>
                  <a:lnTo>
                    <a:pt x="45169" y="129413"/>
                  </a:lnTo>
                  <a:lnTo>
                    <a:pt x="55829" y="129115"/>
                  </a:lnTo>
                  <a:lnTo>
                    <a:pt x="66689" y="127070"/>
                  </a:lnTo>
                  <a:lnTo>
                    <a:pt x="77102" y="123936"/>
                  </a:lnTo>
                  <a:lnTo>
                    <a:pt x="87127" y="120372"/>
                  </a:lnTo>
                  <a:lnTo>
                    <a:pt x="97641" y="116071"/>
                  </a:lnTo>
                  <a:lnTo>
                    <a:pt x="110317" y="1103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719272" y="210569"/>
              <a:ext cx="18345" cy="326385"/>
            </a:xfrm>
            <a:custGeom>
              <a:avLst/>
              <a:gdLst/>
              <a:ahLst/>
              <a:cxnLst/>
              <a:rect l="0" t="0" r="0" b="0"/>
              <a:pathLst>
                <a:path w="18345" h="326385">
                  <a:moveTo>
                    <a:pt x="7816" y="0"/>
                  </a:moveTo>
                  <a:lnTo>
                    <a:pt x="4949" y="8936"/>
                  </a:lnTo>
                  <a:lnTo>
                    <a:pt x="2807" y="18563"/>
                  </a:lnTo>
                  <a:lnTo>
                    <a:pt x="1208" y="29859"/>
                  </a:lnTo>
                  <a:lnTo>
                    <a:pt x="200" y="42873"/>
                  </a:lnTo>
                  <a:lnTo>
                    <a:pt x="0" y="57649"/>
                  </a:lnTo>
                  <a:lnTo>
                    <a:pt x="651" y="74027"/>
                  </a:lnTo>
                  <a:lnTo>
                    <a:pt x="1890" y="91714"/>
                  </a:lnTo>
                  <a:lnTo>
                    <a:pt x="3254" y="110398"/>
                  </a:lnTo>
                  <a:lnTo>
                    <a:pt x="4463" y="129807"/>
                  </a:lnTo>
                  <a:lnTo>
                    <a:pt x="5425" y="149565"/>
                  </a:lnTo>
                  <a:lnTo>
                    <a:pt x="6145" y="169207"/>
                  </a:lnTo>
                  <a:lnTo>
                    <a:pt x="6668" y="188483"/>
                  </a:lnTo>
                  <a:lnTo>
                    <a:pt x="7206" y="207020"/>
                  </a:lnTo>
                  <a:lnTo>
                    <a:pt x="8107" y="224249"/>
                  </a:lnTo>
                  <a:lnTo>
                    <a:pt x="9529" y="239987"/>
                  </a:lnTo>
                  <a:lnTo>
                    <a:pt x="11308" y="254500"/>
                  </a:lnTo>
                  <a:lnTo>
                    <a:pt x="13228" y="270064"/>
                  </a:lnTo>
                  <a:lnTo>
                    <a:pt x="15458" y="291398"/>
                  </a:lnTo>
                  <a:lnTo>
                    <a:pt x="18344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663916" y="326383"/>
              <a:ext cx="178986" cy="10529"/>
            </a:xfrm>
            <a:custGeom>
              <a:avLst/>
              <a:gdLst/>
              <a:ahLst/>
              <a:cxnLst/>
              <a:rect l="0" t="0" r="0" b="0"/>
              <a:pathLst>
                <a:path w="178986" h="10529">
                  <a:moveTo>
                    <a:pt x="178985" y="0"/>
                  </a:moveTo>
                  <a:lnTo>
                    <a:pt x="167317" y="67"/>
                  </a:lnTo>
                  <a:lnTo>
                    <a:pt x="156828" y="707"/>
                  </a:lnTo>
                  <a:lnTo>
                    <a:pt x="146522" y="1999"/>
                  </a:lnTo>
                  <a:lnTo>
                    <a:pt x="136048" y="3686"/>
                  </a:lnTo>
                  <a:lnTo>
                    <a:pt x="125056" y="5354"/>
                  </a:lnTo>
                  <a:lnTo>
                    <a:pt x="113413" y="6767"/>
                  </a:lnTo>
                  <a:lnTo>
                    <a:pt x="101159" y="7866"/>
                  </a:lnTo>
                  <a:lnTo>
                    <a:pt x="88404" y="8676"/>
                  </a:lnTo>
                  <a:lnTo>
                    <a:pt x="75278" y="9256"/>
                  </a:lnTo>
                  <a:lnTo>
                    <a:pt x="62105" y="9662"/>
                  </a:lnTo>
                  <a:lnTo>
                    <a:pt x="47898" y="9986"/>
                  </a:lnTo>
                  <a:lnTo>
                    <a:pt x="29178" y="1025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853429" y="473782"/>
              <a:ext cx="10530" cy="94757"/>
            </a:xfrm>
            <a:custGeom>
              <a:avLst/>
              <a:gdLst/>
              <a:ahLst/>
              <a:cxnLst/>
              <a:rect l="0" t="0" r="0" b="0"/>
              <a:pathLst>
                <a:path w="10530" h="94757">
                  <a:moveTo>
                    <a:pt x="0" y="0"/>
                  </a:moveTo>
                  <a:lnTo>
                    <a:pt x="67" y="11668"/>
                  </a:lnTo>
                  <a:lnTo>
                    <a:pt x="708" y="22157"/>
                  </a:lnTo>
                  <a:lnTo>
                    <a:pt x="2000" y="32454"/>
                  </a:lnTo>
                  <a:lnTo>
                    <a:pt x="3696" y="42676"/>
                  </a:lnTo>
                  <a:lnTo>
                    <a:pt x="5545" y="53944"/>
                  </a:lnTo>
                  <a:lnTo>
                    <a:pt x="7713" y="69489"/>
                  </a:lnTo>
                  <a:lnTo>
                    <a:pt x="10529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853429" y="37902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958714" y="450688"/>
              <a:ext cx="115815" cy="107323"/>
            </a:xfrm>
            <a:custGeom>
              <a:avLst/>
              <a:gdLst/>
              <a:ahLst/>
              <a:cxnLst/>
              <a:rect l="0" t="0" r="0" b="0"/>
              <a:pathLst>
                <a:path w="115815" h="107323">
                  <a:moveTo>
                    <a:pt x="0" y="23094"/>
                  </a:moveTo>
                  <a:lnTo>
                    <a:pt x="2934" y="31895"/>
                  </a:lnTo>
                  <a:lnTo>
                    <a:pt x="5717" y="40242"/>
                  </a:lnTo>
                  <a:lnTo>
                    <a:pt x="8612" y="48945"/>
                  </a:lnTo>
                  <a:lnTo>
                    <a:pt x="11479" y="58239"/>
                  </a:lnTo>
                  <a:lnTo>
                    <a:pt x="13996" y="68382"/>
                  </a:lnTo>
                  <a:lnTo>
                    <a:pt x="15984" y="79395"/>
                  </a:lnTo>
                  <a:lnTo>
                    <a:pt x="16642" y="89956"/>
                  </a:lnTo>
                  <a:lnTo>
                    <a:pt x="14765" y="96315"/>
                  </a:lnTo>
                  <a:lnTo>
                    <a:pt x="11226" y="96325"/>
                  </a:lnTo>
                  <a:lnTo>
                    <a:pt x="7952" y="91683"/>
                  </a:lnTo>
                  <a:lnTo>
                    <a:pt x="5476" y="83955"/>
                  </a:lnTo>
                  <a:lnTo>
                    <a:pt x="3725" y="74157"/>
                  </a:lnTo>
                  <a:lnTo>
                    <a:pt x="2525" y="62974"/>
                  </a:lnTo>
                  <a:lnTo>
                    <a:pt x="2048" y="51189"/>
                  </a:lnTo>
                  <a:lnTo>
                    <a:pt x="2788" y="39724"/>
                  </a:lnTo>
                  <a:lnTo>
                    <a:pt x="4929" y="29056"/>
                  </a:lnTo>
                  <a:lnTo>
                    <a:pt x="8673" y="19585"/>
                  </a:lnTo>
                  <a:lnTo>
                    <a:pt x="14394" y="11817"/>
                  </a:lnTo>
                  <a:lnTo>
                    <a:pt x="22095" y="5861"/>
                  </a:lnTo>
                  <a:lnTo>
                    <a:pt x="31335" y="1826"/>
                  </a:lnTo>
                  <a:lnTo>
                    <a:pt x="41438" y="0"/>
                  </a:lnTo>
                  <a:lnTo>
                    <a:pt x="51926" y="329"/>
                  </a:lnTo>
                  <a:lnTo>
                    <a:pt x="62389" y="2648"/>
                  </a:lnTo>
                  <a:lnTo>
                    <a:pt x="72406" y="6862"/>
                  </a:lnTo>
                  <a:lnTo>
                    <a:pt x="81796" y="12735"/>
                  </a:lnTo>
                  <a:lnTo>
                    <a:pt x="90252" y="20099"/>
                  </a:lnTo>
                  <a:lnTo>
                    <a:pt x="97262" y="28937"/>
                  </a:lnTo>
                  <a:lnTo>
                    <a:pt x="102681" y="39092"/>
                  </a:lnTo>
                  <a:lnTo>
                    <a:pt x="106686" y="50096"/>
                  </a:lnTo>
                  <a:lnTo>
                    <a:pt x="109983" y="62527"/>
                  </a:lnTo>
                  <a:lnTo>
                    <a:pt x="112859" y="79711"/>
                  </a:lnTo>
                  <a:lnTo>
                    <a:pt x="115814" y="1073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133743" y="417062"/>
              <a:ext cx="88185" cy="356593"/>
            </a:xfrm>
            <a:custGeom>
              <a:avLst/>
              <a:gdLst/>
              <a:ahLst/>
              <a:cxnLst/>
              <a:rect l="0" t="0" r="0" b="0"/>
              <a:pathLst>
                <a:path w="88185" h="356593">
                  <a:moveTo>
                    <a:pt x="35541" y="119891"/>
                  </a:moveTo>
                  <a:lnTo>
                    <a:pt x="44209" y="113956"/>
                  </a:lnTo>
                  <a:lnTo>
                    <a:pt x="51275" y="107752"/>
                  </a:lnTo>
                  <a:lnTo>
                    <a:pt x="57376" y="100647"/>
                  </a:lnTo>
                  <a:lnTo>
                    <a:pt x="62605" y="92361"/>
                  </a:lnTo>
                  <a:lnTo>
                    <a:pt x="66819" y="82418"/>
                  </a:lnTo>
                  <a:lnTo>
                    <a:pt x="70015" y="70726"/>
                  </a:lnTo>
                  <a:lnTo>
                    <a:pt x="72010" y="57821"/>
                  </a:lnTo>
                  <a:lnTo>
                    <a:pt x="72377" y="44635"/>
                  </a:lnTo>
                  <a:lnTo>
                    <a:pt x="71025" y="31755"/>
                  </a:lnTo>
                  <a:lnTo>
                    <a:pt x="68000" y="20027"/>
                  </a:lnTo>
                  <a:lnTo>
                    <a:pt x="63303" y="10675"/>
                  </a:lnTo>
                  <a:lnTo>
                    <a:pt x="57116" y="4146"/>
                  </a:lnTo>
                  <a:lnTo>
                    <a:pt x="50048" y="545"/>
                  </a:lnTo>
                  <a:lnTo>
                    <a:pt x="43007" y="0"/>
                  </a:lnTo>
                  <a:lnTo>
                    <a:pt x="36497" y="2260"/>
                  </a:lnTo>
                  <a:lnTo>
                    <a:pt x="30485" y="6824"/>
                  </a:lnTo>
                  <a:lnTo>
                    <a:pt x="24608" y="13149"/>
                  </a:lnTo>
                  <a:lnTo>
                    <a:pt x="18625" y="20772"/>
                  </a:lnTo>
                  <a:lnTo>
                    <a:pt x="12775" y="29648"/>
                  </a:lnTo>
                  <a:lnTo>
                    <a:pt x="7672" y="40113"/>
                  </a:lnTo>
                  <a:lnTo>
                    <a:pt x="3616" y="52219"/>
                  </a:lnTo>
                  <a:lnTo>
                    <a:pt x="910" y="65433"/>
                  </a:lnTo>
                  <a:lnTo>
                    <a:pt x="0" y="78841"/>
                  </a:lnTo>
                  <a:lnTo>
                    <a:pt x="954" y="91887"/>
                  </a:lnTo>
                  <a:lnTo>
                    <a:pt x="3697" y="104069"/>
                  </a:lnTo>
                  <a:lnTo>
                    <a:pt x="8198" y="114791"/>
                  </a:lnTo>
                  <a:lnTo>
                    <a:pt x="14254" y="123872"/>
                  </a:lnTo>
                  <a:lnTo>
                    <a:pt x="21402" y="130985"/>
                  </a:lnTo>
                  <a:lnTo>
                    <a:pt x="29030" y="135498"/>
                  </a:lnTo>
                  <a:lnTo>
                    <a:pt x="36741" y="137307"/>
                  </a:lnTo>
                  <a:lnTo>
                    <a:pt x="44204" y="136593"/>
                  </a:lnTo>
                  <a:lnTo>
                    <a:pt x="51063" y="133538"/>
                  </a:lnTo>
                  <a:lnTo>
                    <a:pt x="57191" y="128488"/>
                  </a:lnTo>
                  <a:lnTo>
                    <a:pt x="62646" y="121864"/>
                  </a:lnTo>
                  <a:lnTo>
                    <a:pt x="67551" y="114064"/>
                  </a:lnTo>
                  <a:lnTo>
                    <a:pt x="72048" y="105511"/>
                  </a:lnTo>
                  <a:lnTo>
                    <a:pt x="76463" y="99764"/>
                  </a:lnTo>
                  <a:lnTo>
                    <a:pt x="80539" y="100858"/>
                  </a:lnTo>
                  <a:lnTo>
                    <a:pt x="83427" y="107334"/>
                  </a:lnTo>
                  <a:lnTo>
                    <a:pt x="85240" y="117433"/>
                  </a:lnTo>
                  <a:lnTo>
                    <a:pt x="86175" y="129641"/>
                  </a:lnTo>
                  <a:lnTo>
                    <a:pt x="86204" y="142543"/>
                  </a:lnTo>
                  <a:lnTo>
                    <a:pt x="85374" y="155351"/>
                  </a:lnTo>
                  <a:lnTo>
                    <a:pt x="83983" y="168093"/>
                  </a:lnTo>
                  <a:lnTo>
                    <a:pt x="82501" y="181342"/>
                  </a:lnTo>
                  <a:lnTo>
                    <a:pt x="81205" y="195410"/>
                  </a:lnTo>
                  <a:lnTo>
                    <a:pt x="80181" y="210152"/>
                  </a:lnTo>
                  <a:lnTo>
                    <a:pt x="79418" y="225137"/>
                  </a:lnTo>
                  <a:lnTo>
                    <a:pt x="78869" y="240076"/>
                  </a:lnTo>
                  <a:lnTo>
                    <a:pt x="78483" y="254856"/>
                  </a:lnTo>
                  <a:lnTo>
                    <a:pt x="78217" y="269459"/>
                  </a:lnTo>
                  <a:lnTo>
                    <a:pt x="78030" y="283905"/>
                  </a:lnTo>
                  <a:lnTo>
                    <a:pt x="77734" y="298062"/>
                  </a:lnTo>
                  <a:lnTo>
                    <a:pt x="77001" y="311655"/>
                  </a:lnTo>
                  <a:lnTo>
                    <a:pt x="75682" y="324562"/>
                  </a:lnTo>
                  <a:lnTo>
                    <a:pt x="73473" y="336178"/>
                  </a:lnTo>
                  <a:lnTo>
                    <a:pt x="69854" y="345391"/>
                  </a:lnTo>
                  <a:lnTo>
                    <a:pt x="64679" y="351799"/>
                  </a:lnTo>
                  <a:lnTo>
                    <a:pt x="58271" y="355473"/>
                  </a:lnTo>
                  <a:lnTo>
                    <a:pt x="51214" y="356592"/>
                  </a:lnTo>
                  <a:lnTo>
                    <a:pt x="43921" y="355527"/>
                  </a:lnTo>
                  <a:lnTo>
                    <a:pt x="36755" y="352579"/>
                  </a:lnTo>
                  <a:lnTo>
                    <a:pt x="30105" y="347876"/>
                  </a:lnTo>
                  <a:lnTo>
                    <a:pt x="24124" y="341638"/>
                  </a:lnTo>
                  <a:lnTo>
                    <a:pt x="18940" y="333843"/>
                  </a:lnTo>
                  <a:lnTo>
                    <a:pt x="14750" y="324178"/>
                  </a:lnTo>
                  <a:lnTo>
                    <a:pt x="11562" y="312644"/>
                  </a:lnTo>
                  <a:lnTo>
                    <a:pt x="9404" y="299831"/>
                  </a:lnTo>
                  <a:lnTo>
                    <a:pt x="8395" y="286700"/>
                  </a:lnTo>
                  <a:lnTo>
                    <a:pt x="8498" y="273840"/>
                  </a:lnTo>
                  <a:lnTo>
                    <a:pt x="9700" y="261614"/>
                  </a:lnTo>
                  <a:lnTo>
                    <a:pt x="12103" y="250330"/>
                  </a:lnTo>
                  <a:lnTo>
                    <a:pt x="15644" y="240040"/>
                  </a:lnTo>
                  <a:lnTo>
                    <a:pt x="20141" y="230622"/>
                  </a:lnTo>
                  <a:lnTo>
                    <a:pt x="25375" y="221895"/>
                  </a:lnTo>
                  <a:lnTo>
                    <a:pt x="31158" y="213687"/>
                  </a:lnTo>
                  <a:lnTo>
                    <a:pt x="37497" y="206019"/>
                  </a:lnTo>
                  <a:lnTo>
                    <a:pt x="44584" y="199087"/>
                  </a:lnTo>
                  <a:lnTo>
                    <a:pt x="52449" y="192945"/>
                  </a:lnTo>
                  <a:lnTo>
                    <a:pt x="60542" y="187651"/>
                  </a:lnTo>
                  <a:lnTo>
                    <a:pt x="68611" y="182827"/>
                  </a:lnTo>
                  <a:lnTo>
                    <a:pt x="77365" y="178048"/>
                  </a:lnTo>
                  <a:lnTo>
                    <a:pt x="88184" y="1725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396583" y="204175"/>
              <a:ext cx="141200" cy="343307"/>
            </a:xfrm>
            <a:custGeom>
              <a:avLst/>
              <a:gdLst/>
              <a:ahLst/>
              <a:cxnLst/>
              <a:rect l="0" t="0" r="0" b="0"/>
              <a:pathLst>
                <a:path w="141200" h="343307">
                  <a:moveTo>
                    <a:pt x="14857" y="343306"/>
                  </a:moveTo>
                  <a:lnTo>
                    <a:pt x="12057" y="334371"/>
                  </a:lnTo>
                  <a:lnTo>
                    <a:pt x="10555" y="324744"/>
                  </a:lnTo>
                  <a:lnTo>
                    <a:pt x="10244" y="313452"/>
                  </a:lnTo>
                  <a:lnTo>
                    <a:pt x="10750" y="300612"/>
                  </a:lnTo>
                  <a:lnTo>
                    <a:pt x="11570" y="286484"/>
                  </a:lnTo>
                  <a:lnTo>
                    <a:pt x="12381" y="271363"/>
                  </a:lnTo>
                  <a:lnTo>
                    <a:pt x="12892" y="255675"/>
                  </a:lnTo>
                  <a:lnTo>
                    <a:pt x="12769" y="239935"/>
                  </a:lnTo>
                  <a:lnTo>
                    <a:pt x="11907" y="224431"/>
                  </a:lnTo>
                  <a:lnTo>
                    <a:pt x="10529" y="209245"/>
                  </a:lnTo>
                  <a:lnTo>
                    <a:pt x="9073" y="194355"/>
                  </a:lnTo>
                  <a:lnTo>
                    <a:pt x="7798" y="179711"/>
                  </a:lnTo>
                  <a:lnTo>
                    <a:pt x="6622" y="165417"/>
                  </a:lnTo>
                  <a:lnTo>
                    <a:pt x="5227" y="151732"/>
                  </a:lnTo>
                  <a:lnTo>
                    <a:pt x="3446" y="138740"/>
                  </a:lnTo>
                  <a:lnTo>
                    <a:pt x="1589" y="126217"/>
                  </a:lnTo>
                  <a:lnTo>
                    <a:pt x="328" y="113735"/>
                  </a:lnTo>
                  <a:lnTo>
                    <a:pt x="0" y="101041"/>
                  </a:lnTo>
                  <a:lnTo>
                    <a:pt x="611" y="88227"/>
                  </a:lnTo>
                  <a:lnTo>
                    <a:pt x="2018" y="75617"/>
                  </a:lnTo>
                  <a:lnTo>
                    <a:pt x="4049" y="63401"/>
                  </a:lnTo>
                  <a:lnTo>
                    <a:pt x="6871" y="51926"/>
                  </a:lnTo>
                  <a:lnTo>
                    <a:pt x="10968" y="41753"/>
                  </a:lnTo>
                  <a:lnTo>
                    <a:pt x="16501" y="33063"/>
                  </a:lnTo>
                  <a:lnTo>
                    <a:pt x="23334" y="25720"/>
                  </a:lnTo>
                  <a:lnTo>
                    <a:pt x="31217" y="19465"/>
                  </a:lnTo>
                  <a:lnTo>
                    <a:pt x="39894" y="14035"/>
                  </a:lnTo>
                  <a:lnTo>
                    <a:pt x="49314" y="9368"/>
                  </a:lnTo>
                  <a:lnTo>
                    <a:pt x="59614" y="5597"/>
                  </a:lnTo>
                  <a:lnTo>
                    <a:pt x="70791" y="2728"/>
                  </a:lnTo>
                  <a:lnTo>
                    <a:pt x="82499" y="824"/>
                  </a:lnTo>
                  <a:lnTo>
                    <a:pt x="95489" y="0"/>
                  </a:lnTo>
                  <a:lnTo>
                    <a:pt x="113136" y="1301"/>
                  </a:lnTo>
                  <a:lnTo>
                    <a:pt x="141199" y="63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421968" y="431668"/>
              <a:ext cx="73701" cy="21058"/>
            </a:xfrm>
            <a:custGeom>
              <a:avLst/>
              <a:gdLst/>
              <a:ahLst/>
              <a:cxnLst/>
              <a:rect l="0" t="0" r="0" b="0"/>
              <a:pathLst>
                <a:path w="73701" h="21058">
                  <a:moveTo>
                    <a:pt x="73700" y="0"/>
                  </a:moveTo>
                  <a:lnTo>
                    <a:pt x="64898" y="2934"/>
                  </a:lnTo>
                  <a:lnTo>
                    <a:pt x="56552" y="5716"/>
                  </a:lnTo>
                  <a:lnTo>
                    <a:pt x="47862" y="8611"/>
                  </a:lnTo>
                  <a:lnTo>
                    <a:pt x="39024" y="11490"/>
                  </a:lnTo>
                  <a:lnTo>
                    <a:pt x="29637" y="14318"/>
                  </a:lnTo>
                  <a:lnTo>
                    <a:pt x="17752" y="1734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535817" y="389554"/>
              <a:ext cx="75665" cy="156443"/>
            </a:xfrm>
            <a:custGeom>
              <a:avLst/>
              <a:gdLst/>
              <a:ahLst/>
              <a:cxnLst/>
              <a:rect l="0" t="0" r="0" b="0"/>
              <a:pathLst>
                <a:path w="75665" h="156443">
                  <a:moveTo>
                    <a:pt x="1965" y="84228"/>
                  </a:moveTo>
                  <a:lnTo>
                    <a:pt x="2099" y="95896"/>
                  </a:lnTo>
                  <a:lnTo>
                    <a:pt x="3379" y="106385"/>
                  </a:lnTo>
                  <a:lnTo>
                    <a:pt x="5968" y="116686"/>
                  </a:lnTo>
                  <a:lnTo>
                    <a:pt x="9515" y="126988"/>
                  </a:lnTo>
                  <a:lnTo>
                    <a:pt x="13499" y="137332"/>
                  </a:lnTo>
                  <a:lnTo>
                    <a:pt x="17551" y="147643"/>
                  </a:lnTo>
                  <a:lnTo>
                    <a:pt x="20545" y="155158"/>
                  </a:lnTo>
                  <a:lnTo>
                    <a:pt x="21081" y="156442"/>
                  </a:lnTo>
                  <a:lnTo>
                    <a:pt x="19323" y="152560"/>
                  </a:lnTo>
                  <a:lnTo>
                    <a:pt x="16033" y="145337"/>
                  </a:lnTo>
                  <a:lnTo>
                    <a:pt x="12046" y="136293"/>
                  </a:lnTo>
                  <a:lnTo>
                    <a:pt x="7882" y="126361"/>
                  </a:lnTo>
                  <a:lnTo>
                    <a:pt x="4096" y="116028"/>
                  </a:lnTo>
                  <a:lnTo>
                    <a:pt x="1380" y="105528"/>
                  </a:lnTo>
                  <a:lnTo>
                    <a:pt x="0" y="94967"/>
                  </a:lnTo>
                  <a:lnTo>
                    <a:pt x="39" y="84393"/>
                  </a:lnTo>
                  <a:lnTo>
                    <a:pt x="1576" y="73821"/>
                  </a:lnTo>
                  <a:lnTo>
                    <a:pt x="4500" y="63267"/>
                  </a:lnTo>
                  <a:lnTo>
                    <a:pt x="8734" y="53058"/>
                  </a:lnTo>
                  <a:lnTo>
                    <a:pt x="14315" y="43807"/>
                  </a:lnTo>
                  <a:lnTo>
                    <a:pt x="21136" y="35772"/>
                  </a:lnTo>
                  <a:lnTo>
                    <a:pt x="28904" y="28837"/>
                  </a:lnTo>
                  <a:lnTo>
                    <a:pt x="38199" y="21907"/>
                  </a:lnTo>
                  <a:lnTo>
                    <a:pt x="52070" y="13258"/>
                  </a:lnTo>
                  <a:lnTo>
                    <a:pt x="7566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653189" y="443466"/>
              <a:ext cx="179392" cy="118547"/>
            </a:xfrm>
            <a:custGeom>
              <a:avLst/>
              <a:gdLst/>
              <a:ahLst/>
              <a:cxnLst/>
              <a:rect l="0" t="0" r="0" b="0"/>
              <a:pathLst>
                <a:path w="179392" h="118547">
                  <a:moveTo>
                    <a:pt x="84634" y="30316"/>
                  </a:moveTo>
                  <a:lnTo>
                    <a:pt x="78700" y="21649"/>
                  </a:lnTo>
                  <a:lnTo>
                    <a:pt x="72495" y="14582"/>
                  </a:lnTo>
                  <a:lnTo>
                    <a:pt x="65400" y="8490"/>
                  </a:lnTo>
                  <a:lnTo>
                    <a:pt x="57460" y="3608"/>
                  </a:lnTo>
                  <a:lnTo>
                    <a:pt x="48813" y="690"/>
                  </a:lnTo>
                  <a:lnTo>
                    <a:pt x="39628" y="0"/>
                  </a:lnTo>
                  <a:lnTo>
                    <a:pt x="30373" y="1656"/>
                  </a:lnTo>
                  <a:lnTo>
                    <a:pt x="21780" y="5882"/>
                  </a:lnTo>
                  <a:lnTo>
                    <a:pt x="14203" y="12537"/>
                  </a:lnTo>
                  <a:lnTo>
                    <a:pt x="7966" y="21053"/>
                  </a:lnTo>
                  <a:lnTo>
                    <a:pt x="3527" y="30663"/>
                  </a:lnTo>
                  <a:lnTo>
                    <a:pt x="950" y="40821"/>
                  </a:lnTo>
                  <a:lnTo>
                    <a:pt x="0" y="51229"/>
                  </a:lnTo>
                  <a:lnTo>
                    <a:pt x="333" y="61742"/>
                  </a:lnTo>
                  <a:lnTo>
                    <a:pt x="1629" y="72288"/>
                  </a:lnTo>
                  <a:lnTo>
                    <a:pt x="3784" y="82674"/>
                  </a:lnTo>
                  <a:lnTo>
                    <a:pt x="6899" y="92582"/>
                  </a:lnTo>
                  <a:lnTo>
                    <a:pt x="10959" y="101862"/>
                  </a:lnTo>
                  <a:lnTo>
                    <a:pt x="15990" y="109890"/>
                  </a:lnTo>
                  <a:lnTo>
                    <a:pt x="22122" y="115541"/>
                  </a:lnTo>
                  <a:lnTo>
                    <a:pt x="29321" y="118405"/>
                  </a:lnTo>
                  <a:lnTo>
                    <a:pt x="37257" y="118546"/>
                  </a:lnTo>
                  <a:lnTo>
                    <a:pt x="45422" y="116140"/>
                  </a:lnTo>
                  <a:lnTo>
                    <a:pt x="53500" y="111560"/>
                  </a:lnTo>
                  <a:lnTo>
                    <a:pt x="61210" y="105268"/>
                  </a:lnTo>
                  <a:lnTo>
                    <a:pt x="68234" y="97699"/>
                  </a:lnTo>
                  <a:lnTo>
                    <a:pt x="74465" y="89207"/>
                  </a:lnTo>
                  <a:lnTo>
                    <a:pt x="79648" y="79898"/>
                  </a:lnTo>
                  <a:lnTo>
                    <a:pt x="83307" y="69667"/>
                  </a:lnTo>
                  <a:lnTo>
                    <a:pt x="85357" y="58621"/>
                  </a:lnTo>
                  <a:lnTo>
                    <a:pt x="87148" y="50331"/>
                  </a:lnTo>
                  <a:lnTo>
                    <a:pt x="89982" y="48802"/>
                  </a:lnTo>
                  <a:lnTo>
                    <a:pt x="93132" y="52158"/>
                  </a:lnTo>
                  <a:lnTo>
                    <a:pt x="96489" y="58233"/>
                  </a:lnTo>
                  <a:lnTo>
                    <a:pt x="100356" y="65514"/>
                  </a:lnTo>
                  <a:lnTo>
                    <a:pt x="104889" y="73176"/>
                  </a:lnTo>
                  <a:lnTo>
                    <a:pt x="110388" y="80527"/>
                  </a:lnTo>
                  <a:lnTo>
                    <a:pt x="117357" y="86823"/>
                  </a:lnTo>
                  <a:lnTo>
                    <a:pt x="125919" y="91778"/>
                  </a:lnTo>
                  <a:lnTo>
                    <a:pt x="135483" y="95478"/>
                  </a:lnTo>
                  <a:lnTo>
                    <a:pt x="145964" y="98541"/>
                  </a:lnTo>
                  <a:lnTo>
                    <a:pt x="159404" y="101233"/>
                  </a:lnTo>
                  <a:lnTo>
                    <a:pt x="179391" y="1040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810329" y="416536"/>
              <a:ext cx="106480" cy="130964"/>
            </a:xfrm>
            <a:custGeom>
              <a:avLst/>
              <a:gdLst/>
              <a:ahLst/>
              <a:cxnLst/>
              <a:rect l="0" t="0" r="0" b="0"/>
              <a:pathLst>
                <a:path w="106480" h="130964">
                  <a:moveTo>
                    <a:pt x="85422" y="4603"/>
                  </a:moveTo>
                  <a:lnTo>
                    <a:pt x="76621" y="1804"/>
                  </a:lnTo>
                  <a:lnTo>
                    <a:pt x="68274" y="302"/>
                  </a:lnTo>
                  <a:lnTo>
                    <a:pt x="59580" y="0"/>
                  </a:lnTo>
                  <a:lnTo>
                    <a:pt x="50632" y="852"/>
                  </a:lnTo>
                  <a:lnTo>
                    <a:pt x="41785" y="2968"/>
                  </a:lnTo>
                  <a:lnTo>
                    <a:pt x="33251" y="6300"/>
                  </a:lnTo>
                  <a:lnTo>
                    <a:pt x="25235" y="10980"/>
                  </a:lnTo>
                  <a:lnTo>
                    <a:pt x="18006" y="17396"/>
                  </a:lnTo>
                  <a:lnTo>
                    <a:pt x="11638" y="25596"/>
                  </a:lnTo>
                  <a:lnTo>
                    <a:pt x="6363" y="35186"/>
                  </a:lnTo>
                  <a:lnTo>
                    <a:pt x="2643" y="45531"/>
                  </a:lnTo>
                  <a:lnTo>
                    <a:pt x="586" y="56190"/>
                  </a:lnTo>
                  <a:lnTo>
                    <a:pt x="0" y="66938"/>
                  </a:lnTo>
                  <a:lnTo>
                    <a:pt x="587" y="77679"/>
                  </a:lnTo>
                  <a:lnTo>
                    <a:pt x="2061" y="88374"/>
                  </a:lnTo>
                  <a:lnTo>
                    <a:pt x="4506" y="98690"/>
                  </a:lnTo>
                  <a:lnTo>
                    <a:pt x="8349" y="108019"/>
                  </a:lnTo>
                  <a:lnTo>
                    <a:pt x="13711" y="116101"/>
                  </a:lnTo>
                  <a:lnTo>
                    <a:pt x="20430" y="122680"/>
                  </a:lnTo>
                  <a:lnTo>
                    <a:pt x="28236" y="127352"/>
                  </a:lnTo>
                  <a:lnTo>
                    <a:pt x="36858" y="130080"/>
                  </a:lnTo>
                  <a:lnTo>
                    <a:pt x="46071" y="130963"/>
                  </a:lnTo>
                  <a:lnTo>
                    <a:pt x="55700" y="130051"/>
                  </a:lnTo>
                  <a:lnTo>
                    <a:pt x="65604" y="127562"/>
                  </a:lnTo>
                  <a:lnTo>
                    <a:pt x="75238" y="124114"/>
                  </a:lnTo>
                  <a:lnTo>
                    <a:pt x="84589" y="120299"/>
                  </a:lnTo>
                  <a:lnTo>
                    <a:pt x="94478" y="115785"/>
                  </a:lnTo>
                  <a:lnTo>
                    <a:pt x="106479" y="1098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980103" y="231626"/>
              <a:ext cx="20934" cy="284271"/>
            </a:xfrm>
            <a:custGeom>
              <a:avLst/>
              <a:gdLst/>
              <a:ahLst/>
              <a:cxnLst/>
              <a:rect l="0" t="0" r="0" b="0"/>
              <a:pathLst>
                <a:path w="20934" h="284271">
                  <a:moveTo>
                    <a:pt x="10404" y="0"/>
                  </a:moveTo>
                  <a:lnTo>
                    <a:pt x="7537" y="11803"/>
                  </a:lnTo>
                  <a:lnTo>
                    <a:pt x="5395" y="23572"/>
                  </a:lnTo>
                  <a:lnTo>
                    <a:pt x="3792" y="36471"/>
                  </a:lnTo>
                  <a:lnTo>
                    <a:pt x="2611" y="50665"/>
                  </a:lnTo>
                  <a:lnTo>
                    <a:pt x="1763" y="66290"/>
                  </a:lnTo>
                  <a:lnTo>
                    <a:pt x="1165" y="83261"/>
                  </a:lnTo>
                  <a:lnTo>
                    <a:pt x="751" y="101189"/>
                  </a:lnTo>
                  <a:lnTo>
                    <a:pt x="467" y="119510"/>
                  </a:lnTo>
                  <a:lnTo>
                    <a:pt x="274" y="137858"/>
                  </a:lnTo>
                  <a:lnTo>
                    <a:pt x="142" y="155921"/>
                  </a:lnTo>
                  <a:lnTo>
                    <a:pt x="54" y="173355"/>
                  </a:lnTo>
                  <a:lnTo>
                    <a:pt x="0" y="190040"/>
                  </a:lnTo>
                  <a:lnTo>
                    <a:pt x="133" y="205871"/>
                  </a:lnTo>
                  <a:lnTo>
                    <a:pt x="754" y="220670"/>
                  </a:lnTo>
                  <a:lnTo>
                    <a:pt x="1990" y="234431"/>
                  </a:lnTo>
                  <a:lnTo>
                    <a:pt x="3842" y="246850"/>
                  </a:lnTo>
                  <a:lnTo>
                    <a:pt x="6560" y="258466"/>
                  </a:lnTo>
                  <a:lnTo>
                    <a:pt x="11506" y="270301"/>
                  </a:lnTo>
                  <a:lnTo>
                    <a:pt x="20933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885222" y="347440"/>
              <a:ext cx="178986" cy="10529"/>
            </a:xfrm>
            <a:custGeom>
              <a:avLst/>
              <a:gdLst/>
              <a:ahLst/>
              <a:cxnLst/>
              <a:rect l="0" t="0" r="0" b="0"/>
              <a:pathLst>
                <a:path w="178986" h="10529">
                  <a:moveTo>
                    <a:pt x="178985" y="10528"/>
                  </a:moveTo>
                  <a:lnTo>
                    <a:pt x="170117" y="7662"/>
                  </a:lnTo>
                  <a:lnTo>
                    <a:pt x="161130" y="5520"/>
                  </a:lnTo>
                  <a:lnTo>
                    <a:pt x="151129" y="3917"/>
                  </a:lnTo>
                  <a:lnTo>
                    <a:pt x="139976" y="2736"/>
                  </a:lnTo>
                  <a:lnTo>
                    <a:pt x="127516" y="1887"/>
                  </a:lnTo>
                  <a:lnTo>
                    <a:pt x="113809" y="1290"/>
                  </a:lnTo>
                  <a:lnTo>
                    <a:pt x="99219" y="876"/>
                  </a:lnTo>
                  <a:lnTo>
                    <a:pt x="84290" y="591"/>
                  </a:lnTo>
                  <a:lnTo>
                    <a:pt x="69379" y="398"/>
                  </a:lnTo>
                  <a:lnTo>
                    <a:pt x="55036" y="267"/>
                  </a:lnTo>
                  <a:lnTo>
                    <a:pt x="40582" y="164"/>
                  </a:lnTo>
                  <a:lnTo>
                    <a:pt x="23633" y="8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098656" y="463253"/>
              <a:ext cx="7666" cy="84229"/>
            </a:xfrm>
            <a:custGeom>
              <a:avLst/>
              <a:gdLst/>
              <a:ahLst/>
              <a:cxnLst/>
              <a:rect l="0" t="0" r="0" b="0"/>
              <a:pathLst>
                <a:path w="7666" h="84229">
                  <a:moveTo>
                    <a:pt x="7665" y="0"/>
                  </a:moveTo>
                  <a:lnTo>
                    <a:pt x="4797" y="8869"/>
                  </a:lnTo>
                  <a:lnTo>
                    <a:pt x="2656" y="17856"/>
                  </a:lnTo>
                  <a:lnTo>
                    <a:pt x="1058" y="27837"/>
                  </a:lnTo>
                  <a:lnTo>
                    <a:pt x="76" y="38370"/>
                  </a:lnTo>
                  <a:lnTo>
                    <a:pt x="0" y="49609"/>
                  </a:lnTo>
                  <a:lnTo>
                    <a:pt x="1937" y="63661"/>
                  </a:lnTo>
                  <a:lnTo>
                    <a:pt x="7665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095792" y="357968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10529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195827" y="452725"/>
              <a:ext cx="67092" cy="102097"/>
            </a:xfrm>
            <a:custGeom>
              <a:avLst/>
              <a:gdLst/>
              <a:ahLst/>
              <a:cxnLst/>
              <a:rect l="0" t="0" r="0" b="0"/>
              <a:pathLst>
                <a:path w="67092" h="102097">
                  <a:moveTo>
                    <a:pt x="36836" y="0"/>
                  </a:moveTo>
                  <a:lnTo>
                    <a:pt x="28168" y="5934"/>
                  </a:lnTo>
                  <a:lnTo>
                    <a:pt x="21102" y="12139"/>
                  </a:lnTo>
                  <a:lnTo>
                    <a:pt x="15001" y="19239"/>
                  </a:lnTo>
                  <a:lnTo>
                    <a:pt x="9773" y="27353"/>
                  </a:lnTo>
                  <a:lnTo>
                    <a:pt x="5559" y="36647"/>
                  </a:lnTo>
                  <a:lnTo>
                    <a:pt x="2362" y="47086"/>
                  </a:lnTo>
                  <a:lnTo>
                    <a:pt x="366" y="58165"/>
                  </a:lnTo>
                  <a:lnTo>
                    <a:pt x="0" y="69055"/>
                  </a:lnTo>
                  <a:lnTo>
                    <a:pt x="1351" y="79284"/>
                  </a:lnTo>
                  <a:lnTo>
                    <a:pt x="4377" y="88266"/>
                  </a:lnTo>
                  <a:lnTo>
                    <a:pt x="9074" y="95162"/>
                  </a:lnTo>
                  <a:lnTo>
                    <a:pt x="15266" y="99714"/>
                  </a:lnTo>
                  <a:lnTo>
                    <a:pt x="22506" y="101990"/>
                  </a:lnTo>
                  <a:lnTo>
                    <a:pt x="30196" y="102096"/>
                  </a:lnTo>
                  <a:lnTo>
                    <a:pt x="37950" y="100315"/>
                  </a:lnTo>
                  <a:lnTo>
                    <a:pt x="45441" y="96870"/>
                  </a:lnTo>
                  <a:lnTo>
                    <a:pt x="52318" y="91826"/>
                  </a:lnTo>
                  <a:lnTo>
                    <a:pt x="58446" y="85365"/>
                  </a:lnTo>
                  <a:lnTo>
                    <a:pt x="63390" y="77758"/>
                  </a:lnTo>
                  <a:lnTo>
                    <a:pt x="66356" y="69283"/>
                  </a:lnTo>
                  <a:lnTo>
                    <a:pt x="67091" y="60180"/>
                  </a:lnTo>
                  <a:lnTo>
                    <a:pt x="65804" y="50798"/>
                  </a:lnTo>
                  <a:lnTo>
                    <a:pt x="62889" y="41579"/>
                  </a:lnTo>
                  <a:lnTo>
                    <a:pt x="58756" y="32761"/>
                  </a:lnTo>
                  <a:lnTo>
                    <a:pt x="54050" y="24677"/>
                  </a:lnTo>
                  <a:lnTo>
                    <a:pt x="49178" y="17065"/>
                  </a:lnTo>
                  <a:lnTo>
                    <a:pt x="43721" y="9258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282882" y="414040"/>
              <a:ext cx="107709" cy="143971"/>
            </a:xfrm>
            <a:custGeom>
              <a:avLst/>
              <a:gdLst/>
              <a:ahLst/>
              <a:cxnLst/>
              <a:rect l="0" t="0" r="0" b="0"/>
              <a:pathLst>
                <a:path w="107709" h="143971">
                  <a:moveTo>
                    <a:pt x="12952" y="70270"/>
                  </a:moveTo>
                  <a:lnTo>
                    <a:pt x="15818" y="79139"/>
                  </a:lnTo>
                  <a:lnTo>
                    <a:pt x="17961" y="88126"/>
                  </a:lnTo>
                  <a:lnTo>
                    <a:pt x="19540" y="98099"/>
                  </a:lnTo>
                  <a:lnTo>
                    <a:pt x="19849" y="108222"/>
                  </a:lnTo>
                  <a:lnTo>
                    <a:pt x="17522" y="115556"/>
                  </a:lnTo>
                  <a:lnTo>
                    <a:pt x="13137" y="117868"/>
                  </a:lnTo>
                  <a:lnTo>
                    <a:pt x="8495" y="116034"/>
                  </a:lnTo>
                  <a:lnTo>
                    <a:pt x="4465" y="111147"/>
                  </a:lnTo>
                  <a:lnTo>
                    <a:pt x="1669" y="103842"/>
                  </a:lnTo>
                  <a:lnTo>
                    <a:pt x="280" y="94638"/>
                  </a:lnTo>
                  <a:lnTo>
                    <a:pt x="0" y="84000"/>
                  </a:lnTo>
                  <a:lnTo>
                    <a:pt x="274" y="72317"/>
                  </a:lnTo>
                  <a:lnTo>
                    <a:pt x="726" y="59903"/>
                  </a:lnTo>
                  <a:lnTo>
                    <a:pt x="1504" y="47309"/>
                  </a:lnTo>
                  <a:lnTo>
                    <a:pt x="3158" y="35310"/>
                  </a:lnTo>
                  <a:lnTo>
                    <a:pt x="5941" y="24293"/>
                  </a:lnTo>
                  <a:lnTo>
                    <a:pt x="9963" y="14760"/>
                  </a:lnTo>
                  <a:lnTo>
                    <a:pt x="15345" y="7486"/>
                  </a:lnTo>
                  <a:lnTo>
                    <a:pt x="22004" y="2675"/>
                  </a:lnTo>
                  <a:lnTo>
                    <a:pt x="29560" y="224"/>
                  </a:lnTo>
                  <a:lnTo>
                    <a:pt x="37464" y="0"/>
                  </a:lnTo>
                  <a:lnTo>
                    <a:pt x="45361" y="1701"/>
                  </a:lnTo>
                  <a:lnTo>
                    <a:pt x="52949" y="5093"/>
                  </a:lnTo>
                  <a:lnTo>
                    <a:pt x="59890" y="10102"/>
                  </a:lnTo>
                  <a:lnTo>
                    <a:pt x="66075" y="16539"/>
                  </a:lnTo>
                  <a:lnTo>
                    <a:pt x="71567" y="24130"/>
                  </a:lnTo>
                  <a:lnTo>
                    <a:pt x="76497" y="32594"/>
                  </a:lnTo>
                  <a:lnTo>
                    <a:pt x="81004" y="41694"/>
                  </a:lnTo>
                  <a:lnTo>
                    <a:pt x="85202" y="51245"/>
                  </a:lnTo>
                  <a:lnTo>
                    <a:pt x="89183" y="61108"/>
                  </a:lnTo>
                  <a:lnTo>
                    <a:pt x="93008" y="71187"/>
                  </a:lnTo>
                  <a:lnTo>
                    <a:pt x="96573" y="81536"/>
                  </a:lnTo>
                  <a:lnTo>
                    <a:pt x="99968" y="93679"/>
                  </a:lnTo>
                  <a:lnTo>
                    <a:pt x="103491" y="112034"/>
                  </a:lnTo>
                  <a:lnTo>
                    <a:pt x="107708" y="1439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444708" y="353370"/>
              <a:ext cx="125626" cy="183971"/>
            </a:xfrm>
            <a:custGeom>
              <a:avLst/>
              <a:gdLst/>
              <a:ahLst/>
              <a:cxnLst/>
              <a:rect l="0" t="0" r="0" b="0"/>
              <a:pathLst>
                <a:path w="125626" h="183971">
                  <a:moveTo>
                    <a:pt x="82753" y="4598"/>
                  </a:moveTo>
                  <a:lnTo>
                    <a:pt x="73952" y="1799"/>
                  </a:lnTo>
                  <a:lnTo>
                    <a:pt x="65605" y="297"/>
                  </a:lnTo>
                  <a:lnTo>
                    <a:pt x="56911" y="0"/>
                  </a:lnTo>
                  <a:lnTo>
                    <a:pt x="47962" y="1024"/>
                  </a:lnTo>
                  <a:lnTo>
                    <a:pt x="39116" y="3789"/>
                  </a:lnTo>
                  <a:lnTo>
                    <a:pt x="30582" y="8364"/>
                  </a:lnTo>
                  <a:lnTo>
                    <a:pt x="22566" y="14525"/>
                  </a:lnTo>
                  <a:lnTo>
                    <a:pt x="15337" y="21941"/>
                  </a:lnTo>
                  <a:lnTo>
                    <a:pt x="8974" y="30290"/>
                  </a:lnTo>
                  <a:lnTo>
                    <a:pt x="3871" y="39147"/>
                  </a:lnTo>
                  <a:lnTo>
                    <a:pt x="800" y="48004"/>
                  </a:lnTo>
                  <a:lnTo>
                    <a:pt x="0" y="56580"/>
                  </a:lnTo>
                  <a:lnTo>
                    <a:pt x="1413" y="64642"/>
                  </a:lnTo>
                  <a:lnTo>
                    <a:pt x="4945" y="71910"/>
                  </a:lnTo>
                  <a:lnTo>
                    <a:pt x="10319" y="78309"/>
                  </a:lnTo>
                  <a:lnTo>
                    <a:pt x="17162" y="83606"/>
                  </a:lnTo>
                  <a:lnTo>
                    <a:pt x="25110" y="87342"/>
                  </a:lnTo>
                  <a:lnTo>
                    <a:pt x="33856" y="89420"/>
                  </a:lnTo>
                  <a:lnTo>
                    <a:pt x="43165" y="90359"/>
                  </a:lnTo>
                  <a:lnTo>
                    <a:pt x="52866" y="91074"/>
                  </a:lnTo>
                  <a:lnTo>
                    <a:pt x="62831" y="92123"/>
                  </a:lnTo>
                  <a:lnTo>
                    <a:pt x="72810" y="93850"/>
                  </a:lnTo>
                  <a:lnTo>
                    <a:pt x="82437" y="96547"/>
                  </a:lnTo>
                  <a:lnTo>
                    <a:pt x="91539" y="100262"/>
                  </a:lnTo>
                  <a:lnTo>
                    <a:pt x="99956" y="105030"/>
                  </a:lnTo>
                  <a:lnTo>
                    <a:pt x="107464" y="110972"/>
                  </a:lnTo>
                  <a:lnTo>
                    <a:pt x="114024" y="118039"/>
                  </a:lnTo>
                  <a:lnTo>
                    <a:pt x="119429" y="126054"/>
                  </a:lnTo>
                  <a:lnTo>
                    <a:pt x="123237" y="134803"/>
                  </a:lnTo>
                  <a:lnTo>
                    <a:pt x="125345" y="144085"/>
                  </a:lnTo>
                  <a:lnTo>
                    <a:pt x="125625" y="153417"/>
                  </a:lnTo>
                  <a:lnTo>
                    <a:pt x="123768" y="162070"/>
                  </a:lnTo>
                  <a:lnTo>
                    <a:pt x="119810" y="169690"/>
                  </a:lnTo>
                  <a:lnTo>
                    <a:pt x="113899" y="175957"/>
                  </a:lnTo>
                  <a:lnTo>
                    <a:pt x="106119" y="180418"/>
                  </a:lnTo>
                  <a:lnTo>
                    <a:pt x="96709" y="183009"/>
                  </a:lnTo>
                  <a:lnTo>
                    <a:pt x="86154" y="183970"/>
                  </a:lnTo>
                  <a:lnTo>
                    <a:pt x="75087" y="183643"/>
                  </a:lnTo>
                  <a:lnTo>
                    <a:pt x="63921" y="182360"/>
                  </a:lnTo>
                  <a:lnTo>
                    <a:pt x="53287" y="180545"/>
                  </a:lnTo>
                  <a:lnTo>
                    <a:pt x="43082" y="178533"/>
                  </a:lnTo>
                  <a:lnTo>
                    <a:pt x="32414" y="176156"/>
                  </a:lnTo>
                  <a:lnTo>
                    <a:pt x="19582" y="1730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793386" y="379025"/>
              <a:ext cx="186801" cy="147911"/>
            </a:xfrm>
            <a:custGeom>
              <a:avLst/>
              <a:gdLst/>
              <a:ahLst/>
              <a:cxnLst/>
              <a:rect l="0" t="0" r="0" b="0"/>
              <a:pathLst>
                <a:path w="186801" h="147911">
                  <a:moveTo>
                    <a:pt x="7816" y="0"/>
                  </a:moveTo>
                  <a:lnTo>
                    <a:pt x="4949" y="8869"/>
                  </a:lnTo>
                  <a:lnTo>
                    <a:pt x="2807" y="17856"/>
                  </a:lnTo>
                  <a:lnTo>
                    <a:pt x="1208" y="27846"/>
                  </a:lnTo>
                  <a:lnTo>
                    <a:pt x="201" y="38654"/>
                  </a:lnTo>
                  <a:lnTo>
                    <a:pt x="0" y="49817"/>
                  </a:lnTo>
                  <a:lnTo>
                    <a:pt x="656" y="61023"/>
                  </a:lnTo>
                  <a:lnTo>
                    <a:pt x="2067" y="72135"/>
                  </a:lnTo>
                  <a:lnTo>
                    <a:pt x="4080" y="83119"/>
                  </a:lnTo>
                  <a:lnTo>
                    <a:pt x="6552" y="93976"/>
                  </a:lnTo>
                  <a:lnTo>
                    <a:pt x="9685" y="104400"/>
                  </a:lnTo>
                  <a:lnTo>
                    <a:pt x="13998" y="113801"/>
                  </a:lnTo>
                  <a:lnTo>
                    <a:pt x="19670" y="121921"/>
                  </a:lnTo>
                  <a:lnTo>
                    <a:pt x="26258" y="128187"/>
                  </a:lnTo>
                  <a:lnTo>
                    <a:pt x="32913" y="131583"/>
                  </a:lnTo>
                  <a:lnTo>
                    <a:pt x="39126" y="131824"/>
                  </a:lnTo>
                  <a:lnTo>
                    <a:pt x="44752" y="129238"/>
                  </a:lnTo>
                  <a:lnTo>
                    <a:pt x="49832" y="124388"/>
                  </a:lnTo>
                  <a:lnTo>
                    <a:pt x="54481" y="117870"/>
                  </a:lnTo>
                  <a:lnTo>
                    <a:pt x="59321" y="111414"/>
                  </a:lnTo>
                  <a:lnTo>
                    <a:pt x="65196" y="108573"/>
                  </a:lnTo>
                  <a:lnTo>
                    <a:pt x="71723" y="110715"/>
                  </a:lnTo>
                  <a:lnTo>
                    <a:pt x="78119" y="115917"/>
                  </a:lnTo>
                  <a:lnTo>
                    <a:pt x="84554" y="122591"/>
                  </a:lnTo>
                  <a:lnTo>
                    <a:pt x="91504" y="129473"/>
                  </a:lnTo>
                  <a:lnTo>
                    <a:pt x="99181" y="135908"/>
                  </a:lnTo>
                  <a:lnTo>
                    <a:pt x="107568" y="141380"/>
                  </a:lnTo>
                  <a:lnTo>
                    <a:pt x="116549" y="145308"/>
                  </a:lnTo>
                  <a:lnTo>
                    <a:pt x="125977" y="147533"/>
                  </a:lnTo>
                  <a:lnTo>
                    <a:pt x="135403" y="147910"/>
                  </a:lnTo>
                  <a:lnTo>
                    <a:pt x="144115" y="146127"/>
                  </a:lnTo>
                  <a:lnTo>
                    <a:pt x="151784" y="142227"/>
                  </a:lnTo>
                  <a:lnTo>
                    <a:pt x="158423" y="136526"/>
                  </a:lnTo>
                  <a:lnTo>
                    <a:pt x="164197" y="129422"/>
                  </a:lnTo>
                  <a:lnTo>
                    <a:pt x="169300" y="121282"/>
                  </a:lnTo>
                  <a:lnTo>
                    <a:pt x="173761" y="112474"/>
                  </a:lnTo>
                  <a:lnTo>
                    <a:pt x="177870" y="102295"/>
                  </a:lnTo>
                  <a:lnTo>
                    <a:pt x="181991" y="87621"/>
                  </a:lnTo>
                  <a:lnTo>
                    <a:pt x="18680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001243" y="421139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2867" y="8936"/>
                  </a:lnTo>
                  <a:lnTo>
                    <a:pt x="5009" y="18563"/>
                  </a:lnTo>
                  <a:lnTo>
                    <a:pt x="6616" y="29846"/>
                  </a:lnTo>
                  <a:lnTo>
                    <a:pt x="7970" y="42340"/>
                  </a:lnTo>
                  <a:lnTo>
                    <a:pt x="9467" y="55172"/>
                  </a:lnTo>
                  <a:lnTo>
                    <a:pt x="11313" y="67781"/>
                  </a:lnTo>
                  <a:lnTo>
                    <a:pt x="13389" y="79715"/>
                  </a:lnTo>
                  <a:lnTo>
                    <a:pt x="15545" y="91743"/>
                  </a:lnTo>
                  <a:lnTo>
                    <a:pt x="17975" y="106029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022300" y="30532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127585" y="315854"/>
              <a:ext cx="21058" cy="231628"/>
            </a:xfrm>
            <a:custGeom>
              <a:avLst/>
              <a:gdLst/>
              <a:ahLst/>
              <a:cxnLst/>
              <a:rect l="0" t="0" r="0" b="0"/>
              <a:pathLst>
                <a:path w="21058" h="231628">
                  <a:moveTo>
                    <a:pt x="0" y="0"/>
                  </a:moveTo>
                  <a:lnTo>
                    <a:pt x="68" y="11803"/>
                  </a:lnTo>
                  <a:lnTo>
                    <a:pt x="708" y="23572"/>
                  </a:lnTo>
                  <a:lnTo>
                    <a:pt x="2000" y="36462"/>
                  </a:lnTo>
                  <a:lnTo>
                    <a:pt x="3686" y="50310"/>
                  </a:lnTo>
                  <a:lnTo>
                    <a:pt x="5354" y="64638"/>
                  </a:lnTo>
                  <a:lnTo>
                    <a:pt x="6768" y="79108"/>
                  </a:lnTo>
                  <a:lnTo>
                    <a:pt x="7866" y="93558"/>
                  </a:lnTo>
                  <a:lnTo>
                    <a:pt x="8676" y="107933"/>
                  </a:lnTo>
                  <a:lnTo>
                    <a:pt x="9260" y="122223"/>
                  </a:lnTo>
                  <a:lnTo>
                    <a:pt x="9839" y="136275"/>
                  </a:lnTo>
                  <a:lnTo>
                    <a:pt x="10767" y="149797"/>
                  </a:lnTo>
                  <a:lnTo>
                    <a:pt x="12207" y="162669"/>
                  </a:lnTo>
                  <a:lnTo>
                    <a:pt x="13999" y="174870"/>
                  </a:lnTo>
                  <a:lnTo>
                    <a:pt x="15927" y="187795"/>
                  </a:lnTo>
                  <a:lnTo>
                    <a:pt x="18165" y="204817"/>
                  </a:lnTo>
                  <a:lnTo>
                    <a:pt x="21057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074943" y="410611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114606" y="0"/>
                  </a:lnTo>
                  <a:lnTo>
                    <a:pt x="103477" y="0"/>
                  </a:lnTo>
                  <a:lnTo>
                    <a:pt x="91884" y="4"/>
                  </a:lnTo>
                  <a:lnTo>
                    <a:pt x="79896" y="177"/>
                  </a:lnTo>
                  <a:lnTo>
                    <a:pt x="67884" y="826"/>
                  </a:lnTo>
                  <a:lnTo>
                    <a:pt x="56091" y="2074"/>
                  </a:lnTo>
                  <a:lnTo>
                    <a:pt x="44842" y="3736"/>
                  </a:lnTo>
                  <a:lnTo>
                    <a:pt x="33416" y="5562"/>
                  </a:lnTo>
                  <a:lnTo>
                    <a:pt x="19694" y="7717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211813" y="242155"/>
              <a:ext cx="136872" cy="326384"/>
            </a:xfrm>
            <a:custGeom>
              <a:avLst/>
              <a:gdLst/>
              <a:ahLst/>
              <a:cxnLst/>
              <a:rect l="0" t="0" r="0" b="0"/>
              <a:pathLst>
                <a:path w="136872" h="326384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62"/>
                  </a:lnTo>
                  <a:lnTo>
                    <a:pt x="178" y="46623"/>
                  </a:lnTo>
                  <a:lnTo>
                    <a:pt x="826" y="59283"/>
                  </a:lnTo>
                  <a:lnTo>
                    <a:pt x="2075" y="72344"/>
                  </a:lnTo>
                  <a:lnTo>
                    <a:pt x="3727" y="85869"/>
                  </a:lnTo>
                  <a:lnTo>
                    <a:pt x="5376" y="100082"/>
                  </a:lnTo>
                  <a:lnTo>
                    <a:pt x="6783" y="115046"/>
                  </a:lnTo>
                  <a:lnTo>
                    <a:pt x="8048" y="130518"/>
                  </a:lnTo>
                  <a:lnTo>
                    <a:pt x="9504" y="146056"/>
                  </a:lnTo>
                  <a:lnTo>
                    <a:pt x="11331" y="161402"/>
                  </a:lnTo>
                  <a:lnTo>
                    <a:pt x="13389" y="176639"/>
                  </a:lnTo>
                  <a:lnTo>
                    <a:pt x="15316" y="192088"/>
                  </a:lnTo>
                  <a:lnTo>
                    <a:pt x="16915" y="207919"/>
                  </a:lnTo>
                  <a:lnTo>
                    <a:pt x="18311" y="223822"/>
                  </a:lnTo>
                  <a:lnTo>
                    <a:pt x="19855" y="239126"/>
                  </a:lnTo>
                  <a:lnTo>
                    <a:pt x="21751" y="253396"/>
                  </a:lnTo>
                  <a:lnTo>
                    <a:pt x="24203" y="263133"/>
                  </a:lnTo>
                  <a:lnTo>
                    <a:pt x="26824" y="264654"/>
                  </a:lnTo>
                  <a:lnTo>
                    <a:pt x="28721" y="260277"/>
                  </a:lnTo>
                  <a:lnTo>
                    <a:pt x="30057" y="252459"/>
                  </a:lnTo>
                  <a:lnTo>
                    <a:pt x="31390" y="242904"/>
                  </a:lnTo>
                  <a:lnTo>
                    <a:pt x="33052" y="232597"/>
                  </a:lnTo>
                  <a:lnTo>
                    <a:pt x="35460" y="222668"/>
                  </a:lnTo>
                  <a:lnTo>
                    <a:pt x="39197" y="214557"/>
                  </a:lnTo>
                  <a:lnTo>
                    <a:pt x="44447" y="208873"/>
                  </a:lnTo>
                  <a:lnTo>
                    <a:pt x="51071" y="205676"/>
                  </a:lnTo>
                  <a:lnTo>
                    <a:pt x="58803" y="204873"/>
                  </a:lnTo>
                  <a:lnTo>
                    <a:pt x="67367" y="206146"/>
                  </a:lnTo>
                  <a:lnTo>
                    <a:pt x="76369" y="209233"/>
                  </a:lnTo>
                  <a:lnTo>
                    <a:pt x="85322" y="214028"/>
                  </a:lnTo>
                  <a:lnTo>
                    <a:pt x="93959" y="220323"/>
                  </a:lnTo>
                  <a:lnTo>
                    <a:pt x="101892" y="227986"/>
                  </a:lnTo>
                  <a:lnTo>
                    <a:pt x="108541" y="237030"/>
                  </a:lnTo>
                  <a:lnTo>
                    <a:pt x="113720" y="247333"/>
                  </a:lnTo>
                  <a:lnTo>
                    <a:pt x="117723" y="258505"/>
                  </a:lnTo>
                  <a:lnTo>
                    <a:pt x="121116" y="269996"/>
                  </a:lnTo>
                  <a:lnTo>
                    <a:pt x="124289" y="281450"/>
                  </a:lnTo>
                  <a:lnTo>
                    <a:pt x="127283" y="292280"/>
                  </a:lnTo>
                  <a:lnTo>
                    <a:pt x="130166" y="302638"/>
                  </a:lnTo>
                  <a:lnTo>
                    <a:pt x="133199" y="313431"/>
                  </a:lnTo>
                  <a:lnTo>
                    <a:pt x="136871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602653" y="200041"/>
              <a:ext cx="125058" cy="336913"/>
            </a:xfrm>
            <a:custGeom>
              <a:avLst/>
              <a:gdLst/>
              <a:ahLst/>
              <a:cxnLst/>
              <a:rect l="0" t="0" r="0" b="0"/>
              <a:pathLst>
                <a:path w="125058" h="336913">
                  <a:moveTo>
                    <a:pt x="9243" y="0"/>
                  </a:moveTo>
                  <a:lnTo>
                    <a:pt x="9244" y="11735"/>
                  </a:lnTo>
                  <a:lnTo>
                    <a:pt x="9244" y="22864"/>
                  </a:lnTo>
                  <a:lnTo>
                    <a:pt x="9244" y="34467"/>
                  </a:lnTo>
                  <a:lnTo>
                    <a:pt x="9244" y="46801"/>
                  </a:lnTo>
                  <a:lnTo>
                    <a:pt x="9244" y="60109"/>
                  </a:lnTo>
                  <a:lnTo>
                    <a:pt x="9244" y="74423"/>
                  </a:lnTo>
                  <a:lnTo>
                    <a:pt x="9244" y="89773"/>
                  </a:lnTo>
                  <a:lnTo>
                    <a:pt x="9244" y="106283"/>
                  </a:lnTo>
                  <a:lnTo>
                    <a:pt x="9239" y="123903"/>
                  </a:lnTo>
                  <a:lnTo>
                    <a:pt x="9065" y="142293"/>
                  </a:lnTo>
                  <a:lnTo>
                    <a:pt x="8418" y="160936"/>
                  </a:lnTo>
                  <a:lnTo>
                    <a:pt x="7169" y="179507"/>
                  </a:lnTo>
                  <a:lnTo>
                    <a:pt x="5516" y="197721"/>
                  </a:lnTo>
                  <a:lnTo>
                    <a:pt x="3868" y="215258"/>
                  </a:lnTo>
                  <a:lnTo>
                    <a:pt x="2465" y="232016"/>
                  </a:lnTo>
                  <a:lnTo>
                    <a:pt x="1372" y="248067"/>
                  </a:lnTo>
                  <a:lnTo>
                    <a:pt x="564" y="263546"/>
                  </a:lnTo>
                  <a:lnTo>
                    <a:pt x="0" y="278572"/>
                  </a:lnTo>
                  <a:lnTo>
                    <a:pt x="114" y="292444"/>
                  </a:lnTo>
                  <a:lnTo>
                    <a:pt x="1780" y="303717"/>
                  </a:lnTo>
                  <a:lnTo>
                    <a:pt x="5348" y="311813"/>
                  </a:lnTo>
                  <a:lnTo>
                    <a:pt x="10695" y="316943"/>
                  </a:lnTo>
                  <a:lnTo>
                    <a:pt x="17496" y="319646"/>
                  </a:lnTo>
                  <a:lnTo>
                    <a:pt x="25405" y="320512"/>
                  </a:lnTo>
                  <a:lnTo>
                    <a:pt x="34120" y="320370"/>
                  </a:lnTo>
                  <a:lnTo>
                    <a:pt x="43407" y="320227"/>
                  </a:lnTo>
                  <a:lnTo>
                    <a:pt x="53091" y="320631"/>
                  </a:lnTo>
                  <a:lnTo>
                    <a:pt x="63050" y="321723"/>
                  </a:lnTo>
                  <a:lnTo>
                    <a:pt x="73194" y="323447"/>
                  </a:lnTo>
                  <a:lnTo>
                    <a:pt x="83451" y="325676"/>
                  </a:lnTo>
                  <a:lnTo>
                    <a:pt x="93324" y="328129"/>
                  </a:lnTo>
                  <a:lnTo>
                    <a:pt x="102864" y="330638"/>
                  </a:lnTo>
                  <a:lnTo>
                    <a:pt x="112908" y="333422"/>
                  </a:lnTo>
                  <a:lnTo>
                    <a:pt x="125057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765211" y="463253"/>
              <a:ext cx="4613" cy="105286"/>
            </a:xfrm>
            <a:custGeom>
              <a:avLst/>
              <a:gdLst/>
              <a:ahLst/>
              <a:cxnLst/>
              <a:rect l="0" t="0" r="0" b="0"/>
              <a:pathLst>
                <a:path w="4613" h="105286">
                  <a:moveTo>
                    <a:pt x="4612" y="0"/>
                  </a:moveTo>
                  <a:lnTo>
                    <a:pt x="1813" y="11736"/>
                  </a:lnTo>
                  <a:lnTo>
                    <a:pt x="310" y="22864"/>
                  </a:lnTo>
                  <a:lnTo>
                    <a:pt x="0" y="34454"/>
                  </a:lnTo>
                  <a:lnTo>
                    <a:pt x="513" y="46371"/>
                  </a:lnTo>
                  <a:lnTo>
                    <a:pt x="1385" y="59490"/>
                  </a:lnTo>
                  <a:lnTo>
                    <a:pt x="2691" y="77202"/>
                  </a:lnTo>
                  <a:lnTo>
                    <a:pt x="4612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769823" y="31585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832995" y="263212"/>
              <a:ext cx="31586" cy="242156"/>
            </a:xfrm>
            <a:custGeom>
              <a:avLst/>
              <a:gdLst/>
              <a:ahLst/>
              <a:cxnLst/>
              <a:rect l="0" t="0" r="0" b="0"/>
              <a:pathLst>
                <a:path w="31586" h="242156">
                  <a:moveTo>
                    <a:pt x="0" y="0"/>
                  </a:moveTo>
                  <a:lnTo>
                    <a:pt x="2866" y="11869"/>
                  </a:lnTo>
                  <a:lnTo>
                    <a:pt x="5009" y="24278"/>
                  </a:lnTo>
                  <a:lnTo>
                    <a:pt x="6612" y="38461"/>
                  </a:lnTo>
                  <a:lnTo>
                    <a:pt x="7792" y="53996"/>
                  </a:lnTo>
                  <a:lnTo>
                    <a:pt x="8641" y="69992"/>
                  </a:lnTo>
                  <a:lnTo>
                    <a:pt x="9243" y="85879"/>
                  </a:lnTo>
                  <a:lnTo>
                    <a:pt x="9830" y="101600"/>
                  </a:lnTo>
                  <a:lnTo>
                    <a:pt x="10763" y="117435"/>
                  </a:lnTo>
                  <a:lnTo>
                    <a:pt x="12205" y="133557"/>
                  </a:lnTo>
                  <a:lnTo>
                    <a:pt x="13988" y="149840"/>
                  </a:lnTo>
                  <a:lnTo>
                    <a:pt x="15725" y="165938"/>
                  </a:lnTo>
                  <a:lnTo>
                    <a:pt x="17191" y="181644"/>
                  </a:lnTo>
                  <a:lnTo>
                    <a:pt x="18527" y="196328"/>
                  </a:lnTo>
                  <a:lnTo>
                    <a:pt x="20389" y="210307"/>
                  </a:lnTo>
                  <a:lnTo>
                    <a:pt x="24050" y="224808"/>
                  </a:lnTo>
                  <a:lnTo>
                    <a:pt x="31585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884275" y="357968"/>
              <a:ext cx="75063" cy="189514"/>
            </a:xfrm>
            <a:custGeom>
              <a:avLst/>
              <a:gdLst/>
              <a:ahLst/>
              <a:cxnLst/>
              <a:rect l="0" t="0" r="0" b="0"/>
              <a:pathLst>
                <a:path w="75063" h="189514">
                  <a:moveTo>
                    <a:pt x="64533" y="0"/>
                  </a:moveTo>
                  <a:lnTo>
                    <a:pt x="58665" y="5935"/>
                  </a:lnTo>
                  <a:lnTo>
                    <a:pt x="53101" y="12140"/>
                  </a:lnTo>
                  <a:lnTo>
                    <a:pt x="47302" y="19231"/>
                  </a:lnTo>
                  <a:lnTo>
                    <a:pt x="41221" y="26998"/>
                  </a:lnTo>
                  <a:lnTo>
                    <a:pt x="34891" y="34996"/>
                  </a:lnTo>
                  <a:lnTo>
                    <a:pt x="28367" y="42942"/>
                  </a:lnTo>
                  <a:lnTo>
                    <a:pt x="21865" y="50889"/>
                  </a:lnTo>
                  <a:lnTo>
                    <a:pt x="15730" y="59131"/>
                  </a:lnTo>
                  <a:lnTo>
                    <a:pt x="10135" y="67821"/>
                  </a:lnTo>
                  <a:lnTo>
                    <a:pt x="5397" y="76961"/>
                  </a:lnTo>
                  <a:lnTo>
                    <a:pt x="2045" y="86483"/>
                  </a:lnTo>
                  <a:lnTo>
                    <a:pt x="243" y="96295"/>
                  </a:lnTo>
                  <a:lnTo>
                    <a:pt x="0" y="106156"/>
                  </a:lnTo>
                  <a:lnTo>
                    <a:pt x="1348" y="115696"/>
                  </a:lnTo>
                  <a:lnTo>
                    <a:pt x="4144" y="124740"/>
                  </a:lnTo>
                  <a:lnTo>
                    <a:pt x="8121" y="133287"/>
                  </a:lnTo>
                  <a:lnTo>
                    <a:pt x="12997" y="141413"/>
                  </a:lnTo>
                  <a:lnTo>
                    <a:pt x="18537" y="149210"/>
                  </a:lnTo>
                  <a:lnTo>
                    <a:pt x="24712" y="156600"/>
                  </a:lnTo>
                  <a:lnTo>
                    <a:pt x="31688" y="163344"/>
                  </a:lnTo>
                  <a:lnTo>
                    <a:pt x="39478" y="169359"/>
                  </a:lnTo>
                  <a:lnTo>
                    <a:pt x="47522" y="174568"/>
                  </a:lnTo>
                  <a:lnTo>
                    <a:pt x="55552" y="179325"/>
                  </a:lnTo>
                  <a:lnTo>
                    <a:pt x="64273" y="184050"/>
                  </a:lnTo>
                  <a:lnTo>
                    <a:pt x="75062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961443" y="409223"/>
              <a:ext cx="124237" cy="190902"/>
            </a:xfrm>
            <a:custGeom>
              <a:avLst/>
              <a:gdLst/>
              <a:ahLst/>
              <a:cxnLst/>
              <a:rect l="0" t="0" r="0" b="0"/>
              <a:pathLst>
                <a:path w="124237" h="190902">
                  <a:moveTo>
                    <a:pt x="8422" y="64559"/>
                  </a:moveTo>
                  <a:lnTo>
                    <a:pt x="20090" y="64492"/>
                  </a:lnTo>
                  <a:lnTo>
                    <a:pt x="30579" y="63852"/>
                  </a:lnTo>
                  <a:lnTo>
                    <a:pt x="40871" y="62546"/>
                  </a:lnTo>
                  <a:lnTo>
                    <a:pt x="50827" y="60341"/>
                  </a:lnTo>
                  <a:lnTo>
                    <a:pt x="59874" y="56727"/>
                  </a:lnTo>
                  <a:lnTo>
                    <a:pt x="67743" y="51555"/>
                  </a:lnTo>
                  <a:lnTo>
                    <a:pt x="74002" y="44980"/>
                  </a:lnTo>
                  <a:lnTo>
                    <a:pt x="77922" y="37280"/>
                  </a:lnTo>
                  <a:lnTo>
                    <a:pt x="79321" y="28746"/>
                  </a:lnTo>
                  <a:lnTo>
                    <a:pt x="78158" y="20104"/>
                  </a:lnTo>
                  <a:lnTo>
                    <a:pt x="74268" y="12456"/>
                  </a:lnTo>
                  <a:lnTo>
                    <a:pt x="67848" y="6331"/>
                  </a:lnTo>
                  <a:lnTo>
                    <a:pt x="59659" y="2053"/>
                  </a:lnTo>
                  <a:lnTo>
                    <a:pt x="50803" y="0"/>
                  </a:lnTo>
                  <a:lnTo>
                    <a:pt x="41973" y="144"/>
                  </a:lnTo>
                  <a:lnTo>
                    <a:pt x="33610" y="2325"/>
                  </a:lnTo>
                  <a:lnTo>
                    <a:pt x="26073" y="6438"/>
                  </a:lnTo>
                  <a:lnTo>
                    <a:pt x="19458" y="12239"/>
                  </a:lnTo>
                  <a:lnTo>
                    <a:pt x="13830" y="19555"/>
                  </a:lnTo>
                  <a:lnTo>
                    <a:pt x="9332" y="28358"/>
                  </a:lnTo>
                  <a:lnTo>
                    <a:pt x="5930" y="38500"/>
                  </a:lnTo>
                  <a:lnTo>
                    <a:pt x="3455" y="49732"/>
                  </a:lnTo>
                  <a:lnTo>
                    <a:pt x="1704" y="61796"/>
                  </a:lnTo>
                  <a:lnTo>
                    <a:pt x="493" y="74461"/>
                  </a:lnTo>
                  <a:lnTo>
                    <a:pt x="0" y="87388"/>
                  </a:lnTo>
                  <a:lnTo>
                    <a:pt x="725" y="100140"/>
                  </a:lnTo>
                  <a:lnTo>
                    <a:pt x="2853" y="112489"/>
                  </a:lnTo>
                  <a:lnTo>
                    <a:pt x="6588" y="124238"/>
                  </a:lnTo>
                  <a:lnTo>
                    <a:pt x="12302" y="135136"/>
                  </a:lnTo>
                  <a:lnTo>
                    <a:pt x="20003" y="145129"/>
                  </a:lnTo>
                  <a:lnTo>
                    <a:pt x="29412" y="154163"/>
                  </a:lnTo>
                  <a:lnTo>
                    <a:pt x="40161" y="162093"/>
                  </a:lnTo>
                  <a:lnTo>
                    <a:pt x="51897" y="168944"/>
                  </a:lnTo>
                  <a:lnTo>
                    <a:pt x="64114" y="174733"/>
                  </a:lnTo>
                  <a:lnTo>
                    <a:pt x="77567" y="179952"/>
                  </a:lnTo>
                  <a:lnTo>
                    <a:pt x="95665" y="185061"/>
                  </a:lnTo>
                  <a:lnTo>
                    <a:pt x="124236" y="1909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380476" y="347440"/>
              <a:ext cx="10530" cy="252685"/>
            </a:xfrm>
            <a:custGeom>
              <a:avLst/>
              <a:gdLst/>
              <a:ahLst/>
              <a:cxnLst/>
              <a:rect l="0" t="0" r="0" b="0"/>
              <a:pathLst>
                <a:path w="10530" h="252685">
                  <a:moveTo>
                    <a:pt x="10529" y="252684"/>
                  </a:moveTo>
                  <a:lnTo>
                    <a:pt x="10529" y="240882"/>
                  </a:lnTo>
                  <a:lnTo>
                    <a:pt x="10529" y="229113"/>
                  </a:lnTo>
                  <a:lnTo>
                    <a:pt x="10529" y="216218"/>
                  </a:lnTo>
                  <a:lnTo>
                    <a:pt x="10529" y="202197"/>
                  </a:lnTo>
                  <a:lnTo>
                    <a:pt x="10529" y="187220"/>
                  </a:lnTo>
                  <a:lnTo>
                    <a:pt x="10529" y="171502"/>
                  </a:lnTo>
                  <a:lnTo>
                    <a:pt x="10529" y="155400"/>
                  </a:lnTo>
                  <a:lnTo>
                    <a:pt x="10529" y="139376"/>
                  </a:lnTo>
                  <a:lnTo>
                    <a:pt x="10524" y="123678"/>
                  </a:lnTo>
                  <a:lnTo>
                    <a:pt x="10351" y="108361"/>
                  </a:lnTo>
                  <a:lnTo>
                    <a:pt x="9703" y="93383"/>
                  </a:lnTo>
                  <a:lnTo>
                    <a:pt x="8455" y="78684"/>
                  </a:lnTo>
                  <a:lnTo>
                    <a:pt x="6794" y="64416"/>
                  </a:lnTo>
                  <a:lnTo>
                    <a:pt x="4966" y="49340"/>
                  </a:lnTo>
                  <a:lnTo>
                    <a:pt x="2812" y="2989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275192" y="305326"/>
              <a:ext cx="226413" cy="284270"/>
            </a:xfrm>
            <a:custGeom>
              <a:avLst/>
              <a:gdLst/>
              <a:ahLst/>
              <a:cxnLst/>
              <a:rect l="0" t="0" r="0" b="0"/>
              <a:pathLst>
                <a:path w="226413" h="284270">
                  <a:moveTo>
                    <a:pt x="0" y="0"/>
                  </a:moveTo>
                  <a:lnTo>
                    <a:pt x="11735" y="0"/>
                  </a:lnTo>
                  <a:lnTo>
                    <a:pt x="22864" y="0"/>
                  </a:lnTo>
                  <a:lnTo>
                    <a:pt x="34461" y="9"/>
                  </a:lnTo>
                  <a:lnTo>
                    <a:pt x="46623" y="355"/>
                  </a:lnTo>
                  <a:lnTo>
                    <a:pt x="59283" y="1651"/>
                  </a:lnTo>
                  <a:lnTo>
                    <a:pt x="72335" y="4158"/>
                  </a:lnTo>
                  <a:lnTo>
                    <a:pt x="85515" y="7809"/>
                  </a:lnTo>
                  <a:lnTo>
                    <a:pt x="98431" y="12402"/>
                  </a:lnTo>
                  <a:lnTo>
                    <a:pt x="110888" y="17714"/>
                  </a:lnTo>
                  <a:lnTo>
                    <a:pt x="122708" y="23551"/>
                  </a:lnTo>
                  <a:lnTo>
                    <a:pt x="133654" y="29760"/>
                  </a:lnTo>
                  <a:lnTo>
                    <a:pt x="143683" y="36228"/>
                  </a:lnTo>
                  <a:lnTo>
                    <a:pt x="152911" y="42874"/>
                  </a:lnTo>
                  <a:lnTo>
                    <a:pt x="161503" y="49642"/>
                  </a:lnTo>
                  <a:lnTo>
                    <a:pt x="169621" y="56497"/>
                  </a:lnTo>
                  <a:lnTo>
                    <a:pt x="177398" y="63576"/>
                  </a:lnTo>
                  <a:lnTo>
                    <a:pt x="184935" y="71168"/>
                  </a:lnTo>
                  <a:lnTo>
                    <a:pt x="192300" y="79389"/>
                  </a:lnTo>
                  <a:lnTo>
                    <a:pt x="199381" y="88200"/>
                  </a:lnTo>
                  <a:lnTo>
                    <a:pt x="205911" y="97493"/>
                  </a:lnTo>
                  <a:lnTo>
                    <a:pt x="211778" y="107162"/>
                  </a:lnTo>
                  <a:lnTo>
                    <a:pt x="216871" y="117435"/>
                  </a:lnTo>
                  <a:lnTo>
                    <a:pt x="220993" y="128849"/>
                  </a:lnTo>
                  <a:lnTo>
                    <a:pt x="224126" y="141595"/>
                  </a:lnTo>
                  <a:lnTo>
                    <a:pt x="226078" y="155239"/>
                  </a:lnTo>
                  <a:lnTo>
                    <a:pt x="226412" y="168937"/>
                  </a:lnTo>
                  <a:lnTo>
                    <a:pt x="225044" y="182180"/>
                  </a:lnTo>
                  <a:lnTo>
                    <a:pt x="222177" y="194664"/>
                  </a:lnTo>
                  <a:lnTo>
                    <a:pt x="218119" y="206122"/>
                  </a:lnTo>
                  <a:lnTo>
                    <a:pt x="213165" y="216528"/>
                  </a:lnTo>
                  <a:lnTo>
                    <a:pt x="207400" y="226024"/>
                  </a:lnTo>
                  <a:lnTo>
                    <a:pt x="200708" y="234803"/>
                  </a:lnTo>
                  <a:lnTo>
                    <a:pt x="193092" y="243041"/>
                  </a:lnTo>
                  <a:lnTo>
                    <a:pt x="184521" y="250560"/>
                  </a:lnTo>
                  <a:lnTo>
                    <a:pt x="174857" y="256859"/>
                  </a:lnTo>
                  <a:lnTo>
                    <a:pt x="164136" y="261767"/>
                  </a:lnTo>
                  <a:lnTo>
                    <a:pt x="152680" y="265572"/>
                  </a:lnTo>
                  <a:lnTo>
                    <a:pt x="140999" y="268824"/>
                  </a:lnTo>
                  <a:lnTo>
                    <a:pt x="129399" y="271899"/>
                  </a:lnTo>
                  <a:lnTo>
                    <a:pt x="117831" y="274814"/>
                  </a:lnTo>
                  <a:lnTo>
                    <a:pt x="105999" y="277325"/>
                  </a:lnTo>
                  <a:lnTo>
                    <a:pt x="93760" y="279315"/>
                  </a:lnTo>
                  <a:lnTo>
                    <a:pt x="81715" y="280807"/>
                  </a:lnTo>
                  <a:lnTo>
                    <a:pt x="69944" y="282045"/>
                  </a:lnTo>
                  <a:lnTo>
                    <a:pt x="57407" y="283137"/>
                  </a:lnTo>
                  <a:lnTo>
                    <a:pt x="42114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538404" y="442208"/>
              <a:ext cx="126343" cy="140885"/>
            </a:xfrm>
            <a:custGeom>
              <a:avLst/>
              <a:gdLst/>
              <a:ahLst/>
              <a:cxnLst/>
              <a:rect l="0" t="0" r="0" b="0"/>
              <a:pathLst>
                <a:path w="126343" h="140885">
                  <a:moveTo>
                    <a:pt x="0" y="63159"/>
                  </a:moveTo>
                  <a:lnTo>
                    <a:pt x="8801" y="60226"/>
                  </a:lnTo>
                  <a:lnTo>
                    <a:pt x="17147" y="57443"/>
                  </a:lnTo>
                  <a:lnTo>
                    <a:pt x="25842" y="54539"/>
                  </a:lnTo>
                  <a:lnTo>
                    <a:pt x="34791" y="51326"/>
                  </a:lnTo>
                  <a:lnTo>
                    <a:pt x="43637" y="47513"/>
                  </a:lnTo>
                  <a:lnTo>
                    <a:pt x="52172" y="42991"/>
                  </a:lnTo>
                  <a:lnTo>
                    <a:pt x="60187" y="37655"/>
                  </a:lnTo>
                  <a:lnTo>
                    <a:pt x="67415" y="31318"/>
                  </a:lnTo>
                  <a:lnTo>
                    <a:pt x="73748" y="23978"/>
                  </a:lnTo>
                  <a:lnTo>
                    <a:pt x="77692" y="15729"/>
                  </a:lnTo>
                  <a:lnTo>
                    <a:pt x="77307" y="7746"/>
                  </a:lnTo>
                  <a:lnTo>
                    <a:pt x="73248" y="2199"/>
                  </a:lnTo>
                  <a:lnTo>
                    <a:pt x="66744" y="0"/>
                  </a:lnTo>
                  <a:lnTo>
                    <a:pt x="58728" y="1010"/>
                  </a:lnTo>
                  <a:lnTo>
                    <a:pt x="49950" y="4508"/>
                  </a:lnTo>
                  <a:lnTo>
                    <a:pt x="41074" y="9561"/>
                  </a:lnTo>
                  <a:lnTo>
                    <a:pt x="32453" y="15506"/>
                  </a:lnTo>
                  <a:lnTo>
                    <a:pt x="24514" y="22436"/>
                  </a:lnTo>
                  <a:lnTo>
                    <a:pt x="17851" y="31055"/>
                  </a:lnTo>
                  <a:lnTo>
                    <a:pt x="12669" y="41624"/>
                  </a:lnTo>
                  <a:lnTo>
                    <a:pt x="9001" y="53656"/>
                  </a:lnTo>
                  <a:lnTo>
                    <a:pt x="6897" y="66196"/>
                  </a:lnTo>
                  <a:lnTo>
                    <a:pt x="6223" y="78627"/>
                  </a:lnTo>
                  <a:lnTo>
                    <a:pt x="6888" y="90550"/>
                  </a:lnTo>
                  <a:lnTo>
                    <a:pt x="8920" y="101623"/>
                  </a:lnTo>
                  <a:lnTo>
                    <a:pt x="12218" y="111758"/>
                  </a:lnTo>
                  <a:lnTo>
                    <a:pt x="16889" y="120732"/>
                  </a:lnTo>
                  <a:lnTo>
                    <a:pt x="23304" y="128096"/>
                  </a:lnTo>
                  <a:lnTo>
                    <a:pt x="31512" y="133752"/>
                  </a:lnTo>
                  <a:lnTo>
                    <a:pt x="41277" y="137740"/>
                  </a:lnTo>
                  <a:lnTo>
                    <a:pt x="52274" y="140058"/>
                  </a:lnTo>
                  <a:lnTo>
                    <a:pt x="64174" y="140884"/>
                  </a:lnTo>
                  <a:lnTo>
                    <a:pt x="76306" y="140655"/>
                  </a:lnTo>
                  <a:lnTo>
                    <a:pt x="88948" y="139963"/>
                  </a:lnTo>
                  <a:lnTo>
                    <a:pt x="104321" y="138751"/>
                  </a:lnTo>
                  <a:lnTo>
                    <a:pt x="126342" y="1368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677635" y="462825"/>
              <a:ext cx="92397" cy="105714"/>
            </a:xfrm>
            <a:custGeom>
              <a:avLst/>
              <a:gdLst/>
              <a:ahLst/>
              <a:cxnLst/>
              <a:rect l="0" t="0" r="0" b="0"/>
              <a:pathLst>
                <a:path w="92397" h="105714">
                  <a:moveTo>
                    <a:pt x="8168" y="53071"/>
                  </a:moveTo>
                  <a:lnTo>
                    <a:pt x="5368" y="64739"/>
                  </a:lnTo>
                  <a:lnTo>
                    <a:pt x="3867" y="75228"/>
                  </a:lnTo>
                  <a:lnTo>
                    <a:pt x="3534" y="85451"/>
                  </a:lnTo>
                  <a:lnTo>
                    <a:pt x="3241" y="92821"/>
                  </a:lnTo>
                  <a:lnTo>
                    <a:pt x="2085" y="93958"/>
                  </a:lnTo>
                  <a:lnTo>
                    <a:pt x="859" y="89967"/>
                  </a:lnTo>
                  <a:lnTo>
                    <a:pt x="57" y="82507"/>
                  </a:lnTo>
                  <a:lnTo>
                    <a:pt x="0" y="72779"/>
                  </a:lnTo>
                  <a:lnTo>
                    <a:pt x="765" y="61577"/>
                  </a:lnTo>
                  <a:lnTo>
                    <a:pt x="2426" y="49578"/>
                  </a:lnTo>
                  <a:lnTo>
                    <a:pt x="5140" y="37422"/>
                  </a:lnTo>
                  <a:lnTo>
                    <a:pt x="8894" y="25478"/>
                  </a:lnTo>
                  <a:lnTo>
                    <a:pt x="13532" y="14671"/>
                  </a:lnTo>
                  <a:lnTo>
                    <a:pt x="18863" y="6532"/>
                  </a:lnTo>
                  <a:lnTo>
                    <a:pt x="24705" y="1660"/>
                  </a:lnTo>
                  <a:lnTo>
                    <a:pt x="30916" y="0"/>
                  </a:lnTo>
                  <a:lnTo>
                    <a:pt x="37382" y="1304"/>
                  </a:lnTo>
                  <a:lnTo>
                    <a:pt x="44023" y="5104"/>
                  </a:lnTo>
                  <a:lnTo>
                    <a:pt x="50618" y="10853"/>
                  </a:lnTo>
                  <a:lnTo>
                    <a:pt x="56818" y="18050"/>
                  </a:lnTo>
                  <a:lnTo>
                    <a:pt x="62470" y="26284"/>
                  </a:lnTo>
                  <a:lnTo>
                    <a:pt x="67588" y="35248"/>
                  </a:lnTo>
                  <a:lnTo>
                    <a:pt x="72259" y="44715"/>
                  </a:lnTo>
                  <a:lnTo>
                    <a:pt x="76583" y="54519"/>
                  </a:lnTo>
                  <a:lnTo>
                    <a:pt x="80502" y="64285"/>
                  </a:lnTo>
                  <a:lnTo>
                    <a:pt x="84179" y="74485"/>
                  </a:lnTo>
                  <a:lnTo>
                    <a:pt x="87941" y="87130"/>
                  </a:lnTo>
                  <a:lnTo>
                    <a:pt x="92396" y="1057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807596" y="452725"/>
              <a:ext cx="110720" cy="131236"/>
            </a:xfrm>
            <a:custGeom>
              <a:avLst/>
              <a:gdLst/>
              <a:ahLst/>
              <a:cxnLst/>
              <a:rect l="0" t="0" r="0" b="0"/>
              <a:pathLst>
                <a:path w="110720" h="131236">
                  <a:moveTo>
                    <a:pt x="78249" y="0"/>
                  </a:moveTo>
                  <a:lnTo>
                    <a:pt x="66581" y="134"/>
                  </a:lnTo>
                  <a:lnTo>
                    <a:pt x="56092" y="1414"/>
                  </a:lnTo>
                  <a:lnTo>
                    <a:pt x="45799" y="4017"/>
                  </a:lnTo>
                  <a:lnTo>
                    <a:pt x="35843" y="8082"/>
                  </a:lnTo>
                  <a:lnTo>
                    <a:pt x="26796" y="14011"/>
                  </a:lnTo>
                  <a:lnTo>
                    <a:pt x="18917" y="21851"/>
                  </a:lnTo>
                  <a:lnTo>
                    <a:pt x="12313" y="31349"/>
                  </a:lnTo>
                  <a:lnTo>
                    <a:pt x="7096" y="42156"/>
                  </a:lnTo>
                  <a:lnTo>
                    <a:pt x="3191" y="53930"/>
                  </a:lnTo>
                  <a:lnTo>
                    <a:pt x="704" y="66069"/>
                  </a:lnTo>
                  <a:lnTo>
                    <a:pt x="0" y="77750"/>
                  </a:lnTo>
                  <a:lnTo>
                    <a:pt x="1122" y="88558"/>
                  </a:lnTo>
                  <a:lnTo>
                    <a:pt x="3993" y="98287"/>
                  </a:lnTo>
                  <a:lnTo>
                    <a:pt x="8586" y="106757"/>
                  </a:lnTo>
                  <a:lnTo>
                    <a:pt x="14716" y="114006"/>
                  </a:lnTo>
                  <a:lnTo>
                    <a:pt x="22254" y="120062"/>
                  </a:lnTo>
                  <a:lnTo>
                    <a:pt x="31210" y="124848"/>
                  </a:lnTo>
                  <a:lnTo>
                    <a:pt x="41444" y="128434"/>
                  </a:lnTo>
                  <a:lnTo>
                    <a:pt x="52399" y="130692"/>
                  </a:lnTo>
                  <a:lnTo>
                    <a:pt x="63212" y="131235"/>
                  </a:lnTo>
                  <a:lnTo>
                    <a:pt x="73402" y="130002"/>
                  </a:lnTo>
                  <a:lnTo>
                    <a:pt x="82699" y="127055"/>
                  </a:lnTo>
                  <a:lnTo>
                    <a:pt x="90872" y="122411"/>
                  </a:lnTo>
                  <a:lnTo>
                    <a:pt x="97913" y="116246"/>
                  </a:lnTo>
                  <a:lnTo>
                    <a:pt x="103659" y="108684"/>
                  </a:lnTo>
                  <a:lnTo>
                    <a:pt x="107703" y="99713"/>
                  </a:lnTo>
                  <a:lnTo>
                    <a:pt x="109983" y="89463"/>
                  </a:lnTo>
                  <a:lnTo>
                    <a:pt x="110719" y="78328"/>
                  </a:lnTo>
                  <a:lnTo>
                    <a:pt x="110233" y="66862"/>
                  </a:lnTo>
                  <a:lnTo>
                    <a:pt x="108823" y="55426"/>
                  </a:lnTo>
                  <a:lnTo>
                    <a:pt x="106251" y="44646"/>
                  </a:lnTo>
                  <a:lnTo>
                    <a:pt x="101790" y="35473"/>
                  </a:lnTo>
                  <a:lnTo>
                    <a:pt x="95214" y="28276"/>
                  </a:lnTo>
                  <a:lnTo>
                    <a:pt x="87337" y="23107"/>
                  </a:lnTo>
                  <a:lnTo>
                    <a:pt x="78988" y="19566"/>
                  </a:lnTo>
                  <a:lnTo>
                    <a:pt x="69433" y="18464"/>
                  </a:lnTo>
                  <a:lnTo>
                    <a:pt x="57192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970073" y="482277"/>
              <a:ext cx="200042" cy="128376"/>
            </a:xfrm>
            <a:custGeom>
              <a:avLst/>
              <a:gdLst/>
              <a:ahLst/>
              <a:cxnLst/>
              <a:rect l="0" t="0" r="0" b="0"/>
              <a:pathLst>
                <a:path w="200042" h="128376">
                  <a:moveTo>
                    <a:pt x="0" y="33619"/>
                  </a:moveTo>
                  <a:lnTo>
                    <a:pt x="2933" y="42420"/>
                  </a:lnTo>
                  <a:lnTo>
                    <a:pt x="5715" y="50767"/>
                  </a:lnTo>
                  <a:lnTo>
                    <a:pt x="8598" y="59380"/>
                  </a:lnTo>
                  <a:lnTo>
                    <a:pt x="11033" y="65300"/>
                  </a:lnTo>
                  <a:lnTo>
                    <a:pt x="12582" y="64760"/>
                  </a:lnTo>
                  <a:lnTo>
                    <a:pt x="13955" y="58856"/>
                  </a:lnTo>
                  <a:lnTo>
                    <a:pt x="15770" y="49694"/>
                  </a:lnTo>
                  <a:lnTo>
                    <a:pt x="18459" y="39389"/>
                  </a:lnTo>
                  <a:lnTo>
                    <a:pt x="22136" y="29177"/>
                  </a:lnTo>
                  <a:lnTo>
                    <a:pt x="26862" y="20181"/>
                  </a:lnTo>
                  <a:lnTo>
                    <a:pt x="32767" y="13712"/>
                  </a:lnTo>
                  <a:lnTo>
                    <a:pt x="39799" y="10217"/>
                  </a:lnTo>
                  <a:lnTo>
                    <a:pt x="47448" y="9612"/>
                  </a:lnTo>
                  <a:lnTo>
                    <a:pt x="54886" y="11688"/>
                  </a:lnTo>
                  <a:lnTo>
                    <a:pt x="61660" y="16037"/>
                  </a:lnTo>
                  <a:lnTo>
                    <a:pt x="67679" y="22170"/>
                  </a:lnTo>
                  <a:lnTo>
                    <a:pt x="73030" y="29630"/>
                  </a:lnTo>
                  <a:lnTo>
                    <a:pt x="77842" y="37969"/>
                  </a:lnTo>
                  <a:lnTo>
                    <a:pt x="81939" y="44227"/>
                  </a:lnTo>
                  <a:lnTo>
                    <a:pt x="85308" y="45087"/>
                  </a:lnTo>
                  <a:lnTo>
                    <a:pt x="88687" y="41772"/>
                  </a:lnTo>
                  <a:lnTo>
                    <a:pt x="92597" y="35808"/>
                  </a:lnTo>
                  <a:lnTo>
                    <a:pt x="97184" y="28192"/>
                  </a:lnTo>
                  <a:lnTo>
                    <a:pt x="102406" y="19561"/>
                  </a:lnTo>
                  <a:lnTo>
                    <a:pt x="108307" y="11113"/>
                  </a:lnTo>
                  <a:lnTo>
                    <a:pt x="115069" y="4621"/>
                  </a:lnTo>
                  <a:lnTo>
                    <a:pt x="122712" y="885"/>
                  </a:lnTo>
                  <a:lnTo>
                    <a:pt x="130956" y="0"/>
                  </a:lnTo>
                  <a:lnTo>
                    <a:pt x="139332" y="1830"/>
                  </a:lnTo>
                  <a:lnTo>
                    <a:pt x="147553" y="5985"/>
                  </a:lnTo>
                  <a:lnTo>
                    <a:pt x="155360" y="11974"/>
                  </a:lnTo>
                  <a:lnTo>
                    <a:pt x="162449" y="19331"/>
                  </a:lnTo>
                  <a:lnTo>
                    <a:pt x="168734" y="27677"/>
                  </a:lnTo>
                  <a:lnTo>
                    <a:pt x="174293" y="36886"/>
                  </a:lnTo>
                  <a:lnTo>
                    <a:pt x="179269" y="47050"/>
                  </a:lnTo>
                  <a:lnTo>
                    <a:pt x="183800" y="58138"/>
                  </a:lnTo>
                  <a:lnTo>
                    <a:pt x="187859" y="69789"/>
                  </a:lnTo>
                  <a:lnTo>
                    <a:pt x="191647" y="82734"/>
                  </a:lnTo>
                  <a:lnTo>
                    <a:pt x="195499" y="100345"/>
                  </a:lnTo>
                  <a:lnTo>
                    <a:pt x="200041" y="1283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8222757" y="515896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66" y="11802"/>
                  </a:lnTo>
                  <a:lnTo>
                    <a:pt x="707" y="23571"/>
                  </a:lnTo>
                  <a:lnTo>
                    <a:pt x="1999" y="36448"/>
                  </a:lnTo>
                  <a:lnTo>
                    <a:pt x="3695" y="49859"/>
                  </a:lnTo>
                  <a:lnTo>
                    <a:pt x="5544" y="63927"/>
                  </a:lnTo>
                  <a:lnTo>
                    <a:pt x="7712" y="81008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8212228" y="421139"/>
              <a:ext cx="21058" cy="21058"/>
            </a:xfrm>
            <a:custGeom>
              <a:avLst/>
              <a:gdLst/>
              <a:ahLst/>
              <a:cxnLst/>
              <a:rect l="0" t="0" r="0" b="0"/>
              <a:pathLst>
                <a:path w="21058" h="21058">
                  <a:moveTo>
                    <a:pt x="0" y="0"/>
                  </a:moveTo>
                  <a:lnTo>
                    <a:pt x="6239" y="6240"/>
                  </a:lnTo>
                  <a:lnTo>
                    <a:pt x="11178" y="11179"/>
                  </a:lnTo>
                  <a:lnTo>
                    <a:pt x="21057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292620" y="465866"/>
              <a:ext cx="119650" cy="134259"/>
            </a:xfrm>
            <a:custGeom>
              <a:avLst/>
              <a:gdLst/>
              <a:ahLst/>
              <a:cxnLst/>
              <a:rect l="0" t="0" r="0" b="0"/>
              <a:pathLst>
                <a:path w="119650" h="134259">
                  <a:moveTo>
                    <a:pt x="3836" y="71087"/>
                  </a:moveTo>
                  <a:lnTo>
                    <a:pt x="6499" y="79074"/>
                  </a:lnTo>
                  <a:lnTo>
                    <a:pt x="7001" y="80584"/>
                  </a:lnTo>
                  <a:lnTo>
                    <a:pt x="5975" y="77503"/>
                  </a:lnTo>
                  <a:lnTo>
                    <a:pt x="4090" y="71825"/>
                  </a:lnTo>
                  <a:lnTo>
                    <a:pt x="2004" y="64528"/>
                  </a:lnTo>
                  <a:lnTo>
                    <a:pt x="514" y="56166"/>
                  </a:lnTo>
                  <a:lnTo>
                    <a:pt x="0" y="47096"/>
                  </a:lnTo>
                  <a:lnTo>
                    <a:pt x="638" y="37714"/>
                  </a:lnTo>
                  <a:lnTo>
                    <a:pt x="2588" y="28486"/>
                  </a:lnTo>
                  <a:lnTo>
                    <a:pt x="5793" y="19661"/>
                  </a:lnTo>
                  <a:lnTo>
                    <a:pt x="10216" y="11768"/>
                  </a:lnTo>
                  <a:lnTo>
                    <a:pt x="15925" y="5675"/>
                  </a:lnTo>
                  <a:lnTo>
                    <a:pt x="22832" y="1702"/>
                  </a:lnTo>
                  <a:lnTo>
                    <a:pt x="30569" y="0"/>
                  </a:lnTo>
                  <a:lnTo>
                    <a:pt x="38600" y="820"/>
                  </a:lnTo>
                  <a:lnTo>
                    <a:pt x="46590" y="4034"/>
                  </a:lnTo>
                  <a:lnTo>
                    <a:pt x="54412" y="9088"/>
                  </a:lnTo>
                  <a:lnTo>
                    <a:pt x="62043" y="15219"/>
                  </a:lnTo>
                  <a:lnTo>
                    <a:pt x="69505" y="21893"/>
                  </a:lnTo>
                  <a:lnTo>
                    <a:pt x="76669" y="28979"/>
                  </a:lnTo>
                  <a:lnTo>
                    <a:pt x="83260" y="36640"/>
                  </a:lnTo>
                  <a:lnTo>
                    <a:pt x="89176" y="44940"/>
                  </a:lnTo>
                  <a:lnTo>
                    <a:pt x="94475" y="53819"/>
                  </a:lnTo>
                  <a:lnTo>
                    <a:pt x="99267" y="63165"/>
                  </a:lnTo>
                  <a:lnTo>
                    <a:pt x="103673" y="72860"/>
                  </a:lnTo>
                  <a:lnTo>
                    <a:pt x="107646" y="82736"/>
                  </a:lnTo>
                  <a:lnTo>
                    <a:pt x="111366" y="93759"/>
                  </a:lnTo>
                  <a:lnTo>
                    <a:pt x="115162" y="109130"/>
                  </a:lnTo>
                  <a:lnTo>
                    <a:pt x="119649" y="1342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8438651" y="478180"/>
              <a:ext cx="173661" cy="125749"/>
            </a:xfrm>
            <a:custGeom>
              <a:avLst/>
              <a:gdLst/>
              <a:ahLst/>
              <a:cxnLst/>
              <a:rect l="0" t="0" r="0" b="0"/>
              <a:pathLst>
                <a:path w="173661" h="125749">
                  <a:moveTo>
                    <a:pt x="47318" y="90358"/>
                  </a:moveTo>
                  <a:lnTo>
                    <a:pt x="55986" y="87291"/>
                  </a:lnTo>
                  <a:lnTo>
                    <a:pt x="63052" y="83228"/>
                  </a:lnTo>
                  <a:lnTo>
                    <a:pt x="69149" y="77735"/>
                  </a:lnTo>
                  <a:lnTo>
                    <a:pt x="74204" y="70975"/>
                  </a:lnTo>
                  <a:lnTo>
                    <a:pt x="77769" y="63178"/>
                  </a:lnTo>
                  <a:lnTo>
                    <a:pt x="79718" y="54581"/>
                  </a:lnTo>
                  <a:lnTo>
                    <a:pt x="80060" y="45395"/>
                  </a:lnTo>
                  <a:lnTo>
                    <a:pt x="78779" y="35790"/>
                  </a:lnTo>
                  <a:lnTo>
                    <a:pt x="76024" y="25908"/>
                  </a:lnTo>
                  <a:lnTo>
                    <a:pt x="71906" y="16497"/>
                  </a:lnTo>
                  <a:lnTo>
                    <a:pt x="66401" y="8849"/>
                  </a:lnTo>
                  <a:lnTo>
                    <a:pt x="59631" y="3531"/>
                  </a:lnTo>
                  <a:lnTo>
                    <a:pt x="51985" y="607"/>
                  </a:lnTo>
                  <a:lnTo>
                    <a:pt x="44016" y="0"/>
                  </a:lnTo>
                  <a:lnTo>
                    <a:pt x="36070" y="1411"/>
                  </a:lnTo>
                  <a:lnTo>
                    <a:pt x="28450" y="4593"/>
                  </a:lnTo>
                  <a:lnTo>
                    <a:pt x="21485" y="9453"/>
                  </a:lnTo>
                  <a:lnTo>
                    <a:pt x="15289" y="15792"/>
                  </a:lnTo>
                  <a:lnTo>
                    <a:pt x="9960" y="23485"/>
                  </a:lnTo>
                  <a:lnTo>
                    <a:pt x="5670" y="32550"/>
                  </a:lnTo>
                  <a:lnTo>
                    <a:pt x="2422" y="42866"/>
                  </a:lnTo>
                  <a:lnTo>
                    <a:pt x="390" y="54047"/>
                  </a:lnTo>
                  <a:lnTo>
                    <a:pt x="0" y="65544"/>
                  </a:lnTo>
                  <a:lnTo>
                    <a:pt x="1332" y="77012"/>
                  </a:lnTo>
                  <a:lnTo>
                    <a:pt x="4175" y="88151"/>
                  </a:lnTo>
                  <a:lnTo>
                    <a:pt x="8216" y="98631"/>
                  </a:lnTo>
                  <a:lnTo>
                    <a:pt x="13159" y="108327"/>
                  </a:lnTo>
                  <a:lnTo>
                    <a:pt x="18916" y="116651"/>
                  </a:lnTo>
                  <a:lnTo>
                    <a:pt x="25604" y="122507"/>
                  </a:lnTo>
                  <a:lnTo>
                    <a:pt x="33203" y="125511"/>
                  </a:lnTo>
                  <a:lnTo>
                    <a:pt x="41253" y="125748"/>
                  </a:lnTo>
                  <a:lnTo>
                    <a:pt x="48971" y="123407"/>
                  </a:lnTo>
                  <a:lnTo>
                    <a:pt x="55932" y="118866"/>
                  </a:lnTo>
                  <a:lnTo>
                    <a:pt x="61909" y="112431"/>
                  </a:lnTo>
                  <a:lnTo>
                    <a:pt x="66701" y="104234"/>
                  </a:lnTo>
                  <a:lnTo>
                    <a:pt x="70323" y="94510"/>
                  </a:lnTo>
                  <a:lnTo>
                    <a:pt x="72789" y="83731"/>
                  </a:lnTo>
                  <a:lnTo>
                    <a:pt x="74012" y="72505"/>
                  </a:lnTo>
                  <a:lnTo>
                    <a:pt x="74059" y="61285"/>
                  </a:lnTo>
                  <a:lnTo>
                    <a:pt x="73103" y="52661"/>
                  </a:lnTo>
                  <a:lnTo>
                    <a:pt x="72019" y="49646"/>
                  </a:lnTo>
                  <a:lnTo>
                    <a:pt x="72161" y="51063"/>
                  </a:lnTo>
                  <a:lnTo>
                    <a:pt x="73895" y="55111"/>
                  </a:lnTo>
                  <a:lnTo>
                    <a:pt x="77054" y="60744"/>
                  </a:lnTo>
                  <a:lnTo>
                    <a:pt x="81336" y="67593"/>
                  </a:lnTo>
                  <a:lnTo>
                    <a:pt x="86455" y="75426"/>
                  </a:lnTo>
                  <a:lnTo>
                    <a:pt x="92339" y="83864"/>
                  </a:lnTo>
                  <a:lnTo>
                    <a:pt x="99116" y="92402"/>
                  </a:lnTo>
                  <a:lnTo>
                    <a:pt x="106784" y="100738"/>
                  </a:lnTo>
                  <a:lnTo>
                    <a:pt x="115222" y="108290"/>
                  </a:lnTo>
                  <a:lnTo>
                    <a:pt x="124263" y="114147"/>
                  </a:lnTo>
                  <a:lnTo>
                    <a:pt x="133740" y="117974"/>
                  </a:lnTo>
                  <a:lnTo>
                    <a:pt x="143072" y="120085"/>
                  </a:lnTo>
                  <a:lnTo>
                    <a:pt x="152180" y="121372"/>
                  </a:lnTo>
                  <a:lnTo>
                    <a:pt x="161864" y="121945"/>
                  </a:lnTo>
                  <a:lnTo>
                    <a:pt x="173660" y="1219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8586646" y="273740"/>
              <a:ext cx="46723" cy="347442"/>
            </a:xfrm>
            <a:custGeom>
              <a:avLst/>
              <a:gdLst/>
              <a:ahLst/>
              <a:cxnLst/>
              <a:rect l="0" t="0" r="0" b="0"/>
              <a:pathLst>
                <a:path w="46723" h="347442">
                  <a:moveTo>
                    <a:pt x="4607" y="0"/>
                  </a:moveTo>
                  <a:lnTo>
                    <a:pt x="1808" y="8936"/>
                  </a:lnTo>
                  <a:lnTo>
                    <a:pt x="306" y="18563"/>
                  </a:lnTo>
                  <a:lnTo>
                    <a:pt x="0" y="29859"/>
                  </a:lnTo>
                  <a:lnTo>
                    <a:pt x="679" y="42873"/>
                  </a:lnTo>
                  <a:lnTo>
                    <a:pt x="2146" y="57649"/>
                  </a:lnTo>
                  <a:lnTo>
                    <a:pt x="4211" y="74027"/>
                  </a:lnTo>
                  <a:lnTo>
                    <a:pt x="6548" y="91714"/>
                  </a:lnTo>
                  <a:lnTo>
                    <a:pt x="8722" y="110398"/>
                  </a:lnTo>
                  <a:lnTo>
                    <a:pt x="10516" y="129798"/>
                  </a:lnTo>
                  <a:lnTo>
                    <a:pt x="12055" y="149210"/>
                  </a:lnTo>
                  <a:lnTo>
                    <a:pt x="13704" y="167556"/>
                  </a:lnTo>
                  <a:lnTo>
                    <a:pt x="15663" y="184344"/>
                  </a:lnTo>
                  <a:lnTo>
                    <a:pt x="17810" y="199921"/>
                  </a:lnTo>
                  <a:lnTo>
                    <a:pt x="19799" y="215150"/>
                  </a:lnTo>
                  <a:lnTo>
                    <a:pt x="21440" y="230584"/>
                  </a:lnTo>
                  <a:lnTo>
                    <a:pt x="22863" y="246259"/>
                  </a:lnTo>
                  <a:lnTo>
                    <a:pt x="24426" y="261877"/>
                  </a:lnTo>
                  <a:lnTo>
                    <a:pt x="26327" y="277229"/>
                  </a:lnTo>
                  <a:lnTo>
                    <a:pt x="28644" y="291858"/>
                  </a:lnTo>
                  <a:lnTo>
                    <a:pt x="31734" y="306530"/>
                  </a:lnTo>
                  <a:lnTo>
                    <a:pt x="36989" y="323651"/>
                  </a:lnTo>
                  <a:lnTo>
                    <a:pt x="46722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8485969" y="389554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0"/>
                  </a:moveTo>
                  <a:lnTo>
                    <a:pt x="222825" y="2934"/>
                  </a:lnTo>
                  <a:lnTo>
                    <a:pt x="214479" y="5716"/>
                  </a:lnTo>
                  <a:lnTo>
                    <a:pt x="205776" y="8615"/>
                  </a:lnTo>
                  <a:lnTo>
                    <a:pt x="196483" y="11656"/>
                  </a:lnTo>
                  <a:lnTo>
                    <a:pt x="186339" y="14821"/>
                  </a:lnTo>
                  <a:lnTo>
                    <a:pt x="175293" y="18080"/>
                  </a:lnTo>
                  <a:lnTo>
                    <a:pt x="163454" y="21245"/>
                  </a:lnTo>
                  <a:lnTo>
                    <a:pt x="150983" y="23988"/>
                  </a:lnTo>
                  <a:lnTo>
                    <a:pt x="138041" y="26168"/>
                  </a:lnTo>
                  <a:lnTo>
                    <a:pt x="124758" y="27970"/>
                  </a:lnTo>
                  <a:lnTo>
                    <a:pt x="111235" y="29795"/>
                  </a:lnTo>
                  <a:lnTo>
                    <a:pt x="97548" y="31872"/>
                  </a:lnTo>
                  <a:lnTo>
                    <a:pt x="83747" y="34099"/>
                  </a:lnTo>
                  <a:lnTo>
                    <a:pt x="69868" y="36141"/>
                  </a:lnTo>
                  <a:lnTo>
                    <a:pt x="55955" y="37812"/>
                  </a:lnTo>
                  <a:lnTo>
                    <a:pt x="42631" y="39089"/>
                  </a:lnTo>
                  <a:lnTo>
                    <a:pt x="29787" y="40159"/>
                  </a:lnTo>
                  <a:lnTo>
                    <a:pt x="16295" y="4111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8682208" y="486386"/>
              <a:ext cx="110053" cy="143507"/>
            </a:xfrm>
            <a:custGeom>
              <a:avLst/>
              <a:gdLst/>
              <a:ahLst/>
              <a:cxnLst/>
              <a:rect l="0" t="0" r="0" b="0"/>
              <a:pathLst>
                <a:path w="110053" h="143507">
                  <a:moveTo>
                    <a:pt x="77502" y="18981"/>
                  </a:moveTo>
                  <a:lnTo>
                    <a:pt x="74300" y="10448"/>
                  </a:lnTo>
                  <a:lnTo>
                    <a:pt x="68957" y="4662"/>
                  </a:lnTo>
                  <a:lnTo>
                    <a:pt x="60885" y="1163"/>
                  </a:lnTo>
                  <a:lnTo>
                    <a:pt x="50924" y="0"/>
                  </a:lnTo>
                  <a:lnTo>
                    <a:pt x="40438" y="1716"/>
                  </a:lnTo>
                  <a:lnTo>
                    <a:pt x="30277" y="6349"/>
                  </a:lnTo>
                  <a:lnTo>
                    <a:pt x="21066" y="13507"/>
                  </a:lnTo>
                  <a:lnTo>
                    <a:pt x="13432" y="22651"/>
                  </a:lnTo>
                  <a:lnTo>
                    <a:pt x="7540" y="33269"/>
                  </a:lnTo>
                  <a:lnTo>
                    <a:pt x="3369" y="44783"/>
                  </a:lnTo>
                  <a:lnTo>
                    <a:pt x="915" y="56568"/>
                  </a:lnTo>
                  <a:lnTo>
                    <a:pt x="0" y="68260"/>
                  </a:lnTo>
                  <a:lnTo>
                    <a:pt x="500" y="79565"/>
                  </a:lnTo>
                  <a:lnTo>
                    <a:pt x="2420" y="90164"/>
                  </a:lnTo>
                  <a:lnTo>
                    <a:pt x="5639" y="99962"/>
                  </a:lnTo>
                  <a:lnTo>
                    <a:pt x="10087" y="109034"/>
                  </a:lnTo>
                  <a:lnTo>
                    <a:pt x="15819" y="117522"/>
                  </a:lnTo>
                  <a:lnTo>
                    <a:pt x="22752" y="125557"/>
                  </a:lnTo>
                  <a:lnTo>
                    <a:pt x="30678" y="132769"/>
                  </a:lnTo>
                  <a:lnTo>
                    <a:pt x="39368" y="138329"/>
                  </a:lnTo>
                  <a:lnTo>
                    <a:pt x="48614" y="141914"/>
                  </a:lnTo>
                  <a:lnTo>
                    <a:pt x="58093" y="143506"/>
                  </a:lnTo>
                  <a:lnTo>
                    <a:pt x="67377" y="143138"/>
                  </a:lnTo>
                  <a:lnTo>
                    <a:pt x="76243" y="141032"/>
                  </a:lnTo>
                  <a:lnTo>
                    <a:pt x="84502" y="137365"/>
                  </a:lnTo>
                  <a:lnTo>
                    <a:pt x="91903" y="132171"/>
                  </a:lnTo>
                  <a:lnTo>
                    <a:pt x="98390" y="125608"/>
                  </a:lnTo>
                  <a:lnTo>
                    <a:pt x="103747" y="117934"/>
                  </a:lnTo>
                  <a:lnTo>
                    <a:pt x="107522" y="109413"/>
                  </a:lnTo>
                  <a:lnTo>
                    <a:pt x="109613" y="100276"/>
                  </a:lnTo>
                  <a:lnTo>
                    <a:pt x="110052" y="90700"/>
                  </a:lnTo>
                  <a:lnTo>
                    <a:pt x="108834" y="80820"/>
                  </a:lnTo>
                  <a:lnTo>
                    <a:pt x="106132" y="70748"/>
                  </a:lnTo>
                  <a:lnTo>
                    <a:pt x="102340" y="61199"/>
                  </a:lnTo>
                  <a:lnTo>
                    <a:pt x="97511" y="52656"/>
                  </a:lnTo>
                  <a:lnTo>
                    <a:pt x="90108" y="45490"/>
                  </a:lnTo>
                  <a:lnTo>
                    <a:pt x="77502" y="400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827179" y="473441"/>
              <a:ext cx="90459" cy="150542"/>
            </a:xfrm>
            <a:custGeom>
              <a:avLst/>
              <a:gdLst/>
              <a:ahLst/>
              <a:cxnLst/>
              <a:rect l="0" t="0" r="0" b="0"/>
              <a:pathLst>
                <a:path w="90459" h="150542">
                  <a:moveTo>
                    <a:pt x="6230" y="84569"/>
                  </a:moveTo>
                  <a:lnTo>
                    <a:pt x="9164" y="93370"/>
                  </a:lnTo>
                  <a:lnTo>
                    <a:pt x="11946" y="101717"/>
                  </a:lnTo>
                  <a:lnTo>
                    <a:pt x="14845" y="110416"/>
                  </a:lnTo>
                  <a:lnTo>
                    <a:pt x="17886" y="119537"/>
                  </a:lnTo>
                  <a:lnTo>
                    <a:pt x="21052" y="129032"/>
                  </a:lnTo>
                  <a:lnTo>
                    <a:pt x="24278" y="138774"/>
                  </a:lnTo>
                  <a:lnTo>
                    <a:pt x="26200" y="146927"/>
                  </a:lnTo>
                  <a:lnTo>
                    <a:pt x="25489" y="150541"/>
                  </a:lnTo>
                  <a:lnTo>
                    <a:pt x="23207" y="149180"/>
                  </a:lnTo>
                  <a:lnTo>
                    <a:pt x="20195" y="143867"/>
                  </a:lnTo>
                  <a:lnTo>
                    <a:pt x="16860" y="135736"/>
                  </a:lnTo>
                  <a:lnTo>
                    <a:pt x="13389" y="125671"/>
                  </a:lnTo>
                  <a:lnTo>
                    <a:pt x="9875" y="114297"/>
                  </a:lnTo>
                  <a:lnTo>
                    <a:pt x="6512" y="102042"/>
                  </a:lnTo>
                  <a:lnTo>
                    <a:pt x="3624" y="89195"/>
                  </a:lnTo>
                  <a:lnTo>
                    <a:pt x="1355" y="75958"/>
                  </a:lnTo>
                  <a:lnTo>
                    <a:pt x="0" y="62624"/>
                  </a:lnTo>
                  <a:lnTo>
                    <a:pt x="72" y="49589"/>
                  </a:lnTo>
                  <a:lnTo>
                    <a:pt x="1726" y="37055"/>
                  </a:lnTo>
                  <a:lnTo>
                    <a:pt x="5125" y="25519"/>
                  </a:lnTo>
                  <a:lnTo>
                    <a:pt x="10606" y="15827"/>
                  </a:lnTo>
                  <a:lnTo>
                    <a:pt x="18141" y="8284"/>
                  </a:lnTo>
                  <a:lnTo>
                    <a:pt x="27268" y="3034"/>
                  </a:lnTo>
                  <a:lnTo>
                    <a:pt x="37294" y="318"/>
                  </a:lnTo>
                  <a:lnTo>
                    <a:pt x="47723" y="0"/>
                  </a:lnTo>
                  <a:lnTo>
                    <a:pt x="57843" y="1373"/>
                  </a:lnTo>
                  <a:lnTo>
                    <a:pt x="67639" y="3481"/>
                  </a:lnTo>
                  <a:lnTo>
                    <a:pt x="77964" y="6504"/>
                  </a:lnTo>
                  <a:lnTo>
                    <a:pt x="90458" y="108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8944097" y="485625"/>
              <a:ext cx="99883" cy="198728"/>
            </a:xfrm>
            <a:custGeom>
              <a:avLst/>
              <a:gdLst/>
              <a:ahLst/>
              <a:cxnLst/>
              <a:rect l="0" t="0" r="0" b="0"/>
              <a:pathLst>
                <a:path w="99883" h="198728">
                  <a:moveTo>
                    <a:pt x="99882" y="19742"/>
                  </a:moveTo>
                  <a:lnTo>
                    <a:pt x="96747" y="11209"/>
                  </a:lnTo>
                  <a:lnTo>
                    <a:pt x="92045" y="5423"/>
                  </a:lnTo>
                  <a:lnTo>
                    <a:pt x="85259" y="1911"/>
                  </a:lnTo>
                  <a:lnTo>
                    <a:pt x="76812" y="229"/>
                  </a:lnTo>
                  <a:lnTo>
                    <a:pt x="67347" y="0"/>
                  </a:lnTo>
                  <a:lnTo>
                    <a:pt x="57337" y="878"/>
                  </a:lnTo>
                  <a:lnTo>
                    <a:pt x="47054" y="2732"/>
                  </a:lnTo>
                  <a:lnTo>
                    <a:pt x="36637" y="5634"/>
                  </a:lnTo>
                  <a:lnTo>
                    <a:pt x="26176" y="9548"/>
                  </a:lnTo>
                  <a:lnTo>
                    <a:pt x="16359" y="14477"/>
                  </a:lnTo>
                  <a:lnTo>
                    <a:pt x="8432" y="20542"/>
                  </a:lnTo>
                  <a:lnTo>
                    <a:pt x="2927" y="27690"/>
                  </a:lnTo>
                  <a:lnTo>
                    <a:pt x="45" y="35422"/>
                  </a:lnTo>
                  <a:lnTo>
                    <a:pt x="0" y="42918"/>
                  </a:lnTo>
                  <a:lnTo>
                    <a:pt x="2605" y="49728"/>
                  </a:lnTo>
                  <a:lnTo>
                    <a:pt x="7573" y="55603"/>
                  </a:lnTo>
                  <a:lnTo>
                    <a:pt x="14703" y="60324"/>
                  </a:lnTo>
                  <a:lnTo>
                    <a:pt x="23671" y="63909"/>
                  </a:lnTo>
                  <a:lnTo>
                    <a:pt x="33924" y="66690"/>
                  </a:lnTo>
                  <a:lnTo>
                    <a:pt x="44789" y="69187"/>
                  </a:lnTo>
                  <a:lnTo>
                    <a:pt x="55818" y="71742"/>
                  </a:lnTo>
                  <a:lnTo>
                    <a:pt x="66323" y="74971"/>
                  </a:lnTo>
                  <a:lnTo>
                    <a:pt x="75312" y="79817"/>
                  </a:lnTo>
                  <a:lnTo>
                    <a:pt x="82385" y="86637"/>
                  </a:lnTo>
                  <a:lnTo>
                    <a:pt x="87489" y="95135"/>
                  </a:lnTo>
                  <a:lnTo>
                    <a:pt x="90638" y="104666"/>
                  </a:lnTo>
                  <a:lnTo>
                    <a:pt x="92051" y="114735"/>
                  </a:lnTo>
                  <a:lnTo>
                    <a:pt x="91901" y="124898"/>
                  </a:lnTo>
                  <a:lnTo>
                    <a:pt x="90223" y="134707"/>
                  </a:lnTo>
                  <a:lnTo>
                    <a:pt x="87175" y="143962"/>
                  </a:lnTo>
                  <a:lnTo>
                    <a:pt x="83013" y="152666"/>
                  </a:lnTo>
                  <a:lnTo>
                    <a:pt x="78005" y="160905"/>
                  </a:lnTo>
                  <a:lnTo>
                    <a:pt x="72384" y="168777"/>
                  </a:lnTo>
                  <a:lnTo>
                    <a:pt x="66440" y="176074"/>
                  </a:lnTo>
                  <a:lnTo>
                    <a:pt x="59842" y="183001"/>
                  </a:lnTo>
                  <a:lnTo>
                    <a:pt x="50897" y="190167"/>
                  </a:lnTo>
                  <a:lnTo>
                    <a:pt x="36711" y="1987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9" name="Freeform 68"/>
          <p:cNvSpPr/>
          <p:nvPr/>
        </p:nvSpPr>
        <p:spPr>
          <a:xfrm>
            <a:off x="157927" y="643652"/>
            <a:ext cx="8854468" cy="130275"/>
          </a:xfrm>
          <a:custGeom>
            <a:avLst/>
            <a:gdLst/>
            <a:ahLst/>
            <a:cxnLst/>
            <a:rect l="0" t="0" r="0" b="0"/>
            <a:pathLst>
              <a:path w="8854468" h="130275">
                <a:moveTo>
                  <a:pt x="8854467" y="61757"/>
                </a:moveTo>
                <a:lnTo>
                  <a:pt x="8845732" y="64758"/>
                </a:lnTo>
                <a:lnTo>
                  <a:pt x="8838025" y="68180"/>
                </a:lnTo>
                <a:lnTo>
                  <a:pt x="8830618" y="72376"/>
                </a:lnTo>
                <a:lnTo>
                  <a:pt x="8823184" y="77276"/>
                </a:lnTo>
                <a:lnTo>
                  <a:pt x="8815357" y="82758"/>
                </a:lnTo>
                <a:lnTo>
                  <a:pt x="8806980" y="88670"/>
                </a:lnTo>
                <a:lnTo>
                  <a:pt x="8798064" y="94240"/>
                </a:lnTo>
                <a:lnTo>
                  <a:pt x="8788701" y="98145"/>
                </a:lnTo>
                <a:lnTo>
                  <a:pt x="8778994" y="99797"/>
                </a:lnTo>
                <a:lnTo>
                  <a:pt x="8769036" y="99273"/>
                </a:lnTo>
                <a:lnTo>
                  <a:pt x="8758897" y="96944"/>
                </a:lnTo>
                <a:lnTo>
                  <a:pt x="8748630" y="93239"/>
                </a:lnTo>
                <a:lnTo>
                  <a:pt x="8738109" y="88857"/>
                </a:lnTo>
                <a:lnTo>
                  <a:pt x="8727053" y="84706"/>
                </a:lnTo>
                <a:lnTo>
                  <a:pt x="8715357" y="81267"/>
                </a:lnTo>
                <a:lnTo>
                  <a:pt x="8703231" y="78795"/>
                </a:lnTo>
                <a:lnTo>
                  <a:pt x="8691090" y="77505"/>
                </a:lnTo>
                <a:lnTo>
                  <a:pt x="8679184" y="77378"/>
                </a:lnTo>
                <a:lnTo>
                  <a:pt x="8667579" y="78241"/>
                </a:lnTo>
                <a:lnTo>
                  <a:pt x="8656254" y="79874"/>
                </a:lnTo>
                <a:lnTo>
                  <a:pt x="8645154" y="82069"/>
                </a:lnTo>
                <a:lnTo>
                  <a:pt x="8634225" y="84334"/>
                </a:lnTo>
                <a:lnTo>
                  <a:pt x="8623421" y="85935"/>
                </a:lnTo>
                <a:lnTo>
                  <a:pt x="8612698" y="86519"/>
                </a:lnTo>
                <a:lnTo>
                  <a:pt x="8601869" y="85925"/>
                </a:lnTo>
                <a:lnTo>
                  <a:pt x="8590605" y="84005"/>
                </a:lnTo>
                <a:lnTo>
                  <a:pt x="8578775" y="80823"/>
                </a:lnTo>
                <a:lnTo>
                  <a:pt x="8566727" y="76586"/>
                </a:lnTo>
                <a:lnTo>
                  <a:pt x="8555172" y="71533"/>
                </a:lnTo>
                <a:lnTo>
                  <a:pt x="8544468" y="65890"/>
                </a:lnTo>
                <a:lnTo>
                  <a:pt x="8534314" y="60155"/>
                </a:lnTo>
                <a:lnTo>
                  <a:pt x="8523970" y="55072"/>
                </a:lnTo>
                <a:lnTo>
                  <a:pt x="8513008" y="50992"/>
                </a:lnTo>
                <a:lnTo>
                  <a:pt x="8501339" y="47916"/>
                </a:lnTo>
                <a:lnTo>
                  <a:pt x="8489039" y="45686"/>
                </a:lnTo>
                <a:lnTo>
                  <a:pt x="8476245" y="44120"/>
                </a:lnTo>
                <a:lnTo>
                  <a:pt x="8463245" y="43371"/>
                </a:lnTo>
                <a:lnTo>
                  <a:pt x="8450451" y="43917"/>
                </a:lnTo>
                <a:lnTo>
                  <a:pt x="8438073" y="45907"/>
                </a:lnTo>
                <a:lnTo>
                  <a:pt x="8426136" y="49039"/>
                </a:lnTo>
                <a:lnTo>
                  <a:pt x="8414581" y="52750"/>
                </a:lnTo>
                <a:lnTo>
                  <a:pt x="8403320" y="56648"/>
                </a:lnTo>
                <a:lnTo>
                  <a:pt x="8392113" y="60381"/>
                </a:lnTo>
                <a:lnTo>
                  <a:pt x="8380587" y="63574"/>
                </a:lnTo>
                <a:lnTo>
                  <a:pt x="8368568" y="66082"/>
                </a:lnTo>
                <a:lnTo>
                  <a:pt x="8356053" y="67780"/>
                </a:lnTo>
                <a:lnTo>
                  <a:pt x="8343119" y="68478"/>
                </a:lnTo>
                <a:lnTo>
                  <a:pt x="8329860" y="68171"/>
                </a:lnTo>
                <a:lnTo>
                  <a:pt x="8316365" y="67000"/>
                </a:lnTo>
                <a:lnTo>
                  <a:pt x="8302700" y="65152"/>
                </a:lnTo>
                <a:lnTo>
                  <a:pt x="8288921" y="62801"/>
                </a:lnTo>
                <a:lnTo>
                  <a:pt x="8275227" y="60089"/>
                </a:lnTo>
                <a:lnTo>
                  <a:pt x="8261953" y="57124"/>
                </a:lnTo>
                <a:lnTo>
                  <a:pt x="8249241" y="53987"/>
                </a:lnTo>
                <a:lnTo>
                  <a:pt x="8236907" y="50900"/>
                </a:lnTo>
                <a:lnTo>
                  <a:pt x="8224552" y="48206"/>
                </a:lnTo>
                <a:lnTo>
                  <a:pt x="8211945" y="46066"/>
                </a:lnTo>
                <a:lnTo>
                  <a:pt x="8199188" y="44630"/>
                </a:lnTo>
                <a:lnTo>
                  <a:pt x="8186617" y="44116"/>
                </a:lnTo>
                <a:lnTo>
                  <a:pt x="8174413" y="44549"/>
                </a:lnTo>
                <a:lnTo>
                  <a:pt x="8162437" y="45806"/>
                </a:lnTo>
                <a:lnTo>
                  <a:pt x="8150330" y="47713"/>
                </a:lnTo>
                <a:lnTo>
                  <a:pt x="8137888" y="50108"/>
                </a:lnTo>
                <a:lnTo>
                  <a:pt x="8125074" y="53019"/>
                </a:lnTo>
                <a:lnTo>
                  <a:pt x="8111933" y="56651"/>
                </a:lnTo>
                <a:lnTo>
                  <a:pt x="8098532" y="61048"/>
                </a:lnTo>
                <a:lnTo>
                  <a:pt x="8084938" y="65797"/>
                </a:lnTo>
                <a:lnTo>
                  <a:pt x="8071207" y="70144"/>
                </a:lnTo>
                <a:lnTo>
                  <a:pt x="8057383" y="73690"/>
                </a:lnTo>
                <a:lnTo>
                  <a:pt x="8043659" y="76221"/>
                </a:lnTo>
                <a:lnTo>
                  <a:pt x="8030365" y="77545"/>
                </a:lnTo>
                <a:lnTo>
                  <a:pt x="8017635" y="77691"/>
                </a:lnTo>
                <a:lnTo>
                  <a:pt x="8005120" y="76839"/>
                </a:lnTo>
                <a:lnTo>
                  <a:pt x="7992111" y="75213"/>
                </a:lnTo>
                <a:lnTo>
                  <a:pt x="7978252" y="73014"/>
                </a:lnTo>
                <a:lnTo>
                  <a:pt x="7963840" y="70405"/>
                </a:lnTo>
                <a:lnTo>
                  <a:pt x="7949618" y="67509"/>
                </a:lnTo>
                <a:lnTo>
                  <a:pt x="7936010" y="64416"/>
                </a:lnTo>
                <a:lnTo>
                  <a:pt x="7922941" y="61187"/>
                </a:lnTo>
                <a:lnTo>
                  <a:pt x="7910025" y="57866"/>
                </a:lnTo>
                <a:lnTo>
                  <a:pt x="7897010" y="54483"/>
                </a:lnTo>
                <a:lnTo>
                  <a:pt x="7883963" y="51058"/>
                </a:lnTo>
                <a:lnTo>
                  <a:pt x="7871189" y="47605"/>
                </a:lnTo>
                <a:lnTo>
                  <a:pt x="7858851" y="44133"/>
                </a:lnTo>
                <a:lnTo>
                  <a:pt x="7846954" y="40649"/>
                </a:lnTo>
                <a:lnTo>
                  <a:pt x="7835431" y="37157"/>
                </a:lnTo>
                <a:lnTo>
                  <a:pt x="7824195" y="33663"/>
                </a:lnTo>
                <a:lnTo>
                  <a:pt x="7813004" y="30334"/>
                </a:lnTo>
                <a:lnTo>
                  <a:pt x="7801492" y="27478"/>
                </a:lnTo>
                <a:lnTo>
                  <a:pt x="7789481" y="25229"/>
                </a:lnTo>
                <a:lnTo>
                  <a:pt x="7776972" y="23720"/>
                </a:lnTo>
                <a:lnTo>
                  <a:pt x="7764042" y="23157"/>
                </a:lnTo>
                <a:lnTo>
                  <a:pt x="7750788" y="23558"/>
                </a:lnTo>
                <a:lnTo>
                  <a:pt x="7737294" y="24793"/>
                </a:lnTo>
                <a:lnTo>
                  <a:pt x="7723630" y="26685"/>
                </a:lnTo>
                <a:lnTo>
                  <a:pt x="7709846" y="29061"/>
                </a:lnTo>
                <a:lnTo>
                  <a:pt x="7695981" y="31621"/>
                </a:lnTo>
                <a:lnTo>
                  <a:pt x="7682058" y="33951"/>
                </a:lnTo>
                <a:lnTo>
                  <a:pt x="7668099" y="35848"/>
                </a:lnTo>
                <a:lnTo>
                  <a:pt x="7654113" y="37289"/>
                </a:lnTo>
                <a:lnTo>
                  <a:pt x="7640110" y="38339"/>
                </a:lnTo>
                <a:lnTo>
                  <a:pt x="7626090" y="39083"/>
                </a:lnTo>
                <a:lnTo>
                  <a:pt x="7611896" y="39601"/>
                </a:lnTo>
                <a:lnTo>
                  <a:pt x="7597220" y="39957"/>
                </a:lnTo>
                <a:lnTo>
                  <a:pt x="7581940" y="40199"/>
                </a:lnTo>
                <a:lnTo>
                  <a:pt x="7566254" y="40364"/>
                </a:lnTo>
                <a:lnTo>
                  <a:pt x="7550570" y="40474"/>
                </a:lnTo>
                <a:lnTo>
                  <a:pt x="7535132" y="40544"/>
                </a:lnTo>
                <a:lnTo>
                  <a:pt x="7520003" y="40422"/>
                </a:lnTo>
                <a:lnTo>
                  <a:pt x="7505158" y="39807"/>
                </a:lnTo>
                <a:lnTo>
                  <a:pt x="7490537" y="38571"/>
                </a:lnTo>
                <a:lnTo>
                  <a:pt x="7475921" y="36588"/>
                </a:lnTo>
                <a:lnTo>
                  <a:pt x="7460956" y="33653"/>
                </a:lnTo>
                <a:lnTo>
                  <a:pt x="7445478" y="29760"/>
                </a:lnTo>
                <a:lnTo>
                  <a:pt x="7429658" y="25366"/>
                </a:lnTo>
                <a:lnTo>
                  <a:pt x="7413885" y="21264"/>
                </a:lnTo>
                <a:lnTo>
                  <a:pt x="7398385" y="17883"/>
                </a:lnTo>
                <a:lnTo>
                  <a:pt x="7383215" y="15294"/>
                </a:lnTo>
                <a:lnTo>
                  <a:pt x="7368342" y="13399"/>
                </a:lnTo>
                <a:lnTo>
                  <a:pt x="7353709" y="12052"/>
                </a:lnTo>
                <a:lnTo>
                  <a:pt x="7339253" y="11113"/>
                </a:lnTo>
                <a:lnTo>
                  <a:pt x="7324927" y="10467"/>
                </a:lnTo>
                <a:lnTo>
                  <a:pt x="7310693" y="10030"/>
                </a:lnTo>
                <a:lnTo>
                  <a:pt x="7296522" y="9904"/>
                </a:lnTo>
                <a:lnTo>
                  <a:pt x="7282394" y="10351"/>
                </a:lnTo>
                <a:lnTo>
                  <a:pt x="7268296" y="11473"/>
                </a:lnTo>
                <a:lnTo>
                  <a:pt x="7254217" y="13380"/>
                </a:lnTo>
                <a:lnTo>
                  <a:pt x="7240152" y="16264"/>
                </a:lnTo>
                <a:lnTo>
                  <a:pt x="7226095" y="20123"/>
                </a:lnTo>
                <a:lnTo>
                  <a:pt x="7212045" y="24494"/>
                </a:lnTo>
                <a:lnTo>
                  <a:pt x="7197999" y="28580"/>
                </a:lnTo>
                <a:lnTo>
                  <a:pt x="7183951" y="31952"/>
                </a:lnTo>
                <a:lnTo>
                  <a:pt x="7169737" y="34534"/>
                </a:lnTo>
                <a:lnTo>
                  <a:pt x="7155049" y="36424"/>
                </a:lnTo>
                <a:lnTo>
                  <a:pt x="7139760" y="37768"/>
                </a:lnTo>
                <a:lnTo>
                  <a:pt x="7124068" y="38705"/>
                </a:lnTo>
                <a:lnTo>
                  <a:pt x="7108382" y="39350"/>
                </a:lnTo>
                <a:lnTo>
                  <a:pt x="7092936" y="39790"/>
                </a:lnTo>
                <a:lnTo>
                  <a:pt x="7077631" y="40089"/>
                </a:lnTo>
                <a:lnTo>
                  <a:pt x="7062137" y="40290"/>
                </a:lnTo>
                <a:lnTo>
                  <a:pt x="7046272" y="40421"/>
                </a:lnTo>
                <a:lnTo>
                  <a:pt x="7030176" y="40339"/>
                </a:lnTo>
                <a:lnTo>
                  <a:pt x="7014211" y="39752"/>
                </a:lnTo>
                <a:lnTo>
                  <a:pt x="6998583" y="38539"/>
                </a:lnTo>
                <a:lnTo>
                  <a:pt x="6983496" y="36741"/>
                </a:lnTo>
                <a:lnTo>
                  <a:pt x="6969210" y="34462"/>
                </a:lnTo>
                <a:lnTo>
                  <a:pt x="6955779" y="31819"/>
                </a:lnTo>
                <a:lnTo>
                  <a:pt x="6942777" y="28908"/>
                </a:lnTo>
                <a:lnTo>
                  <a:pt x="6929432" y="25809"/>
                </a:lnTo>
                <a:lnTo>
                  <a:pt x="6915345" y="22579"/>
                </a:lnTo>
                <a:lnTo>
                  <a:pt x="6900778" y="19258"/>
                </a:lnTo>
                <a:lnTo>
                  <a:pt x="6886453" y="15875"/>
                </a:lnTo>
                <a:lnTo>
                  <a:pt x="6872774" y="12456"/>
                </a:lnTo>
                <a:lnTo>
                  <a:pt x="6859657" y="9176"/>
                </a:lnTo>
                <a:lnTo>
                  <a:pt x="6846710" y="6354"/>
                </a:lnTo>
                <a:lnTo>
                  <a:pt x="6833664" y="4123"/>
                </a:lnTo>
                <a:lnTo>
                  <a:pt x="6820258" y="2456"/>
                </a:lnTo>
                <a:lnTo>
                  <a:pt x="6806178" y="1254"/>
                </a:lnTo>
                <a:lnTo>
                  <a:pt x="6791328" y="413"/>
                </a:lnTo>
                <a:lnTo>
                  <a:pt x="6775776" y="0"/>
                </a:lnTo>
                <a:lnTo>
                  <a:pt x="6759656" y="247"/>
                </a:lnTo>
                <a:lnTo>
                  <a:pt x="6743116" y="1227"/>
                </a:lnTo>
                <a:lnTo>
                  <a:pt x="6726433" y="2867"/>
                </a:lnTo>
                <a:lnTo>
                  <a:pt x="6710007" y="5040"/>
                </a:lnTo>
                <a:lnTo>
                  <a:pt x="6694035" y="7612"/>
                </a:lnTo>
                <a:lnTo>
                  <a:pt x="6678530" y="10474"/>
                </a:lnTo>
                <a:lnTo>
                  <a:pt x="6663425" y="13541"/>
                </a:lnTo>
                <a:lnTo>
                  <a:pt x="6648631" y="16750"/>
                </a:lnTo>
                <a:lnTo>
                  <a:pt x="6634069" y="20057"/>
                </a:lnTo>
                <a:lnTo>
                  <a:pt x="6619670" y="23430"/>
                </a:lnTo>
                <a:lnTo>
                  <a:pt x="6605385" y="26852"/>
                </a:lnTo>
                <a:lnTo>
                  <a:pt x="6591181" y="30473"/>
                </a:lnTo>
                <a:lnTo>
                  <a:pt x="6577031" y="34589"/>
                </a:lnTo>
                <a:lnTo>
                  <a:pt x="6562912" y="39315"/>
                </a:lnTo>
                <a:lnTo>
                  <a:pt x="6548650" y="44286"/>
                </a:lnTo>
                <a:lnTo>
                  <a:pt x="6533930" y="48784"/>
                </a:lnTo>
                <a:lnTo>
                  <a:pt x="6518615" y="52434"/>
                </a:lnTo>
                <a:lnTo>
                  <a:pt x="6502736" y="55206"/>
                </a:lnTo>
                <a:lnTo>
                  <a:pt x="6486392" y="57223"/>
                </a:lnTo>
                <a:lnTo>
                  <a:pt x="6469697" y="58648"/>
                </a:lnTo>
                <a:lnTo>
                  <a:pt x="6452909" y="59469"/>
                </a:lnTo>
                <a:lnTo>
                  <a:pt x="6436411" y="59504"/>
                </a:lnTo>
                <a:lnTo>
                  <a:pt x="6420386" y="58717"/>
                </a:lnTo>
                <a:lnTo>
                  <a:pt x="6404676" y="57207"/>
                </a:lnTo>
                <a:lnTo>
                  <a:pt x="6388901" y="55123"/>
                </a:lnTo>
                <a:lnTo>
                  <a:pt x="6372840" y="52610"/>
                </a:lnTo>
                <a:lnTo>
                  <a:pt x="6356442" y="49788"/>
                </a:lnTo>
                <a:lnTo>
                  <a:pt x="6339740" y="46748"/>
                </a:lnTo>
                <a:lnTo>
                  <a:pt x="6322796" y="43561"/>
                </a:lnTo>
                <a:lnTo>
                  <a:pt x="6305670" y="40439"/>
                </a:lnTo>
                <a:lnTo>
                  <a:pt x="6288413" y="37723"/>
                </a:lnTo>
                <a:lnTo>
                  <a:pt x="6271065" y="35559"/>
                </a:lnTo>
                <a:lnTo>
                  <a:pt x="6253651" y="33767"/>
                </a:lnTo>
                <a:lnTo>
                  <a:pt x="6236195" y="31950"/>
                </a:lnTo>
                <a:lnTo>
                  <a:pt x="6218714" y="29881"/>
                </a:lnTo>
                <a:lnTo>
                  <a:pt x="6201380" y="27829"/>
                </a:lnTo>
                <a:lnTo>
                  <a:pt x="6184509" y="26438"/>
                </a:lnTo>
                <a:lnTo>
                  <a:pt x="6168227" y="26021"/>
                </a:lnTo>
                <a:lnTo>
                  <a:pt x="6152345" y="26574"/>
                </a:lnTo>
                <a:lnTo>
                  <a:pt x="6136454" y="27941"/>
                </a:lnTo>
                <a:lnTo>
                  <a:pt x="6120320" y="29937"/>
                </a:lnTo>
                <a:lnTo>
                  <a:pt x="6104042" y="32395"/>
                </a:lnTo>
                <a:lnTo>
                  <a:pt x="6087952" y="35184"/>
                </a:lnTo>
                <a:lnTo>
                  <a:pt x="6072233" y="38202"/>
                </a:lnTo>
                <a:lnTo>
                  <a:pt x="6056745" y="41379"/>
                </a:lnTo>
                <a:lnTo>
                  <a:pt x="6041126" y="44665"/>
                </a:lnTo>
                <a:lnTo>
                  <a:pt x="6025177" y="48023"/>
                </a:lnTo>
                <a:lnTo>
                  <a:pt x="6009025" y="51432"/>
                </a:lnTo>
                <a:lnTo>
                  <a:pt x="5993021" y="54874"/>
                </a:lnTo>
                <a:lnTo>
                  <a:pt x="5977364" y="58338"/>
                </a:lnTo>
                <a:lnTo>
                  <a:pt x="5962087" y="61817"/>
                </a:lnTo>
                <a:lnTo>
                  <a:pt x="5947142" y="65307"/>
                </a:lnTo>
                <a:lnTo>
                  <a:pt x="5932455" y="68798"/>
                </a:lnTo>
                <a:lnTo>
                  <a:pt x="5917795" y="72126"/>
                </a:lnTo>
                <a:lnTo>
                  <a:pt x="5902799" y="74981"/>
                </a:lnTo>
                <a:lnTo>
                  <a:pt x="5887302" y="77229"/>
                </a:lnTo>
                <a:lnTo>
                  <a:pt x="5871468" y="78737"/>
                </a:lnTo>
                <a:lnTo>
                  <a:pt x="5855685" y="79300"/>
                </a:lnTo>
                <a:lnTo>
                  <a:pt x="5840175" y="78899"/>
                </a:lnTo>
                <a:lnTo>
                  <a:pt x="5824827" y="77664"/>
                </a:lnTo>
                <a:lnTo>
                  <a:pt x="5809304" y="75772"/>
                </a:lnTo>
                <a:lnTo>
                  <a:pt x="5793420" y="73391"/>
                </a:lnTo>
                <a:lnTo>
                  <a:pt x="5777311" y="70659"/>
                </a:lnTo>
                <a:lnTo>
                  <a:pt x="5761337" y="67680"/>
                </a:lnTo>
                <a:lnTo>
                  <a:pt x="5745695" y="64530"/>
                </a:lnTo>
                <a:lnTo>
                  <a:pt x="5730257" y="61263"/>
                </a:lnTo>
                <a:lnTo>
                  <a:pt x="5714673" y="57917"/>
                </a:lnTo>
                <a:lnTo>
                  <a:pt x="5698743" y="54517"/>
                </a:lnTo>
                <a:lnTo>
                  <a:pt x="5682433" y="51081"/>
                </a:lnTo>
                <a:lnTo>
                  <a:pt x="5665791" y="47620"/>
                </a:lnTo>
                <a:lnTo>
                  <a:pt x="5648889" y="44148"/>
                </a:lnTo>
                <a:lnTo>
                  <a:pt x="5631790" y="40833"/>
                </a:lnTo>
                <a:lnTo>
                  <a:pt x="5614552" y="37987"/>
                </a:lnTo>
                <a:lnTo>
                  <a:pt x="5597220" y="35740"/>
                </a:lnTo>
                <a:lnTo>
                  <a:pt x="5579988" y="34063"/>
                </a:lnTo>
                <a:lnTo>
                  <a:pt x="5563186" y="32854"/>
                </a:lnTo>
                <a:lnTo>
                  <a:pt x="5546956" y="32008"/>
                </a:lnTo>
                <a:lnTo>
                  <a:pt x="5531278" y="31592"/>
                </a:lnTo>
                <a:lnTo>
                  <a:pt x="5516056" y="31836"/>
                </a:lnTo>
                <a:lnTo>
                  <a:pt x="5501184" y="32820"/>
                </a:lnTo>
                <a:lnTo>
                  <a:pt x="5486568" y="34632"/>
                </a:lnTo>
                <a:lnTo>
                  <a:pt x="5472134" y="37452"/>
                </a:lnTo>
                <a:lnTo>
                  <a:pt x="5457822" y="41273"/>
                </a:lnTo>
                <a:lnTo>
                  <a:pt x="5443429" y="45787"/>
                </a:lnTo>
                <a:lnTo>
                  <a:pt x="5428619" y="50502"/>
                </a:lnTo>
                <a:lnTo>
                  <a:pt x="5413245" y="55114"/>
                </a:lnTo>
                <a:lnTo>
                  <a:pt x="5397326" y="59513"/>
                </a:lnTo>
                <a:lnTo>
                  <a:pt x="5380955" y="63694"/>
                </a:lnTo>
                <a:lnTo>
                  <a:pt x="5364240" y="67685"/>
                </a:lnTo>
                <a:lnTo>
                  <a:pt x="5347440" y="71365"/>
                </a:lnTo>
                <a:lnTo>
                  <a:pt x="5330935" y="74465"/>
                </a:lnTo>
                <a:lnTo>
                  <a:pt x="5314914" y="76880"/>
                </a:lnTo>
                <a:lnTo>
                  <a:pt x="5299546" y="78503"/>
                </a:lnTo>
                <a:lnTo>
                  <a:pt x="5285066" y="79143"/>
                </a:lnTo>
                <a:lnTo>
                  <a:pt x="5271505" y="78798"/>
                </a:lnTo>
                <a:lnTo>
                  <a:pt x="5258583" y="77771"/>
                </a:lnTo>
                <a:lnTo>
                  <a:pt x="5245825" y="76551"/>
                </a:lnTo>
                <a:lnTo>
                  <a:pt x="5232939" y="75434"/>
                </a:lnTo>
                <a:lnTo>
                  <a:pt x="5219824" y="74365"/>
                </a:lnTo>
                <a:lnTo>
                  <a:pt x="5206480" y="73041"/>
                </a:lnTo>
                <a:lnTo>
                  <a:pt x="5192943" y="71298"/>
                </a:lnTo>
                <a:lnTo>
                  <a:pt x="5179258" y="69127"/>
                </a:lnTo>
                <a:lnTo>
                  <a:pt x="5165465" y="66591"/>
                </a:lnTo>
                <a:lnTo>
                  <a:pt x="5151595" y="63775"/>
                </a:lnTo>
                <a:lnTo>
                  <a:pt x="5137671" y="60918"/>
                </a:lnTo>
                <a:lnTo>
                  <a:pt x="5123711" y="58386"/>
                </a:lnTo>
                <a:lnTo>
                  <a:pt x="5109725" y="56354"/>
                </a:lnTo>
                <a:lnTo>
                  <a:pt x="5095722" y="54822"/>
                </a:lnTo>
                <a:lnTo>
                  <a:pt x="5081707" y="53712"/>
                </a:lnTo>
                <a:lnTo>
                  <a:pt x="5067685" y="52932"/>
                </a:lnTo>
                <a:lnTo>
                  <a:pt x="5053658" y="52559"/>
                </a:lnTo>
                <a:lnTo>
                  <a:pt x="5039627" y="52834"/>
                </a:lnTo>
                <a:lnTo>
                  <a:pt x="5025598" y="53832"/>
                </a:lnTo>
                <a:lnTo>
                  <a:pt x="5011736" y="55485"/>
                </a:lnTo>
                <a:lnTo>
                  <a:pt x="4998348" y="57666"/>
                </a:lnTo>
                <a:lnTo>
                  <a:pt x="4985560" y="60243"/>
                </a:lnTo>
                <a:lnTo>
                  <a:pt x="4973176" y="63109"/>
                </a:lnTo>
                <a:lnTo>
                  <a:pt x="4960788" y="66179"/>
                </a:lnTo>
                <a:lnTo>
                  <a:pt x="4948157" y="69389"/>
                </a:lnTo>
                <a:lnTo>
                  <a:pt x="4935385" y="72697"/>
                </a:lnTo>
                <a:lnTo>
                  <a:pt x="4922803" y="76071"/>
                </a:lnTo>
                <a:lnTo>
                  <a:pt x="4910597" y="79489"/>
                </a:lnTo>
                <a:lnTo>
                  <a:pt x="4898789" y="82937"/>
                </a:lnTo>
                <a:lnTo>
                  <a:pt x="4887328" y="86406"/>
                </a:lnTo>
                <a:lnTo>
                  <a:pt x="4876132" y="89883"/>
                </a:lnTo>
                <a:lnTo>
                  <a:pt x="4864969" y="93202"/>
                </a:lnTo>
                <a:lnTo>
                  <a:pt x="4853475" y="96051"/>
                </a:lnTo>
                <a:lnTo>
                  <a:pt x="4841472" y="98299"/>
                </a:lnTo>
                <a:lnTo>
                  <a:pt x="4828799" y="99977"/>
                </a:lnTo>
                <a:lnTo>
                  <a:pt x="4815226" y="101187"/>
                </a:lnTo>
                <a:lnTo>
                  <a:pt x="4800723" y="102033"/>
                </a:lnTo>
                <a:lnTo>
                  <a:pt x="4785405" y="102450"/>
                </a:lnTo>
                <a:lnTo>
                  <a:pt x="4769446" y="102205"/>
                </a:lnTo>
                <a:lnTo>
                  <a:pt x="4753017" y="101227"/>
                </a:lnTo>
                <a:lnTo>
                  <a:pt x="4736579" y="99587"/>
                </a:lnTo>
                <a:lnTo>
                  <a:pt x="4720850" y="97416"/>
                </a:lnTo>
                <a:lnTo>
                  <a:pt x="4706162" y="94844"/>
                </a:lnTo>
                <a:lnTo>
                  <a:pt x="4692505" y="91982"/>
                </a:lnTo>
                <a:lnTo>
                  <a:pt x="4679711" y="88915"/>
                </a:lnTo>
                <a:lnTo>
                  <a:pt x="4667573" y="85706"/>
                </a:lnTo>
                <a:lnTo>
                  <a:pt x="4655590" y="82400"/>
                </a:lnTo>
                <a:lnTo>
                  <a:pt x="4643002" y="79027"/>
                </a:lnTo>
                <a:lnTo>
                  <a:pt x="4629458" y="75609"/>
                </a:lnTo>
                <a:lnTo>
                  <a:pt x="4615273" y="72161"/>
                </a:lnTo>
                <a:lnTo>
                  <a:pt x="4601212" y="68693"/>
                </a:lnTo>
                <a:lnTo>
                  <a:pt x="4587715" y="65216"/>
                </a:lnTo>
                <a:lnTo>
                  <a:pt x="4574721" y="61897"/>
                </a:lnTo>
                <a:lnTo>
                  <a:pt x="4561857" y="59048"/>
                </a:lnTo>
                <a:lnTo>
                  <a:pt x="4548876" y="56805"/>
                </a:lnTo>
                <a:lnTo>
                  <a:pt x="4535853" y="55299"/>
                </a:lnTo>
                <a:lnTo>
                  <a:pt x="4523096" y="54738"/>
                </a:lnTo>
                <a:lnTo>
                  <a:pt x="4510768" y="55140"/>
                </a:lnTo>
                <a:lnTo>
                  <a:pt x="4498877" y="56376"/>
                </a:lnTo>
                <a:lnTo>
                  <a:pt x="4487359" y="58269"/>
                </a:lnTo>
                <a:lnTo>
                  <a:pt x="4476126" y="60655"/>
                </a:lnTo>
                <a:lnTo>
                  <a:pt x="4464938" y="63560"/>
                </a:lnTo>
                <a:lnTo>
                  <a:pt x="4453427" y="67188"/>
                </a:lnTo>
                <a:lnTo>
                  <a:pt x="4441417" y="71587"/>
                </a:lnTo>
                <a:lnTo>
                  <a:pt x="4428909" y="76506"/>
                </a:lnTo>
                <a:lnTo>
                  <a:pt x="4415979" y="81501"/>
                </a:lnTo>
                <a:lnTo>
                  <a:pt x="4402725" y="86299"/>
                </a:lnTo>
                <a:lnTo>
                  <a:pt x="4389231" y="90655"/>
                </a:lnTo>
                <a:lnTo>
                  <a:pt x="4375567" y="94275"/>
                </a:lnTo>
                <a:lnTo>
                  <a:pt x="4361783" y="97077"/>
                </a:lnTo>
                <a:lnTo>
                  <a:pt x="4347918" y="99144"/>
                </a:lnTo>
                <a:lnTo>
                  <a:pt x="4333995" y="100622"/>
                </a:lnTo>
                <a:lnTo>
                  <a:pt x="4320040" y="101652"/>
                </a:lnTo>
                <a:lnTo>
                  <a:pt x="4306228" y="102193"/>
                </a:lnTo>
                <a:lnTo>
                  <a:pt x="4292873" y="102033"/>
                </a:lnTo>
                <a:lnTo>
                  <a:pt x="4280107" y="101107"/>
                </a:lnTo>
                <a:lnTo>
                  <a:pt x="4267737" y="99333"/>
                </a:lnTo>
                <a:lnTo>
                  <a:pt x="4255358" y="96538"/>
                </a:lnTo>
                <a:lnTo>
                  <a:pt x="4242734" y="92735"/>
                </a:lnTo>
                <a:lnTo>
                  <a:pt x="4229967" y="88232"/>
                </a:lnTo>
                <a:lnTo>
                  <a:pt x="4217388" y="83525"/>
                </a:lnTo>
                <a:lnTo>
                  <a:pt x="4205184" y="78918"/>
                </a:lnTo>
                <a:lnTo>
                  <a:pt x="4193377" y="74522"/>
                </a:lnTo>
                <a:lnTo>
                  <a:pt x="4181916" y="70344"/>
                </a:lnTo>
                <a:lnTo>
                  <a:pt x="4170716" y="66354"/>
                </a:lnTo>
                <a:lnTo>
                  <a:pt x="4159381" y="62675"/>
                </a:lnTo>
                <a:lnTo>
                  <a:pt x="4147239" y="59576"/>
                </a:lnTo>
                <a:lnTo>
                  <a:pt x="4133993" y="57157"/>
                </a:lnTo>
                <a:lnTo>
                  <a:pt x="4119839" y="55362"/>
                </a:lnTo>
                <a:lnTo>
                  <a:pt x="4105267" y="54073"/>
                </a:lnTo>
                <a:lnTo>
                  <a:pt x="4090619" y="53178"/>
                </a:lnTo>
                <a:lnTo>
                  <a:pt x="4076207" y="52899"/>
                </a:lnTo>
                <a:lnTo>
                  <a:pt x="4062385" y="53768"/>
                </a:lnTo>
                <a:lnTo>
                  <a:pt x="4049277" y="55979"/>
                </a:lnTo>
                <a:lnTo>
                  <a:pt x="4036833" y="59261"/>
                </a:lnTo>
                <a:lnTo>
                  <a:pt x="4024928" y="63073"/>
                </a:lnTo>
                <a:lnTo>
                  <a:pt x="4013433" y="67043"/>
                </a:lnTo>
                <a:lnTo>
                  <a:pt x="4002236" y="70995"/>
                </a:lnTo>
                <a:lnTo>
                  <a:pt x="3991251" y="74867"/>
                </a:lnTo>
                <a:lnTo>
                  <a:pt x="3980407" y="78648"/>
                </a:lnTo>
                <a:lnTo>
                  <a:pt x="3969495" y="82186"/>
                </a:lnTo>
                <a:lnTo>
                  <a:pt x="3958177" y="85189"/>
                </a:lnTo>
                <a:lnTo>
                  <a:pt x="3946300" y="87540"/>
                </a:lnTo>
                <a:lnTo>
                  <a:pt x="3933882" y="89119"/>
                </a:lnTo>
                <a:lnTo>
                  <a:pt x="3921014" y="89730"/>
                </a:lnTo>
                <a:lnTo>
                  <a:pt x="3907806" y="89361"/>
                </a:lnTo>
                <a:lnTo>
                  <a:pt x="3894513" y="88148"/>
                </a:lnTo>
                <a:lnTo>
                  <a:pt x="3881515" y="86271"/>
                </a:lnTo>
                <a:lnTo>
                  <a:pt x="3868993" y="83900"/>
                </a:lnTo>
                <a:lnTo>
                  <a:pt x="3856788" y="81174"/>
                </a:lnTo>
                <a:lnTo>
                  <a:pt x="3844520" y="78199"/>
                </a:lnTo>
                <a:lnTo>
                  <a:pt x="3831972" y="75052"/>
                </a:lnTo>
                <a:lnTo>
                  <a:pt x="3819254" y="71787"/>
                </a:lnTo>
                <a:lnTo>
                  <a:pt x="3806709" y="68442"/>
                </a:lnTo>
                <a:lnTo>
                  <a:pt x="3794518" y="65048"/>
                </a:lnTo>
                <a:lnTo>
                  <a:pt x="3782381" y="61785"/>
                </a:lnTo>
                <a:lnTo>
                  <a:pt x="3769633" y="58974"/>
                </a:lnTo>
                <a:lnTo>
                  <a:pt x="3755952" y="56755"/>
                </a:lnTo>
                <a:lnTo>
                  <a:pt x="3741661" y="55266"/>
                </a:lnTo>
                <a:lnTo>
                  <a:pt x="3727523" y="54716"/>
                </a:lnTo>
                <a:lnTo>
                  <a:pt x="3713975" y="55126"/>
                </a:lnTo>
                <a:lnTo>
                  <a:pt x="3701115" y="56366"/>
                </a:lnTo>
                <a:lnTo>
                  <a:pt x="3688873" y="58262"/>
                </a:lnTo>
                <a:lnTo>
                  <a:pt x="3677122" y="60650"/>
                </a:lnTo>
                <a:lnTo>
                  <a:pt x="3665739" y="63557"/>
                </a:lnTo>
                <a:lnTo>
                  <a:pt x="3654622" y="67186"/>
                </a:lnTo>
                <a:lnTo>
                  <a:pt x="3643692" y="71585"/>
                </a:lnTo>
                <a:lnTo>
                  <a:pt x="3632891" y="76505"/>
                </a:lnTo>
                <a:lnTo>
                  <a:pt x="3622178" y="81500"/>
                </a:lnTo>
                <a:lnTo>
                  <a:pt x="3611521" y="86298"/>
                </a:lnTo>
                <a:lnTo>
                  <a:pt x="3600737" y="90655"/>
                </a:lnTo>
                <a:lnTo>
                  <a:pt x="3589504" y="94275"/>
                </a:lnTo>
                <a:lnTo>
                  <a:pt x="3577681" y="97076"/>
                </a:lnTo>
                <a:lnTo>
                  <a:pt x="3565129" y="99143"/>
                </a:lnTo>
                <a:lnTo>
                  <a:pt x="3551639" y="100621"/>
                </a:lnTo>
                <a:lnTo>
                  <a:pt x="3537199" y="101652"/>
                </a:lnTo>
                <a:lnTo>
                  <a:pt x="3522265" y="102193"/>
                </a:lnTo>
                <a:lnTo>
                  <a:pt x="3507627" y="102033"/>
                </a:lnTo>
                <a:lnTo>
                  <a:pt x="3493707" y="101112"/>
                </a:lnTo>
                <a:lnTo>
                  <a:pt x="3480413" y="99510"/>
                </a:lnTo>
                <a:lnTo>
                  <a:pt x="3467340" y="97364"/>
                </a:lnTo>
                <a:lnTo>
                  <a:pt x="3454210" y="94809"/>
                </a:lnTo>
                <a:lnTo>
                  <a:pt x="3440916" y="91959"/>
                </a:lnTo>
                <a:lnTo>
                  <a:pt x="3427443" y="88900"/>
                </a:lnTo>
                <a:lnTo>
                  <a:pt x="3413822" y="85696"/>
                </a:lnTo>
                <a:lnTo>
                  <a:pt x="3400248" y="82393"/>
                </a:lnTo>
                <a:lnTo>
                  <a:pt x="3387062" y="79022"/>
                </a:lnTo>
                <a:lnTo>
                  <a:pt x="3374408" y="75611"/>
                </a:lnTo>
                <a:lnTo>
                  <a:pt x="3361944" y="72337"/>
                </a:lnTo>
                <a:lnTo>
                  <a:pt x="3348970" y="69517"/>
                </a:lnTo>
                <a:lnTo>
                  <a:pt x="3335135" y="67298"/>
                </a:lnTo>
                <a:lnTo>
                  <a:pt x="3320739" y="65979"/>
                </a:lnTo>
                <a:lnTo>
                  <a:pt x="3306528" y="66075"/>
                </a:lnTo>
                <a:lnTo>
                  <a:pt x="3292932" y="67732"/>
                </a:lnTo>
                <a:lnTo>
                  <a:pt x="3280041" y="70624"/>
                </a:lnTo>
                <a:lnTo>
                  <a:pt x="3267777" y="74167"/>
                </a:lnTo>
                <a:lnTo>
                  <a:pt x="3256012" y="77953"/>
                </a:lnTo>
                <a:lnTo>
                  <a:pt x="3244619" y="81780"/>
                </a:lnTo>
                <a:lnTo>
                  <a:pt x="3233495" y="85568"/>
                </a:lnTo>
                <a:lnTo>
                  <a:pt x="3222556" y="89297"/>
                </a:lnTo>
                <a:lnTo>
                  <a:pt x="3211579" y="92969"/>
                </a:lnTo>
                <a:lnTo>
                  <a:pt x="3200216" y="96595"/>
                </a:lnTo>
                <a:lnTo>
                  <a:pt x="3188310" y="100182"/>
                </a:lnTo>
                <a:lnTo>
                  <a:pt x="3175872" y="103575"/>
                </a:lnTo>
                <a:lnTo>
                  <a:pt x="3162990" y="106475"/>
                </a:lnTo>
                <a:lnTo>
                  <a:pt x="3149773" y="108752"/>
                </a:lnTo>
                <a:lnTo>
                  <a:pt x="3136473" y="110281"/>
                </a:lnTo>
                <a:lnTo>
                  <a:pt x="3123472" y="110858"/>
                </a:lnTo>
                <a:lnTo>
                  <a:pt x="3110947" y="110466"/>
                </a:lnTo>
                <a:lnTo>
                  <a:pt x="3098740" y="109237"/>
                </a:lnTo>
                <a:lnTo>
                  <a:pt x="3086471" y="107349"/>
                </a:lnTo>
                <a:lnTo>
                  <a:pt x="3073916" y="104971"/>
                </a:lnTo>
                <a:lnTo>
                  <a:pt x="3061025" y="102241"/>
                </a:lnTo>
                <a:lnTo>
                  <a:pt x="3047832" y="99263"/>
                </a:lnTo>
                <a:lnTo>
                  <a:pt x="3034396" y="96114"/>
                </a:lnTo>
                <a:lnTo>
                  <a:pt x="3020780" y="92847"/>
                </a:lnTo>
                <a:lnTo>
                  <a:pt x="3007032" y="89501"/>
                </a:lnTo>
                <a:lnTo>
                  <a:pt x="2993188" y="86106"/>
                </a:lnTo>
                <a:lnTo>
                  <a:pt x="2979112" y="82843"/>
                </a:lnTo>
                <a:lnTo>
                  <a:pt x="2964516" y="80031"/>
                </a:lnTo>
                <a:lnTo>
                  <a:pt x="2949295" y="77812"/>
                </a:lnTo>
                <a:lnTo>
                  <a:pt x="2933818" y="76323"/>
                </a:lnTo>
                <a:lnTo>
                  <a:pt x="2918808" y="75773"/>
                </a:lnTo>
                <a:lnTo>
                  <a:pt x="2904639" y="76187"/>
                </a:lnTo>
                <a:lnTo>
                  <a:pt x="2891346" y="77601"/>
                </a:lnTo>
                <a:lnTo>
                  <a:pt x="2878805" y="80145"/>
                </a:lnTo>
                <a:lnTo>
                  <a:pt x="2866845" y="83777"/>
                </a:lnTo>
                <a:lnTo>
                  <a:pt x="2855152" y="88164"/>
                </a:lnTo>
                <a:lnTo>
                  <a:pt x="2843293" y="92793"/>
                </a:lnTo>
                <a:lnTo>
                  <a:pt x="2831051" y="97346"/>
                </a:lnTo>
                <a:lnTo>
                  <a:pt x="2818555" y="101706"/>
                </a:lnTo>
                <a:lnTo>
                  <a:pt x="2806166" y="105861"/>
                </a:lnTo>
                <a:lnTo>
                  <a:pt x="2794087" y="109834"/>
                </a:lnTo>
                <a:lnTo>
                  <a:pt x="2782197" y="113503"/>
                </a:lnTo>
                <a:lnTo>
                  <a:pt x="2770148" y="116595"/>
                </a:lnTo>
                <a:lnTo>
                  <a:pt x="2757745" y="119005"/>
                </a:lnTo>
                <a:lnTo>
                  <a:pt x="2744958" y="120624"/>
                </a:lnTo>
                <a:lnTo>
                  <a:pt x="2731834" y="121261"/>
                </a:lnTo>
                <a:lnTo>
                  <a:pt x="2718446" y="120911"/>
                </a:lnTo>
                <a:lnTo>
                  <a:pt x="2704861" y="119710"/>
                </a:lnTo>
                <a:lnTo>
                  <a:pt x="2691134" y="117840"/>
                </a:lnTo>
                <a:lnTo>
                  <a:pt x="2677309" y="115470"/>
                </a:lnTo>
                <a:lnTo>
                  <a:pt x="2663415" y="112575"/>
                </a:lnTo>
                <a:lnTo>
                  <a:pt x="2649474" y="108954"/>
                </a:lnTo>
                <a:lnTo>
                  <a:pt x="2635502" y="104560"/>
                </a:lnTo>
                <a:lnTo>
                  <a:pt x="2621507" y="99644"/>
                </a:lnTo>
                <a:lnTo>
                  <a:pt x="2607499" y="94651"/>
                </a:lnTo>
                <a:lnTo>
                  <a:pt x="2593481" y="89855"/>
                </a:lnTo>
                <a:lnTo>
                  <a:pt x="2579455" y="85499"/>
                </a:lnTo>
                <a:lnTo>
                  <a:pt x="2565426" y="81880"/>
                </a:lnTo>
                <a:lnTo>
                  <a:pt x="2551399" y="79083"/>
                </a:lnTo>
                <a:lnTo>
                  <a:pt x="2537537" y="77189"/>
                </a:lnTo>
                <a:lnTo>
                  <a:pt x="2524151" y="76360"/>
                </a:lnTo>
                <a:lnTo>
                  <a:pt x="2511368" y="76578"/>
                </a:lnTo>
                <a:lnTo>
                  <a:pt x="2499156" y="77690"/>
                </a:lnTo>
                <a:lnTo>
                  <a:pt x="2487416" y="79498"/>
                </a:lnTo>
                <a:lnTo>
                  <a:pt x="2476034" y="81823"/>
                </a:lnTo>
                <a:lnTo>
                  <a:pt x="2464915" y="84517"/>
                </a:lnTo>
                <a:lnTo>
                  <a:pt x="2453982" y="87471"/>
                </a:lnTo>
                <a:lnTo>
                  <a:pt x="2443178" y="90604"/>
                </a:lnTo>
                <a:lnTo>
                  <a:pt x="2432463" y="93859"/>
                </a:lnTo>
                <a:lnTo>
                  <a:pt x="2421809" y="97198"/>
                </a:lnTo>
                <a:lnTo>
                  <a:pt x="2411197" y="100597"/>
                </a:lnTo>
                <a:lnTo>
                  <a:pt x="2400611" y="104203"/>
                </a:lnTo>
                <a:lnTo>
                  <a:pt x="2390045" y="108309"/>
                </a:lnTo>
                <a:lnTo>
                  <a:pt x="2379482" y="113029"/>
                </a:lnTo>
                <a:lnTo>
                  <a:pt x="2368591" y="117995"/>
                </a:lnTo>
                <a:lnTo>
                  <a:pt x="2356755" y="122489"/>
                </a:lnTo>
                <a:lnTo>
                  <a:pt x="2343721" y="126133"/>
                </a:lnTo>
                <a:lnTo>
                  <a:pt x="2329882" y="128731"/>
                </a:lnTo>
                <a:lnTo>
                  <a:pt x="2316054" y="130099"/>
                </a:lnTo>
                <a:lnTo>
                  <a:pt x="2302713" y="130274"/>
                </a:lnTo>
                <a:lnTo>
                  <a:pt x="2289825" y="129442"/>
                </a:lnTo>
                <a:lnTo>
                  <a:pt x="2277032" y="127829"/>
                </a:lnTo>
                <a:lnTo>
                  <a:pt x="2264098" y="125634"/>
                </a:lnTo>
                <a:lnTo>
                  <a:pt x="2251106" y="122858"/>
                </a:lnTo>
                <a:lnTo>
                  <a:pt x="2238370" y="119318"/>
                </a:lnTo>
                <a:lnTo>
                  <a:pt x="2226047" y="114979"/>
                </a:lnTo>
                <a:lnTo>
                  <a:pt x="2213820" y="110099"/>
                </a:lnTo>
                <a:lnTo>
                  <a:pt x="2201012" y="105130"/>
                </a:lnTo>
                <a:lnTo>
                  <a:pt x="2187290" y="100341"/>
                </a:lnTo>
                <a:lnTo>
                  <a:pt x="2172972" y="95651"/>
                </a:lnTo>
                <a:lnTo>
                  <a:pt x="2158814" y="90742"/>
                </a:lnTo>
                <a:lnTo>
                  <a:pt x="2145249" y="85449"/>
                </a:lnTo>
                <a:lnTo>
                  <a:pt x="2132209" y="80080"/>
                </a:lnTo>
                <a:lnTo>
                  <a:pt x="2119312" y="75308"/>
                </a:lnTo>
                <a:lnTo>
                  <a:pt x="2106305" y="71474"/>
                </a:lnTo>
                <a:lnTo>
                  <a:pt x="2093094" y="68748"/>
                </a:lnTo>
                <a:lnTo>
                  <a:pt x="2079679" y="67292"/>
                </a:lnTo>
                <a:lnTo>
                  <a:pt x="2066096" y="67058"/>
                </a:lnTo>
                <a:lnTo>
                  <a:pt x="2052548" y="67850"/>
                </a:lnTo>
                <a:lnTo>
                  <a:pt x="2039379" y="69437"/>
                </a:lnTo>
                <a:lnTo>
                  <a:pt x="2026745" y="71615"/>
                </a:lnTo>
                <a:lnTo>
                  <a:pt x="2014636" y="74379"/>
                </a:lnTo>
                <a:lnTo>
                  <a:pt x="2002964" y="77911"/>
                </a:lnTo>
                <a:lnTo>
                  <a:pt x="1991629" y="82250"/>
                </a:lnTo>
                <a:lnTo>
                  <a:pt x="1980540" y="87299"/>
                </a:lnTo>
                <a:lnTo>
                  <a:pt x="1969628" y="92913"/>
                </a:lnTo>
                <a:lnTo>
                  <a:pt x="1958838" y="98945"/>
                </a:lnTo>
                <a:lnTo>
                  <a:pt x="1948133" y="105114"/>
                </a:lnTo>
                <a:lnTo>
                  <a:pt x="1937486" y="111022"/>
                </a:lnTo>
                <a:lnTo>
                  <a:pt x="1926873" y="116465"/>
                </a:lnTo>
                <a:lnTo>
                  <a:pt x="1916118" y="121100"/>
                </a:lnTo>
                <a:lnTo>
                  <a:pt x="1904905" y="124384"/>
                </a:lnTo>
                <a:lnTo>
                  <a:pt x="1893104" y="126144"/>
                </a:lnTo>
                <a:lnTo>
                  <a:pt x="1880906" y="126530"/>
                </a:lnTo>
                <a:lnTo>
                  <a:pt x="1868719" y="125808"/>
                </a:lnTo>
                <a:lnTo>
                  <a:pt x="1856776" y="124253"/>
                </a:lnTo>
                <a:lnTo>
                  <a:pt x="1844977" y="122093"/>
                </a:lnTo>
                <a:lnTo>
                  <a:pt x="1832989" y="119506"/>
                </a:lnTo>
                <a:lnTo>
                  <a:pt x="1820627" y="116623"/>
                </a:lnTo>
                <a:lnTo>
                  <a:pt x="1807866" y="113537"/>
                </a:lnTo>
                <a:lnTo>
                  <a:pt x="1794761" y="110312"/>
                </a:lnTo>
                <a:lnTo>
                  <a:pt x="1781389" y="106994"/>
                </a:lnTo>
                <a:lnTo>
                  <a:pt x="1767985" y="103612"/>
                </a:lnTo>
                <a:lnTo>
                  <a:pt x="1754913" y="100189"/>
                </a:lnTo>
                <a:lnTo>
                  <a:pt x="1742344" y="96737"/>
                </a:lnTo>
                <a:lnTo>
                  <a:pt x="1730278" y="93265"/>
                </a:lnTo>
                <a:lnTo>
                  <a:pt x="1718635" y="89782"/>
                </a:lnTo>
                <a:lnTo>
                  <a:pt x="1707315" y="86294"/>
                </a:lnTo>
                <a:lnTo>
                  <a:pt x="1696068" y="82968"/>
                </a:lnTo>
                <a:lnTo>
                  <a:pt x="1684515" y="80115"/>
                </a:lnTo>
                <a:lnTo>
                  <a:pt x="1672483" y="77868"/>
                </a:lnTo>
                <a:lnTo>
                  <a:pt x="1660129" y="76360"/>
                </a:lnTo>
                <a:lnTo>
                  <a:pt x="1647836" y="75798"/>
                </a:lnTo>
                <a:lnTo>
                  <a:pt x="1635826" y="76199"/>
                </a:lnTo>
                <a:lnTo>
                  <a:pt x="1624152" y="77435"/>
                </a:lnTo>
                <a:lnTo>
                  <a:pt x="1612781" y="79327"/>
                </a:lnTo>
                <a:lnTo>
                  <a:pt x="1601651" y="81712"/>
                </a:lnTo>
                <a:lnTo>
                  <a:pt x="1590701" y="84618"/>
                </a:lnTo>
                <a:lnTo>
                  <a:pt x="1579883" y="88245"/>
                </a:lnTo>
                <a:lnTo>
                  <a:pt x="1569156" y="92644"/>
                </a:lnTo>
                <a:lnTo>
                  <a:pt x="1558493" y="97563"/>
                </a:lnTo>
                <a:lnTo>
                  <a:pt x="1547874" y="102558"/>
                </a:lnTo>
                <a:lnTo>
                  <a:pt x="1537285" y="107361"/>
                </a:lnTo>
                <a:lnTo>
                  <a:pt x="1526715" y="111889"/>
                </a:lnTo>
                <a:lnTo>
                  <a:pt x="1516159" y="116158"/>
                </a:lnTo>
                <a:lnTo>
                  <a:pt x="1505612" y="120204"/>
                </a:lnTo>
                <a:lnTo>
                  <a:pt x="1495071" y="123750"/>
                </a:lnTo>
                <a:lnTo>
                  <a:pt x="1484535" y="126228"/>
                </a:lnTo>
                <a:lnTo>
                  <a:pt x="1474001" y="127408"/>
                </a:lnTo>
                <a:lnTo>
                  <a:pt x="1463468" y="127217"/>
                </a:lnTo>
                <a:lnTo>
                  <a:pt x="1452938" y="125568"/>
                </a:lnTo>
                <a:lnTo>
                  <a:pt x="1442398" y="122573"/>
                </a:lnTo>
                <a:lnTo>
                  <a:pt x="1431523" y="118631"/>
                </a:lnTo>
                <a:lnTo>
                  <a:pt x="1419697" y="114309"/>
                </a:lnTo>
                <a:lnTo>
                  <a:pt x="1406666" y="109959"/>
                </a:lnTo>
                <a:lnTo>
                  <a:pt x="1392659" y="105568"/>
                </a:lnTo>
                <a:lnTo>
                  <a:pt x="1378186" y="100861"/>
                </a:lnTo>
                <a:lnTo>
                  <a:pt x="1363603" y="95698"/>
                </a:lnTo>
                <a:lnTo>
                  <a:pt x="1349236" y="90247"/>
                </a:lnTo>
                <a:lnTo>
                  <a:pt x="1335443" y="84888"/>
                </a:lnTo>
                <a:lnTo>
                  <a:pt x="1322351" y="79837"/>
                </a:lnTo>
                <a:lnTo>
                  <a:pt x="1309747" y="75139"/>
                </a:lnTo>
                <a:lnTo>
                  <a:pt x="1297203" y="70758"/>
                </a:lnTo>
                <a:lnTo>
                  <a:pt x="1284461" y="66636"/>
                </a:lnTo>
                <a:lnTo>
                  <a:pt x="1271443" y="63038"/>
                </a:lnTo>
                <a:lnTo>
                  <a:pt x="1258163" y="60526"/>
                </a:lnTo>
                <a:lnTo>
                  <a:pt x="1244669" y="59314"/>
                </a:lnTo>
                <a:lnTo>
                  <a:pt x="1231014" y="59144"/>
                </a:lnTo>
                <a:lnTo>
                  <a:pt x="1217240" y="59486"/>
                </a:lnTo>
                <a:lnTo>
                  <a:pt x="1203387" y="59976"/>
                </a:lnTo>
                <a:lnTo>
                  <a:pt x="1189645" y="60609"/>
                </a:lnTo>
                <a:lnTo>
                  <a:pt x="1176338" y="61632"/>
                </a:lnTo>
                <a:lnTo>
                  <a:pt x="1163601" y="63164"/>
                </a:lnTo>
                <a:lnTo>
                  <a:pt x="1151080" y="65023"/>
                </a:lnTo>
                <a:lnTo>
                  <a:pt x="1138067" y="66817"/>
                </a:lnTo>
                <a:lnTo>
                  <a:pt x="1124200" y="68321"/>
                </a:lnTo>
                <a:lnTo>
                  <a:pt x="1109613" y="69483"/>
                </a:lnTo>
                <a:lnTo>
                  <a:pt x="1094743" y="70338"/>
                </a:lnTo>
                <a:lnTo>
                  <a:pt x="1079880" y="70944"/>
                </a:lnTo>
                <a:lnTo>
                  <a:pt x="1064985" y="71197"/>
                </a:lnTo>
                <a:lnTo>
                  <a:pt x="1049773" y="70843"/>
                </a:lnTo>
                <a:lnTo>
                  <a:pt x="1034101" y="69791"/>
                </a:lnTo>
                <a:lnTo>
                  <a:pt x="1018136" y="68101"/>
                </a:lnTo>
                <a:lnTo>
                  <a:pt x="1002258" y="65897"/>
                </a:lnTo>
                <a:lnTo>
                  <a:pt x="986686" y="63303"/>
                </a:lnTo>
                <a:lnTo>
                  <a:pt x="971465" y="60426"/>
                </a:lnTo>
                <a:lnTo>
                  <a:pt x="956558" y="57349"/>
                </a:lnTo>
                <a:lnTo>
                  <a:pt x="941896" y="54134"/>
                </a:lnTo>
                <a:lnTo>
                  <a:pt x="927253" y="50823"/>
                </a:lnTo>
                <a:lnTo>
                  <a:pt x="912269" y="47448"/>
                </a:lnTo>
                <a:lnTo>
                  <a:pt x="896778" y="44032"/>
                </a:lnTo>
                <a:lnTo>
                  <a:pt x="880950" y="40756"/>
                </a:lnTo>
                <a:lnTo>
                  <a:pt x="865170" y="37935"/>
                </a:lnTo>
                <a:lnTo>
                  <a:pt x="849667" y="35710"/>
                </a:lnTo>
                <a:lnTo>
                  <a:pt x="834494" y="34217"/>
                </a:lnTo>
                <a:lnTo>
                  <a:pt x="819620" y="33664"/>
                </a:lnTo>
                <a:lnTo>
                  <a:pt x="804989" y="34077"/>
                </a:lnTo>
                <a:lnTo>
                  <a:pt x="790707" y="35489"/>
                </a:lnTo>
                <a:lnTo>
                  <a:pt x="777029" y="38033"/>
                </a:lnTo>
                <a:lnTo>
                  <a:pt x="764043" y="41664"/>
                </a:lnTo>
                <a:lnTo>
                  <a:pt x="751524" y="46051"/>
                </a:lnTo>
                <a:lnTo>
                  <a:pt x="739044" y="50679"/>
                </a:lnTo>
                <a:lnTo>
                  <a:pt x="726353" y="55223"/>
                </a:lnTo>
                <a:lnTo>
                  <a:pt x="713540" y="59238"/>
                </a:lnTo>
                <a:lnTo>
                  <a:pt x="700931" y="62095"/>
                </a:lnTo>
                <a:lnTo>
                  <a:pt x="688692" y="63567"/>
                </a:lnTo>
                <a:lnTo>
                  <a:pt x="676354" y="63757"/>
                </a:lnTo>
                <a:lnTo>
                  <a:pt x="662939" y="62904"/>
                </a:lnTo>
                <a:lnTo>
                  <a:pt x="647992" y="61260"/>
                </a:lnTo>
                <a:lnTo>
                  <a:pt x="631868" y="59041"/>
                </a:lnTo>
                <a:lnTo>
                  <a:pt x="615426" y="56414"/>
                </a:lnTo>
                <a:lnTo>
                  <a:pt x="599218" y="53509"/>
                </a:lnTo>
                <a:lnTo>
                  <a:pt x="583438" y="50578"/>
                </a:lnTo>
                <a:lnTo>
                  <a:pt x="568090" y="47990"/>
                </a:lnTo>
                <a:lnTo>
                  <a:pt x="553099" y="45918"/>
                </a:lnTo>
                <a:lnTo>
                  <a:pt x="538220" y="44357"/>
                </a:lnTo>
                <a:lnTo>
                  <a:pt x="523070" y="43226"/>
                </a:lnTo>
                <a:lnTo>
                  <a:pt x="507470" y="42436"/>
                </a:lnTo>
                <a:lnTo>
                  <a:pt x="491735" y="42228"/>
                </a:lnTo>
                <a:lnTo>
                  <a:pt x="476551" y="43144"/>
                </a:lnTo>
                <a:lnTo>
                  <a:pt x="462260" y="45387"/>
                </a:lnTo>
                <a:lnTo>
                  <a:pt x="448716" y="48690"/>
                </a:lnTo>
                <a:lnTo>
                  <a:pt x="435474" y="52516"/>
                </a:lnTo>
                <a:lnTo>
                  <a:pt x="422235" y="56496"/>
                </a:lnTo>
                <a:lnTo>
                  <a:pt x="409038" y="60454"/>
                </a:lnTo>
                <a:lnTo>
                  <a:pt x="396163" y="64330"/>
                </a:lnTo>
                <a:lnTo>
                  <a:pt x="383747" y="68114"/>
                </a:lnTo>
                <a:lnTo>
                  <a:pt x="371459" y="71653"/>
                </a:lnTo>
                <a:lnTo>
                  <a:pt x="358608" y="74658"/>
                </a:lnTo>
                <a:lnTo>
                  <a:pt x="344849" y="77010"/>
                </a:lnTo>
                <a:lnTo>
                  <a:pt x="330167" y="78589"/>
                </a:lnTo>
                <a:lnTo>
                  <a:pt x="314700" y="79200"/>
                </a:lnTo>
                <a:lnTo>
                  <a:pt x="298630" y="78837"/>
                </a:lnTo>
                <a:lnTo>
                  <a:pt x="282278" y="77797"/>
                </a:lnTo>
                <a:lnTo>
                  <a:pt x="266082" y="76568"/>
                </a:lnTo>
                <a:lnTo>
                  <a:pt x="250257" y="75450"/>
                </a:lnTo>
                <a:lnTo>
                  <a:pt x="234514" y="74550"/>
                </a:lnTo>
                <a:lnTo>
                  <a:pt x="218185" y="73872"/>
                </a:lnTo>
                <a:lnTo>
                  <a:pt x="200934" y="73381"/>
                </a:lnTo>
                <a:lnTo>
                  <a:pt x="182752" y="73034"/>
                </a:lnTo>
                <a:lnTo>
                  <a:pt x="163782" y="72794"/>
                </a:lnTo>
                <a:lnTo>
                  <a:pt x="144205" y="72629"/>
                </a:lnTo>
                <a:lnTo>
                  <a:pt x="124347" y="72516"/>
                </a:lnTo>
                <a:lnTo>
                  <a:pt x="104642" y="72441"/>
                </a:lnTo>
                <a:lnTo>
                  <a:pt x="85336" y="72394"/>
                </a:lnTo>
                <a:lnTo>
                  <a:pt x="67028" y="72561"/>
                </a:lnTo>
                <a:lnTo>
                  <a:pt x="48859" y="73436"/>
                </a:lnTo>
                <a:lnTo>
                  <a:pt x="28117" y="76213"/>
                </a:lnTo>
                <a:lnTo>
                  <a:pt x="0" y="82814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8" name="Group 77"/>
          <p:cNvGrpSpPr/>
          <p:nvPr/>
        </p:nvGrpSpPr>
        <p:grpSpPr>
          <a:xfrm rot="346386">
            <a:off x="762723" y="1377759"/>
            <a:ext cx="1210777" cy="855271"/>
            <a:chOff x="762723" y="1377759"/>
            <a:chExt cx="1210777" cy="855271"/>
          </a:xfrm>
        </p:grpSpPr>
        <p:sp>
          <p:nvSpPr>
            <p:cNvPr id="70" name="Freeform 69"/>
            <p:cNvSpPr/>
            <p:nvPr/>
          </p:nvSpPr>
          <p:spPr>
            <a:xfrm>
              <a:off x="889065" y="1411805"/>
              <a:ext cx="10529" cy="326384"/>
            </a:xfrm>
            <a:custGeom>
              <a:avLst/>
              <a:gdLst/>
              <a:ahLst/>
              <a:cxnLst/>
              <a:rect l="0" t="0" r="0" b="0"/>
              <a:pathLst>
                <a:path w="10529" h="326384">
                  <a:moveTo>
                    <a:pt x="10528" y="0"/>
                  </a:moveTo>
                  <a:lnTo>
                    <a:pt x="7662" y="8935"/>
                  </a:lnTo>
                  <a:lnTo>
                    <a:pt x="5519" y="18562"/>
                  </a:lnTo>
                  <a:lnTo>
                    <a:pt x="3916" y="29863"/>
                  </a:lnTo>
                  <a:lnTo>
                    <a:pt x="2736" y="43049"/>
                  </a:lnTo>
                  <a:lnTo>
                    <a:pt x="1887" y="58474"/>
                  </a:lnTo>
                  <a:lnTo>
                    <a:pt x="1290" y="76101"/>
                  </a:lnTo>
                  <a:lnTo>
                    <a:pt x="875" y="95440"/>
                  </a:lnTo>
                  <a:lnTo>
                    <a:pt x="591" y="115773"/>
                  </a:lnTo>
                  <a:lnTo>
                    <a:pt x="398" y="136584"/>
                  </a:lnTo>
                  <a:lnTo>
                    <a:pt x="267" y="157435"/>
                  </a:lnTo>
                  <a:lnTo>
                    <a:pt x="179" y="177885"/>
                  </a:lnTo>
                  <a:lnTo>
                    <a:pt x="120" y="197745"/>
                  </a:lnTo>
                  <a:lnTo>
                    <a:pt x="80" y="216859"/>
                  </a:lnTo>
                  <a:lnTo>
                    <a:pt x="53" y="235016"/>
                  </a:lnTo>
                  <a:lnTo>
                    <a:pt x="35" y="252184"/>
                  </a:lnTo>
                  <a:lnTo>
                    <a:pt x="23" y="268085"/>
                  </a:lnTo>
                  <a:lnTo>
                    <a:pt x="14" y="283775"/>
                  </a:lnTo>
                  <a:lnTo>
                    <a:pt x="7" y="301749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62723" y="1790830"/>
              <a:ext cx="252685" cy="73700"/>
            </a:xfrm>
            <a:custGeom>
              <a:avLst/>
              <a:gdLst/>
              <a:ahLst/>
              <a:cxnLst/>
              <a:rect l="0" t="0" r="0" b="0"/>
              <a:pathLst>
                <a:path w="252685" h="73700">
                  <a:moveTo>
                    <a:pt x="252684" y="0"/>
                  </a:moveTo>
                  <a:lnTo>
                    <a:pt x="240949" y="2934"/>
                  </a:lnTo>
                  <a:lnTo>
                    <a:pt x="229820" y="5716"/>
                  </a:lnTo>
                  <a:lnTo>
                    <a:pt x="218217" y="8615"/>
                  </a:lnTo>
                  <a:lnTo>
                    <a:pt x="205883" y="11656"/>
                  </a:lnTo>
                  <a:lnTo>
                    <a:pt x="192575" y="14821"/>
                  </a:lnTo>
                  <a:lnTo>
                    <a:pt x="178275" y="18085"/>
                  </a:lnTo>
                  <a:lnTo>
                    <a:pt x="163443" y="21423"/>
                  </a:lnTo>
                  <a:lnTo>
                    <a:pt x="148878" y="24814"/>
                  </a:lnTo>
                  <a:lnTo>
                    <a:pt x="135013" y="28243"/>
                  </a:lnTo>
                  <a:lnTo>
                    <a:pt x="121927" y="31698"/>
                  </a:lnTo>
                  <a:lnTo>
                    <a:pt x="109525" y="35170"/>
                  </a:lnTo>
                  <a:lnTo>
                    <a:pt x="97660" y="38655"/>
                  </a:lnTo>
                  <a:lnTo>
                    <a:pt x="86029" y="42148"/>
                  </a:lnTo>
                  <a:lnTo>
                    <a:pt x="74213" y="45646"/>
                  </a:lnTo>
                  <a:lnTo>
                    <a:pt x="62008" y="49148"/>
                  </a:lnTo>
                  <a:lnTo>
                    <a:pt x="49802" y="52693"/>
                  </a:lnTo>
                  <a:lnTo>
                    <a:pt x="37167" y="56816"/>
                  </a:lnTo>
                  <a:lnTo>
                    <a:pt x="21871" y="62996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835324" y="1948759"/>
              <a:ext cx="177425" cy="284271"/>
            </a:xfrm>
            <a:custGeom>
              <a:avLst/>
              <a:gdLst/>
              <a:ahLst/>
              <a:cxnLst/>
              <a:rect l="0" t="0" r="0" b="0"/>
              <a:pathLst>
                <a:path w="177425" h="284271">
                  <a:moveTo>
                    <a:pt x="127440" y="0"/>
                  </a:moveTo>
                  <a:lnTo>
                    <a:pt x="115772" y="134"/>
                  </a:lnTo>
                  <a:lnTo>
                    <a:pt x="105284" y="1414"/>
                  </a:lnTo>
                  <a:lnTo>
                    <a:pt x="94982" y="4003"/>
                  </a:lnTo>
                  <a:lnTo>
                    <a:pt x="84680" y="7550"/>
                  </a:lnTo>
                  <a:lnTo>
                    <a:pt x="74337" y="11534"/>
                  </a:lnTo>
                  <a:lnTo>
                    <a:pt x="63952" y="15618"/>
                  </a:lnTo>
                  <a:lnTo>
                    <a:pt x="53696" y="19813"/>
                  </a:lnTo>
                  <a:lnTo>
                    <a:pt x="43887" y="24379"/>
                  </a:lnTo>
                  <a:lnTo>
                    <a:pt x="34665" y="29452"/>
                  </a:lnTo>
                  <a:lnTo>
                    <a:pt x="26168" y="35180"/>
                  </a:lnTo>
                  <a:lnTo>
                    <a:pt x="18607" y="41789"/>
                  </a:lnTo>
                  <a:lnTo>
                    <a:pt x="12012" y="49315"/>
                  </a:lnTo>
                  <a:lnTo>
                    <a:pt x="6584" y="57641"/>
                  </a:lnTo>
                  <a:lnTo>
                    <a:pt x="2760" y="66602"/>
                  </a:lnTo>
                  <a:lnTo>
                    <a:pt x="632" y="76035"/>
                  </a:lnTo>
                  <a:lnTo>
                    <a:pt x="0" y="85809"/>
                  </a:lnTo>
                  <a:lnTo>
                    <a:pt x="555" y="95822"/>
                  </a:lnTo>
                  <a:lnTo>
                    <a:pt x="2008" y="105983"/>
                  </a:lnTo>
                  <a:lnTo>
                    <a:pt x="4439" y="115584"/>
                  </a:lnTo>
                  <a:lnTo>
                    <a:pt x="8273" y="123361"/>
                  </a:lnTo>
                  <a:lnTo>
                    <a:pt x="13624" y="128765"/>
                  </a:lnTo>
                  <a:lnTo>
                    <a:pt x="20166" y="131747"/>
                  </a:lnTo>
                  <a:lnTo>
                    <a:pt x="27320" y="132394"/>
                  </a:lnTo>
                  <a:lnTo>
                    <a:pt x="34697" y="131018"/>
                  </a:lnTo>
                  <a:lnTo>
                    <a:pt x="42428" y="128199"/>
                  </a:lnTo>
                  <a:lnTo>
                    <a:pt x="51056" y="124647"/>
                  </a:lnTo>
                  <a:lnTo>
                    <a:pt x="60820" y="120841"/>
                  </a:lnTo>
                  <a:lnTo>
                    <a:pt x="71495" y="117495"/>
                  </a:lnTo>
                  <a:lnTo>
                    <a:pt x="82586" y="115621"/>
                  </a:lnTo>
                  <a:lnTo>
                    <a:pt x="93753" y="115627"/>
                  </a:lnTo>
                  <a:lnTo>
                    <a:pt x="104844" y="117413"/>
                  </a:lnTo>
                  <a:lnTo>
                    <a:pt x="115817" y="120664"/>
                  </a:lnTo>
                  <a:lnTo>
                    <a:pt x="126673" y="125041"/>
                  </a:lnTo>
                  <a:lnTo>
                    <a:pt x="137266" y="130569"/>
                  </a:lnTo>
                  <a:lnTo>
                    <a:pt x="147313" y="137627"/>
                  </a:lnTo>
                  <a:lnTo>
                    <a:pt x="156690" y="146292"/>
                  </a:lnTo>
                  <a:lnTo>
                    <a:pt x="164954" y="156211"/>
                  </a:lnTo>
                  <a:lnTo>
                    <a:pt x="171294" y="166785"/>
                  </a:lnTo>
                  <a:lnTo>
                    <a:pt x="175439" y="177601"/>
                  </a:lnTo>
                  <a:lnTo>
                    <a:pt x="177424" y="188456"/>
                  </a:lnTo>
                  <a:lnTo>
                    <a:pt x="177327" y="199270"/>
                  </a:lnTo>
                  <a:lnTo>
                    <a:pt x="175411" y="210018"/>
                  </a:lnTo>
                  <a:lnTo>
                    <a:pt x="172043" y="220540"/>
                  </a:lnTo>
                  <a:lnTo>
                    <a:pt x="167582" y="230539"/>
                  </a:lnTo>
                  <a:lnTo>
                    <a:pt x="162321" y="239889"/>
                  </a:lnTo>
                  <a:lnTo>
                    <a:pt x="156165" y="248304"/>
                  </a:lnTo>
                  <a:lnTo>
                    <a:pt x="148670" y="255278"/>
                  </a:lnTo>
                  <a:lnTo>
                    <a:pt x="139700" y="260676"/>
                  </a:lnTo>
                  <a:lnTo>
                    <a:pt x="129403" y="264826"/>
                  </a:lnTo>
                  <a:lnTo>
                    <a:pt x="118041" y="268317"/>
                  </a:lnTo>
                  <a:lnTo>
                    <a:pt x="105897" y="271557"/>
                  </a:lnTo>
                  <a:lnTo>
                    <a:pt x="93798" y="274594"/>
                  </a:lnTo>
                  <a:lnTo>
                    <a:pt x="81926" y="277511"/>
                  </a:lnTo>
                  <a:lnTo>
                    <a:pt x="69243" y="280572"/>
                  </a:lnTo>
                  <a:lnTo>
                    <a:pt x="53741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331262" y="1738188"/>
              <a:ext cx="10529" cy="168457"/>
            </a:xfrm>
            <a:custGeom>
              <a:avLst/>
              <a:gdLst/>
              <a:ahLst/>
              <a:cxnLst/>
              <a:rect l="0" t="0" r="0" b="0"/>
              <a:pathLst>
                <a:path w="10529" h="168457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4" y="36461"/>
                  </a:lnTo>
                  <a:lnTo>
                    <a:pt x="177" y="50309"/>
                  </a:lnTo>
                  <a:lnTo>
                    <a:pt x="825" y="64638"/>
                  </a:lnTo>
                  <a:lnTo>
                    <a:pt x="2074" y="79102"/>
                  </a:lnTo>
                  <a:lnTo>
                    <a:pt x="3735" y="93516"/>
                  </a:lnTo>
                  <a:lnTo>
                    <a:pt x="5562" y="109503"/>
                  </a:lnTo>
                  <a:lnTo>
                    <a:pt x="7716" y="131816"/>
                  </a:lnTo>
                  <a:lnTo>
                    <a:pt x="10528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215448" y="1822417"/>
              <a:ext cx="200042" cy="42115"/>
            </a:xfrm>
            <a:custGeom>
              <a:avLst/>
              <a:gdLst/>
              <a:ahLst/>
              <a:cxnLst/>
              <a:rect l="0" t="0" r="0" b="0"/>
              <a:pathLst>
                <a:path w="200042" h="42115">
                  <a:moveTo>
                    <a:pt x="200041" y="0"/>
                  </a:moveTo>
                  <a:lnTo>
                    <a:pt x="191173" y="2934"/>
                  </a:lnTo>
                  <a:lnTo>
                    <a:pt x="182186" y="5716"/>
                  </a:lnTo>
                  <a:lnTo>
                    <a:pt x="172191" y="8616"/>
                  </a:lnTo>
                  <a:lnTo>
                    <a:pt x="161210" y="11656"/>
                  </a:lnTo>
                  <a:lnTo>
                    <a:pt x="149399" y="14821"/>
                  </a:lnTo>
                  <a:lnTo>
                    <a:pt x="136936" y="18080"/>
                  </a:lnTo>
                  <a:lnTo>
                    <a:pt x="123825" y="21246"/>
                  </a:lnTo>
                  <a:lnTo>
                    <a:pt x="109896" y="23989"/>
                  </a:lnTo>
                  <a:lnTo>
                    <a:pt x="95130" y="26169"/>
                  </a:lnTo>
                  <a:lnTo>
                    <a:pt x="79962" y="27971"/>
                  </a:lnTo>
                  <a:lnTo>
                    <a:pt x="65160" y="29795"/>
                  </a:lnTo>
                  <a:lnTo>
                    <a:pt x="51145" y="31872"/>
                  </a:lnTo>
                  <a:lnTo>
                    <a:pt x="38422" y="34109"/>
                  </a:lnTo>
                  <a:lnTo>
                    <a:pt x="26505" y="36393"/>
                  </a:lnTo>
                  <a:lnTo>
                    <a:pt x="14351" y="3892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689230" y="1377759"/>
              <a:ext cx="204428" cy="265201"/>
            </a:xfrm>
            <a:custGeom>
              <a:avLst/>
              <a:gdLst/>
              <a:ahLst/>
              <a:cxnLst/>
              <a:rect l="0" t="0" r="0" b="0"/>
              <a:pathLst>
                <a:path w="204428" h="265201">
                  <a:moveTo>
                    <a:pt x="52642" y="76160"/>
                  </a:moveTo>
                  <a:lnTo>
                    <a:pt x="55643" y="64559"/>
                  </a:lnTo>
                  <a:lnTo>
                    <a:pt x="59066" y="54710"/>
                  </a:lnTo>
                  <a:lnTo>
                    <a:pt x="63262" y="45705"/>
                  </a:lnTo>
                  <a:lnTo>
                    <a:pt x="68162" y="37263"/>
                  </a:lnTo>
                  <a:lnTo>
                    <a:pt x="73643" y="29236"/>
                  </a:lnTo>
                  <a:lnTo>
                    <a:pt x="79583" y="21522"/>
                  </a:lnTo>
                  <a:lnTo>
                    <a:pt x="86190" y="14363"/>
                  </a:lnTo>
                  <a:lnTo>
                    <a:pt x="93985" y="8309"/>
                  </a:lnTo>
                  <a:lnTo>
                    <a:pt x="103142" y="3585"/>
                  </a:lnTo>
                  <a:lnTo>
                    <a:pt x="113053" y="583"/>
                  </a:lnTo>
                  <a:lnTo>
                    <a:pt x="122558" y="0"/>
                  </a:lnTo>
                  <a:lnTo>
                    <a:pt x="131016" y="1993"/>
                  </a:lnTo>
                  <a:lnTo>
                    <a:pt x="138149" y="6587"/>
                  </a:lnTo>
                  <a:lnTo>
                    <a:pt x="143791" y="13932"/>
                  </a:lnTo>
                  <a:lnTo>
                    <a:pt x="148019" y="23830"/>
                  </a:lnTo>
                  <a:lnTo>
                    <a:pt x="150909" y="35677"/>
                  </a:lnTo>
                  <a:lnTo>
                    <a:pt x="152423" y="48675"/>
                  </a:lnTo>
                  <a:lnTo>
                    <a:pt x="152671" y="62257"/>
                  </a:lnTo>
                  <a:lnTo>
                    <a:pt x="151877" y="75948"/>
                  </a:lnTo>
                  <a:lnTo>
                    <a:pt x="150281" y="89286"/>
                  </a:lnTo>
                  <a:lnTo>
                    <a:pt x="148124" y="102050"/>
                  </a:lnTo>
                  <a:lnTo>
                    <a:pt x="146438" y="113580"/>
                  </a:lnTo>
                  <a:lnTo>
                    <a:pt x="147557" y="122132"/>
                  </a:lnTo>
                  <a:lnTo>
                    <a:pt x="152414" y="127181"/>
                  </a:lnTo>
                  <a:lnTo>
                    <a:pt x="159803" y="130393"/>
                  </a:lnTo>
                  <a:lnTo>
                    <a:pt x="168500" y="133478"/>
                  </a:lnTo>
                  <a:lnTo>
                    <a:pt x="177142" y="137926"/>
                  </a:lnTo>
                  <a:lnTo>
                    <a:pt x="184990" y="144335"/>
                  </a:lnTo>
                  <a:lnTo>
                    <a:pt x="191699" y="152654"/>
                  </a:lnTo>
                  <a:lnTo>
                    <a:pt x="197047" y="162561"/>
                  </a:lnTo>
                  <a:lnTo>
                    <a:pt x="201071" y="173684"/>
                  </a:lnTo>
                  <a:lnTo>
                    <a:pt x="203653" y="185530"/>
                  </a:lnTo>
                  <a:lnTo>
                    <a:pt x="204427" y="197536"/>
                  </a:lnTo>
                  <a:lnTo>
                    <a:pt x="203351" y="209375"/>
                  </a:lnTo>
                  <a:lnTo>
                    <a:pt x="200343" y="220778"/>
                  </a:lnTo>
                  <a:lnTo>
                    <a:pt x="195127" y="231442"/>
                  </a:lnTo>
                  <a:lnTo>
                    <a:pt x="187765" y="241268"/>
                  </a:lnTo>
                  <a:lnTo>
                    <a:pt x="178585" y="249850"/>
                  </a:lnTo>
                  <a:lnTo>
                    <a:pt x="167989" y="256413"/>
                  </a:lnTo>
                  <a:lnTo>
                    <a:pt x="156344" y="260719"/>
                  </a:lnTo>
                  <a:lnTo>
                    <a:pt x="143780" y="263154"/>
                  </a:lnTo>
                  <a:lnTo>
                    <a:pt x="130217" y="264424"/>
                  </a:lnTo>
                  <a:lnTo>
                    <a:pt x="115696" y="265057"/>
                  </a:lnTo>
                  <a:lnTo>
                    <a:pt x="100691" y="265200"/>
                  </a:lnTo>
                  <a:lnTo>
                    <a:pt x="85999" y="264705"/>
                  </a:lnTo>
                  <a:lnTo>
                    <a:pt x="72047" y="263531"/>
                  </a:lnTo>
                  <a:lnTo>
                    <a:pt x="58970" y="261906"/>
                  </a:lnTo>
                  <a:lnTo>
                    <a:pt x="45286" y="260100"/>
                  </a:lnTo>
                  <a:lnTo>
                    <a:pt x="27566" y="257955"/>
                  </a:lnTo>
                  <a:lnTo>
                    <a:pt x="0" y="2551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626059" y="1664488"/>
              <a:ext cx="347441" cy="52644"/>
            </a:xfrm>
            <a:custGeom>
              <a:avLst/>
              <a:gdLst/>
              <a:ahLst/>
              <a:cxnLst/>
              <a:rect l="0" t="0" r="0" b="0"/>
              <a:pathLst>
                <a:path w="347441" h="52644">
                  <a:moveTo>
                    <a:pt x="347440" y="0"/>
                  </a:moveTo>
                  <a:lnTo>
                    <a:pt x="335705" y="2867"/>
                  </a:lnTo>
                  <a:lnTo>
                    <a:pt x="324576" y="5009"/>
                  </a:lnTo>
                  <a:lnTo>
                    <a:pt x="312978" y="6617"/>
                  </a:lnTo>
                  <a:lnTo>
                    <a:pt x="300817" y="7970"/>
                  </a:lnTo>
                  <a:lnTo>
                    <a:pt x="288157" y="9467"/>
                  </a:lnTo>
                  <a:lnTo>
                    <a:pt x="275097" y="11313"/>
                  </a:lnTo>
                  <a:lnTo>
                    <a:pt x="261572" y="13380"/>
                  </a:lnTo>
                  <a:lnTo>
                    <a:pt x="247358" y="15312"/>
                  </a:lnTo>
                  <a:lnTo>
                    <a:pt x="232399" y="16913"/>
                  </a:lnTo>
                  <a:lnTo>
                    <a:pt x="217100" y="18310"/>
                  </a:lnTo>
                  <a:lnTo>
                    <a:pt x="202210" y="19854"/>
                  </a:lnTo>
                  <a:lnTo>
                    <a:pt x="188113" y="21740"/>
                  </a:lnTo>
                  <a:lnTo>
                    <a:pt x="174529" y="23837"/>
                  </a:lnTo>
                  <a:lnTo>
                    <a:pt x="160727" y="25792"/>
                  </a:lnTo>
                  <a:lnTo>
                    <a:pt x="146300" y="27408"/>
                  </a:lnTo>
                  <a:lnTo>
                    <a:pt x="131490" y="28815"/>
                  </a:lnTo>
                  <a:lnTo>
                    <a:pt x="116993" y="30367"/>
                  </a:lnTo>
                  <a:lnTo>
                    <a:pt x="103197" y="32263"/>
                  </a:lnTo>
                  <a:lnTo>
                    <a:pt x="90000" y="34536"/>
                  </a:lnTo>
                  <a:lnTo>
                    <a:pt x="76999" y="37141"/>
                  </a:lnTo>
                  <a:lnTo>
                    <a:pt x="63933" y="40003"/>
                  </a:lnTo>
                  <a:lnTo>
                    <a:pt x="51118" y="42903"/>
                  </a:lnTo>
                  <a:lnTo>
                    <a:pt x="37993" y="45770"/>
                  </a:lnTo>
                  <a:lnTo>
                    <a:pt x="22283" y="48854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720817" y="1780301"/>
              <a:ext cx="190621" cy="294799"/>
            </a:xfrm>
            <a:custGeom>
              <a:avLst/>
              <a:gdLst/>
              <a:ahLst/>
              <a:cxnLst/>
              <a:rect l="0" t="0" r="0" b="0"/>
              <a:pathLst>
                <a:path w="190621" h="294799">
                  <a:moveTo>
                    <a:pt x="157927" y="0"/>
                  </a:moveTo>
                  <a:lnTo>
                    <a:pt x="146259" y="68"/>
                  </a:lnTo>
                  <a:lnTo>
                    <a:pt x="135770" y="708"/>
                  </a:lnTo>
                  <a:lnTo>
                    <a:pt x="125464" y="2000"/>
                  </a:lnTo>
                  <a:lnTo>
                    <a:pt x="114990" y="3687"/>
                  </a:lnTo>
                  <a:lnTo>
                    <a:pt x="103998" y="5355"/>
                  </a:lnTo>
                  <a:lnTo>
                    <a:pt x="92360" y="6777"/>
                  </a:lnTo>
                  <a:lnTo>
                    <a:pt x="80279" y="8221"/>
                  </a:lnTo>
                  <a:lnTo>
                    <a:pt x="68172" y="10328"/>
                  </a:lnTo>
                  <a:lnTo>
                    <a:pt x="56304" y="13423"/>
                  </a:lnTo>
                  <a:lnTo>
                    <a:pt x="45234" y="17826"/>
                  </a:lnTo>
                  <a:lnTo>
                    <a:pt x="35865" y="23995"/>
                  </a:lnTo>
                  <a:lnTo>
                    <a:pt x="28543" y="31996"/>
                  </a:lnTo>
                  <a:lnTo>
                    <a:pt x="23442" y="41268"/>
                  </a:lnTo>
                  <a:lnTo>
                    <a:pt x="20827" y="50861"/>
                  </a:lnTo>
                  <a:lnTo>
                    <a:pt x="20582" y="60198"/>
                  </a:lnTo>
                  <a:lnTo>
                    <a:pt x="22160" y="69242"/>
                  </a:lnTo>
                  <a:lnTo>
                    <a:pt x="24804" y="78301"/>
                  </a:lnTo>
                  <a:lnTo>
                    <a:pt x="27989" y="87561"/>
                  </a:lnTo>
                  <a:lnTo>
                    <a:pt x="31748" y="96422"/>
                  </a:lnTo>
                  <a:lnTo>
                    <a:pt x="36555" y="103636"/>
                  </a:lnTo>
                  <a:lnTo>
                    <a:pt x="42603" y="108635"/>
                  </a:lnTo>
                  <a:lnTo>
                    <a:pt x="49801" y="111500"/>
                  </a:lnTo>
                  <a:lnTo>
                    <a:pt x="57937" y="112592"/>
                  </a:lnTo>
                  <a:lnTo>
                    <a:pt x="66788" y="112339"/>
                  </a:lnTo>
                  <a:lnTo>
                    <a:pt x="76326" y="111597"/>
                  </a:lnTo>
                  <a:lnTo>
                    <a:pt x="86707" y="111574"/>
                  </a:lnTo>
                  <a:lnTo>
                    <a:pt x="97938" y="112873"/>
                  </a:lnTo>
                  <a:lnTo>
                    <a:pt x="109581" y="115550"/>
                  </a:lnTo>
                  <a:lnTo>
                    <a:pt x="120863" y="119408"/>
                  </a:lnTo>
                  <a:lnTo>
                    <a:pt x="131375" y="124188"/>
                  </a:lnTo>
                  <a:lnTo>
                    <a:pt x="141060" y="129649"/>
                  </a:lnTo>
                  <a:lnTo>
                    <a:pt x="150026" y="135597"/>
                  </a:lnTo>
                  <a:lnTo>
                    <a:pt x="158422" y="141891"/>
                  </a:lnTo>
                  <a:lnTo>
                    <a:pt x="166231" y="148588"/>
                  </a:lnTo>
                  <a:lnTo>
                    <a:pt x="173264" y="155922"/>
                  </a:lnTo>
                  <a:lnTo>
                    <a:pt x="179473" y="163975"/>
                  </a:lnTo>
                  <a:lnTo>
                    <a:pt x="184627" y="172842"/>
                  </a:lnTo>
                  <a:lnTo>
                    <a:pt x="188259" y="182705"/>
                  </a:lnTo>
                  <a:lnTo>
                    <a:pt x="190250" y="193557"/>
                  </a:lnTo>
                  <a:lnTo>
                    <a:pt x="190620" y="204929"/>
                  </a:lnTo>
                  <a:lnTo>
                    <a:pt x="189356" y="216022"/>
                  </a:lnTo>
                  <a:lnTo>
                    <a:pt x="186612" y="226400"/>
                  </a:lnTo>
                  <a:lnTo>
                    <a:pt x="182501" y="235823"/>
                  </a:lnTo>
                  <a:lnTo>
                    <a:pt x="177001" y="244081"/>
                  </a:lnTo>
                  <a:lnTo>
                    <a:pt x="170230" y="251187"/>
                  </a:lnTo>
                  <a:lnTo>
                    <a:pt x="162413" y="257317"/>
                  </a:lnTo>
                  <a:lnTo>
                    <a:pt x="153797" y="262683"/>
                  </a:lnTo>
                  <a:lnTo>
                    <a:pt x="144591" y="267486"/>
                  </a:lnTo>
                  <a:lnTo>
                    <a:pt x="134799" y="271884"/>
                  </a:lnTo>
                  <a:lnTo>
                    <a:pt x="124241" y="276000"/>
                  </a:lnTo>
                  <a:lnTo>
                    <a:pt x="112879" y="279916"/>
                  </a:lnTo>
                  <a:lnTo>
                    <a:pt x="100807" y="283529"/>
                  </a:lnTo>
                  <a:lnTo>
                    <a:pt x="88171" y="286577"/>
                  </a:lnTo>
                  <a:lnTo>
                    <a:pt x="75123" y="288958"/>
                  </a:lnTo>
                  <a:lnTo>
                    <a:pt x="62002" y="290729"/>
                  </a:lnTo>
                  <a:lnTo>
                    <a:pt x="47836" y="292193"/>
                  </a:lnTo>
                  <a:lnTo>
                    <a:pt x="29147" y="293475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2265140" y="1679361"/>
            <a:ext cx="136871" cy="73700"/>
            <a:chOff x="2265140" y="1679361"/>
            <a:chExt cx="136871" cy="73700"/>
          </a:xfrm>
        </p:grpSpPr>
        <p:sp>
          <p:nvSpPr>
            <p:cNvPr id="79" name="Freeform 78"/>
            <p:cNvSpPr/>
            <p:nvPr/>
          </p:nvSpPr>
          <p:spPr>
            <a:xfrm>
              <a:off x="2265140" y="1679361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0"/>
                  </a:moveTo>
                  <a:lnTo>
                    <a:pt x="101212" y="0"/>
                  </a:lnTo>
                  <a:lnTo>
                    <a:pt x="87941" y="0"/>
                  </a:lnTo>
                  <a:lnTo>
                    <a:pt x="74749" y="4"/>
                  </a:lnTo>
                  <a:lnTo>
                    <a:pt x="61648" y="206"/>
                  </a:lnTo>
                  <a:lnTo>
                    <a:pt x="47551" y="1108"/>
                  </a:lnTo>
                  <a:lnTo>
                    <a:pt x="28977" y="390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265140" y="1753060"/>
              <a:ext cx="136871" cy="1"/>
            </a:xfrm>
            <a:custGeom>
              <a:avLst/>
              <a:gdLst/>
              <a:ahLst/>
              <a:cxnLst/>
              <a:rect l="0" t="0" r="0" b="0"/>
              <a:pathLst>
                <a:path w="136871" h="1">
                  <a:moveTo>
                    <a:pt x="136870" y="0"/>
                  </a:moveTo>
                  <a:lnTo>
                    <a:pt x="125135" y="0"/>
                  </a:lnTo>
                  <a:lnTo>
                    <a:pt x="114007" y="0"/>
                  </a:lnTo>
                  <a:lnTo>
                    <a:pt x="102408" y="0"/>
                  </a:lnTo>
                  <a:lnTo>
                    <a:pt x="90247" y="0"/>
                  </a:lnTo>
                  <a:lnTo>
                    <a:pt x="77587" y="0"/>
                  </a:lnTo>
                  <a:lnTo>
                    <a:pt x="64545" y="0"/>
                  </a:lnTo>
                  <a:lnTo>
                    <a:pt x="51635" y="0"/>
                  </a:lnTo>
                  <a:lnTo>
                    <a:pt x="38382" y="0"/>
                  </a:lnTo>
                  <a:lnTo>
                    <a:pt x="2250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 rot="513729">
            <a:off x="825894" y="3962989"/>
            <a:ext cx="1747731" cy="926509"/>
            <a:chOff x="825894" y="3962989"/>
            <a:chExt cx="1747731" cy="926509"/>
          </a:xfrm>
        </p:grpSpPr>
        <p:sp>
          <p:nvSpPr>
            <p:cNvPr id="82" name="Freeform 81"/>
            <p:cNvSpPr/>
            <p:nvPr/>
          </p:nvSpPr>
          <p:spPr>
            <a:xfrm>
              <a:off x="857479" y="4075212"/>
              <a:ext cx="284998" cy="287862"/>
            </a:xfrm>
            <a:custGeom>
              <a:avLst/>
              <a:gdLst/>
              <a:ahLst/>
              <a:cxnLst/>
              <a:rect l="0" t="0" r="0" b="0"/>
              <a:pathLst>
                <a:path w="284998" h="287862">
                  <a:moveTo>
                    <a:pt x="94757" y="35177"/>
                  </a:moveTo>
                  <a:lnTo>
                    <a:pt x="86330" y="37594"/>
                  </a:lnTo>
                  <a:lnTo>
                    <a:pt x="81680" y="36100"/>
                  </a:lnTo>
                  <a:lnTo>
                    <a:pt x="80678" y="31858"/>
                  </a:lnTo>
                  <a:lnTo>
                    <a:pt x="82714" y="26287"/>
                  </a:lnTo>
                  <a:lnTo>
                    <a:pt x="87162" y="20062"/>
                  </a:lnTo>
                  <a:lnTo>
                    <a:pt x="93590" y="13829"/>
                  </a:lnTo>
                  <a:lnTo>
                    <a:pt x="101811" y="8359"/>
                  </a:lnTo>
                  <a:lnTo>
                    <a:pt x="111559" y="4005"/>
                  </a:lnTo>
                  <a:lnTo>
                    <a:pt x="122191" y="1074"/>
                  </a:lnTo>
                  <a:lnTo>
                    <a:pt x="132790" y="0"/>
                  </a:lnTo>
                  <a:lnTo>
                    <a:pt x="142841" y="834"/>
                  </a:lnTo>
                  <a:lnTo>
                    <a:pt x="152216" y="3325"/>
                  </a:lnTo>
                  <a:lnTo>
                    <a:pt x="160974" y="7122"/>
                  </a:lnTo>
                  <a:lnTo>
                    <a:pt x="169227" y="11902"/>
                  </a:lnTo>
                  <a:lnTo>
                    <a:pt x="176770" y="17718"/>
                  </a:lnTo>
                  <a:lnTo>
                    <a:pt x="183092" y="24976"/>
                  </a:lnTo>
                  <a:lnTo>
                    <a:pt x="188011" y="33780"/>
                  </a:lnTo>
                  <a:lnTo>
                    <a:pt x="191484" y="43793"/>
                  </a:lnTo>
                  <a:lnTo>
                    <a:pt x="193450" y="54432"/>
                  </a:lnTo>
                  <a:lnTo>
                    <a:pt x="194026" y="65291"/>
                  </a:lnTo>
                  <a:lnTo>
                    <a:pt x="193294" y="76174"/>
                  </a:lnTo>
                  <a:lnTo>
                    <a:pt x="191217" y="87008"/>
                  </a:lnTo>
                  <a:lnTo>
                    <a:pt x="187960" y="97747"/>
                  </a:lnTo>
                  <a:lnTo>
                    <a:pt x="185984" y="107448"/>
                  </a:lnTo>
                  <a:lnTo>
                    <a:pt x="188202" y="114615"/>
                  </a:lnTo>
                  <a:lnTo>
                    <a:pt x="193892" y="119374"/>
                  </a:lnTo>
                  <a:lnTo>
                    <a:pt x="201921" y="122808"/>
                  </a:lnTo>
                  <a:lnTo>
                    <a:pt x="211269" y="125740"/>
                  </a:lnTo>
                  <a:lnTo>
                    <a:pt x="221278" y="128591"/>
                  </a:lnTo>
                  <a:lnTo>
                    <a:pt x="231432" y="131691"/>
                  </a:lnTo>
                  <a:lnTo>
                    <a:pt x="241248" y="135391"/>
                  </a:lnTo>
                  <a:lnTo>
                    <a:pt x="250512" y="139818"/>
                  </a:lnTo>
                  <a:lnTo>
                    <a:pt x="259054" y="145082"/>
                  </a:lnTo>
                  <a:lnTo>
                    <a:pt x="266655" y="151364"/>
                  </a:lnTo>
                  <a:lnTo>
                    <a:pt x="273281" y="158666"/>
                  </a:lnTo>
                  <a:lnTo>
                    <a:pt x="278733" y="166838"/>
                  </a:lnTo>
                  <a:lnTo>
                    <a:pt x="282573" y="175693"/>
                  </a:lnTo>
                  <a:lnTo>
                    <a:pt x="284702" y="185051"/>
                  </a:lnTo>
                  <a:lnTo>
                    <a:pt x="284997" y="194604"/>
                  </a:lnTo>
                  <a:lnTo>
                    <a:pt x="283151" y="203937"/>
                  </a:lnTo>
                  <a:lnTo>
                    <a:pt x="279199" y="212837"/>
                  </a:lnTo>
                  <a:lnTo>
                    <a:pt x="273292" y="221117"/>
                  </a:lnTo>
                  <a:lnTo>
                    <a:pt x="265516" y="228533"/>
                  </a:lnTo>
                  <a:lnTo>
                    <a:pt x="256093" y="235038"/>
                  </a:lnTo>
                  <a:lnTo>
                    <a:pt x="245022" y="240748"/>
                  </a:lnTo>
                  <a:lnTo>
                    <a:pt x="232011" y="245825"/>
                  </a:lnTo>
                  <a:lnTo>
                    <a:pt x="217077" y="250425"/>
                  </a:lnTo>
                  <a:lnTo>
                    <a:pt x="200659" y="254516"/>
                  </a:lnTo>
                  <a:lnTo>
                    <a:pt x="183423" y="257893"/>
                  </a:lnTo>
                  <a:lnTo>
                    <a:pt x="165840" y="260503"/>
                  </a:lnTo>
                  <a:lnTo>
                    <a:pt x="148476" y="262596"/>
                  </a:lnTo>
                  <a:lnTo>
                    <a:pt x="132050" y="264616"/>
                  </a:lnTo>
                  <a:lnTo>
                    <a:pt x="116850" y="266829"/>
                  </a:lnTo>
                  <a:lnTo>
                    <a:pt x="102492" y="269317"/>
                  </a:lnTo>
                  <a:lnTo>
                    <a:pt x="88155" y="272067"/>
                  </a:lnTo>
                  <a:lnTo>
                    <a:pt x="73370" y="275026"/>
                  </a:lnTo>
                  <a:lnTo>
                    <a:pt x="58572" y="277990"/>
                  </a:lnTo>
                  <a:lnTo>
                    <a:pt x="43368" y="280908"/>
                  </a:lnTo>
                  <a:lnTo>
                    <a:pt x="25296" y="284033"/>
                  </a:lnTo>
                  <a:lnTo>
                    <a:pt x="0" y="2878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25894" y="4363072"/>
              <a:ext cx="442198" cy="94758"/>
            </a:xfrm>
            <a:custGeom>
              <a:avLst/>
              <a:gdLst/>
              <a:ahLst/>
              <a:cxnLst/>
              <a:rect l="0" t="0" r="0" b="0"/>
              <a:pathLst>
                <a:path w="442198" h="94758">
                  <a:moveTo>
                    <a:pt x="442197" y="0"/>
                  </a:moveTo>
                  <a:lnTo>
                    <a:pt x="430395" y="2934"/>
                  </a:lnTo>
                  <a:lnTo>
                    <a:pt x="418625" y="5716"/>
                  </a:lnTo>
                  <a:lnTo>
                    <a:pt x="405726" y="8611"/>
                  </a:lnTo>
                  <a:lnTo>
                    <a:pt x="391532" y="11479"/>
                  </a:lnTo>
                  <a:lnTo>
                    <a:pt x="375907" y="13995"/>
                  </a:lnTo>
                  <a:lnTo>
                    <a:pt x="358945" y="16011"/>
                  </a:lnTo>
                  <a:lnTo>
                    <a:pt x="341363" y="17696"/>
                  </a:lnTo>
                  <a:lnTo>
                    <a:pt x="324339" y="19439"/>
                  </a:lnTo>
                  <a:lnTo>
                    <a:pt x="308492" y="21465"/>
                  </a:lnTo>
                  <a:lnTo>
                    <a:pt x="293907" y="23827"/>
                  </a:lnTo>
                  <a:lnTo>
                    <a:pt x="280418" y="26492"/>
                  </a:lnTo>
                  <a:lnTo>
                    <a:pt x="267783" y="29394"/>
                  </a:lnTo>
                  <a:lnTo>
                    <a:pt x="255618" y="32309"/>
                  </a:lnTo>
                  <a:lnTo>
                    <a:pt x="243434" y="34879"/>
                  </a:lnTo>
                  <a:lnTo>
                    <a:pt x="230970" y="36941"/>
                  </a:lnTo>
                  <a:lnTo>
                    <a:pt x="218324" y="38663"/>
                  </a:lnTo>
                  <a:lnTo>
                    <a:pt x="205833" y="40434"/>
                  </a:lnTo>
                  <a:lnTo>
                    <a:pt x="193691" y="42479"/>
                  </a:lnTo>
                  <a:lnTo>
                    <a:pt x="181928" y="44855"/>
                  </a:lnTo>
                  <a:lnTo>
                    <a:pt x="170496" y="47529"/>
                  </a:lnTo>
                  <a:lnTo>
                    <a:pt x="159322" y="50442"/>
                  </a:lnTo>
                  <a:lnTo>
                    <a:pt x="148173" y="53534"/>
                  </a:lnTo>
                  <a:lnTo>
                    <a:pt x="136689" y="56756"/>
                  </a:lnTo>
                  <a:lnTo>
                    <a:pt x="124701" y="60069"/>
                  </a:lnTo>
                  <a:lnTo>
                    <a:pt x="112378" y="63445"/>
                  </a:lnTo>
                  <a:lnTo>
                    <a:pt x="100105" y="66864"/>
                  </a:lnTo>
                  <a:lnTo>
                    <a:pt x="88104" y="70313"/>
                  </a:lnTo>
                  <a:lnTo>
                    <a:pt x="76267" y="73781"/>
                  </a:lnTo>
                  <a:lnTo>
                    <a:pt x="64253" y="77264"/>
                  </a:lnTo>
                  <a:lnTo>
                    <a:pt x="51892" y="80750"/>
                  </a:lnTo>
                  <a:lnTo>
                    <a:pt x="39766" y="84087"/>
                  </a:lnTo>
                  <a:lnTo>
                    <a:pt x="27930" y="87302"/>
                  </a:lnTo>
                  <a:lnTo>
                    <a:pt x="15343" y="90679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131220" y="4510471"/>
              <a:ext cx="19962" cy="379027"/>
            </a:xfrm>
            <a:custGeom>
              <a:avLst/>
              <a:gdLst/>
              <a:ahLst/>
              <a:cxnLst/>
              <a:rect l="0" t="0" r="0" b="0"/>
              <a:pathLst>
                <a:path w="19962" h="379027">
                  <a:moveTo>
                    <a:pt x="0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5" y="36471"/>
                  </a:lnTo>
                  <a:lnTo>
                    <a:pt x="178" y="50665"/>
                  </a:lnTo>
                  <a:lnTo>
                    <a:pt x="826" y="66290"/>
                  </a:lnTo>
                  <a:lnTo>
                    <a:pt x="2075" y="83257"/>
                  </a:lnTo>
                  <a:lnTo>
                    <a:pt x="3727" y="101012"/>
                  </a:lnTo>
                  <a:lnTo>
                    <a:pt x="5376" y="118684"/>
                  </a:lnTo>
                  <a:lnTo>
                    <a:pt x="6778" y="135784"/>
                  </a:lnTo>
                  <a:lnTo>
                    <a:pt x="7871" y="152194"/>
                  </a:lnTo>
                  <a:lnTo>
                    <a:pt x="8679" y="167980"/>
                  </a:lnTo>
                  <a:lnTo>
                    <a:pt x="9262" y="183262"/>
                  </a:lnTo>
                  <a:lnTo>
                    <a:pt x="9839" y="198000"/>
                  </a:lnTo>
                  <a:lnTo>
                    <a:pt x="10767" y="211991"/>
                  </a:lnTo>
                  <a:lnTo>
                    <a:pt x="12207" y="225201"/>
                  </a:lnTo>
                  <a:lnTo>
                    <a:pt x="13990" y="238212"/>
                  </a:lnTo>
                  <a:lnTo>
                    <a:pt x="15725" y="252087"/>
                  </a:lnTo>
                  <a:lnTo>
                    <a:pt x="17187" y="267346"/>
                  </a:lnTo>
                  <a:lnTo>
                    <a:pt x="18320" y="283681"/>
                  </a:lnTo>
                  <a:lnTo>
                    <a:pt x="19154" y="300265"/>
                  </a:lnTo>
                  <a:lnTo>
                    <a:pt x="19745" y="316550"/>
                  </a:lnTo>
                  <a:lnTo>
                    <a:pt x="19961" y="331756"/>
                  </a:lnTo>
                  <a:lnTo>
                    <a:pt x="19393" y="346207"/>
                  </a:lnTo>
                  <a:lnTo>
                    <a:pt x="16874" y="361165"/>
                  </a:lnTo>
                  <a:lnTo>
                    <a:pt x="10529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1004252" y="4531528"/>
              <a:ext cx="158555" cy="252948"/>
            </a:xfrm>
            <a:custGeom>
              <a:avLst/>
              <a:gdLst/>
              <a:ahLst/>
              <a:cxnLst/>
              <a:rect l="0" t="0" r="0" b="0"/>
              <a:pathLst>
                <a:path w="158555" h="252948">
                  <a:moveTo>
                    <a:pt x="158554" y="136870"/>
                  </a:moveTo>
                  <a:lnTo>
                    <a:pt x="149819" y="139938"/>
                  </a:lnTo>
                  <a:lnTo>
                    <a:pt x="142113" y="144001"/>
                  </a:lnTo>
                  <a:lnTo>
                    <a:pt x="134711" y="149489"/>
                  </a:lnTo>
                  <a:lnTo>
                    <a:pt x="127450" y="156076"/>
                  </a:lnTo>
                  <a:lnTo>
                    <a:pt x="120271" y="163225"/>
                  </a:lnTo>
                  <a:lnTo>
                    <a:pt x="113141" y="170569"/>
                  </a:lnTo>
                  <a:lnTo>
                    <a:pt x="105878" y="177929"/>
                  </a:lnTo>
                  <a:lnTo>
                    <a:pt x="98163" y="185238"/>
                  </a:lnTo>
                  <a:lnTo>
                    <a:pt x="89858" y="192486"/>
                  </a:lnTo>
                  <a:lnTo>
                    <a:pt x="80993" y="199843"/>
                  </a:lnTo>
                  <a:lnTo>
                    <a:pt x="71663" y="207628"/>
                  </a:lnTo>
                  <a:lnTo>
                    <a:pt x="61983" y="215978"/>
                  </a:lnTo>
                  <a:lnTo>
                    <a:pt x="52212" y="224706"/>
                  </a:lnTo>
                  <a:lnTo>
                    <a:pt x="42733" y="233413"/>
                  </a:lnTo>
                  <a:lnTo>
                    <a:pt x="33735" y="241838"/>
                  </a:lnTo>
                  <a:lnTo>
                    <a:pt x="25370" y="249083"/>
                  </a:lnTo>
                  <a:lnTo>
                    <a:pt x="17239" y="252947"/>
                  </a:lnTo>
                  <a:lnTo>
                    <a:pt x="9612" y="252266"/>
                  </a:lnTo>
                  <a:lnTo>
                    <a:pt x="4170" y="247928"/>
                  </a:lnTo>
                  <a:lnTo>
                    <a:pt x="1116" y="240817"/>
                  </a:lnTo>
                  <a:lnTo>
                    <a:pt x="0" y="231477"/>
                  </a:lnTo>
                  <a:lnTo>
                    <a:pt x="312" y="220165"/>
                  </a:lnTo>
                  <a:lnTo>
                    <a:pt x="1637" y="207196"/>
                  </a:lnTo>
                  <a:lnTo>
                    <a:pt x="3664" y="193252"/>
                  </a:lnTo>
                  <a:lnTo>
                    <a:pt x="6173" y="179279"/>
                  </a:lnTo>
                  <a:lnTo>
                    <a:pt x="9009" y="165800"/>
                  </a:lnTo>
                  <a:lnTo>
                    <a:pt x="12067" y="152631"/>
                  </a:lnTo>
                  <a:lnTo>
                    <a:pt x="15274" y="139108"/>
                  </a:lnTo>
                  <a:lnTo>
                    <a:pt x="18581" y="124862"/>
                  </a:lnTo>
                  <a:lnTo>
                    <a:pt x="21955" y="110005"/>
                  </a:lnTo>
                  <a:lnTo>
                    <a:pt x="25374" y="94943"/>
                  </a:lnTo>
                  <a:lnTo>
                    <a:pt x="28823" y="79963"/>
                  </a:lnTo>
                  <a:lnTo>
                    <a:pt x="32333" y="65387"/>
                  </a:lnTo>
                  <a:lnTo>
                    <a:pt x="36429" y="50013"/>
                  </a:lnTo>
                  <a:lnTo>
                    <a:pt x="42586" y="30256"/>
                  </a:lnTo>
                  <a:lnTo>
                    <a:pt x="5326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510246" y="4331487"/>
              <a:ext cx="157928" cy="42115"/>
            </a:xfrm>
            <a:custGeom>
              <a:avLst/>
              <a:gdLst/>
              <a:ahLst/>
              <a:cxnLst/>
              <a:rect l="0" t="0" r="0" b="0"/>
              <a:pathLst>
                <a:path w="157928" h="42115">
                  <a:moveTo>
                    <a:pt x="157927" y="0"/>
                  </a:moveTo>
                  <a:lnTo>
                    <a:pt x="149126" y="2934"/>
                  </a:lnTo>
                  <a:lnTo>
                    <a:pt x="140779" y="5716"/>
                  </a:lnTo>
                  <a:lnTo>
                    <a:pt x="132071" y="8615"/>
                  </a:lnTo>
                  <a:lnTo>
                    <a:pt x="122605" y="11656"/>
                  </a:lnTo>
                  <a:lnTo>
                    <a:pt x="111813" y="14820"/>
                  </a:lnTo>
                  <a:lnTo>
                    <a:pt x="99519" y="18085"/>
                  </a:lnTo>
                  <a:lnTo>
                    <a:pt x="86027" y="21423"/>
                  </a:lnTo>
                  <a:lnTo>
                    <a:pt x="71908" y="24814"/>
                  </a:lnTo>
                  <a:lnTo>
                    <a:pt x="57581" y="28238"/>
                  </a:lnTo>
                  <a:lnTo>
                    <a:pt x="43847" y="31532"/>
                  </a:lnTo>
                  <a:lnTo>
                    <a:pt x="30619" y="34714"/>
                  </a:lnTo>
                  <a:lnTo>
                    <a:pt x="16741" y="3806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016017" y="3962989"/>
              <a:ext cx="10126" cy="242157"/>
            </a:xfrm>
            <a:custGeom>
              <a:avLst/>
              <a:gdLst/>
              <a:ahLst/>
              <a:cxnLst/>
              <a:rect l="0" t="0" r="0" b="0"/>
              <a:pathLst>
                <a:path w="10126" h="242157">
                  <a:moveTo>
                    <a:pt x="10125" y="0"/>
                  </a:moveTo>
                  <a:lnTo>
                    <a:pt x="7258" y="9003"/>
                  </a:lnTo>
                  <a:lnTo>
                    <a:pt x="5116" y="19270"/>
                  </a:lnTo>
                  <a:lnTo>
                    <a:pt x="3513" y="31850"/>
                  </a:lnTo>
                  <a:lnTo>
                    <a:pt x="2333" y="46204"/>
                  </a:lnTo>
                  <a:lnTo>
                    <a:pt x="1484" y="61351"/>
                  </a:lnTo>
                  <a:lnTo>
                    <a:pt x="887" y="76637"/>
                  </a:lnTo>
                  <a:lnTo>
                    <a:pt x="473" y="91771"/>
                  </a:lnTo>
                  <a:lnTo>
                    <a:pt x="188" y="106673"/>
                  </a:lnTo>
                  <a:lnTo>
                    <a:pt x="0" y="121353"/>
                  </a:lnTo>
                  <a:lnTo>
                    <a:pt x="41" y="135853"/>
                  </a:lnTo>
                  <a:lnTo>
                    <a:pt x="601" y="150214"/>
                  </a:lnTo>
                  <a:lnTo>
                    <a:pt x="1791" y="164467"/>
                  </a:lnTo>
                  <a:lnTo>
                    <a:pt x="3412" y="178420"/>
                  </a:lnTo>
                  <a:lnTo>
                    <a:pt x="5208" y="193243"/>
                  </a:lnTo>
                  <a:lnTo>
                    <a:pt x="7337" y="212477"/>
                  </a:lnTo>
                  <a:lnTo>
                    <a:pt x="10125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899800" y="4289373"/>
              <a:ext cx="273742" cy="63172"/>
            </a:xfrm>
            <a:custGeom>
              <a:avLst/>
              <a:gdLst/>
              <a:ahLst/>
              <a:cxnLst/>
              <a:rect l="0" t="0" r="0" b="0"/>
              <a:pathLst>
                <a:path w="273742" h="63172">
                  <a:moveTo>
                    <a:pt x="273741" y="0"/>
                  </a:moveTo>
                  <a:lnTo>
                    <a:pt x="262006" y="67"/>
                  </a:lnTo>
                  <a:lnTo>
                    <a:pt x="250877" y="706"/>
                  </a:lnTo>
                  <a:lnTo>
                    <a:pt x="239279" y="2003"/>
                  </a:lnTo>
                  <a:lnTo>
                    <a:pt x="227117" y="3863"/>
                  </a:lnTo>
                  <a:lnTo>
                    <a:pt x="214457" y="6179"/>
                  </a:lnTo>
                  <a:lnTo>
                    <a:pt x="201406" y="8846"/>
                  </a:lnTo>
                  <a:lnTo>
                    <a:pt x="188227" y="11769"/>
                  </a:lnTo>
                  <a:lnTo>
                    <a:pt x="175310" y="14877"/>
                  </a:lnTo>
                  <a:lnTo>
                    <a:pt x="162843" y="18112"/>
                  </a:lnTo>
                  <a:lnTo>
                    <a:pt x="150677" y="21436"/>
                  </a:lnTo>
                  <a:lnTo>
                    <a:pt x="138435" y="24821"/>
                  </a:lnTo>
                  <a:lnTo>
                    <a:pt x="125899" y="28246"/>
                  </a:lnTo>
                  <a:lnTo>
                    <a:pt x="113021" y="31699"/>
                  </a:lnTo>
                  <a:lnTo>
                    <a:pt x="99836" y="35170"/>
                  </a:lnTo>
                  <a:lnTo>
                    <a:pt x="86410" y="38655"/>
                  </a:lnTo>
                  <a:lnTo>
                    <a:pt x="72970" y="42148"/>
                  </a:lnTo>
                  <a:lnTo>
                    <a:pt x="59873" y="45646"/>
                  </a:lnTo>
                  <a:lnTo>
                    <a:pt x="47302" y="49143"/>
                  </a:lnTo>
                  <a:lnTo>
                    <a:pt x="35704" y="52487"/>
                  </a:lnTo>
                  <a:lnTo>
                    <a:pt x="24738" y="55708"/>
                  </a:lnTo>
                  <a:lnTo>
                    <a:pt x="13442" y="5908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116206" y="4373601"/>
              <a:ext cx="4694" cy="294799"/>
            </a:xfrm>
            <a:custGeom>
              <a:avLst/>
              <a:gdLst/>
              <a:ahLst/>
              <a:cxnLst/>
              <a:rect l="0" t="0" r="0" b="0"/>
              <a:pathLst>
                <a:path w="4694" h="294799">
                  <a:moveTo>
                    <a:pt x="4693" y="0"/>
                  </a:moveTo>
                  <a:lnTo>
                    <a:pt x="4626" y="14535"/>
                  </a:lnTo>
                  <a:lnTo>
                    <a:pt x="3985" y="27166"/>
                  </a:lnTo>
                  <a:lnTo>
                    <a:pt x="2698" y="39088"/>
                  </a:lnTo>
                  <a:lnTo>
                    <a:pt x="1184" y="51262"/>
                  </a:lnTo>
                  <a:lnTo>
                    <a:pt x="164" y="65047"/>
                  </a:lnTo>
                  <a:lnTo>
                    <a:pt x="0" y="81034"/>
                  </a:lnTo>
                  <a:lnTo>
                    <a:pt x="554" y="98660"/>
                  </a:lnTo>
                  <a:lnTo>
                    <a:pt x="1392" y="116643"/>
                  </a:lnTo>
                  <a:lnTo>
                    <a:pt x="2215" y="134190"/>
                  </a:lnTo>
                  <a:lnTo>
                    <a:pt x="2903" y="151358"/>
                  </a:lnTo>
                  <a:lnTo>
                    <a:pt x="3430" y="168777"/>
                  </a:lnTo>
                  <a:lnTo>
                    <a:pt x="3817" y="186811"/>
                  </a:lnTo>
                  <a:lnTo>
                    <a:pt x="4093" y="205194"/>
                  </a:lnTo>
                  <a:lnTo>
                    <a:pt x="4315" y="225301"/>
                  </a:lnTo>
                  <a:lnTo>
                    <a:pt x="4504" y="252258"/>
                  </a:lnTo>
                  <a:lnTo>
                    <a:pt x="4693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968083" y="4436772"/>
              <a:ext cx="163345" cy="164473"/>
            </a:xfrm>
            <a:custGeom>
              <a:avLst/>
              <a:gdLst/>
              <a:ahLst/>
              <a:cxnLst/>
              <a:rect l="0" t="0" r="0" b="0"/>
              <a:pathLst>
                <a:path w="163345" h="164473">
                  <a:moveTo>
                    <a:pt x="163344" y="105285"/>
                  </a:moveTo>
                  <a:lnTo>
                    <a:pt x="151676" y="105419"/>
                  </a:lnTo>
                  <a:lnTo>
                    <a:pt x="141187" y="106699"/>
                  </a:lnTo>
                  <a:lnTo>
                    <a:pt x="130886" y="109292"/>
                  </a:lnTo>
                  <a:lnTo>
                    <a:pt x="120584" y="113012"/>
                  </a:lnTo>
                  <a:lnTo>
                    <a:pt x="110241" y="117645"/>
                  </a:lnTo>
                  <a:lnTo>
                    <a:pt x="99851" y="122978"/>
                  </a:lnTo>
                  <a:lnTo>
                    <a:pt x="89423" y="128825"/>
                  </a:lnTo>
                  <a:lnTo>
                    <a:pt x="78965" y="135040"/>
                  </a:lnTo>
                  <a:lnTo>
                    <a:pt x="68480" y="141505"/>
                  </a:lnTo>
                  <a:lnTo>
                    <a:pt x="57812" y="147981"/>
                  </a:lnTo>
                  <a:lnTo>
                    <a:pt x="46658" y="154100"/>
                  </a:lnTo>
                  <a:lnTo>
                    <a:pt x="34915" y="159671"/>
                  </a:lnTo>
                  <a:lnTo>
                    <a:pt x="23435" y="163715"/>
                  </a:lnTo>
                  <a:lnTo>
                    <a:pt x="13859" y="164472"/>
                  </a:lnTo>
                  <a:lnTo>
                    <a:pt x="6945" y="161265"/>
                  </a:lnTo>
                  <a:lnTo>
                    <a:pt x="2629" y="154379"/>
                  </a:lnTo>
                  <a:lnTo>
                    <a:pt x="481" y="144491"/>
                  </a:lnTo>
                  <a:lnTo>
                    <a:pt x="0" y="132334"/>
                  </a:lnTo>
                  <a:lnTo>
                    <a:pt x="741" y="118855"/>
                  </a:lnTo>
                  <a:lnTo>
                    <a:pt x="2351" y="105153"/>
                  </a:lnTo>
                  <a:lnTo>
                    <a:pt x="4568" y="91845"/>
                  </a:lnTo>
                  <a:lnTo>
                    <a:pt x="7203" y="79120"/>
                  </a:lnTo>
                  <a:lnTo>
                    <a:pt x="10123" y="66954"/>
                  </a:lnTo>
                  <a:lnTo>
                    <a:pt x="13237" y="55257"/>
                  </a:lnTo>
                  <a:lnTo>
                    <a:pt x="16521" y="44180"/>
                  </a:lnTo>
                  <a:lnTo>
                    <a:pt x="20441" y="32940"/>
                  </a:lnTo>
                  <a:lnTo>
                    <a:pt x="26456" y="19430"/>
                  </a:lnTo>
                  <a:lnTo>
                    <a:pt x="3700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415696" y="4274236"/>
              <a:ext cx="136872" cy="25666"/>
            </a:xfrm>
            <a:custGeom>
              <a:avLst/>
              <a:gdLst/>
              <a:ahLst/>
              <a:cxnLst/>
              <a:rect l="0" t="0" r="0" b="0"/>
              <a:pathLst>
                <a:path w="136872" h="25666">
                  <a:moveTo>
                    <a:pt x="136871" y="4608"/>
                  </a:moveTo>
                  <a:lnTo>
                    <a:pt x="128069" y="1809"/>
                  </a:lnTo>
                  <a:lnTo>
                    <a:pt x="119722" y="306"/>
                  </a:lnTo>
                  <a:lnTo>
                    <a:pt x="111019" y="0"/>
                  </a:lnTo>
                  <a:lnTo>
                    <a:pt x="101726" y="679"/>
                  </a:lnTo>
                  <a:lnTo>
                    <a:pt x="91582" y="2147"/>
                  </a:lnTo>
                  <a:lnTo>
                    <a:pt x="80542" y="4216"/>
                  </a:lnTo>
                  <a:lnTo>
                    <a:pt x="68875" y="6725"/>
                  </a:lnTo>
                  <a:lnTo>
                    <a:pt x="57053" y="9548"/>
                  </a:lnTo>
                  <a:lnTo>
                    <a:pt x="45378" y="12586"/>
                  </a:lnTo>
                  <a:lnTo>
                    <a:pt x="34400" y="15618"/>
                  </a:lnTo>
                  <a:lnTo>
                    <a:pt x="23926" y="18594"/>
                  </a:lnTo>
                  <a:lnTo>
                    <a:pt x="13041" y="21776"/>
                  </a:lnTo>
                  <a:lnTo>
                    <a:pt x="0" y="256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457811" y="4373600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0"/>
                  </a:moveTo>
                  <a:lnTo>
                    <a:pt x="104078" y="0"/>
                  </a:lnTo>
                  <a:lnTo>
                    <a:pt x="92949" y="0"/>
                  </a:lnTo>
                  <a:lnTo>
                    <a:pt x="81355" y="5"/>
                  </a:lnTo>
                  <a:lnTo>
                    <a:pt x="69367" y="177"/>
                  </a:lnTo>
                  <a:lnTo>
                    <a:pt x="57355" y="826"/>
                  </a:lnTo>
                  <a:lnTo>
                    <a:pt x="45566" y="2075"/>
                  </a:lnTo>
                  <a:lnTo>
                    <a:pt x="34519" y="3736"/>
                  </a:lnTo>
                  <a:lnTo>
                    <a:pt x="23995" y="5563"/>
                  </a:lnTo>
                  <a:lnTo>
                    <a:pt x="13072" y="771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5434415" y="1230978"/>
            <a:ext cx="1716147" cy="870600"/>
            <a:chOff x="5434415" y="1230978"/>
            <a:chExt cx="1716147" cy="870600"/>
          </a:xfrm>
        </p:grpSpPr>
        <p:sp>
          <p:nvSpPr>
            <p:cNvPr id="94" name="Freeform 93"/>
            <p:cNvSpPr/>
            <p:nvPr/>
          </p:nvSpPr>
          <p:spPr>
            <a:xfrm>
              <a:off x="5613400" y="1230978"/>
              <a:ext cx="208948" cy="315856"/>
            </a:xfrm>
            <a:custGeom>
              <a:avLst/>
              <a:gdLst/>
              <a:ahLst/>
              <a:cxnLst/>
              <a:rect l="0" t="0" r="0" b="0"/>
              <a:pathLst>
                <a:path w="208948" h="315856">
                  <a:moveTo>
                    <a:pt x="168456" y="0"/>
                  </a:moveTo>
                  <a:lnTo>
                    <a:pt x="159654" y="3001"/>
                  </a:lnTo>
                  <a:lnTo>
                    <a:pt x="151307" y="6424"/>
                  </a:lnTo>
                  <a:lnTo>
                    <a:pt x="142604" y="10611"/>
                  </a:lnTo>
                  <a:lnTo>
                    <a:pt x="133310" y="15165"/>
                  </a:lnTo>
                  <a:lnTo>
                    <a:pt x="123167" y="19350"/>
                  </a:lnTo>
                  <a:lnTo>
                    <a:pt x="112126" y="22769"/>
                  </a:lnTo>
                  <a:lnTo>
                    <a:pt x="100460" y="25207"/>
                  </a:lnTo>
                  <a:lnTo>
                    <a:pt x="88638" y="26464"/>
                  </a:lnTo>
                  <a:lnTo>
                    <a:pt x="76949" y="26572"/>
                  </a:lnTo>
                  <a:lnTo>
                    <a:pt x="65492" y="26034"/>
                  </a:lnTo>
                  <a:lnTo>
                    <a:pt x="54266" y="25682"/>
                  </a:lnTo>
                  <a:lnTo>
                    <a:pt x="43248" y="25988"/>
                  </a:lnTo>
                  <a:lnTo>
                    <a:pt x="32883" y="27539"/>
                  </a:lnTo>
                  <a:lnTo>
                    <a:pt x="24053" y="31174"/>
                  </a:lnTo>
                  <a:lnTo>
                    <a:pt x="17116" y="37148"/>
                  </a:lnTo>
                  <a:lnTo>
                    <a:pt x="11949" y="45229"/>
                  </a:lnTo>
                  <a:lnTo>
                    <a:pt x="8233" y="55004"/>
                  </a:lnTo>
                  <a:lnTo>
                    <a:pt x="5620" y="66061"/>
                  </a:lnTo>
                  <a:lnTo>
                    <a:pt x="3812" y="78209"/>
                  </a:lnTo>
                  <a:lnTo>
                    <a:pt x="2573" y="91486"/>
                  </a:lnTo>
                  <a:lnTo>
                    <a:pt x="1736" y="105811"/>
                  </a:lnTo>
                  <a:lnTo>
                    <a:pt x="1340" y="120682"/>
                  </a:lnTo>
                  <a:lnTo>
                    <a:pt x="1604" y="135284"/>
                  </a:lnTo>
                  <a:lnTo>
                    <a:pt x="2609" y="149157"/>
                  </a:lnTo>
                  <a:lnTo>
                    <a:pt x="4607" y="161402"/>
                  </a:lnTo>
                  <a:lnTo>
                    <a:pt x="8085" y="170579"/>
                  </a:lnTo>
                  <a:lnTo>
                    <a:pt x="13165" y="176180"/>
                  </a:lnTo>
                  <a:lnTo>
                    <a:pt x="19511" y="178346"/>
                  </a:lnTo>
                  <a:lnTo>
                    <a:pt x="26525" y="177389"/>
                  </a:lnTo>
                  <a:lnTo>
                    <a:pt x="33799" y="173834"/>
                  </a:lnTo>
                  <a:lnTo>
                    <a:pt x="41292" y="168589"/>
                  </a:lnTo>
                  <a:lnTo>
                    <a:pt x="49226" y="162797"/>
                  </a:lnTo>
                  <a:lnTo>
                    <a:pt x="57710" y="157150"/>
                  </a:lnTo>
                  <a:lnTo>
                    <a:pt x="66712" y="152232"/>
                  </a:lnTo>
                  <a:lnTo>
                    <a:pt x="76141" y="148686"/>
                  </a:lnTo>
                  <a:lnTo>
                    <a:pt x="85895" y="146714"/>
                  </a:lnTo>
                  <a:lnTo>
                    <a:pt x="95887" y="146169"/>
                  </a:lnTo>
                  <a:lnTo>
                    <a:pt x="106048" y="146775"/>
                  </a:lnTo>
                  <a:lnTo>
                    <a:pt x="116327" y="148259"/>
                  </a:lnTo>
                  <a:lnTo>
                    <a:pt x="126687" y="150708"/>
                  </a:lnTo>
                  <a:lnTo>
                    <a:pt x="137101" y="154553"/>
                  </a:lnTo>
                  <a:lnTo>
                    <a:pt x="147549" y="159912"/>
                  </a:lnTo>
                  <a:lnTo>
                    <a:pt x="157853" y="166459"/>
                  </a:lnTo>
                  <a:lnTo>
                    <a:pt x="167699" y="173616"/>
                  </a:lnTo>
                  <a:lnTo>
                    <a:pt x="176947" y="180989"/>
                  </a:lnTo>
                  <a:lnTo>
                    <a:pt x="185462" y="188549"/>
                  </a:lnTo>
                  <a:lnTo>
                    <a:pt x="193035" y="196530"/>
                  </a:lnTo>
                  <a:lnTo>
                    <a:pt x="199634" y="205045"/>
                  </a:lnTo>
                  <a:lnTo>
                    <a:pt x="204896" y="214068"/>
                  </a:lnTo>
                  <a:lnTo>
                    <a:pt x="208074" y="223511"/>
                  </a:lnTo>
                  <a:lnTo>
                    <a:pt x="208947" y="233271"/>
                  </a:lnTo>
                  <a:lnTo>
                    <a:pt x="207583" y="243097"/>
                  </a:lnTo>
                  <a:lnTo>
                    <a:pt x="204084" y="252614"/>
                  </a:lnTo>
                  <a:lnTo>
                    <a:pt x="198731" y="261637"/>
                  </a:lnTo>
                  <a:lnTo>
                    <a:pt x="191903" y="270000"/>
                  </a:lnTo>
                  <a:lnTo>
                    <a:pt x="183965" y="277471"/>
                  </a:lnTo>
                  <a:lnTo>
                    <a:pt x="175221" y="284015"/>
                  </a:lnTo>
                  <a:lnTo>
                    <a:pt x="165744" y="289749"/>
                  </a:lnTo>
                  <a:lnTo>
                    <a:pt x="155397" y="294843"/>
                  </a:lnTo>
                  <a:lnTo>
                    <a:pt x="144172" y="299454"/>
                  </a:lnTo>
                  <a:lnTo>
                    <a:pt x="132023" y="303553"/>
                  </a:lnTo>
                  <a:lnTo>
                    <a:pt x="118803" y="306934"/>
                  </a:lnTo>
                  <a:lnTo>
                    <a:pt x="104539" y="309543"/>
                  </a:lnTo>
                  <a:lnTo>
                    <a:pt x="89553" y="311466"/>
                  </a:lnTo>
                  <a:lnTo>
                    <a:pt x="74348" y="312839"/>
                  </a:lnTo>
                  <a:lnTo>
                    <a:pt x="59252" y="313800"/>
                  </a:lnTo>
                  <a:lnTo>
                    <a:pt x="44982" y="314464"/>
                  </a:lnTo>
                  <a:lnTo>
                    <a:pt x="31327" y="314991"/>
                  </a:lnTo>
                  <a:lnTo>
                    <a:pt x="17091" y="315428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434415" y="1620533"/>
              <a:ext cx="515897" cy="42115"/>
            </a:xfrm>
            <a:custGeom>
              <a:avLst/>
              <a:gdLst/>
              <a:ahLst/>
              <a:cxnLst/>
              <a:rect l="0" t="0" r="0" b="0"/>
              <a:pathLst>
                <a:path w="515897" h="42115">
                  <a:moveTo>
                    <a:pt x="515896" y="0"/>
                  </a:moveTo>
                  <a:lnTo>
                    <a:pt x="504094" y="67"/>
                  </a:lnTo>
                  <a:lnTo>
                    <a:pt x="492325" y="707"/>
                  </a:lnTo>
                  <a:lnTo>
                    <a:pt x="479425" y="1999"/>
                  </a:lnTo>
                  <a:lnTo>
                    <a:pt x="465232" y="3686"/>
                  </a:lnTo>
                  <a:lnTo>
                    <a:pt x="449608" y="5354"/>
                  </a:lnTo>
                  <a:lnTo>
                    <a:pt x="432641" y="6772"/>
                  </a:lnTo>
                  <a:lnTo>
                    <a:pt x="414885" y="8043"/>
                  </a:lnTo>
                  <a:lnTo>
                    <a:pt x="397213" y="9502"/>
                  </a:lnTo>
                  <a:lnTo>
                    <a:pt x="380113" y="11330"/>
                  </a:lnTo>
                  <a:lnTo>
                    <a:pt x="363703" y="13388"/>
                  </a:lnTo>
                  <a:lnTo>
                    <a:pt x="347917" y="15316"/>
                  </a:lnTo>
                  <a:lnTo>
                    <a:pt x="332631" y="16910"/>
                  </a:lnTo>
                  <a:lnTo>
                    <a:pt x="317720" y="18133"/>
                  </a:lnTo>
                  <a:lnTo>
                    <a:pt x="303080" y="19028"/>
                  </a:lnTo>
                  <a:lnTo>
                    <a:pt x="288631" y="19666"/>
                  </a:lnTo>
                  <a:lnTo>
                    <a:pt x="274314" y="20110"/>
                  </a:lnTo>
                  <a:lnTo>
                    <a:pt x="260087" y="20416"/>
                  </a:lnTo>
                  <a:lnTo>
                    <a:pt x="245923" y="20625"/>
                  </a:lnTo>
                  <a:lnTo>
                    <a:pt x="231799" y="20767"/>
                  </a:lnTo>
                  <a:lnTo>
                    <a:pt x="217704" y="20862"/>
                  </a:lnTo>
                  <a:lnTo>
                    <a:pt x="203633" y="20931"/>
                  </a:lnTo>
                  <a:lnTo>
                    <a:pt x="189742" y="21147"/>
                  </a:lnTo>
                  <a:lnTo>
                    <a:pt x="176335" y="21824"/>
                  </a:lnTo>
                  <a:lnTo>
                    <a:pt x="163534" y="23092"/>
                  </a:lnTo>
                  <a:lnTo>
                    <a:pt x="151142" y="24758"/>
                  </a:lnTo>
                  <a:lnTo>
                    <a:pt x="138747" y="26415"/>
                  </a:lnTo>
                  <a:lnTo>
                    <a:pt x="126103" y="27823"/>
                  </a:lnTo>
                  <a:lnTo>
                    <a:pt x="112983" y="28920"/>
                  </a:lnTo>
                  <a:lnTo>
                    <a:pt x="99104" y="29730"/>
                  </a:lnTo>
                  <a:lnTo>
                    <a:pt x="84403" y="30315"/>
                  </a:lnTo>
                  <a:lnTo>
                    <a:pt x="69348" y="30923"/>
                  </a:lnTo>
                  <a:lnTo>
                    <a:pt x="53142" y="32150"/>
                  </a:lnTo>
                  <a:lnTo>
                    <a:pt x="32126" y="3522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576765" y="1769514"/>
              <a:ext cx="215620" cy="332064"/>
            </a:xfrm>
            <a:custGeom>
              <a:avLst/>
              <a:gdLst/>
              <a:ahLst/>
              <a:cxnLst/>
              <a:rect l="0" t="0" r="0" b="0"/>
              <a:pathLst>
                <a:path w="215620" h="332064">
                  <a:moveTo>
                    <a:pt x="215619" y="30003"/>
                  </a:moveTo>
                  <a:lnTo>
                    <a:pt x="209685" y="38871"/>
                  </a:lnTo>
                  <a:lnTo>
                    <a:pt x="203481" y="47858"/>
                  </a:lnTo>
                  <a:lnTo>
                    <a:pt x="196389" y="57854"/>
                  </a:lnTo>
                  <a:lnTo>
                    <a:pt x="188621" y="68835"/>
                  </a:lnTo>
                  <a:lnTo>
                    <a:pt x="180623" y="80646"/>
                  </a:lnTo>
                  <a:lnTo>
                    <a:pt x="172682" y="93095"/>
                  </a:lnTo>
                  <a:lnTo>
                    <a:pt x="164907" y="105687"/>
                  </a:lnTo>
                  <a:lnTo>
                    <a:pt x="157314" y="117671"/>
                  </a:lnTo>
                  <a:lnTo>
                    <a:pt x="149878" y="128687"/>
                  </a:lnTo>
                  <a:lnTo>
                    <a:pt x="142562" y="138724"/>
                  </a:lnTo>
                  <a:lnTo>
                    <a:pt x="135337" y="147933"/>
                  </a:lnTo>
                  <a:lnTo>
                    <a:pt x="128177" y="156509"/>
                  </a:lnTo>
                  <a:lnTo>
                    <a:pt x="121062" y="164950"/>
                  </a:lnTo>
                  <a:lnTo>
                    <a:pt x="113977" y="174004"/>
                  </a:lnTo>
                  <a:lnTo>
                    <a:pt x="106914" y="184023"/>
                  </a:lnTo>
                  <a:lnTo>
                    <a:pt x="99866" y="194688"/>
                  </a:lnTo>
                  <a:lnTo>
                    <a:pt x="92827" y="205234"/>
                  </a:lnTo>
                  <a:lnTo>
                    <a:pt x="85799" y="215217"/>
                  </a:lnTo>
                  <a:lnTo>
                    <a:pt x="78944" y="224698"/>
                  </a:lnTo>
                  <a:lnTo>
                    <a:pt x="72567" y="234051"/>
                  </a:lnTo>
                  <a:lnTo>
                    <a:pt x="66802" y="243530"/>
                  </a:lnTo>
                  <a:lnTo>
                    <a:pt x="61779" y="253388"/>
                  </a:lnTo>
                  <a:lnTo>
                    <a:pt x="57703" y="263932"/>
                  </a:lnTo>
                  <a:lnTo>
                    <a:pt x="54602" y="275247"/>
                  </a:lnTo>
                  <a:lnTo>
                    <a:pt x="52671" y="286933"/>
                  </a:lnTo>
                  <a:lnTo>
                    <a:pt x="52349" y="298237"/>
                  </a:lnTo>
                  <a:lnTo>
                    <a:pt x="53736" y="308748"/>
                  </a:lnTo>
                  <a:lnTo>
                    <a:pt x="56955" y="317921"/>
                  </a:lnTo>
                  <a:lnTo>
                    <a:pt x="62314" y="324946"/>
                  </a:lnTo>
                  <a:lnTo>
                    <a:pt x="69768" y="329585"/>
                  </a:lnTo>
                  <a:lnTo>
                    <a:pt x="78840" y="331918"/>
                  </a:lnTo>
                  <a:lnTo>
                    <a:pt x="88830" y="332063"/>
                  </a:lnTo>
                  <a:lnTo>
                    <a:pt x="99247" y="330313"/>
                  </a:lnTo>
                  <a:lnTo>
                    <a:pt x="109831" y="327057"/>
                  </a:lnTo>
                  <a:lnTo>
                    <a:pt x="120463" y="322673"/>
                  </a:lnTo>
                  <a:lnTo>
                    <a:pt x="131083" y="317469"/>
                  </a:lnTo>
                  <a:lnTo>
                    <a:pt x="141351" y="311520"/>
                  </a:lnTo>
                  <a:lnTo>
                    <a:pt x="150646" y="304696"/>
                  </a:lnTo>
                  <a:lnTo>
                    <a:pt x="158715" y="296994"/>
                  </a:lnTo>
                  <a:lnTo>
                    <a:pt x="165625" y="288533"/>
                  </a:lnTo>
                  <a:lnTo>
                    <a:pt x="171583" y="279475"/>
                  </a:lnTo>
                  <a:lnTo>
                    <a:pt x="176806" y="269968"/>
                  </a:lnTo>
                  <a:lnTo>
                    <a:pt x="181163" y="259974"/>
                  </a:lnTo>
                  <a:lnTo>
                    <a:pt x="184193" y="249279"/>
                  </a:lnTo>
                  <a:lnTo>
                    <a:pt x="185752" y="237829"/>
                  </a:lnTo>
                  <a:lnTo>
                    <a:pt x="185986" y="225868"/>
                  </a:lnTo>
                  <a:lnTo>
                    <a:pt x="185156" y="213840"/>
                  </a:lnTo>
                  <a:lnTo>
                    <a:pt x="183514" y="202013"/>
                  </a:lnTo>
                  <a:lnTo>
                    <a:pt x="180955" y="190631"/>
                  </a:lnTo>
                  <a:lnTo>
                    <a:pt x="177035" y="179988"/>
                  </a:lnTo>
                  <a:lnTo>
                    <a:pt x="171621" y="170164"/>
                  </a:lnTo>
                  <a:lnTo>
                    <a:pt x="164868" y="161076"/>
                  </a:lnTo>
                  <a:lnTo>
                    <a:pt x="157039" y="152578"/>
                  </a:lnTo>
                  <a:lnTo>
                    <a:pt x="148396" y="144528"/>
                  </a:lnTo>
                  <a:lnTo>
                    <a:pt x="139001" y="136967"/>
                  </a:lnTo>
                  <a:lnTo>
                    <a:pt x="128716" y="130107"/>
                  </a:lnTo>
                  <a:lnTo>
                    <a:pt x="117540" y="124005"/>
                  </a:lnTo>
                  <a:lnTo>
                    <a:pt x="105596" y="118415"/>
                  </a:lnTo>
                  <a:lnTo>
                    <a:pt x="93046" y="112893"/>
                  </a:lnTo>
                  <a:lnTo>
                    <a:pt x="80050" y="107180"/>
                  </a:lnTo>
                  <a:lnTo>
                    <a:pt x="66901" y="101359"/>
                  </a:lnTo>
                  <a:lnTo>
                    <a:pt x="54000" y="95751"/>
                  </a:lnTo>
                  <a:lnTo>
                    <a:pt x="41555" y="90524"/>
                  </a:lnTo>
                  <a:lnTo>
                    <a:pt x="29911" y="85370"/>
                  </a:lnTo>
                  <a:lnTo>
                    <a:pt x="19617" y="79616"/>
                  </a:lnTo>
                  <a:lnTo>
                    <a:pt x="10860" y="72934"/>
                  </a:lnTo>
                  <a:lnTo>
                    <a:pt x="4150" y="65478"/>
                  </a:lnTo>
                  <a:lnTo>
                    <a:pt x="448" y="57703"/>
                  </a:lnTo>
                  <a:lnTo>
                    <a:pt x="0" y="49920"/>
                  </a:lnTo>
                  <a:lnTo>
                    <a:pt x="2443" y="42424"/>
                  </a:lnTo>
                  <a:lnTo>
                    <a:pt x="7198" y="35550"/>
                  </a:lnTo>
                  <a:lnTo>
                    <a:pt x="13687" y="29414"/>
                  </a:lnTo>
                  <a:lnTo>
                    <a:pt x="21428" y="23957"/>
                  </a:lnTo>
                  <a:lnTo>
                    <a:pt x="30051" y="19050"/>
                  </a:lnTo>
                  <a:lnTo>
                    <a:pt x="39292" y="14565"/>
                  </a:lnTo>
                  <a:lnTo>
                    <a:pt x="49120" y="10550"/>
                  </a:lnTo>
                  <a:lnTo>
                    <a:pt x="59709" y="7225"/>
                  </a:lnTo>
                  <a:lnTo>
                    <a:pt x="71096" y="4654"/>
                  </a:lnTo>
                  <a:lnTo>
                    <a:pt x="83186" y="2756"/>
                  </a:lnTo>
                  <a:lnTo>
                    <a:pt x="95834" y="1400"/>
                  </a:lnTo>
                  <a:lnTo>
                    <a:pt x="108891" y="455"/>
                  </a:lnTo>
                  <a:lnTo>
                    <a:pt x="122018" y="0"/>
                  </a:lnTo>
                  <a:lnTo>
                    <a:pt x="136190" y="381"/>
                  </a:lnTo>
                  <a:lnTo>
                    <a:pt x="154882" y="2747"/>
                  </a:lnTo>
                  <a:lnTo>
                    <a:pt x="184034" y="89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171410" y="1641590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85888" y="2933"/>
                  </a:lnTo>
                  <a:lnTo>
                    <a:pt x="76901" y="5716"/>
                  </a:lnTo>
                  <a:lnTo>
                    <a:pt x="66915" y="8611"/>
                  </a:lnTo>
                  <a:lnTo>
                    <a:pt x="56180" y="11489"/>
                  </a:lnTo>
                  <a:lnTo>
                    <a:pt x="44040" y="14318"/>
                  </a:lnTo>
                  <a:lnTo>
                    <a:pt x="27189" y="1734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588245" y="1294149"/>
              <a:ext cx="14835" cy="231628"/>
            </a:xfrm>
            <a:custGeom>
              <a:avLst/>
              <a:gdLst/>
              <a:ahLst/>
              <a:cxnLst/>
              <a:rect l="0" t="0" r="0" b="0"/>
              <a:pathLst>
                <a:path w="14835" h="231628">
                  <a:moveTo>
                    <a:pt x="14834" y="0"/>
                  </a:moveTo>
                  <a:lnTo>
                    <a:pt x="11966" y="11870"/>
                  </a:lnTo>
                  <a:lnTo>
                    <a:pt x="9824" y="24279"/>
                  </a:lnTo>
                  <a:lnTo>
                    <a:pt x="8216" y="38461"/>
                  </a:lnTo>
                  <a:lnTo>
                    <a:pt x="6864" y="53996"/>
                  </a:lnTo>
                  <a:lnTo>
                    <a:pt x="5367" y="69992"/>
                  </a:lnTo>
                  <a:lnTo>
                    <a:pt x="3525" y="85870"/>
                  </a:lnTo>
                  <a:lnTo>
                    <a:pt x="1631" y="101246"/>
                  </a:lnTo>
                  <a:lnTo>
                    <a:pt x="347" y="115784"/>
                  </a:lnTo>
                  <a:lnTo>
                    <a:pt x="0" y="129409"/>
                  </a:lnTo>
                  <a:lnTo>
                    <a:pt x="429" y="142386"/>
                  </a:lnTo>
                  <a:lnTo>
                    <a:pt x="1181" y="155188"/>
                  </a:lnTo>
                  <a:lnTo>
                    <a:pt x="1947" y="168093"/>
                  </a:lnTo>
                  <a:lnTo>
                    <a:pt x="2596" y="180788"/>
                  </a:lnTo>
                  <a:lnTo>
                    <a:pt x="3168" y="193813"/>
                  </a:lnTo>
                  <a:lnTo>
                    <a:pt x="3709" y="209435"/>
                  </a:lnTo>
                  <a:lnTo>
                    <a:pt x="4305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445151" y="1610004"/>
              <a:ext cx="273742" cy="63172"/>
            </a:xfrm>
            <a:custGeom>
              <a:avLst/>
              <a:gdLst/>
              <a:ahLst/>
              <a:cxnLst/>
              <a:rect l="0" t="0" r="0" b="0"/>
              <a:pathLst>
                <a:path w="273742" h="63172">
                  <a:moveTo>
                    <a:pt x="273741" y="0"/>
                  </a:moveTo>
                  <a:lnTo>
                    <a:pt x="264872" y="2867"/>
                  </a:lnTo>
                  <a:lnTo>
                    <a:pt x="255885" y="5009"/>
                  </a:lnTo>
                  <a:lnTo>
                    <a:pt x="245885" y="6617"/>
                  </a:lnTo>
                  <a:lnTo>
                    <a:pt x="234732" y="7970"/>
                  </a:lnTo>
                  <a:lnTo>
                    <a:pt x="222273" y="9467"/>
                  </a:lnTo>
                  <a:lnTo>
                    <a:pt x="208566" y="11313"/>
                  </a:lnTo>
                  <a:lnTo>
                    <a:pt x="193976" y="13380"/>
                  </a:lnTo>
                  <a:lnTo>
                    <a:pt x="179046" y="15313"/>
                  </a:lnTo>
                  <a:lnTo>
                    <a:pt x="164126" y="16913"/>
                  </a:lnTo>
                  <a:lnTo>
                    <a:pt x="149517" y="18310"/>
                  </a:lnTo>
                  <a:lnTo>
                    <a:pt x="135556" y="19854"/>
                  </a:lnTo>
                  <a:lnTo>
                    <a:pt x="122352" y="21745"/>
                  </a:lnTo>
                  <a:lnTo>
                    <a:pt x="109841" y="24015"/>
                  </a:lnTo>
                  <a:lnTo>
                    <a:pt x="97892" y="26618"/>
                  </a:lnTo>
                  <a:lnTo>
                    <a:pt x="86361" y="29487"/>
                  </a:lnTo>
                  <a:lnTo>
                    <a:pt x="74971" y="32720"/>
                  </a:lnTo>
                  <a:lnTo>
                    <a:pt x="63323" y="36568"/>
                  </a:lnTo>
                  <a:lnTo>
                    <a:pt x="51240" y="41111"/>
                  </a:lnTo>
                  <a:lnTo>
                    <a:pt x="39315" y="45978"/>
                  </a:lnTo>
                  <a:lnTo>
                    <a:pt x="27644" y="50917"/>
                  </a:lnTo>
                  <a:lnTo>
                    <a:pt x="15198" y="5636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500631" y="1695460"/>
              <a:ext cx="176148" cy="314199"/>
            </a:xfrm>
            <a:custGeom>
              <a:avLst/>
              <a:gdLst/>
              <a:ahLst/>
              <a:cxnLst/>
              <a:rect l="0" t="0" r="0" b="0"/>
              <a:pathLst>
                <a:path w="176148" h="314199">
                  <a:moveTo>
                    <a:pt x="165618" y="83000"/>
                  </a:moveTo>
                  <a:lnTo>
                    <a:pt x="162617" y="91801"/>
                  </a:lnTo>
                  <a:lnTo>
                    <a:pt x="159195" y="100148"/>
                  </a:lnTo>
                  <a:lnTo>
                    <a:pt x="154999" y="108851"/>
                  </a:lnTo>
                  <a:lnTo>
                    <a:pt x="150099" y="118145"/>
                  </a:lnTo>
                  <a:lnTo>
                    <a:pt x="144618" y="128288"/>
                  </a:lnTo>
                  <a:lnTo>
                    <a:pt x="138687" y="139329"/>
                  </a:lnTo>
                  <a:lnTo>
                    <a:pt x="132426" y="150996"/>
                  </a:lnTo>
                  <a:lnTo>
                    <a:pt x="125927" y="162818"/>
                  </a:lnTo>
                  <a:lnTo>
                    <a:pt x="119267" y="174507"/>
                  </a:lnTo>
                  <a:lnTo>
                    <a:pt x="112661" y="185964"/>
                  </a:lnTo>
                  <a:lnTo>
                    <a:pt x="106453" y="197190"/>
                  </a:lnTo>
                  <a:lnTo>
                    <a:pt x="100797" y="208222"/>
                  </a:lnTo>
                  <a:lnTo>
                    <a:pt x="95676" y="219105"/>
                  </a:lnTo>
                  <a:lnTo>
                    <a:pt x="91003" y="229880"/>
                  </a:lnTo>
                  <a:lnTo>
                    <a:pt x="86678" y="240581"/>
                  </a:lnTo>
                  <a:lnTo>
                    <a:pt x="82771" y="251397"/>
                  </a:lnTo>
                  <a:lnTo>
                    <a:pt x="79520" y="262652"/>
                  </a:lnTo>
                  <a:lnTo>
                    <a:pt x="77016" y="274468"/>
                  </a:lnTo>
                  <a:lnTo>
                    <a:pt x="75844" y="286165"/>
                  </a:lnTo>
                  <a:lnTo>
                    <a:pt x="77102" y="296421"/>
                  </a:lnTo>
                  <a:lnTo>
                    <a:pt x="81171" y="304599"/>
                  </a:lnTo>
                  <a:lnTo>
                    <a:pt x="87482" y="310409"/>
                  </a:lnTo>
                  <a:lnTo>
                    <a:pt x="94929" y="313566"/>
                  </a:lnTo>
                  <a:lnTo>
                    <a:pt x="102748" y="314198"/>
                  </a:lnTo>
                  <a:lnTo>
                    <a:pt x="110567" y="312556"/>
                  </a:lnTo>
                  <a:lnTo>
                    <a:pt x="118256" y="308811"/>
                  </a:lnTo>
                  <a:lnTo>
                    <a:pt x="125785" y="303264"/>
                  </a:lnTo>
                  <a:lnTo>
                    <a:pt x="133007" y="296292"/>
                  </a:lnTo>
                  <a:lnTo>
                    <a:pt x="139645" y="288251"/>
                  </a:lnTo>
                  <a:lnTo>
                    <a:pt x="145592" y="279434"/>
                  </a:lnTo>
                  <a:lnTo>
                    <a:pt x="150741" y="269906"/>
                  </a:lnTo>
                  <a:lnTo>
                    <a:pt x="154902" y="259526"/>
                  </a:lnTo>
                  <a:lnTo>
                    <a:pt x="158067" y="248286"/>
                  </a:lnTo>
                  <a:lnTo>
                    <a:pt x="160208" y="236467"/>
                  </a:lnTo>
                  <a:lnTo>
                    <a:pt x="161205" y="224533"/>
                  </a:lnTo>
                  <a:lnTo>
                    <a:pt x="161094" y="212769"/>
                  </a:lnTo>
                  <a:lnTo>
                    <a:pt x="159885" y="201430"/>
                  </a:lnTo>
                  <a:lnTo>
                    <a:pt x="157478" y="190814"/>
                  </a:lnTo>
                  <a:lnTo>
                    <a:pt x="153935" y="181009"/>
                  </a:lnTo>
                  <a:lnTo>
                    <a:pt x="149437" y="171934"/>
                  </a:lnTo>
                  <a:lnTo>
                    <a:pt x="144202" y="163444"/>
                  </a:lnTo>
                  <a:lnTo>
                    <a:pt x="138418" y="155400"/>
                  </a:lnTo>
                  <a:lnTo>
                    <a:pt x="132079" y="147842"/>
                  </a:lnTo>
                  <a:lnTo>
                    <a:pt x="124992" y="140985"/>
                  </a:lnTo>
                  <a:lnTo>
                    <a:pt x="117108" y="134889"/>
                  </a:lnTo>
                  <a:lnTo>
                    <a:pt x="108356" y="129473"/>
                  </a:lnTo>
                  <a:lnTo>
                    <a:pt x="98570" y="124600"/>
                  </a:lnTo>
                  <a:lnTo>
                    <a:pt x="87765" y="120132"/>
                  </a:lnTo>
                  <a:lnTo>
                    <a:pt x="76255" y="115791"/>
                  </a:lnTo>
                  <a:lnTo>
                    <a:pt x="64537" y="111183"/>
                  </a:lnTo>
                  <a:lnTo>
                    <a:pt x="52922" y="106115"/>
                  </a:lnTo>
                  <a:lnTo>
                    <a:pt x="41683" y="100573"/>
                  </a:lnTo>
                  <a:lnTo>
                    <a:pt x="31137" y="94628"/>
                  </a:lnTo>
                  <a:lnTo>
                    <a:pt x="21392" y="88365"/>
                  </a:lnTo>
                  <a:lnTo>
                    <a:pt x="12865" y="81702"/>
                  </a:lnTo>
                  <a:lnTo>
                    <a:pt x="6343" y="74398"/>
                  </a:lnTo>
                  <a:lnTo>
                    <a:pt x="2071" y="66378"/>
                  </a:lnTo>
                  <a:lnTo>
                    <a:pt x="0" y="57873"/>
                  </a:lnTo>
                  <a:lnTo>
                    <a:pt x="38" y="49319"/>
                  </a:lnTo>
                  <a:lnTo>
                    <a:pt x="1920" y="40973"/>
                  </a:lnTo>
                  <a:lnTo>
                    <a:pt x="5434" y="32912"/>
                  </a:lnTo>
                  <a:lnTo>
                    <a:pt x="10525" y="25120"/>
                  </a:lnTo>
                  <a:lnTo>
                    <a:pt x="17017" y="17559"/>
                  </a:lnTo>
                  <a:lnTo>
                    <a:pt x="24645" y="10669"/>
                  </a:lnTo>
                  <a:lnTo>
                    <a:pt x="33135" y="5325"/>
                  </a:lnTo>
                  <a:lnTo>
                    <a:pt x="42251" y="1882"/>
                  </a:lnTo>
                  <a:lnTo>
                    <a:pt x="51814" y="214"/>
                  </a:lnTo>
                  <a:lnTo>
                    <a:pt x="61685" y="0"/>
                  </a:lnTo>
                  <a:lnTo>
                    <a:pt x="71769" y="892"/>
                  </a:lnTo>
                  <a:lnTo>
                    <a:pt x="81998" y="2590"/>
                  </a:lnTo>
                  <a:lnTo>
                    <a:pt x="92326" y="4859"/>
                  </a:lnTo>
                  <a:lnTo>
                    <a:pt x="102719" y="7529"/>
                  </a:lnTo>
                  <a:lnTo>
                    <a:pt x="113158" y="10642"/>
                  </a:lnTo>
                  <a:lnTo>
                    <a:pt x="123625" y="14415"/>
                  </a:lnTo>
                  <a:lnTo>
                    <a:pt x="134100" y="18911"/>
                  </a:lnTo>
                  <a:lnTo>
                    <a:pt x="144120" y="23748"/>
                  </a:lnTo>
                  <a:lnTo>
                    <a:pt x="153773" y="28665"/>
                  </a:lnTo>
                  <a:lnTo>
                    <a:pt x="163909" y="34094"/>
                  </a:lnTo>
                  <a:lnTo>
                    <a:pt x="176147" y="408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992633" y="1494191"/>
              <a:ext cx="145462" cy="1"/>
            </a:xfrm>
            <a:custGeom>
              <a:avLst/>
              <a:gdLst/>
              <a:ahLst/>
              <a:cxnLst/>
              <a:rect l="0" t="0" r="0" b="0"/>
              <a:pathLst>
                <a:path w="145462" h="1">
                  <a:moveTo>
                    <a:pt x="145461" y="0"/>
                  </a:moveTo>
                  <a:lnTo>
                    <a:pt x="132730" y="0"/>
                  </a:lnTo>
                  <a:lnTo>
                    <a:pt x="118818" y="0"/>
                  </a:lnTo>
                  <a:lnTo>
                    <a:pt x="104325" y="0"/>
                  </a:lnTo>
                  <a:lnTo>
                    <a:pt x="89297" y="0"/>
                  </a:lnTo>
                  <a:lnTo>
                    <a:pt x="74120" y="0"/>
                  </a:lnTo>
                  <a:lnTo>
                    <a:pt x="59072" y="0"/>
                  </a:lnTo>
                  <a:lnTo>
                    <a:pt x="44848" y="0"/>
                  </a:lnTo>
                  <a:lnTo>
                    <a:pt x="31235" y="0"/>
                  </a:lnTo>
                  <a:lnTo>
                    <a:pt x="1704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971576" y="1620533"/>
              <a:ext cx="178986" cy="1"/>
            </a:xfrm>
            <a:custGeom>
              <a:avLst/>
              <a:gdLst/>
              <a:ahLst/>
              <a:cxnLst/>
              <a:rect l="0" t="0" r="0" b="0"/>
              <a:pathLst>
                <a:path w="178986" h="1">
                  <a:moveTo>
                    <a:pt x="178985" y="0"/>
                  </a:moveTo>
                  <a:lnTo>
                    <a:pt x="164383" y="0"/>
                  </a:lnTo>
                  <a:lnTo>
                    <a:pt x="151112" y="0"/>
                  </a:lnTo>
                  <a:lnTo>
                    <a:pt x="137906" y="0"/>
                  </a:lnTo>
                  <a:lnTo>
                    <a:pt x="124392" y="0"/>
                  </a:lnTo>
                  <a:lnTo>
                    <a:pt x="110235" y="0"/>
                  </a:lnTo>
                  <a:lnTo>
                    <a:pt x="95337" y="0"/>
                  </a:lnTo>
                  <a:lnTo>
                    <a:pt x="79947" y="0"/>
                  </a:lnTo>
                  <a:lnTo>
                    <a:pt x="62735" y="0"/>
                  </a:lnTo>
                  <a:lnTo>
                    <a:pt x="3883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5572602" y="3984388"/>
            <a:ext cx="1600333" cy="847930"/>
            <a:chOff x="5572602" y="3984388"/>
            <a:chExt cx="1600333" cy="847930"/>
          </a:xfrm>
        </p:grpSpPr>
        <p:sp>
          <p:nvSpPr>
            <p:cNvPr id="104" name="Freeform 103"/>
            <p:cNvSpPr/>
            <p:nvPr/>
          </p:nvSpPr>
          <p:spPr>
            <a:xfrm>
              <a:off x="5688415" y="3984388"/>
              <a:ext cx="166195" cy="258334"/>
            </a:xfrm>
            <a:custGeom>
              <a:avLst/>
              <a:gdLst/>
              <a:ahLst/>
              <a:cxnLst/>
              <a:rect l="0" t="0" r="0" b="0"/>
              <a:pathLst>
                <a:path w="166195" h="258334">
                  <a:moveTo>
                    <a:pt x="42114" y="58291"/>
                  </a:moveTo>
                  <a:lnTo>
                    <a:pt x="45114" y="49558"/>
                  </a:lnTo>
                  <a:lnTo>
                    <a:pt x="48537" y="41851"/>
                  </a:lnTo>
                  <a:lnTo>
                    <a:pt x="52733" y="34448"/>
                  </a:lnTo>
                  <a:lnTo>
                    <a:pt x="57634" y="27188"/>
                  </a:lnTo>
                  <a:lnTo>
                    <a:pt x="63115" y="20009"/>
                  </a:lnTo>
                  <a:lnTo>
                    <a:pt x="69051" y="12901"/>
                  </a:lnTo>
                  <a:lnTo>
                    <a:pt x="75485" y="6503"/>
                  </a:lnTo>
                  <a:lnTo>
                    <a:pt x="82631" y="2029"/>
                  </a:lnTo>
                  <a:lnTo>
                    <a:pt x="90540" y="0"/>
                  </a:lnTo>
                  <a:lnTo>
                    <a:pt x="98798" y="607"/>
                  </a:lnTo>
                  <a:lnTo>
                    <a:pt x="106655" y="4057"/>
                  </a:lnTo>
                  <a:lnTo>
                    <a:pt x="113706" y="10154"/>
                  </a:lnTo>
                  <a:lnTo>
                    <a:pt x="119573" y="18281"/>
                  </a:lnTo>
                  <a:lnTo>
                    <a:pt x="123758" y="27620"/>
                  </a:lnTo>
                  <a:lnTo>
                    <a:pt x="126160" y="37593"/>
                  </a:lnTo>
                  <a:lnTo>
                    <a:pt x="126992" y="47877"/>
                  </a:lnTo>
                  <a:lnTo>
                    <a:pt x="126578" y="58305"/>
                  </a:lnTo>
                  <a:lnTo>
                    <a:pt x="125228" y="68794"/>
                  </a:lnTo>
                  <a:lnTo>
                    <a:pt x="123038" y="79141"/>
                  </a:lnTo>
                  <a:lnTo>
                    <a:pt x="119899" y="89024"/>
                  </a:lnTo>
                  <a:lnTo>
                    <a:pt x="115863" y="98297"/>
                  </a:lnTo>
                  <a:lnTo>
                    <a:pt x="112362" y="106721"/>
                  </a:lnTo>
                  <a:lnTo>
                    <a:pt x="112518" y="113616"/>
                  </a:lnTo>
                  <a:lnTo>
                    <a:pt x="117045" y="118893"/>
                  </a:lnTo>
                  <a:lnTo>
                    <a:pt x="123840" y="123532"/>
                  </a:lnTo>
                  <a:lnTo>
                    <a:pt x="131673" y="128433"/>
                  </a:lnTo>
                  <a:lnTo>
                    <a:pt x="139807" y="134205"/>
                  </a:lnTo>
                  <a:lnTo>
                    <a:pt x="147862" y="141028"/>
                  </a:lnTo>
                  <a:lnTo>
                    <a:pt x="155219" y="148813"/>
                  </a:lnTo>
                  <a:lnTo>
                    <a:pt x="160943" y="157377"/>
                  </a:lnTo>
                  <a:lnTo>
                    <a:pt x="164664" y="166524"/>
                  </a:lnTo>
                  <a:lnTo>
                    <a:pt x="166194" y="175927"/>
                  </a:lnTo>
                  <a:lnTo>
                    <a:pt x="165259" y="185157"/>
                  </a:lnTo>
                  <a:lnTo>
                    <a:pt x="161962" y="193986"/>
                  </a:lnTo>
                  <a:lnTo>
                    <a:pt x="156684" y="202218"/>
                  </a:lnTo>
                  <a:lnTo>
                    <a:pt x="149869" y="209600"/>
                  </a:lnTo>
                  <a:lnTo>
                    <a:pt x="141919" y="216080"/>
                  </a:lnTo>
                  <a:lnTo>
                    <a:pt x="132992" y="221601"/>
                  </a:lnTo>
                  <a:lnTo>
                    <a:pt x="123024" y="226020"/>
                  </a:lnTo>
                  <a:lnTo>
                    <a:pt x="112061" y="229364"/>
                  </a:lnTo>
                  <a:lnTo>
                    <a:pt x="100259" y="231799"/>
                  </a:lnTo>
                  <a:lnTo>
                    <a:pt x="87804" y="233524"/>
                  </a:lnTo>
                  <a:lnTo>
                    <a:pt x="74878" y="234735"/>
                  </a:lnTo>
                  <a:lnTo>
                    <a:pt x="61944" y="235906"/>
                  </a:lnTo>
                  <a:lnTo>
                    <a:pt x="49718" y="237765"/>
                  </a:lnTo>
                  <a:lnTo>
                    <a:pt x="38546" y="240644"/>
                  </a:lnTo>
                  <a:lnTo>
                    <a:pt x="28710" y="244225"/>
                  </a:lnTo>
                  <a:lnTo>
                    <a:pt x="19648" y="248080"/>
                  </a:lnTo>
                  <a:lnTo>
                    <a:pt x="10570" y="252552"/>
                  </a:lnTo>
                  <a:lnTo>
                    <a:pt x="0" y="25833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572602" y="4253249"/>
              <a:ext cx="357970" cy="42115"/>
            </a:xfrm>
            <a:custGeom>
              <a:avLst/>
              <a:gdLst/>
              <a:ahLst/>
              <a:cxnLst/>
              <a:rect l="0" t="0" r="0" b="0"/>
              <a:pathLst>
                <a:path w="357970" h="42115">
                  <a:moveTo>
                    <a:pt x="357969" y="0"/>
                  </a:moveTo>
                  <a:lnTo>
                    <a:pt x="346300" y="68"/>
                  </a:lnTo>
                  <a:lnTo>
                    <a:pt x="335812" y="708"/>
                  </a:lnTo>
                  <a:lnTo>
                    <a:pt x="325501" y="2000"/>
                  </a:lnTo>
                  <a:lnTo>
                    <a:pt x="314854" y="3687"/>
                  </a:lnTo>
                  <a:lnTo>
                    <a:pt x="303214" y="5355"/>
                  </a:lnTo>
                  <a:lnTo>
                    <a:pt x="290323" y="6768"/>
                  </a:lnTo>
                  <a:lnTo>
                    <a:pt x="276416" y="7866"/>
                  </a:lnTo>
                  <a:lnTo>
                    <a:pt x="262013" y="8676"/>
                  </a:lnTo>
                  <a:lnTo>
                    <a:pt x="247470" y="9260"/>
                  </a:lnTo>
                  <a:lnTo>
                    <a:pt x="232791" y="9839"/>
                  </a:lnTo>
                  <a:lnTo>
                    <a:pt x="217724" y="10767"/>
                  </a:lnTo>
                  <a:lnTo>
                    <a:pt x="202146" y="12207"/>
                  </a:lnTo>
                  <a:lnTo>
                    <a:pt x="186074" y="13990"/>
                  </a:lnTo>
                  <a:lnTo>
                    <a:pt x="169592" y="15726"/>
                  </a:lnTo>
                  <a:lnTo>
                    <a:pt x="152796" y="17192"/>
                  </a:lnTo>
                  <a:lnTo>
                    <a:pt x="135769" y="18498"/>
                  </a:lnTo>
                  <a:lnTo>
                    <a:pt x="118579" y="19980"/>
                  </a:lnTo>
                  <a:lnTo>
                    <a:pt x="101285" y="21829"/>
                  </a:lnTo>
                  <a:lnTo>
                    <a:pt x="84247" y="24072"/>
                  </a:lnTo>
                  <a:lnTo>
                    <a:pt x="68107" y="26656"/>
                  </a:lnTo>
                  <a:lnTo>
                    <a:pt x="53154" y="29503"/>
                  </a:lnTo>
                  <a:lnTo>
                    <a:pt x="39782" y="32394"/>
                  </a:lnTo>
                  <a:lnTo>
                    <a:pt x="27350" y="35252"/>
                  </a:lnTo>
                  <a:lnTo>
                    <a:pt x="14769" y="3833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648026" y="4395333"/>
              <a:ext cx="166732" cy="331700"/>
            </a:xfrm>
            <a:custGeom>
              <a:avLst/>
              <a:gdLst/>
              <a:ahLst/>
              <a:cxnLst/>
              <a:rect l="0" t="0" r="0" b="0"/>
              <a:pathLst>
                <a:path w="166732" h="331700">
                  <a:moveTo>
                    <a:pt x="166731" y="57958"/>
                  </a:moveTo>
                  <a:lnTo>
                    <a:pt x="160864" y="49224"/>
                  </a:lnTo>
                  <a:lnTo>
                    <a:pt x="155299" y="41517"/>
                  </a:lnTo>
                  <a:lnTo>
                    <a:pt x="149495" y="34119"/>
                  </a:lnTo>
                  <a:lnTo>
                    <a:pt x="143242" y="27031"/>
                  </a:lnTo>
                  <a:lnTo>
                    <a:pt x="136263" y="20501"/>
                  </a:lnTo>
                  <a:lnTo>
                    <a:pt x="128478" y="14633"/>
                  </a:lnTo>
                  <a:lnTo>
                    <a:pt x="119804" y="9541"/>
                  </a:lnTo>
                  <a:lnTo>
                    <a:pt x="110076" y="5420"/>
                  </a:lnTo>
                  <a:lnTo>
                    <a:pt x="99314" y="2286"/>
                  </a:lnTo>
                  <a:lnTo>
                    <a:pt x="87833" y="336"/>
                  </a:lnTo>
                  <a:lnTo>
                    <a:pt x="76136" y="0"/>
                  </a:lnTo>
                  <a:lnTo>
                    <a:pt x="64535" y="1373"/>
                  </a:lnTo>
                  <a:lnTo>
                    <a:pt x="53306" y="4413"/>
                  </a:lnTo>
                  <a:lnTo>
                    <a:pt x="42765" y="9120"/>
                  </a:lnTo>
                  <a:lnTo>
                    <a:pt x="33015" y="15322"/>
                  </a:lnTo>
                  <a:lnTo>
                    <a:pt x="24147" y="22740"/>
                  </a:lnTo>
                  <a:lnTo>
                    <a:pt x="16328" y="31081"/>
                  </a:lnTo>
                  <a:lnTo>
                    <a:pt x="9561" y="40095"/>
                  </a:lnTo>
                  <a:lnTo>
                    <a:pt x="4185" y="49585"/>
                  </a:lnTo>
                  <a:lnTo>
                    <a:pt x="929" y="59409"/>
                  </a:lnTo>
                  <a:lnTo>
                    <a:pt x="0" y="69455"/>
                  </a:lnTo>
                  <a:lnTo>
                    <a:pt x="1156" y="79489"/>
                  </a:lnTo>
                  <a:lnTo>
                    <a:pt x="3983" y="89154"/>
                  </a:lnTo>
                  <a:lnTo>
                    <a:pt x="8075" y="98276"/>
                  </a:lnTo>
                  <a:lnTo>
                    <a:pt x="13413" y="106536"/>
                  </a:lnTo>
                  <a:lnTo>
                    <a:pt x="20344" y="113406"/>
                  </a:lnTo>
                  <a:lnTo>
                    <a:pt x="28924" y="118720"/>
                  </a:lnTo>
                  <a:lnTo>
                    <a:pt x="38786" y="122305"/>
                  </a:lnTo>
                  <a:lnTo>
                    <a:pt x="49323" y="123820"/>
                  </a:lnTo>
                  <a:lnTo>
                    <a:pt x="60108" y="123283"/>
                  </a:lnTo>
                  <a:lnTo>
                    <a:pt x="70774" y="120992"/>
                  </a:lnTo>
                  <a:lnTo>
                    <a:pt x="80928" y="117329"/>
                  </a:lnTo>
                  <a:lnTo>
                    <a:pt x="90420" y="112643"/>
                  </a:lnTo>
                  <a:lnTo>
                    <a:pt x="99284" y="107060"/>
                  </a:lnTo>
                  <a:lnTo>
                    <a:pt x="107632" y="100490"/>
                  </a:lnTo>
                  <a:lnTo>
                    <a:pt x="115586" y="92961"/>
                  </a:lnTo>
                  <a:lnTo>
                    <a:pt x="123252" y="84618"/>
                  </a:lnTo>
                  <a:lnTo>
                    <a:pt x="130714" y="75640"/>
                  </a:lnTo>
                  <a:lnTo>
                    <a:pt x="138038" y="66236"/>
                  </a:lnTo>
                  <a:lnTo>
                    <a:pt x="145358" y="58138"/>
                  </a:lnTo>
                  <a:lnTo>
                    <a:pt x="152049" y="54191"/>
                  </a:lnTo>
                  <a:lnTo>
                    <a:pt x="157004" y="55044"/>
                  </a:lnTo>
                  <a:lnTo>
                    <a:pt x="160345" y="59854"/>
                  </a:lnTo>
                  <a:lnTo>
                    <a:pt x="162539" y="67566"/>
                  </a:lnTo>
                  <a:lnTo>
                    <a:pt x="163971" y="77478"/>
                  </a:lnTo>
                  <a:lnTo>
                    <a:pt x="164910" y="89261"/>
                  </a:lnTo>
                  <a:lnTo>
                    <a:pt x="165526" y="102594"/>
                  </a:lnTo>
                  <a:lnTo>
                    <a:pt x="165932" y="116974"/>
                  </a:lnTo>
                  <a:lnTo>
                    <a:pt x="166200" y="131782"/>
                  </a:lnTo>
                  <a:lnTo>
                    <a:pt x="166378" y="146640"/>
                  </a:lnTo>
                  <a:lnTo>
                    <a:pt x="166496" y="161551"/>
                  </a:lnTo>
                  <a:lnTo>
                    <a:pt x="166575" y="176783"/>
                  </a:lnTo>
                  <a:lnTo>
                    <a:pt x="166627" y="192473"/>
                  </a:lnTo>
                  <a:lnTo>
                    <a:pt x="166662" y="208451"/>
                  </a:lnTo>
                  <a:lnTo>
                    <a:pt x="166684" y="224339"/>
                  </a:lnTo>
                  <a:lnTo>
                    <a:pt x="166700" y="239914"/>
                  </a:lnTo>
                  <a:lnTo>
                    <a:pt x="166710" y="255106"/>
                  </a:lnTo>
                  <a:lnTo>
                    <a:pt x="166719" y="271713"/>
                  </a:lnTo>
                  <a:lnTo>
                    <a:pt x="166725" y="294546"/>
                  </a:lnTo>
                  <a:lnTo>
                    <a:pt x="166731" y="3316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162198" y="4221664"/>
              <a:ext cx="10529" cy="189514"/>
            </a:xfrm>
            <a:custGeom>
              <a:avLst/>
              <a:gdLst/>
              <a:ahLst/>
              <a:cxnLst/>
              <a:rect l="0" t="0" r="0" b="0"/>
              <a:pathLst>
                <a:path w="10529" h="189514">
                  <a:moveTo>
                    <a:pt x="10528" y="0"/>
                  </a:moveTo>
                  <a:lnTo>
                    <a:pt x="7662" y="11735"/>
                  </a:lnTo>
                  <a:lnTo>
                    <a:pt x="5520" y="22864"/>
                  </a:lnTo>
                  <a:lnTo>
                    <a:pt x="3916" y="34462"/>
                  </a:lnTo>
                  <a:lnTo>
                    <a:pt x="2736" y="46623"/>
                  </a:lnTo>
                  <a:lnTo>
                    <a:pt x="1887" y="59283"/>
                  </a:lnTo>
                  <a:lnTo>
                    <a:pt x="1290" y="72340"/>
                  </a:lnTo>
                  <a:lnTo>
                    <a:pt x="875" y="85692"/>
                  </a:lnTo>
                  <a:lnTo>
                    <a:pt x="591" y="99257"/>
                  </a:lnTo>
                  <a:lnTo>
                    <a:pt x="398" y="112963"/>
                  </a:lnTo>
                  <a:lnTo>
                    <a:pt x="267" y="126542"/>
                  </a:lnTo>
                  <a:lnTo>
                    <a:pt x="165" y="141073"/>
                  </a:lnTo>
                  <a:lnTo>
                    <a:pt x="80" y="160066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6014799" y="4295363"/>
              <a:ext cx="221099" cy="42115"/>
            </a:xfrm>
            <a:custGeom>
              <a:avLst/>
              <a:gdLst/>
              <a:ahLst/>
              <a:cxnLst/>
              <a:rect l="0" t="0" r="0" b="0"/>
              <a:pathLst>
                <a:path w="221099" h="42115">
                  <a:moveTo>
                    <a:pt x="221098" y="0"/>
                  </a:moveTo>
                  <a:lnTo>
                    <a:pt x="209363" y="67"/>
                  </a:lnTo>
                  <a:lnTo>
                    <a:pt x="198234" y="707"/>
                  </a:lnTo>
                  <a:lnTo>
                    <a:pt x="186636" y="2004"/>
                  </a:lnTo>
                  <a:lnTo>
                    <a:pt x="174475" y="3864"/>
                  </a:lnTo>
                  <a:lnTo>
                    <a:pt x="161815" y="6180"/>
                  </a:lnTo>
                  <a:lnTo>
                    <a:pt x="148754" y="8847"/>
                  </a:lnTo>
                  <a:lnTo>
                    <a:pt x="135229" y="11770"/>
                  </a:lnTo>
                  <a:lnTo>
                    <a:pt x="121016" y="14877"/>
                  </a:lnTo>
                  <a:lnTo>
                    <a:pt x="106057" y="18113"/>
                  </a:lnTo>
                  <a:lnTo>
                    <a:pt x="90758" y="21437"/>
                  </a:lnTo>
                  <a:lnTo>
                    <a:pt x="75867" y="24821"/>
                  </a:lnTo>
                  <a:lnTo>
                    <a:pt x="61789" y="28242"/>
                  </a:lnTo>
                  <a:lnTo>
                    <a:pt x="48824" y="31534"/>
                  </a:lnTo>
                  <a:lnTo>
                    <a:pt x="35974" y="34715"/>
                  </a:lnTo>
                  <a:lnTo>
                    <a:pt x="20996" y="3806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6509638" y="4000565"/>
              <a:ext cx="220270" cy="263214"/>
            </a:xfrm>
            <a:custGeom>
              <a:avLst/>
              <a:gdLst/>
              <a:ahLst/>
              <a:cxnLst/>
              <a:rect l="0" t="0" r="0" b="0"/>
              <a:pathLst>
                <a:path w="220270" h="263214">
                  <a:moveTo>
                    <a:pt x="0" y="0"/>
                  </a:moveTo>
                  <a:lnTo>
                    <a:pt x="6001" y="8668"/>
                  </a:lnTo>
                  <a:lnTo>
                    <a:pt x="12847" y="15734"/>
                  </a:lnTo>
                  <a:lnTo>
                    <a:pt x="21239" y="21835"/>
                  </a:lnTo>
                  <a:lnTo>
                    <a:pt x="31039" y="27063"/>
                  </a:lnTo>
                  <a:lnTo>
                    <a:pt x="42002" y="31278"/>
                  </a:lnTo>
                  <a:lnTo>
                    <a:pt x="53859" y="34479"/>
                  </a:lnTo>
                  <a:lnTo>
                    <a:pt x="66208" y="36647"/>
                  </a:lnTo>
                  <a:lnTo>
                    <a:pt x="78557" y="37662"/>
                  </a:lnTo>
                  <a:lnTo>
                    <a:pt x="90637" y="37573"/>
                  </a:lnTo>
                  <a:lnTo>
                    <a:pt x="102542" y="36718"/>
                  </a:lnTo>
                  <a:lnTo>
                    <a:pt x="114607" y="35614"/>
                  </a:lnTo>
                  <a:lnTo>
                    <a:pt x="127020" y="34571"/>
                  </a:lnTo>
                  <a:lnTo>
                    <a:pt x="139646" y="33382"/>
                  </a:lnTo>
                  <a:lnTo>
                    <a:pt x="152129" y="31445"/>
                  </a:lnTo>
                  <a:lnTo>
                    <a:pt x="164270" y="28477"/>
                  </a:lnTo>
                  <a:lnTo>
                    <a:pt x="176034" y="24669"/>
                  </a:lnTo>
                  <a:lnTo>
                    <a:pt x="187466" y="20496"/>
                  </a:lnTo>
                  <a:lnTo>
                    <a:pt x="198618" y="16314"/>
                  </a:lnTo>
                  <a:lnTo>
                    <a:pt x="208845" y="13471"/>
                  </a:lnTo>
                  <a:lnTo>
                    <a:pt x="216339" y="13655"/>
                  </a:lnTo>
                  <a:lnTo>
                    <a:pt x="219958" y="16684"/>
                  </a:lnTo>
                  <a:lnTo>
                    <a:pt x="220269" y="21926"/>
                  </a:lnTo>
                  <a:lnTo>
                    <a:pt x="218189" y="28790"/>
                  </a:lnTo>
                  <a:lnTo>
                    <a:pt x="214476" y="36807"/>
                  </a:lnTo>
                  <a:lnTo>
                    <a:pt x="209664" y="45628"/>
                  </a:lnTo>
                  <a:lnTo>
                    <a:pt x="204116" y="55006"/>
                  </a:lnTo>
                  <a:lnTo>
                    <a:pt x="198078" y="64929"/>
                  </a:lnTo>
                  <a:lnTo>
                    <a:pt x="191714" y="75583"/>
                  </a:lnTo>
                  <a:lnTo>
                    <a:pt x="185131" y="87009"/>
                  </a:lnTo>
                  <a:lnTo>
                    <a:pt x="178403" y="98956"/>
                  </a:lnTo>
                  <a:lnTo>
                    <a:pt x="171579" y="110976"/>
                  </a:lnTo>
                  <a:lnTo>
                    <a:pt x="164689" y="122802"/>
                  </a:lnTo>
                  <a:lnTo>
                    <a:pt x="157755" y="134354"/>
                  </a:lnTo>
                  <a:lnTo>
                    <a:pt x="150794" y="145643"/>
                  </a:lnTo>
                  <a:lnTo>
                    <a:pt x="143817" y="156719"/>
                  </a:lnTo>
                  <a:lnTo>
                    <a:pt x="136997" y="167631"/>
                  </a:lnTo>
                  <a:lnTo>
                    <a:pt x="130643" y="178425"/>
                  </a:lnTo>
                  <a:lnTo>
                    <a:pt x="124888" y="189136"/>
                  </a:lnTo>
                  <a:lnTo>
                    <a:pt x="119703" y="199788"/>
                  </a:lnTo>
                  <a:lnTo>
                    <a:pt x="114985" y="210400"/>
                  </a:lnTo>
                  <a:lnTo>
                    <a:pt x="110630" y="220971"/>
                  </a:lnTo>
                  <a:lnTo>
                    <a:pt x="106692" y="231055"/>
                  </a:lnTo>
                  <a:lnTo>
                    <a:pt x="102998" y="240759"/>
                  </a:lnTo>
                  <a:lnTo>
                    <a:pt x="99224" y="250936"/>
                  </a:lnTo>
                  <a:lnTo>
                    <a:pt x="94757" y="2632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6362239" y="4369063"/>
              <a:ext cx="431669" cy="31586"/>
            </a:xfrm>
            <a:custGeom>
              <a:avLst/>
              <a:gdLst/>
              <a:ahLst/>
              <a:cxnLst/>
              <a:rect l="0" t="0" r="0" b="0"/>
              <a:pathLst>
                <a:path w="431669" h="31586">
                  <a:moveTo>
                    <a:pt x="431668" y="0"/>
                  </a:moveTo>
                  <a:lnTo>
                    <a:pt x="419933" y="67"/>
                  </a:lnTo>
                  <a:lnTo>
                    <a:pt x="408805" y="707"/>
                  </a:lnTo>
                  <a:lnTo>
                    <a:pt x="397197" y="1999"/>
                  </a:lnTo>
                  <a:lnTo>
                    <a:pt x="384691" y="3686"/>
                  </a:lnTo>
                  <a:lnTo>
                    <a:pt x="370734" y="5354"/>
                  </a:lnTo>
                  <a:lnTo>
                    <a:pt x="355176" y="6767"/>
                  </a:lnTo>
                  <a:lnTo>
                    <a:pt x="338346" y="7865"/>
                  </a:lnTo>
                  <a:lnTo>
                    <a:pt x="320836" y="8676"/>
                  </a:lnTo>
                  <a:lnTo>
                    <a:pt x="303058" y="9256"/>
                  </a:lnTo>
                  <a:lnTo>
                    <a:pt x="285055" y="9661"/>
                  </a:lnTo>
                  <a:lnTo>
                    <a:pt x="266604" y="9941"/>
                  </a:lnTo>
                  <a:lnTo>
                    <a:pt x="247604" y="10132"/>
                  </a:lnTo>
                  <a:lnTo>
                    <a:pt x="228251" y="10262"/>
                  </a:lnTo>
                  <a:lnTo>
                    <a:pt x="208946" y="10350"/>
                  </a:lnTo>
                  <a:lnTo>
                    <a:pt x="189929" y="10413"/>
                  </a:lnTo>
                  <a:lnTo>
                    <a:pt x="171581" y="10626"/>
                  </a:lnTo>
                  <a:lnTo>
                    <a:pt x="154485" y="11300"/>
                  </a:lnTo>
                  <a:lnTo>
                    <a:pt x="138833" y="12571"/>
                  </a:lnTo>
                  <a:lnTo>
                    <a:pt x="124168" y="14408"/>
                  </a:lnTo>
                  <a:lnTo>
                    <a:pt x="109627" y="16713"/>
                  </a:lnTo>
                  <a:lnTo>
                    <a:pt x="94696" y="19370"/>
                  </a:lnTo>
                  <a:lnTo>
                    <a:pt x="79401" y="22130"/>
                  </a:lnTo>
                  <a:lnTo>
                    <a:pt x="62323" y="24888"/>
                  </a:lnTo>
                  <a:lnTo>
                    <a:pt x="38596" y="2788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497745" y="4444475"/>
              <a:ext cx="169821" cy="387843"/>
            </a:xfrm>
            <a:custGeom>
              <a:avLst/>
              <a:gdLst/>
              <a:ahLst/>
              <a:cxnLst/>
              <a:rect l="0" t="0" r="0" b="0"/>
              <a:pathLst>
                <a:path w="169821" h="387843">
                  <a:moveTo>
                    <a:pt x="169820" y="124629"/>
                  </a:moveTo>
                  <a:lnTo>
                    <a:pt x="166887" y="115828"/>
                  </a:lnTo>
                  <a:lnTo>
                    <a:pt x="164104" y="107482"/>
                  </a:lnTo>
                  <a:lnTo>
                    <a:pt x="161205" y="98782"/>
                  </a:lnTo>
                  <a:lnTo>
                    <a:pt x="158165" y="89661"/>
                  </a:lnTo>
                  <a:lnTo>
                    <a:pt x="155000" y="80166"/>
                  </a:lnTo>
                  <a:lnTo>
                    <a:pt x="151725" y="70379"/>
                  </a:lnTo>
                  <a:lnTo>
                    <a:pt x="148041" y="60538"/>
                  </a:lnTo>
                  <a:lnTo>
                    <a:pt x="143354" y="51012"/>
                  </a:lnTo>
                  <a:lnTo>
                    <a:pt x="137419" y="41979"/>
                  </a:lnTo>
                  <a:lnTo>
                    <a:pt x="130314" y="33440"/>
                  </a:lnTo>
                  <a:lnTo>
                    <a:pt x="122249" y="25319"/>
                  </a:lnTo>
                  <a:lnTo>
                    <a:pt x="113453" y="17535"/>
                  </a:lnTo>
                  <a:lnTo>
                    <a:pt x="104123" y="10494"/>
                  </a:lnTo>
                  <a:lnTo>
                    <a:pt x="94416" y="5048"/>
                  </a:lnTo>
                  <a:lnTo>
                    <a:pt x="84449" y="1540"/>
                  </a:lnTo>
                  <a:lnTo>
                    <a:pt x="74471" y="0"/>
                  </a:lnTo>
                  <a:lnTo>
                    <a:pt x="64845" y="403"/>
                  </a:lnTo>
                  <a:lnTo>
                    <a:pt x="55741" y="2537"/>
                  </a:lnTo>
                  <a:lnTo>
                    <a:pt x="47152" y="6392"/>
                  </a:lnTo>
                  <a:lnTo>
                    <a:pt x="38997" y="12245"/>
                  </a:lnTo>
                  <a:lnTo>
                    <a:pt x="31181" y="20067"/>
                  </a:lnTo>
                  <a:lnTo>
                    <a:pt x="23777" y="29572"/>
                  </a:lnTo>
                  <a:lnTo>
                    <a:pt x="17024" y="40392"/>
                  </a:lnTo>
                  <a:lnTo>
                    <a:pt x="11008" y="52184"/>
                  </a:lnTo>
                  <a:lnTo>
                    <a:pt x="5984" y="64506"/>
                  </a:lnTo>
                  <a:lnTo>
                    <a:pt x="2439" y="76843"/>
                  </a:lnTo>
                  <a:lnTo>
                    <a:pt x="503" y="88915"/>
                  </a:lnTo>
                  <a:lnTo>
                    <a:pt x="0" y="100647"/>
                  </a:lnTo>
                  <a:lnTo>
                    <a:pt x="642" y="112065"/>
                  </a:lnTo>
                  <a:lnTo>
                    <a:pt x="2155" y="123225"/>
                  </a:lnTo>
                  <a:lnTo>
                    <a:pt x="4625" y="134026"/>
                  </a:lnTo>
                  <a:lnTo>
                    <a:pt x="8485" y="144215"/>
                  </a:lnTo>
                  <a:lnTo>
                    <a:pt x="13864" y="153682"/>
                  </a:lnTo>
                  <a:lnTo>
                    <a:pt x="20764" y="161836"/>
                  </a:lnTo>
                  <a:lnTo>
                    <a:pt x="29223" y="167572"/>
                  </a:lnTo>
                  <a:lnTo>
                    <a:pt x="39097" y="170496"/>
                  </a:lnTo>
                  <a:lnTo>
                    <a:pt x="49964" y="170847"/>
                  </a:lnTo>
                  <a:lnTo>
                    <a:pt x="61243" y="169115"/>
                  </a:lnTo>
                  <a:lnTo>
                    <a:pt x="72560" y="165805"/>
                  </a:lnTo>
                  <a:lnTo>
                    <a:pt x="83598" y="161350"/>
                  </a:lnTo>
                  <a:lnTo>
                    <a:pt x="94008" y="156085"/>
                  </a:lnTo>
                  <a:lnTo>
                    <a:pt x="103671" y="150253"/>
                  </a:lnTo>
                  <a:lnTo>
                    <a:pt x="112481" y="143867"/>
                  </a:lnTo>
                  <a:lnTo>
                    <a:pt x="120261" y="136741"/>
                  </a:lnTo>
                  <a:lnTo>
                    <a:pt x="127020" y="128838"/>
                  </a:lnTo>
                  <a:lnTo>
                    <a:pt x="133070" y="120411"/>
                  </a:lnTo>
                  <a:lnTo>
                    <a:pt x="138908" y="111907"/>
                  </a:lnTo>
                  <a:lnTo>
                    <a:pt x="144830" y="103668"/>
                  </a:lnTo>
                  <a:lnTo>
                    <a:pt x="150492" y="98376"/>
                  </a:lnTo>
                  <a:lnTo>
                    <a:pt x="154822" y="98976"/>
                  </a:lnTo>
                  <a:lnTo>
                    <a:pt x="157333" y="104058"/>
                  </a:lnTo>
                  <a:lnTo>
                    <a:pt x="158570" y="112119"/>
                  </a:lnTo>
                  <a:lnTo>
                    <a:pt x="159117" y="122330"/>
                  </a:lnTo>
                  <a:lnTo>
                    <a:pt x="159331" y="134341"/>
                  </a:lnTo>
                  <a:lnTo>
                    <a:pt x="159395" y="147849"/>
                  </a:lnTo>
                  <a:lnTo>
                    <a:pt x="159399" y="162691"/>
                  </a:lnTo>
                  <a:lnTo>
                    <a:pt x="159382" y="178877"/>
                  </a:lnTo>
                  <a:lnTo>
                    <a:pt x="159361" y="196288"/>
                  </a:lnTo>
                  <a:lnTo>
                    <a:pt x="159343" y="214542"/>
                  </a:lnTo>
                  <a:lnTo>
                    <a:pt x="159328" y="233096"/>
                  </a:lnTo>
                  <a:lnTo>
                    <a:pt x="159317" y="251608"/>
                  </a:lnTo>
                  <a:lnTo>
                    <a:pt x="159309" y="269784"/>
                  </a:lnTo>
                  <a:lnTo>
                    <a:pt x="159305" y="287295"/>
                  </a:lnTo>
                  <a:lnTo>
                    <a:pt x="159301" y="304027"/>
                  </a:lnTo>
                  <a:lnTo>
                    <a:pt x="159298" y="319832"/>
                  </a:lnTo>
                  <a:lnTo>
                    <a:pt x="159295" y="336188"/>
                  </a:lnTo>
                  <a:lnTo>
                    <a:pt x="159294" y="356769"/>
                  </a:lnTo>
                  <a:lnTo>
                    <a:pt x="159292" y="3878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993949" y="4316421"/>
              <a:ext cx="136871" cy="10529"/>
            </a:xfrm>
            <a:custGeom>
              <a:avLst/>
              <a:gdLst/>
              <a:ahLst/>
              <a:cxnLst/>
              <a:rect l="0" t="0" r="0" b="0"/>
              <a:pathLst>
                <a:path w="136871" h="10529">
                  <a:moveTo>
                    <a:pt x="136870" y="0"/>
                  </a:moveTo>
                  <a:lnTo>
                    <a:pt x="122268" y="0"/>
                  </a:lnTo>
                  <a:lnTo>
                    <a:pt x="108998" y="0"/>
                  </a:lnTo>
                  <a:lnTo>
                    <a:pt x="95796" y="4"/>
                  </a:lnTo>
                  <a:lnTo>
                    <a:pt x="82454" y="177"/>
                  </a:lnTo>
                  <a:lnTo>
                    <a:pt x="68946" y="825"/>
                  </a:lnTo>
                  <a:lnTo>
                    <a:pt x="55310" y="2074"/>
                  </a:lnTo>
                  <a:lnTo>
                    <a:pt x="42187" y="3735"/>
                  </a:lnTo>
                  <a:lnTo>
                    <a:pt x="29506" y="5562"/>
                  </a:lnTo>
                  <a:lnTo>
                    <a:pt x="16154" y="771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7025534" y="4453291"/>
              <a:ext cx="147401" cy="1"/>
            </a:xfrm>
            <a:custGeom>
              <a:avLst/>
              <a:gdLst/>
              <a:ahLst/>
              <a:cxnLst/>
              <a:rect l="0" t="0" r="0" b="0"/>
              <a:pathLst>
                <a:path w="147401" h="1">
                  <a:moveTo>
                    <a:pt x="147400" y="0"/>
                  </a:moveTo>
                  <a:lnTo>
                    <a:pt x="132798" y="0"/>
                  </a:lnTo>
                  <a:lnTo>
                    <a:pt x="119526" y="0"/>
                  </a:lnTo>
                  <a:lnTo>
                    <a:pt x="106321" y="0"/>
                  </a:lnTo>
                  <a:lnTo>
                    <a:pt x="92806" y="0"/>
                  </a:lnTo>
                  <a:lnTo>
                    <a:pt x="78650" y="0"/>
                  </a:lnTo>
                  <a:lnTo>
                    <a:pt x="63766" y="0"/>
                  </a:lnTo>
                  <a:lnTo>
                    <a:pt x="48980" y="0"/>
                  </a:lnTo>
                  <a:lnTo>
                    <a:pt x="34473" y="0"/>
                  </a:lnTo>
                  <a:lnTo>
                    <a:pt x="1896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2656119" y="1213537"/>
            <a:ext cx="617793" cy="1023828"/>
            <a:chOff x="2656119" y="1213537"/>
            <a:chExt cx="617793" cy="1023828"/>
          </a:xfrm>
        </p:grpSpPr>
        <p:sp>
          <p:nvSpPr>
            <p:cNvPr id="115" name="Freeform 114"/>
            <p:cNvSpPr/>
            <p:nvPr/>
          </p:nvSpPr>
          <p:spPr>
            <a:xfrm>
              <a:off x="2958910" y="1326590"/>
              <a:ext cx="10127" cy="336913"/>
            </a:xfrm>
            <a:custGeom>
              <a:avLst/>
              <a:gdLst/>
              <a:ahLst/>
              <a:cxnLst/>
              <a:rect l="0" t="0" r="0" b="0"/>
              <a:pathLst>
                <a:path w="10127" h="336913">
                  <a:moveTo>
                    <a:pt x="10126" y="0"/>
                  </a:moveTo>
                  <a:lnTo>
                    <a:pt x="7259" y="8869"/>
                  </a:lnTo>
                  <a:lnTo>
                    <a:pt x="5117" y="17855"/>
                  </a:lnTo>
                  <a:lnTo>
                    <a:pt x="3514" y="27860"/>
                  </a:lnTo>
                  <a:lnTo>
                    <a:pt x="2334" y="39186"/>
                  </a:lnTo>
                  <a:lnTo>
                    <a:pt x="1485" y="52294"/>
                  </a:lnTo>
                  <a:lnTo>
                    <a:pt x="888" y="67250"/>
                  </a:lnTo>
                  <a:lnTo>
                    <a:pt x="473" y="83493"/>
                  </a:lnTo>
                  <a:lnTo>
                    <a:pt x="189" y="100071"/>
                  </a:lnTo>
                  <a:lnTo>
                    <a:pt x="0" y="116402"/>
                  </a:lnTo>
                  <a:lnTo>
                    <a:pt x="42" y="132449"/>
                  </a:lnTo>
                  <a:lnTo>
                    <a:pt x="602" y="148515"/>
                  </a:lnTo>
                  <a:lnTo>
                    <a:pt x="1792" y="164799"/>
                  </a:lnTo>
                  <a:lnTo>
                    <a:pt x="3404" y="181193"/>
                  </a:lnTo>
                  <a:lnTo>
                    <a:pt x="5026" y="197367"/>
                  </a:lnTo>
                  <a:lnTo>
                    <a:pt x="6411" y="213143"/>
                  </a:lnTo>
                  <a:lnTo>
                    <a:pt x="7492" y="228501"/>
                  </a:lnTo>
                  <a:lnTo>
                    <a:pt x="8292" y="243501"/>
                  </a:lnTo>
                  <a:lnTo>
                    <a:pt x="8865" y="258212"/>
                  </a:lnTo>
                  <a:lnTo>
                    <a:pt x="9267" y="272486"/>
                  </a:lnTo>
                  <a:lnTo>
                    <a:pt x="9589" y="287567"/>
                  </a:lnTo>
                  <a:lnTo>
                    <a:pt x="9859" y="307018"/>
                  </a:lnTo>
                  <a:lnTo>
                    <a:pt x="10126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2815442" y="1347647"/>
              <a:ext cx="164123" cy="231132"/>
            </a:xfrm>
            <a:custGeom>
              <a:avLst/>
              <a:gdLst/>
              <a:ahLst/>
              <a:cxnLst/>
              <a:rect l="0" t="0" r="0" b="0"/>
              <a:pathLst>
                <a:path w="164123" h="231132">
                  <a:moveTo>
                    <a:pt x="164122" y="136871"/>
                  </a:moveTo>
                  <a:lnTo>
                    <a:pt x="155321" y="139871"/>
                  </a:lnTo>
                  <a:lnTo>
                    <a:pt x="146974" y="143294"/>
                  </a:lnTo>
                  <a:lnTo>
                    <a:pt x="138275" y="147490"/>
                  </a:lnTo>
                  <a:lnTo>
                    <a:pt x="129155" y="152390"/>
                  </a:lnTo>
                  <a:lnTo>
                    <a:pt x="119660" y="157871"/>
                  </a:lnTo>
                  <a:lnTo>
                    <a:pt x="109872" y="163802"/>
                  </a:lnTo>
                  <a:lnTo>
                    <a:pt x="100031" y="170064"/>
                  </a:lnTo>
                  <a:lnTo>
                    <a:pt x="90506" y="176562"/>
                  </a:lnTo>
                  <a:lnTo>
                    <a:pt x="81468" y="183226"/>
                  </a:lnTo>
                  <a:lnTo>
                    <a:pt x="72756" y="190005"/>
                  </a:lnTo>
                  <a:lnTo>
                    <a:pt x="63987" y="196862"/>
                  </a:lnTo>
                  <a:lnTo>
                    <a:pt x="54936" y="203772"/>
                  </a:lnTo>
                  <a:lnTo>
                    <a:pt x="45550" y="210718"/>
                  </a:lnTo>
                  <a:lnTo>
                    <a:pt x="35863" y="217688"/>
                  </a:lnTo>
                  <a:lnTo>
                    <a:pt x="25943" y="224628"/>
                  </a:lnTo>
                  <a:lnTo>
                    <a:pt x="16162" y="229915"/>
                  </a:lnTo>
                  <a:lnTo>
                    <a:pt x="7994" y="231131"/>
                  </a:lnTo>
                  <a:lnTo>
                    <a:pt x="2861" y="228373"/>
                  </a:lnTo>
                  <a:lnTo>
                    <a:pt x="447" y="222792"/>
                  </a:lnTo>
                  <a:lnTo>
                    <a:pt x="0" y="215392"/>
                  </a:lnTo>
                  <a:lnTo>
                    <a:pt x="1051" y="206688"/>
                  </a:lnTo>
                  <a:lnTo>
                    <a:pt x="3463" y="196794"/>
                  </a:lnTo>
                  <a:lnTo>
                    <a:pt x="7062" y="185843"/>
                  </a:lnTo>
                  <a:lnTo>
                    <a:pt x="11454" y="174031"/>
                  </a:lnTo>
                  <a:lnTo>
                    <a:pt x="16100" y="161562"/>
                  </a:lnTo>
                  <a:lnTo>
                    <a:pt x="20671" y="148611"/>
                  </a:lnTo>
                  <a:lnTo>
                    <a:pt x="25047" y="135319"/>
                  </a:lnTo>
                  <a:lnTo>
                    <a:pt x="29213" y="121788"/>
                  </a:lnTo>
                  <a:lnTo>
                    <a:pt x="33200" y="108094"/>
                  </a:lnTo>
                  <a:lnTo>
                    <a:pt x="37048" y="94287"/>
                  </a:lnTo>
                  <a:lnTo>
                    <a:pt x="40792" y="80404"/>
                  </a:lnTo>
                  <a:lnTo>
                    <a:pt x="44458" y="66484"/>
                  </a:lnTo>
                  <a:lnTo>
                    <a:pt x="47917" y="52957"/>
                  </a:lnTo>
                  <a:lnTo>
                    <a:pt x="51229" y="39210"/>
                  </a:lnTo>
                  <a:lnTo>
                    <a:pt x="54684" y="22919"/>
                  </a:lnTo>
                  <a:lnTo>
                    <a:pt x="5883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2747937" y="1684559"/>
              <a:ext cx="368499" cy="42115"/>
            </a:xfrm>
            <a:custGeom>
              <a:avLst/>
              <a:gdLst/>
              <a:ahLst/>
              <a:cxnLst/>
              <a:rect l="0" t="0" r="0" b="0"/>
              <a:pathLst>
                <a:path w="368499" h="42115">
                  <a:moveTo>
                    <a:pt x="368498" y="0"/>
                  </a:moveTo>
                  <a:lnTo>
                    <a:pt x="359563" y="2867"/>
                  </a:lnTo>
                  <a:lnTo>
                    <a:pt x="349935" y="5009"/>
                  </a:lnTo>
                  <a:lnTo>
                    <a:pt x="338644" y="6617"/>
                  </a:lnTo>
                  <a:lnTo>
                    <a:pt x="325803" y="7970"/>
                  </a:lnTo>
                  <a:lnTo>
                    <a:pt x="311675" y="9467"/>
                  </a:lnTo>
                  <a:lnTo>
                    <a:pt x="296550" y="11313"/>
                  </a:lnTo>
                  <a:lnTo>
                    <a:pt x="280689" y="13380"/>
                  </a:lnTo>
                  <a:lnTo>
                    <a:pt x="264301" y="15313"/>
                  </a:lnTo>
                  <a:lnTo>
                    <a:pt x="247544" y="16909"/>
                  </a:lnTo>
                  <a:lnTo>
                    <a:pt x="230532" y="18132"/>
                  </a:lnTo>
                  <a:lnTo>
                    <a:pt x="213345" y="19028"/>
                  </a:lnTo>
                  <a:lnTo>
                    <a:pt x="196041" y="19670"/>
                  </a:lnTo>
                  <a:lnTo>
                    <a:pt x="178656" y="20288"/>
                  </a:lnTo>
                  <a:lnTo>
                    <a:pt x="161218" y="21242"/>
                  </a:lnTo>
                  <a:lnTo>
                    <a:pt x="143748" y="22700"/>
                  </a:lnTo>
                  <a:lnTo>
                    <a:pt x="126422" y="24494"/>
                  </a:lnTo>
                  <a:lnTo>
                    <a:pt x="109555" y="26238"/>
                  </a:lnTo>
                  <a:lnTo>
                    <a:pt x="93287" y="27709"/>
                  </a:lnTo>
                  <a:lnTo>
                    <a:pt x="77753" y="29018"/>
                  </a:lnTo>
                  <a:lnTo>
                    <a:pt x="63160" y="30503"/>
                  </a:lnTo>
                  <a:lnTo>
                    <a:pt x="49542" y="32349"/>
                  </a:lnTo>
                  <a:lnTo>
                    <a:pt x="37220" y="34429"/>
                  </a:lnTo>
                  <a:lnTo>
                    <a:pt x="25680" y="36590"/>
                  </a:lnTo>
                  <a:lnTo>
                    <a:pt x="13908" y="3902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2835576" y="1813579"/>
              <a:ext cx="186103" cy="271064"/>
            </a:xfrm>
            <a:custGeom>
              <a:avLst/>
              <a:gdLst/>
              <a:ahLst/>
              <a:cxnLst/>
              <a:rect l="0" t="0" r="0" b="0"/>
              <a:pathLst>
                <a:path w="186103" h="271064">
                  <a:moveTo>
                    <a:pt x="186102" y="7851"/>
                  </a:moveTo>
                  <a:lnTo>
                    <a:pt x="174367" y="7784"/>
                  </a:lnTo>
                  <a:lnTo>
                    <a:pt x="163238" y="7143"/>
                  </a:lnTo>
                  <a:lnTo>
                    <a:pt x="151635" y="5851"/>
                  </a:lnTo>
                  <a:lnTo>
                    <a:pt x="139302" y="4164"/>
                  </a:lnTo>
                  <a:lnTo>
                    <a:pt x="125993" y="2496"/>
                  </a:lnTo>
                  <a:lnTo>
                    <a:pt x="111693" y="1088"/>
                  </a:lnTo>
                  <a:lnTo>
                    <a:pt x="96861" y="162"/>
                  </a:lnTo>
                  <a:lnTo>
                    <a:pt x="82296" y="0"/>
                  </a:lnTo>
                  <a:lnTo>
                    <a:pt x="68436" y="678"/>
                  </a:lnTo>
                  <a:lnTo>
                    <a:pt x="55522" y="2271"/>
                  </a:lnTo>
                  <a:lnTo>
                    <a:pt x="43769" y="4936"/>
                  </a:lnTo>
                  <a:lnTo>
                    <a:pt x="33171" y="8664"/>
                  </a:lnTo>
                  <a:lnTo>
                    <a:pt x="23885" y="13623"/>
                  </a:lnTo>
                  <a:lnTo>
                    <a:pt x="16309" y="20233"/>
                  </a:lnTo>
                  <a:lnTo>
                    <a:pt x="10507" y="28571"/>
                  </a:lnTo>
                  <a:lnTo>
                    <a:pt x="6252" y="38424"/>
                  </a:lnTo>
                  <a:lnTo>
                    <a:pt x="3221" y="49479"/>
                  </a:lnTo>
                  <a:lnTo>
                    <a:pt x="1113" y="61423"/>
                  </a:lnTo>
                  <a:lnTo>
                    <a:pt x="0" y="73678"/>
                  </a:lnTo>
                  <a:lnTo>
                    <a:pt x="301" y="85439"/>
                  </a:lnTo>
                  <a:lnTo>
                    <a:pt x="2132" y="96286"/>
                  </a:lnTo>
                  <a:lnTo>
                    <a:pt x="5352" y="105523"/>
                  </a:lnTo>
                  <a:lnTo>
                    <a:pt x="10543" y="111745"/>
                  </a:lnTo>
                  <a:lnTo>
                    <a:pt x="17995" y="114485"/>
                  </a:lnTo>
                  <a:lnTo>
                    <a:pt x="26643" y="114690"/>
                  </a:lnTo>
                  <a:lnTo>
                    <a:pt x="36294" y="113359"/>
                  </a:lnTo>
                  <a:lnTo>
                    <a:pt x="46775" y="111471"/>
                  </a:lnTo>
                  <a:lnTo>
                    <a:pt x="57663" y="110019"/>
                  </a:lnTo>
                  <a:lnTo>
                    <a:pt x="68655" y="109484"/>
                  </a:lnTo>
                  <a:lnTo>
                    <a:pt x="79610" y="110085"/>
                  </a:lnTo>
                  <a:lnTo>
                    <a:pt x="90482" y="111997"/>
                  </a:lnTo>
                  <a:lnTo>
                    <a:pt x="101265" y="115172"/>
                  </a:lnTo>
                  <a:lnTo>
                    <a:pt x="111808" y="119571"/>
                  </a:lnTo>
                  <a:lnTo>
                    <a:pt x="121821" y="125264"/>
                  </a:lnTo>
                  <a:lnTo>
                    <a:pt x="131178" y="132167"/>
                  </a:lnTo>
                  <a:lnTo>
                    <a:pt x="139598" y="140242"/>
                  </a:lnTo>
                  <a:lnTo>
                    <a:pt x="146577" y="149563"/>
                  </a:lnTo>
                  <a:lnTo>
                    <a:pt x="151962" y="160052"/>
                  </a:lnTo>
                  <a:lnTo>
                    <a:pt x="155595" y="171348"/>
                  </a:lnTo>
                  <a:lnTo>
                    <a:pt x="157143" y="182923"/>
                  </a:lnTo>
                  <a:lnTo>
                    <a:pt x="156627" y="194442"/>
                  </a:lnTo>
                  <a:lnTo>
                    <a:pt x="154351" y="205616"/>
                  </a:lnTo>
                  <a:lnTo>
                    <a:pt x="150697" y="216119"/>
                  </a:lnTo>
                  <a:lnTo>
                    <a:pt x="146013" y="225839"/>
                  </a:lnTo>
                  <a:lnTo>
                    <a:pt x="140262" y="234519"/>
                  </a:lnTo>
                  <a:lnTo>
                    <a:pt x="133046" y="241678"/>
                  </a:lnTo>
                  <a:lnTo>
                    <a:pt x="124266" y="247202"/>
                  </a:lnTo>
                  <a:lnTo>
                    <a:pt x="114099" y="251440"/>
                  </a:lnTo>
                  <a:lnTo>
                    <a:pt x="102825" y="254990"/>
                  </a:lnTo>
                  <a:lnTo>
                    <a:pt x="90731" y="258269"/>
                  </a:lnTo>
                  <a:lnTo>
                    <a:pt x="78268" y="261333"/>
                  </a:lnTo>
                  <a:lnTo>
                    <a:pt x="64624" y="264272"/>
                  </a:lnTo>
                  <a:lnTo>
                    <a:pt x="46369" y="267349"/>
                  </a:lnTo>
                  <a:lnTo>
                    <a:pt x="17646" y="2710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2656119" y="1213537"/>
              <a:ext cx="617793" cy="1023828"/>
            </a:xfrm>
            <a:custGeom>
              <a:avLst/>
              <a:gdLst/>
              <a:ahLst/>
              <a:cxnLst/>
              <a:rect l="0" t="0" r="0" b="0"/>
              <a:pathLst>
                <a:path w="617793" h="1023828">
                  <a:moveTo>
                    <a:pt x="154989" y="102525"/>
                  </a:moveTo>
                  <a:lnTo>
                    <a:pt x="149122" y="108392"/>
                  </a:lnTo>
                  <a:lnTo>
                    <a:pt x="143557" y="113957"/>
                  </a:lnTo>
                  <a:lnTo>
                    <a:pt x="137758" y="119760"/>
                  </a:lnTo>
                  <a:lnTo>
                    <a:pt x="131678" y="126014"/>
                  </a:lnTo>
                  <a:lnTo>
                    <a:pt x="125348" y="132992"/>
                  </a:lnTo>
                  <a:lnTo>
                    <a:pt x="118815" y="140778"/>
                  </a:lnTo>
                  <a:lnTo>
                    <a:pt x="111966" y="149452"/>
                  </a:lnTo>
                  <a:lnTo>
                    <a:pt x="104535" y="159180"/>
                  </a:lnTo>
                  <a:lnTo>
                    <a:pt x="96429" y="169946"/>
                  </a:lnTo>
                  <a:lnTo>
                    <a:pt x="87867" y="181600"/>
                  </a:lnTo>
                  <a:lnTo>
                    <a:pt x="79274" y="193946"/>
                  </a:lnTo>
                  <a:lnTo>
                    <a:pt x="70906" y="206801"/>
                  </a:lnTo>
                  <a:lnTo>
                    <a:pt x="63001" y="219855"/>
                  </a:lnTo>
                  <a:lnTo>
                    <a:pt x="55844" y="232692"/>
                  </a:lnTo>
                  <a:lnTo>
                    <a:pt x="49515" y="245111"/>
                  </a:lnTo>
                  <a:lnTo>
                    <a:pt x="43927" y="257417"/>
                  </a:lnTo>
                  <a:lnTo>
                    <a:pt x="38932" y="270285"/>
                  </a:lnTo>
                  <a:lnTo>
                    <a:pt x="34382" y="284050"/>
                  </a:lnTo>
                  <a:lnTo>
                    <a:pt x="30155" y="298399"/>
                  </a:lnTo>
                  <a:lnTo>
                    <a:pt x="26155" y="312578"/>
                  </a:lnTo>
                  <a:lnTo>
                    <a:pt x="22317" y="326167"/>
                  </a:lnTo>
                  <a:lnTo>
                    <a:pt x="18755" y="339563"/>
                  </a:lnTo>
                  <a:lnTo>
                    <a:pt x="15742" y="353762"/>
                  </a:lnTo>
                  <a:lnTo>
                    <a:pt x="13380" y="369272"/>
                  </a:lnTo>
                  <a:lnTo>
                    <a:pt x="11455" y="385791"/>
                  </a:lnTo>
                  <a:lnTo>
                    <a:pt x="9548" y="402505"/>
                  </a:lnTo>
                  <a:lnTo>
                    <a:pt x="7415" y="418904"/>
                  </a:lnTo>
                  <a:lnTo>
                    <a:pt x="5151" y="434983"/>
                  </a:lnTo>
                  <a:lnTo>
                    <a:pt x="3084" y="451066"/>
                  </a:lnTo>
                  <a:lnTo>
                    <a:pt x="1401" y="467353"/>
                  </a:lnTo>
                  <a:lnTo>
                    <a:pt x="289" y="483578"/>
                  </a:lnTo>
                  <a:lnTo>
                    <a:pt x="0" y="499106"/>
                  </a:lnTo>
                  <a:lnTo>
                    <a:pt x="584" y="513647"/>
                  </a:lnTo>
                  <a:lnTo>
                    <a:pt x="1773" y="527872"/>
                  </a:lnTo>
                  <a:lnTo>
                    <a:pt x="3103" y="543169"/>
                  </a:lnTo>
                  <a:lnTo>
                    <a:pt x="4293" y="560227"/>
                  </a:lnTo>
                  <a:lnTo>
                    <a:pt x="5412" y="578432"/>
                  </a:lnTo>
                  <a:lnTo>
                    <a:pt x="6768" y="596285"/>
                  </a:lnTo>
                  <a:lnTo>
                    <a:pt x="8533" y="612936"/>
                  </a:lnTo>
                  <a:lnTo>
                    <a:pt x="10719" y="628691"/>
                  </a:lnTo>
                  <a:lnTo>
                    <a:pt x="13265" y="644623"/>
                  </a:lnTo>
                  <a:lnTo>
                    <a:pt x="16092" y="661363"/>
                  </a:lnTo>
                  <a:lnTo>
                    <a:pt x="19127" y="678572"/>
                  </a:lnTo>
                  <a:lnTo>
                    <a:pt x="22310" y="695231"/>
                  </a:lnTo>
                  <a:lnTo>
                    <a:pt x="25597" y="710779"/>
                  </a:lnTo>
                  <a:lnTo>
                    <a:pt x="28956" y="725135"/>
                  </a:lnTo>
                  <a:lnTo>
                    <a:pt x="32364" y="738459"/>
                  </a:lnTo>
                  <a:lnTo>
                    <a:pt x="35805" y="750971"/>
                  </a:lnTo>
                  <a:lnTo>
                    <a:pt x="39268" y="762882"/>
                  </a:lnTo>
                  <a:lnTo>
                    <a:pt x="42747" y="774361"/>
                  </a:lnTo>
                  <a:lnTo>
                    <a:pt x="46241" y="785534"/>
                  </a:lnTo>
                  <a:lnTo>
                    <a:pt x="49909" y="796329"/>
                  </a:lnTo>
                  <a:lnTo>
                    <a:pt x="54058" y="806505"/>
                  </a:lnTo>
                  <a:lnTo>
                    <a:pt x="58815" y="815993"/>
                  </a:lnTo>
                  <a:lnTo>
                    <a:pt x="64146" y="825349"/>
                  </a:lnTo>
                  <a:lnTo>
                    <a:pt x="69949" y="835616"/>
                  </a:lnTo>
                  <a:lnTo>
                    <a:pt x="76113" y="847294"/>
                  </a:lnTo>
                  <a:lnTo>
                    <a:pt x="82539" y="859902"/>
                  </a:lnTo>
                  <a:lnTo>
                    <a:pt x="89152" y="872298"/>
                  </a:lnTo>
                  <a:lnTo>
                    <a:pt x="95900" y="883823"/>
                  </a:lnTo>
                  <a:lnTo>
                    <a:pt x="102906" y="894491"/>
                  </a:lnTo>
                  <a:lnTo>
                    <a:pt x="110447" y="904715"/>
                  </a:lnTo>
                  <a:lnTo>
                    <a:pt x="118630" y="914807"/>
                  </a:lnTo>
                  <a:lnTo>
                    <a:pt x="127245" y="924754"/>
                  </a:lnTo>
                  <a:lnTo>
                    <a:pt x="135875" y="934300"/>
                  </a:lnTo>
                  <a:lnTo>
                    <a:pt x="144271" y="943322"/>
                  </a:lnTo>
                  <a:lnTo>
                    <a:pt x="152366" y="951841"/>
                  </a:lnTo>
                  <a:lnTo>
                    <a:pt x="160181" y="959942"/>
                  </a:lnTo>
                  <a:lnTo>
                    <a:pt x="167780" y="967725"/>
                  </a:lnTo>
                  <a:lnTo>
                    <a:pt x="175545" y="975273"/>
                  </a:lnTo>
                  <a:lnTo>
                    <a:pt x="184136" y="982654"/>
                  </a:lnTo>
                  <a:lnTo>
                    <a:pt x="193851" y="989916"/>
                  </a:lnTo>
                  <a:lnTo>
                    <a:pt x="204649" y="996929"/>
                  </a:lnTo>
                  <a:lnTo>
                    <a:pt x="216348" y="1003412"/>
                  </a:lnTo>
                  <a:lnTo>
                    <a:pt x="228737" y="1009249"/>
                  </a:lnTo>
                  <a:lnTo>
                    <a:pt x="241632" y="1014320"/>
                  </a:lnTo>
                  <a:lnTo>
                    <a:pt x="254886" y="1018428"/>
                  </a:lnTo>
                  <a:lnTo>
                    <a:pt x="268386" y="1021551"/>
                  </a:lnTo>
                  <a:lnTo>
                    <a:pt x="281891" y="1023496"/>
                  </a:lnTo>
                  <a:lnTo>
                    <a:pt x="295037" y="1023827"/>
                  </a:lnTo>
                  <a:lnTo>
                    <a:pt x="307663" y="1022457"/>
                  </a:lnTo>
                  <a:lnTo>
                    <a:pt x="319939" y="1019588"/>
                  </a:lnTo>
                  <a:lnTo>
                    <a:pt x="332255" y="1015528"/>
                  </a:lnTo>
                  <a:lnTo>
                    <a:pt x="344842" y="1010573"/>
                  </a:lnTo>
                  <a:lnTo>
                    <a:pt x="357754" y="1004808"/>
                  </a:lnTo>
                  <a:lnTo>
                    <a:pt x="370962" y="998115"/>
                  </a:lnTo>
                  <a:lnTo>
                    <a:pt x="384399" y="990508"/>
                  </a:lnTo>
                  <a:lnTo>
                    <a:pt x="397676" y="982283"/>
                  </a:lnTo>
                  <a:lnTo>
                    <a:pt x="410132" y="973916"/>
                  </a:lnTo>
                  <a:lnTo>
                    <a:pt x="421472" y="965686"/>
                  </a:lnTo>
                  <a:lnTo>
                    <a:pt x="431899" y="957364"/>
                  </a:lnTo>
                  <a:lnTo>
                    <a:pt x="441903" y="948331"/>
                  </a:lnTo>
                  <a:lnTo>
                    <a:pt x="451817" y="938297"/>
                  </a:lnTo>
                  <a:lnTo>
                    <a:pt x="461631" y="927608"/>
                  </a:lnTo>
                  <a:lnTo>
                    <a:pt x="471081" y="917040"/>
                  </a:lnTo>
                  <a:lnTo>
                    <a:pt x="480040" y="907028"/>
                  </a:lnTo>
                  <a:lnTo>
                    <a:pt x="488685" y="897187"/>
                  </a:lnTo>
                  <a:lnTo>
                    <a:pt x="497403" y="886528"/>
                  </a:lnTo>
                  <a:lnTo>
                    <a:pt x="506408" y="874548"/>
                  </a:lnTo>
                  <a:lnTo>
                    <a:pt x="515421" y="861553"/>
                  </a:lnTo>
                  <a:lnTo>
                    <a:pt x="523792" y="848357"/>
                  </a:lnTo>
                  <a:lnTo>
                    <a:pt x="531201" y="835479"/>
                  </a:lnTo>
                  <a:lnTo>
                    <a:pt x="537650" y="823085"/>
                  </a:lnTo>
                  <a:lnTo>
                    <a:pt x="543290" y="811163"/>
                  </a:lnTo>
                  <a:lnTo>
                    <a:pt x="548304" y="799627"/>
                  </a:lnTo>
                  <a:lnTo>
                    <a:pt x="552859" y="788219"/>
                  </a:lnTo>
                  <a:lnTo>
                    <a:pt x="557086" y="776554"/>
                  </a:lnTo>
                  <a:lnTo>
                    <a:pt x="561084" y="764442"/>
                  </a:lnTo>
                  <a:lnTo>
                    <a:pt x="564925" y="752033"/>
                  </a:lnTo>
                  <a:lnTo>
                    <a:pt x="568658" y="739702"/>
                  </a:lnTo>
                  <a:lnTo>
                    <a:pt x="572317" y="727667"/>
                  </a:lnTo>
                  <a:lnTo>
                    <a:pt x="575927" y="715976"/>
                  </a:lnTo>
                  <a:lnTo>
                    <a:pt x="579503" y="704593"/>
                  </a:lnTo>
                  <a:lnTo>
                    <a:pt x="583058" y="693455"/>
                  </a:lnTo>
                  <a:lnTo>
                    <a:pt x="586597" y="682501"/>
                  </a:lnTo>
                  <a:lnTo>
                    <a:pt x="590127" y="671679"/>
                  </a:lnTo>
                  <a:lnTo>
                    <a:pt x="593645" y="660945"/>
                  </a:lnTo>
                  <a:lnTo>
                    <a:pt x="596991" y="650108"/>
                  </a:lnTo>
                  <a:lnTo>
                    <a:pt x="599859" y="638839"/>
                  </a:lnTo>
                  <a:lnTo>
                    <a:pt x="602123" y="627000"/>
                  </a:lnTo>
                  <a:lnTo>
                    <a:pt x="603982" y="614778"/>
                  </a:lnTo>
                  <a:lnTo>
                    <a:pt x="605845" y="602573"/>
                  </a:lnTo>
                  <a:lnTo>
                    <a:pt x="607949" y="590605"/>
                  </a:lnTo>
                  <a:lnTo>
                    <a:pt x="610194" y="578280"/>
                  </a:lnTo>
                  <a:lnTo>
                    <a:pt x="612247" y="564342"/>
                  </a:lnTo>
                  <a:lnTo>
                    <a:pt x="613926" y="548217"/>
                  </a:lnTo>
                  <a:lnTo>
                    <a:pt x="615205" y="529978"/>
                  </a:lnTo>
                  <a:lnTo>
                    <a:pt x="616139" y="509981"/>
                  </a:lnTo>
                  <a:lnTo>
                    <a:pt x="616801" y="488636"/>
                  </a:lnTo>
                  <a:lnTo>
                    <a:pt x="617262" y="466303"/>
                  </a:lnTo>
                  <a:lnTo>
                    <a:pt x="617580" y="443269"/>
                  </a:lnTo>
                  <a:lnTo>
                    <a:pt x="617792" y="419753"/>
                  </a:lnTo>
                  <a:lnTo>
                    <a:pt x="617766" y="396237"/>
                  </a:lnTo>
                  <a:lnTo>
                    <a:pt x="617216" y="373443"/>
                  </a:lnTo>
                  <a:lnTo>
                    <a:pt x="616029" y="351711"/>
                  </a:lnTo>
                  <a:lnTo>
                    <a:pt x="614249" y="331355"/>
                  </a:lnTo>
                  <a:lnTo>
                    <a:pt x="611982" y="312822"/>
                  </a:lnTo>
                  <a:lnTo>
                    <a:pt x="609346" y="296170"/>
                  </a:lnTo>
                  <a:lnTo>
                    <a:pt x="606441" y="281155"/>
                  </a:lnTo>
                  <a:lnTo>
                    <a:pt x="603345" y="267433"/>
                  </a:lnTo>
                  <a:lnTo>
                    <a:pt x="600112" y="254666"/>
                  </a:lnTo>
                  <a:lnTo>
                    <a:pt x="596621" y="242256"/>
                  </a:lnTo>
                  <a:lnTo>
                    <a:pt x="592591" y="229383"/>
                  </a:lnTo>
                  <a:lnTo>
                    <a:pt x="587910" y="215637"/>
                  </a:lnTo>
                  <a:lnTo>
                    <a:pt x="582460" y="200978"/>
                  </a:lnTo>
                  <a:lnTo>
                    <a:pt x="576044" y="185533"/>
                  </a:lnTo>
                  <a:lnTo>
                    <a:pt x="568655" y="169490"/>
                  </a:lnTo>
                  <a:lnTo>
                    <a:pt x="560592" y="153498"/>
                  </a:lnTo>
                  <a:lnTo>
                    <a:pt x="552341" y="138608"/>
                  </a:lnTo>
                  <a:lnTo>
                    <a:pt x="544194" y="125302"/>
                  </a:lnTo>
                  <a:lnTo>
                    <a:pt x="535928" y="113387"/>
                  </a:lnTo>
                  <a:lnTo>
                    <a:pt x="526933" y="102303"/>
                  </a:lnTo>
                  <a:lnTo>
                    <a:pt x="516916" y="91620"/>
                  </a:lnTo>
                  <a:lnTo>
                    <a:pt x="505899" y="81102"/>
                  </a:lnTo>
                  <a:lnTo>
                    <a:pt x="494046" y="70638"/>
                  </a:lnTo>
                  <a:lnTo>
                    <a:pt x="481550" y="60186"/>
                  </a:lnTo>
                  <a:lnTo>
                    <a:pt x="468582" y="49893"/>
                  </a:lnTo>
                  <a:lnTo>
                    <a:pt x="455278" y="40062"/>
                  </a:lnTo>
                  <a:lnTo>
                    <a:pt x="441735" y="30831"/>
                  </a:lnTo>
                  <a:lnTo>
                    <a:pt x="427862" y="22500"/>
                  </a:lnTo>
                  <a:lnTo>
                    <a:pt x="413404" y="15582"/>
                  </a:lnTo>
                  <a:lnTo>
                    <a:pt x="398270" y="10229"/>
                  </a:lnTo>
                  <a:lnTo>
                    <a:pt x="382682" y="6278"/>
                  </a:lnTo>
                  <a:lnTo>
                    <a:pt x="367065" y="3453"/>
                  </a:lnTo>
                  <a:lnTo>
                    <a:pt x="351675" y="1479"/>
                  </a:lnTo>
                  <a:lnTo>
                    <a:pt x="336747" y="286"/>
                  </a:lnTo>
                  <a:lnTo>
                    <a:pt x="322570" y="0"/>
                  </a:lnTo>
                  <a:lnTo>
                    <a:pt x="309212" y="624"/>
                  </a:lnTo>
                  <a:lnTo>
                    <a:pt x="296258" y="2194"/>
                  </a:lnTo>
                  <a:lnTo>
                    <a:pt x="282946" y="4851"/>
                  </a:lnTo>
                  <a:lnTo>
                    <a:pt x="268880" y="8567"/>
                  </a:lnTo>
                  <a:lnTo>
                    <a:pt x="254328" y="13181"/>
                  </a:lnTo>
                  <a:lnTo>
                    <a:pt x="240012" y="18495"/>
                  </a:lnTo>
                  <a:lnTo>
                    <a:pt x="226345" y="24327"/>
                  </a:lnTo>
                  <a:lnTo>
                    <a:pt x="213406" y="30530"/>
                  </a:lnTo>
                  <a:lnTo>
                    <a:pt x="201110" y="36993"/>
                  </a:lnTo>
                  <a:lnTo>
                    <a:pt x="189323" y="43635"/>
                  </a:lnTo>
                  <a:lnTo>
                    <a:pt x="177917" y="50399"/>
                  </a:lnTo>
                  <a:lnTo>
                    <a:pt x="166784" y="57248"/>
                  </a:lnTo>
                  <a:lnTo>
                    <a:pt x="155847" y="64156"/>
                  </a:lnTo>
                  <a:lnTo>
                    <a:pt x="145212" y="71271"/>
                  </a:lnTo>
                  <a:lnTo>
                    <a:pt x="135142" y="78887"/>
                  </a:lnTo>
                  <a:lnTo>
                    <a:pt x="125736" y="87121"/>
                  </a:lnTo>
                  <a:lnTo>
                    <a:pt x="116775" y="95769"/>
                  </a:lnTo>
                  <a:lnTo>
                    <a:pt x="107837" y="104421"/>
                  </a:lnTo>
                  <a:lnTo>
                    <a:pt x="98677" y="112833"/>
                  </a:lnTo>
                  <a:lnTo>
                    <a:pt x="89389" y="120938"/>
                  </a:lnTo>
                  <a:lnTo>
                    <a:pt x="80300" y="128760"/>
                  </a:lnTo>
                  <a:lnTo>
                    <a:pt x="71596" y="136350"/>
                  </a:lnTo>
                  <a:lnTo>
                    <a:pt x="63407" y="143653"/>
                  </a:lnTo>
                  <a:lnTo>
                    <a:pt x="54976" y="151327"/>
                  </a:lnTo>
                  <a:lnTo>
                    <a:pt x="44446" y="161165"/>
                  </a:lnTo>
                  <a:lnTo>
                    <a:pt x="28647" y="1762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7422591" y="1028280"/>
            <a:ext cx="1596813" cy="1008859"/>
            <a:chOff x="7422591" y="1028280"/>
            <a:chExt cx="1596813" cy="1008859"/>
          </a:xfrm>
        </p:grpSpPr>
        <p:sp>
          <p:nvSpPr>
            <p:cNvPr id="121" name="Freeform 120"/>
            <p:cNvSpPr/>
            <p:nvPr/>
          </p:nvSpPr>
          <p:spPr>
            <a:xfrm>
              <a:off x="7633161" y="1179191"/>
              <a:ext cx="25605" cy="357970"/>
            </a:xfrm>
            <a:custGeom>
              <a:avLst/>
              <a:gdLst/>
              <a:ahLst/>
              <a:cxnLst/>
              <a:rect l="0" t="0" r="0" b="0"/>
              <a:pathLst>
                <a:path w="25605" h="357970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2004" y="43078"/>
                  </a:lnTo>
                  <a:lnTo>
                    <a:pt x="3863" y="58280"/>
                  </a:lnTo>
                  <a:lnTo>
                    <a:pt x="6179" y="74105"/>
                  </a:lnTo>
                  <a:lnTo>
                    <a:pt x="8841" y="90429"/>
                  </a:lnTo>
                  <a:lnTo>
                    <a:pt x="11592" y="107292"/>
                  </a:lnTo>
                  <a:lnTo>
                    <a:pt x="14051" y="124897"/>
                  </a:lnTo>
                  <a:lnTo>
                    <a:pt x="16034" y="143285"/>
                  </a:lnTo>
                  <a:lnTo>
                    <a:pt x="17532" y="162039"/>
                  </a:lnTo>
                  <a:lnTo>
                    <a:pt x="18620" y="180401"/>
                  </a:lnTo>
                  <a:lnTo>
                    <a:pt x="19393" y="197979"/>
                  </a:lnTo>
                  <a:lnTo>
                    <a:pt x="20101" y="214883"/>
                  </a:lnTo>
                  <a:lnTo>
                    <a:pt x="21117" y="231534"/>
                  </a:lnTo>
                  <a:lnTo>
                    <a:pt x="22611" y="248210"/>
                  </a:lnTo>
                  <a:lnTo>
                    <a:pt x="24259" y="264699"/>
                  </a:lnTo>
                  <a:lnTo>
                    <a:pt x="25374" y="280405"/>
                  </a:lnTo>
                  <a:lnTo>
                    <a:pt x="25604" y="295039"/>
                  </a:lnTo>
                  <a:lnTo>
                    <a:pt x="25090" y="308379"/>
                  </a:lnTo>
                  <a:lnTo>
                    <a:pt x="24232" y="321523"/>
                  </a:lnTo>
                  <a:lnTo>
                    <a:pt x="22949" y="336741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7479158" y="1231834"/>
              <a:ext cx="196117" cy="198648"/>
            </a:xfrm>
            <a:custGeom>
              <a:avLst/>
              <a:gdLst/>
              <a:ahLst/>
              <a:cxnLst/>
              <a:rect l="0" t="0" r="0" b="0"/>
              <a:pathLst>
                <a:path w="196117" h="198648">
                  <a:moveTo>
                    <a:pt x="196116" y="115813"/>
                  </a:moveTo>
                  <a:lnTo>
                    <a:pt x="184448" y="121614"/>
                  </a:lnTo>
                  <a:lnTo>
                    <a:pt x="173960" y="126538"/>
                  </a:lnTo>
                  <a:lnTo>
                    <a:pt x="163659" y="131045"/>
                  </a:lnTo>
                  <a:lnTo>
                    <a:pt x="153357" y="135439"/>
                  </a:lnTo>
                  <a:lnTo>
                    <a:pt x="143013" y="140101"/>
                  </a:lnTo>
                  <a:lnTo>
                    <a:pt x="132619" y="145216"/>
                  </a:lnTo>
                  <a:lnTo>
                    <a:pt x="122017" y="150793"/>
                  </a:lnTo>
                  <a:lnTo>
                    <a:pt x="110911" y="156765"/>
                  </a:lnTo>
                  <a:lnTo>
                    <a:pt x="99182" y="163039"/>
                  </a:lnTo>
                  <a:lnTo>
                    <a:pt x="87035" y="169370"/>
                  </a:lnTo>
                  <a:lnTo>
                    <a:pt x="74881" y="175387"/>
                  </a:lnTo>
                  <a:lnTo>
                    <a:pt x="62965" y="180912"/>
                  </a:lnTo>
                  <a:lnTo>
                    <a:pt x="51353" y="185942"/>
                  </a:lnTo>
                  <a:lnTo>
                    <a:pt x="40024" y="190554"/>
                  </a:lnTo>
                  <a:lnTo>
                    <a:pt x="28940" y="194821"/>
                  </a:lnTo>
                  <a:lnTo>
                    <a:pt x="18702" y="198007"/>
                  </a:lnTo>
                  <a:lnTo>
                    <a:pt x="10489" y="198647"/>
                  </a:lnTo>
                  <a:lnTo>
                    <a:pt x="4784" y="196144"/>
                  </a:lnTo>
                  <a:lnTo>
                    <a:pt x="1428" y="190697"/>
                  </a:lnTo>
                  <a:lnTo>
                    <a:pt x="0" y="182839"/>
                  </a:lnTo>
                  <a:lnTo>
                    <a:pt x="36" y="173151"/>
                  </a:lnTo>
                  <a:lnTo>
                    <a:pt x="1142" y="162294"/>
                  </a:lnTo>
                  <a:lnTo>
                    <a:pt x="3006" y="150964"/>
                  </a:lnTo>
                  <a:lnTo>
                    <a:pt x="5395" y="139580"/>
                  </a:lnTo>
                  <a:lnTo>
                    <a:pt x="8148" y="128314"/>
                  </a:lnTo>
                  <a:lnTo>
                    <a:pt x="11148" y="117210"/>
                  </a:lnTo>
                  <a:lnTo>
                    <a:pt x="14315" y="106252"/>
                  </a:lnTo>
                  <a:lnTo>
                    <a:pt x="17595" y="95247"/>
                  </a:lnTo>
                  <a:lnTo>
                    <a:pt x="20951" y="83857"/>
                  </a:lnTo>
                  <a:lnTo>
                    <a:pt x="24357" y="71938"/>
                  </a:lnTo>
                  <a:lnTo>
                    <a:pt x="27839" y="59726"/>
                  </a:lnTo>
                  <a:lnTo>
                    <a:pt x="31912" y="46342"/>
                  </a:lnTo>
                  <a:lnTo>
                    <a:pt x="38052" y="28373"/>
                  </a:lnTo>
                  <a:lnTo>
                    <a:pt x="4871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422591" y="1610860"/>
              <a:ext cx="347441" cy="21058"/>
            </a:xfrm>
            <a:custGeom>
              <a:avLst/>
              <a:gdLst/>
              <a:ahLst/>
              <a:cxnLst/>
              <a:rect l="0" t="0" r="0" b="0"/>
              <a:pathLst>
                <a:path w="347441" h="21058">
                  <a:moveTo>
                    <a:pt x="347440" y="0"/>
                  </a:moveTo>
                  <a:lnTo>
                    <a:pt x="338504" y="2866"/>
                  </a:lnTo>
                  <a:lnTo>
                    <a:pt x="328878" y="5009"/>
                  </a:lnTo>
                  <a:lnTo>
                    <a:pt x="317586" y="6612"/>
                  </a:lnTo>
                  <a:lnTo>
                    <a:pt x="304745" y="7792"/>
                  </a:lnTo>
                  <a:lnTo>
                    <a:pt x="290618" y="8641"/>
                  </a:lnTo>
                  <a:lnTo>
                    <a:pt x="275493" y="9238"/>
                  </a:lnTo>
                  <a:lnTo>
                    <a:pt x="259630" y="9653"/>
                  </a:lnTo>
                  <a:lnTo>
                    <a:pt x="243242" y="9937"/>
                  </a:lnTo>
                  <a:lnTo>
                    <a:pt x="226486" y="10130"/>
                  </a:lnTo>
                  <a:lnTo>
                    <a:pt x="209474" y="10261"/>
                  </a:lnTo>
                  <a:lnTo>
                    <a:pt x="192287" y="10349"/>
                  </a:lnTo>
                  <a:lnTo>
                    <a:pt x="174983" y="10408"/>
                  </a:lnTo>
                  <a:lnTo>
                    <a:pt x="157598" y="10448"/>
                  </a:lnTo>
                  <a:lnTo>
                    <a:pt x="140160" y="10475"/>
                  </a:lnTo>
                  <a:lnTo>
                    <a:pt x="122690" y="10497"/>
                  </a:lnTo>
                  <a:lnTo>
                    <a:pt x="105364" y="10682"/>
                  </a:lnTo>
                  <a:lnTo>
                    <a:pt x="88497" y="11338"/>
                  </a:lnTo>
                  <a:lnTo>
                    <a:pt x="72239" y="12592"/>
                  </a:lnTo>
                  <a:lnTo>
                    <a:pt x="56968" y="14257"/>
                  </a:lnTo>
                  <a:lnTo>
                    <a:pt x="41780" y="16086"/>
                  </a:lnTo>
                  <a:lnTo>
                    <a:pt x="24224" y="1824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7517284" y="1689303"/>
              <a:ext cx="200105" cy="321227"/>
            </a:xfrm>
            <a:custGeom>
              <a:avLst/>
              <a:gdLst/>
              <a:ahLst/>
              <a:cxnLst/>
              <a:rect l="0" t="0" r="0" b="0"/>
              <a:pathLst>
                <a:path w="200105" h="321227">
                  <a:moveTo>
                    <a:pt x="157990" y="90013"/>
                  </a:moveTo>
                  <a:lnTo>
                    <a:pt x="152055" y="95880"/>
                  </a:lnTo>
                  <a:lnTo>
                    <a:pt x="145852" y="101445"/>
                  </a:lnTo>
                  <a:lnTo>
                    <a:pt x="138755" y="107248"/>
                  </a:lnTo>
                  <a:lnTo>
                    <a:pt x="130815" y="113502"/>
                  </a:lnTo>
                  <a:lnTo>
                    <a:pt x="122168" y="120480"/>
                  </a:lnTo>
                  <a:lnTo>
                    <a:pt x="112978" y="128261"/>
                  </a:lnTo>
                  <a:lnTo>
                    <a:pt x="103552" y="136763"/>
                  </a:lnTo>
                  <a:lnTo>
                    <a:pt x="94311" y="145842"/>
                  </a:lnTo>
                  <a:lnTo>
                    <a:pt x="85471" y="155355"/>
                  </a:lnTo>
                  <a:lnTo>
                    <a:pt x="77063" y="165183"/>
                  </a:lnTo>
                  <a:lnTo>
                    <a:pt x="69030" y="175233"/>
                  </a:lnTo>
                  <a:lnTo>
                    <a:pt x="61296" y="185436"/>
                  </a:lnTo>
                  <a:lnTo>
                    <a:pt x="53949" y="195745"/>
                  </a:lnTo>
                  <a:lnTo>
                    <a:pt x="47233" y="206126"/>
                  </a:lnTo>
                  <a:lnTo>
                    <a:pt x="41232" y="216555"/>
                  </a:lnTo>
                  <a:lnTo>
                    <a:pt x="35879" y="227017"/>
                  </a:lnTo>
                  <a:lnTo>
                    <a:pt x="31049" y="237501"/>
                  </a:lnTo>
                  <a:lnTo>
                    <a:pt x="26622" y="248004"/>
                  </a:lnTo>
                  <a:lnTo>
                    <a:pt x="22819" y="258686"/>
                  </a:lnTo>
                  <a:lnTo>
                    <a:pt x="20169" y="269849"/>
                  </a:lnTo>
                  <a:lnTo>
                    <a:pt x="18882" y="281604"/>
                  </a:lnTo>
                  <a:lnTo>
                    <a:pt x="19341" y="293261"/>
                  </a:lnTo>
                  <a:lnTo>
                    <a:pt x="22234" y="303489"/>
                  </a:lnTo>
                  <a:lnTo>
                    <a:pt x="27701" y="311648"/>
                  </a:lnTo>
                  <a:lnTo>
                    <a:pt x="35271" y="317446"/>
                  </a:lnTo>
                  <a:lnTo>
                    <a:pt x="44171" y="320595"/>
                  </a:lnTo>
                  <a:lnTo>
                    <a:pt x="53813" y="321226"/>
                  </a:lnTo>
                  <a:lnTo>
                    <a:pt x="63689" y="319753"/>
                  </a:lnTo>
                  <a:lnTo>
                    <a:pt x="73304" y="316654"/>
                  </a:lnTo>
                  <a:lnTo>
                    <a:pt x="82430" y="312359"/>
                  </a:lnTo>
                  <a:lnTo>
                    <a:pt x="91047" y="307211"/>
                  </a:lnTo>
                  <a:lnTo>
                    <a:pt x="99229" y="301466"/>
                  </a:lnTo>
                  <a:lnTo>
                    <a:pt x="107071" y="295310"/>
                  </a:lnTo>
                  <a:lnTo>
                    <a:pt x="114662" y="288872"/>
                  </a:lnTo>
                  <a:lnTo>
                    <a:pt x="122074" y="282244"/>
                  </a:lnTo>
                  <a:lnTo>
                    <a:pt x="129353" y="275478"/>
                  </a:lnTo>
                  <a:lnTo>
                    <a:pt x="136207" y="268289"/>
                  </a:lnTo>
                  <a:lnTo>
                    <a:pt x="142053" y="260091"/>
                  </a:lnTo>
                  <a:lnTo>
                    <a:pt x="146643" y="250648"/>
                  </a:lnTo>
                  <a:lnTo>
                    <a:pt x="149892" y="240203"/>
                  </a:lnTo>
                  <a:lnTo>
                    <a:pt x="151707" y="229275"/>
                  </a:lnTo>
                  <a:lnTo>
                    <a:pt x="152181" y="218220"/>
                  </a:lnTo>
                  <a:lnTo>
                    <a:pt x="151382" y="207206"/>
                  </a:lnTo>
                  <a:lnTo>
                    <a:pt x="149258" y="196285"/>
                  </a:lnTo>
                  <a:lnTo>
                    <a:pt x="145903" y="185469"/>
                  </a:lnTo>
                  <a:lnTo>
                    <a:pt x="141364" y="175073"/>
                  </a:lnTo>
                  <a:lnTo>
                    <a:pt x="135569" y="165690"/>
                  </a:lnTo>
                  <a:lnTo>
                    <a:pt x="128595" y="157563"/>
                  </a:lnTo>
                  <a:lnTo>
                    <a:pt x="120643" y="150614"/>
                  </a:lnTo>
                  <a:lnTo>
                    <a:pt x="111934" y="144629"/>
                  </a:lnTo>
                  <a:lnTo>
                    <a:pt x="102670" y="139380"/>
                  </a:lnTo>
                  <a:lnTo>
                    <a:pt x="93009" y="134666"/>
                  </a:lnTo>
                  <a:lnTo>
                    <a:pt x="83073" y="130331"/>
                  </a:lnTo>
                  <a:lnTo>
                    <a:pt x="72944" y="126261"/>
                  </a:lnTo>
                  <a:lnTo>
                    <a:pt x="62686" y="122372"/>
                  </a:lnTo>
                  <a:lnTo>
                    <a:pt x="52338" y="118607"/>
                  </a:lnTo>
                  <a:lnTo>
                    <a:pt x="41941" y="114917"/>
                  </a:lnTo>
                  <a:lnTo>
                    <a:pt x="31839" y="110947"/>
                  </a:lnTo>
                  <a:lnTo>
                    <a:pt x="22661" y="106064"/>
                  </a:lnTo>
                  <a:lnTo>
                    <a:pt x="14685" y="99992"/>
                  </a:lnTo>
                  <a:lnTo>
                    <a:pt x="8177" y="92624"/>
                  </a:lnTo>
                  <a:lnTo>
                    <a:pt x="3555" y="83850"/>
                  </a:lnTo>
                  <a:lnTo>
                    <a:pt x="860" y="73769"/>
                  </a:lnTo>
                  <a:lnTo>
                    <a:pt x="0" y="62933"/>
                  </a:lnTo>
                  <a:lnTo>
                    <a:pt x="927" y="52207"/>
                  </a:lnTo>
                  <a:lnTo>
                    <a:pt x="3439" y="42081"/>
                  </a:lnTo>
                  <a:lnTo>
                    <a:pt x="7394" y="32827"/>
                  </a:lnTo>
                  <a:lnTo>
                    <a:pt x="12789" y="24684"/>
                  </a:lnTo>
                  <a:lnTo>
                    <a:pt x="19498" y="17659"/>
                  </a:lnTo>
                  <a:lnTo>
                    <a:pt x="27612" y="11754"/>
                  </a:lnTo>
                  <a:lnTo>
                    <a:pt x="37493" y="7070"/>
                  </a:lnTo>
                  <a:lnTo>
                    <a:pt x="49171" y="3549"/>
                  </a:lnTo>
                  <a:lnTo>
                    <a:pt x="62081" y="1164"/>
                  </a:lnTo>
                  <a:lnTo>
                    <a:pt x="75278" y="4"/>
                  </a:lnTo>
                  <a:lnTo>
                    <a:pt x="88187" y="0"/>
                  </a:lnTo>
                  <a:lnTo>
                    <a:pt x="100615" y="962"/>
                  </a:lnTo>
                  <a:lnTo>
                    <a:pt x="112567" y="2670"/>
                  </a:lnTo>
                  <a:lnTo>
                    <a:pt x="124118" y="4932"/>
                  </a:lnTo>
                  <a:lnTo>
                    <a:pt x="135196" y="7755"/>
                  </a:lnTo>
                  <a:lnTo>
                    <a:pt x="145578" y="11327"/>
                  </a:lnTo>
                  <a:lnTo>
                    <a:pt x="155193" y="15693"/>
                  </a:lnTo>
                  <a:lnTo>
                    <a:pt x="164014" y="20839"/>
                  </a:lnTo>
                  <a:lnTo>
                    <a:pt x="172947" y="27485"/>
                  </a:lnTo>
                  <a:lnTo>
                    <a:pt x="183895" y="38450"/>
                  </a:lnTo>
                  <a:lnTo>
                    <a:pt x="200104" y="584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8001658" y="1547689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132797" y="0"/>
                  </a:lnTo>
                  <a:lnTo>
                    <a:pt x="119526" y="0"/>
                  </a:lnTo>
                  <a:lnTo>
                    <a:pt x="106326" y="4"/>
                  </a:lnTo>
                  <a:lnTo>
                    <a:pt x="92984" y="177"/>
                  </a:lnTo>
                  <a:lnTo>
                    <a:pt x="79475" y="825"/>
                  </a:lnTo>
                  <a:lnTo>
                    <a:pt x="65834" y="2074"/>
                  </a:lnTo>
                  <a:lnTo>
                    <a:pt x="52510" y="3735"/>
                  </a:lnTo>
                  <a:lnTo>
                    <a:pt x="38927" y="5562"/>
                  </a:lnTo>
                  <a:lnTo>
                    <a:pt x="22777" y="771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8033243" y="1642445"/>
              <a:ext cx="136872" cy="14835"/>
            </a:xfrm>
            <a:custGeom>
              <a:avLst/>
              <a:gdLst/>
              <a:ahLst/>
              <a:cxnLst/>
              <a:rect l="0" t="0" r="0" b="0"/>
              <a:pathLst>
                <a:path w="136872" h="14835">
                  <a:moveTo>
                    <a:pt x="136871" y="0"/>
                  </a:moveTo>
                  <a:lnTo>
                    <a:pt x="128002" y="2867"/>
                  </a:lnTo>
                  <a:lnTo>
                    <a:pt x="119015" y="5009"/>
                  </a:lnTo>
                  <a:lnTo>
                    <a:pt x="109024" y="6617"/>
                  </a:lnTo>
                  <a:lnTo>
                    <a:pt x="98217" y="7970"/>
                  </a:lnTo>
                  <a:lnTo>
                    <a:pt x="87054" y="9467"/>
                  </a:lnTo>
                  <a:lnTo>
                    <a:pt x="75849" y="11308"/>
                  </a:lnTo>
                  <a:lnTo>
                    <a:pt x="64737" y="13203"/>
                  </a:lnTo>
                  <a:lnTo>
                    <a:pt x="53753" y="14487"/>
                  </a:lnTo>
                  <a:lnTo>
                    <a:pt x="42901" y="14834"/>
                  </a:lnTo>
                  <a:lnTo>
                    <a:pt x="32611" y="14399"/>
                  </a:lnTo>
                  <a:lnTo>
                    <a:pt x="22742" y="13603"/>
                  </a:lnTo>
                  <a:lnTo>
                    <a:pt x="12422" y="12371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8612311" y="1200248"/>
              <a:ext cx="10530" cy="305328"/>
            </a:xfrm>
            <a:custGeom>
              <a:avLst/>
              <a:gdLst/>
              <a:ahLst/>
              <a:cxnLst/>
              <a:rect l="0" t="0" r="0" b="0"/>
              <a:pathLst>
                <a:path w="10530" h="305328">
                  <a:moveTo>
                    <a:pt x="10528" y="0"/>
                  </a:moveTo>
                  <a:lnTo>
                    <a:pt x="10528" y="14669"/>
                  </a:lnTo>
                  <a:lnTo>
                    <a:pt x="10529" y="28580"/>
                  </a:lnTo>
                  <a:lnTo>
                    <a:pt x="10524" y="43078"/>
                  </a:lnTo>
                  <a:lnTo>
                    <a:pt x="10351" y="58280"/>
                  </a:lnTo>
                  <a:lnTo>
                    <a:pt x="9703" y="74105"/>
                  </a:lnTo>
                  <a:lnTo>
                    <a:pt x="8454" y="90425"/>
                  </a:lnTo>
                  <a:lnTo>
                    <a:pt x="6801" y="107115"/>
                  </a:lnTo>
                  <a:lnTo>
                    <a:pt x="5153" y="124071"/>
                  </a:lnTo>
                  <a:lnTo>
                    <a:pt x="3750" y="141220"/>
                  </a:lnTo>
                  <a:lnTo>
                    <a:pt x="2658" y="158666"/>
                  </a:lnTo>
                  <a:lnTo>
                    <a:pt x="1850" y="176677"/>
                  </a:lnTo>
                  <a:lnTo>
                    <a:pt x="1272" y="195340"/>
                  </a:lnTo>
                  <a:lnTo>
                    <a:pt x="867" y="214267"/>
                  </a:lnTo>
                  <a:lnTo>
                    <a:pt x="542" y="234858"/>
                  </a:lnTo>
                  <a:lnTo>
                    <a:pt x="270" y="262276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8443855" y="1579274"/>
              <a:ext cx="263213" cy="73701"/>
            </a:xfrm>
            <a:custGeom>
              <a:avLst/>
              <a:gdLst/>
              <a:ahLst/>
              <a:cxnLst/>
              <a:rect l="0" t="0" r="0" b="0"/>
              <a:pathLst>
                <a:path w="263213" h="73701">
                  <a:moveTo>
                    <a:pt x="263212" y="0"/>
                  </a:moveTo>
                  <a:lnTo>
                    <a:pt x="254410" y="2934"/>
                  </a:lnTo>
                  <a:lnTo>
                    <a:pt x="246064" y="5716"/>
                  </a:lnTo>
                  <a:lnTo>
                    <a:pt x="237360" y="8616"/>
                  </a:lnTo>
                  <a:lnTo>
                    <a:pt x="228067" y="11656"/>
                  </a:lnTo>
                  <a:lnTo>
                    <a:pt x="217924" y="14821"/>
                  </a:lnTo>
                  <a:lnTo>
                    <a:pt x="206878" y="18080"/>
                  </a:lnTo>
                  <a:lnTo>
                    <a:pt x="195039" y="21246"/>
                  </a:lnTo>
                  <a:lnTo>
                    <a:pt x="182568" y="23988"/>
                  </a:lnTo>
                  <a:lnTo>
                    <a:pt x="169626" y="26173"/>
                  </a:lnTo>
                  <a:lnTo>
                    <a:pt x="156344" y="28148"/>
                  </a:lnTo>
                  <a:lnTo>
                    <a:pt x="142821" y="30621"/>
                  </a:lnTo>
                  <a:lnTo>
                    <a:pt x="129137" y="33951"/>
                  </a:lnTo>
                  <a:lnTo>
                    <a:pt x="115509" y="38004"/>
                  </a:lnTo>
                  <a:lnTo>
                    <a:pt x="102279" y="42343"/>
                  </a:lnTo>
                  <a:lnTo>
                    <a:pt x="89601" y="46669"/>
                  </a:lnTo>
                  <a:lnTo>
                    <a:pt x="77459" y="50862"/>
                  </a:lnTo>
                  <a:lnTo>
                    <a:pt x="65766" y="54896"/>
                  </a:lnTo>
                  <a:lnTo>
                    <a:pt x="54427" y="58786"/>
                  </a:lnTo>
                  <a:lnTo>
                    <a:pt x="43606" y="62409"/>
                  </a:lnTo>
                  <a:lnTo>
                    <a:pt x="32577" y="65855"/>
                  </a:lnTo>
                  <a:lnTo>
                    <a:pt x="19247" y="69427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8546510" y="1681094"/>
              <a:ext cx="297429" cy="246588"/>
            </a:xfrm>
            <a:custGeom>
              <a:avLst/>
              <a:gdLst/>
              <a:ahLst/>
              <a:cxnLst/>
              <a:rect l="0" t="0" r="0" b="0"/>
              <a:pathLst>
                <a:path w="297429" h="246588">
                  <a:moveTo>
                    <a:pt x="2630" y="66636"/>
                  </a:moveTo>
                  <a:lnTo>
                    <a:pt x="8498" y="57902"/>
                  </a:lnTo>
                  <a:lnTo>
                    <a:pt x="14062" y="50195"/>
                  </a:lnTo>
                  <a:lnTo>
                    <a:pt x="19861" y="42793"/>
                  </a:lnTo>
                  <a:lnTo>
                    <a:pt x="25941" y="35532"/>
                  </a:lnTo>
                  <a:lnTo>
                    <a:pt x="32271" y="28353"/>
                  </a:lnTo>
                  <a:lnTo>
                    <a:pt x="38808" y="21237"/>
                  </a:lnTo>
                  <a:lnTo>
                    <a:pt x="45830" y="14493"/>
                  </a:lnTo>
                  <a:lnTo>
                    <a:pt x="53910" y="8723"/>
                  </a:lnTo>
                  <a:lnTo>
                    <a:pt x="63265" y="4187"/>
                  </a:lnTo>
                  <a:lnTo>
                    <a:pt x="73480" y="1143"/>
                  </a:lnTo>
                  <a:lnTo>
                    <a:pt x="83722" y="0"/>
                  </a:lnTo>
                  <a:lnTo>
                    <a:pt x="93496" y="794"/>
                  </a:lnTo>
                  <a:lnTo>
                    <a:pt x="102666" y="3429"/>
                  </a:lnTo>
                  <a:lnTo>
                    <a:pt x="111279" y="7856"/>
                  </a:lnTo>
                  <a:lnTo>
                    <a:pt x="119435" y="13868"/>
                  </a:lnTo>
                  <a:lnTo>
                    <a:pt x="127080" y="21156"/>
                  </a:lnTo>
                  <a:lnTo>
                    <a:pt x="134003" y="29409"/>
                  </a:lnTo>
                  <a:lnTo>
                    <a:pt x="140143" y="38373"/>
                  </a:lnTo>
                  <a:lnTo>
                    <a:pt x="145420" y="48170"/>
                  </a:lnTo>
                  <a:lnTo>
                    <a:pt x="149667" y="59263"/>
                  </a:lnTo>
                  <a:lnTo>
                    <a:pt x="152890" y="71799"/>
                  </a:lnTo>
                  <a:lnTo>
                    <a:pt x="155070" y="85472"/>
                  </a:lnTo>
                  <a:lnTo>
                    <a:pt x="156092" y="99722"/>
                  </a:lnTo>
                  <a:lnTo>
                    <a:pt x="156002" y="114154"/>
                  </a:lnTo>
                  <a:lnTo>
                    <a:pt x="154979" y="128421"/>
                  </a:lnTo>
                  <a:lnTo>
                    <a:pt x="153227" y="142146"/>
                  </a:lnTo>
                  <a:lnTo>
                    <a:pt x="150938" y="155184"/>
                  </a:lnTo>
                  <a:lnTo>
                    <a:pt x="148096" y="167413"/>
                  </a:lnTo>
                  <a:lnTo>
                    <a:pt x="144512" y="178640"/>
                  </a:lnTo>
                  <a:lnTo>
                    <a:pt x="140128" y="188862"/>
                  </a:lnTo>
                  <a:lnTo>
                    <a:pt x="134709" y="198221"/>
                  </a:lnTo>
                  <a:lnTo>
                    <a:pt x="127783" y="206901"/>
                  </a:lnTo>
                  <a:lnTo>
                    <a:pt x="119233" y="215075"/>
                  </a:lnTo>
                  <a:lnTo>
                    <a:pt x="109406" y="222718"/>
                  </a:lnTo>
                  <a:lnTo>
                    <a:pt x="98900" y="229633"/>
                  </a:lnTo>
                  <a:lnTo>
                    <a:pt x="88133" y="235758"/>
                  </a:lnTo>
                  <a:lnTo>
                    <a:pt x="77313" y="240855"/>
                  </a:lnTo>
                  <a:lnTo>
                    <a:pt x="66522" y="244448"/>
                  </a:lnTo>
                  <a:lnTo>
                    <a:pt x="55791" y="246408"/>
                  </a:lnTo>
                  <a:lnTo>
                    <a:pt x="45279" y="246587"/>
                  </a:lnTo>
                  <a:lnTo>
                    <a:pt x="35287" y="244662"/>
                  </a:lnTo>
                  <a:lnTo>
                    <a:pt x="25944" y="240657"/>
                  </a:lnTo>
                  <a:lnTo>
                    <a:pt x="17532" y="234715"/>
                  </a:lnTo>
                  <a:lnTo>
                    <a:pt x="10559" y="226915"/>
                  </a:lnTo>
                  <a:lnTo>
                    <a:pt x="5176" y="217494"/>
                  </a:lnTo>
                  <a:lnTo>
                    <a:pt x="1545" y="207104"/>
                  </a:lnTo>
                  <a:lnTo>
                    <a:pt x="0" y="196679"/>
                  </a:lnTo>
                  <a:lnTo>
                    <a:pt x="522" y="186748"/>
                  </a:lnTo>
                  <a:lnTo>
                    <a:pt x="2972" y="177457"/>
                  </a:lnTo>
                  <a:lnTo>
                    <a:pt x="7274" y="168756"/>
                  </a:lnTo>
                  <a:lnTo>
                    <a:pt x="13207" y="160542"/>
                  </a:lnTo>
                  <a:lnTo>
                    <a:pt x="20612" y="153025"/>
                  </a:lnTo>
                  <a:lnTo>
                    <a:pt x="29475" y="146720"/>
                  </a:lnTo>
                  <a:lnTo>
                    <a:pt x="39658" y="141810"/>
                  </a:lnTo>
                  <a:lnTo>
                    <a:pt x="50918" y="138171"/>
                  </a:lnTo>
                  <a:lnTo>
                    <a:pt x="63000" y="135563"/>
                  </a:lnTo>
                  <a:lnTo>
                    <a:pt x="75683" y="133742"/>
                  </a:lnTo>
                  <a:lnTo>
                    <a:pt x="88791" y="132822"/>
                  </a:lnTo>
                  <a:lnTo>
                    <a:pt x="102196" y="133254"/>
                  </a:lnTo>
                  <a:lnTo>
                    <a:pt x="115801" y="135168"/>
                  </a:lnTo>
                  <a:lnTo>
                    <a:pt x="129379" y="138249"/>
                  </a:lnTo>
                  <a:lnTo>
                    <a:pt x="142575" y="141926"/>
                  </a:lnTo>
                  <a:lnTo>
                    <a:pt x="155230" y="145805"/>
                  </a:lnTo>
                  <a:lnTo>
                    <a:pt x="167356" y="149696"/>
                  </a:lnTo>
                  <a:lnTo>
                    <a:pt x="179039" y="153528"/>
                  </a:lnTo>
                  <a:lnTo>
                    <a:pt x="190386" y="157277"/>
                  </a:lnTo>
                  <a:lnTo>
                    <a:pt x="201654" y="160624"/>
                  </a:lnTo>
                  <a:lnTo>
                    <a:pt x="213218" y="162967"/>
                  </a:lnTo>
                  <a:lnTo>
                    <a:pt x="225255" y="164056"/>
                  </a:lnTo>
                  <a:lnTo>
                    <a:pt x="237442" y="163804"/>
                  </a:lnTo>
                  <a:lnTo>
                    <a:pt x="249090" y="162115"/>
                  </a:lnTo>
                  <a:lnTo>
                    <a:pt x="259839" y="159097"/>
                  </a:lnTo>
                  <a:lnTo>
                    <a:pt x="269375" y="155291"/>
                  </a:lnTo>
                  <a:lnTo>
                    <a:pt x="278193" y="151195"/>
                  </a:lnTo>
                  <a:lnTo>
                    <a:pt x="287065" y="146452"/>
                  </a:lnTo>
                  <a:lnTo>
                    <a:pt x="297428" y="1403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8264870" y="1028280"/>
              <a:ext cx="754534" cy="1008859"/>
            </a:xfrm>
            <a:custGeom>
              <a:avLst/>
              <a:gdLst/>
              <a:ahLst/>
              <a:cxnLst/>
              <a:rect l="0" t="0" r="0" b="0"/>
              <a:pathLst>
                <a:path w="754534" h="1008859">
                  <a:moveTo>
                    <a:pt x="210570" y="214082"/>
                  </a:moveTo>
                  <a:lnTo>
                    <a:pt x="201769" y="219950"/>
                  </a:lnTo>
                  <a:lnTo>
                    <a:pt x="193422" y="225514"/>
                  </a:lnTo>
                  <a:lnTo>
                    <a:pt x="184728" y="231318"/>
                  </a:lnTo>
                  <a:lnTo>
                    <a:pt x="175779" y="237571"/>
                  </a:lnTo>
                  <a:lnTo>
                    <a:pt x="166933" y="244550"/>
                  </a:lnTo>
                  <a:lnTo>
                    <a:pt x="158394" y="252331"/>
                  </a:lnTo>
                  <a:lnTo>
                    <a:pt x="150206" y="260833"/>
                  </a:lnTo>
                  <a:lnTo>
                    <a:pt x="142328" y="269912"/>
                  </a:lnTo>
                  <a:lnTo>
                    <a:pt x="134698" y="279430"/>
                  </a:lnTo>
                  <a:lnTo>
                    <a:pt x="127251" y="289430"/>
                  </a:lnTo>
                  <a:lnTo>
                    <a:pt x="119939" y="300128"/>
                  </a:lnTo>
                  <a:lnTo>
                    <a:pt x="112724" y="311585"/>
                  </a:lnTo>
                  <a:lnTo>
                    <a:pt x="105742" y="323719"/>
                  </a:lnTo>
                  <a:lnTo>
                    <a:pt x="99279" y="336397"/>
                  </a:lnTo>
                  <a:lnTo>
                    <a:pt x="93451" y="349477"/>
                  </a:lnTo>
                  <a:lnTo>
                    <a:pt x="88216" y="362685"/>
                  </a:lnTo>
                  <a:lnTo>
                    <a:pt x="83466" y="375625"/>
                  </a:lnTo>
                  <a:lnTo>
                    <a:pt x="79089" y="388114"/>
                  </a:lnTo>
                  <a:lnTo>
                    <a:pt x="75148" y="400465"/>
                  </a:lnTo>
                  <a:lnTo>
                    <a:pt x="71875" y="413365"/>
                  </a:lnTo>
                  <a:lnTo>
                    <a:pt x="69332" y="427160"/>
                  </a:lnTo>
                  <a:lnTo>
                    <a:pt x="67286" y="441869"/>
                  </a:lnTo>
                  <a:lnTo>
                    <a:pt x="65296" y="457353"/>
                  </a:lnTo>
                  <a:lnTo>
                    <a:pt x="63114" y="473446"/>
                  </a:lnTo>
                  <a:lnTo>
                    <a:pt x="60984" y="490151"/>
                  </a:lnTo>
                  <a:lnTo>
                    <a:pt x="59542" y="507650"/>
                  </a:lnTo>
                  <a:lnTo>
                    <a:pt x="59091" y="525962"/>
                  </a:lnTo>
                  <a:lnTo>
                    <a:pt x="59621" y="544495"/>
                  </a:lnTo>
                  <a:lnTo>
                    <a:pt x="60972" y="562178"/>
                  </a:lnTo>
                  <a:lnTo>
                    <a:pt x="62961" y="578490"/>
                  </a:lnTo>
                  <a:lnTo>
                    <a:pt x="65586" y="593900"/>
                  </a:lnTo>
                  <a:lnTo>
                    <a:pt x="69018" y="609541"/>
                  </a:lnTo>
                  <a:lnTo>
                    <a:pt x="73283" y="626066"/>
                  </a:lnTo>
                  <a:lnTo>
                    <a:pt x="78110" y="643457"/>
                  </a:lnTo>
                  <a:lnTo>
                    <a:pt x="83042" y="661297"/>
                  </a:lnTo>
                  <a:lnTo>
                    <a:pt x="87807" y="679264"/>
                  </a:lnTo>
                  <a:lnTo>
                    <a:pt x="92481" y="697043"/>
                  </a:lnTo>
                  <a:lnTo>
                    <a:pt x="97380" y="714272"/>
                  </a:lnTo>
                  <a:lnTo>
                    <a:pt x="102671" y="730813"/>
                  </a:lnTo>
                  <a:lnTo>
                    <a:pt x="108206" y="746545"/>
                  </a:lnTo>
                  <a:lnTo>
                    <a:pt x="113623" y="761276"/>
                  </a:lnTo>
                  <a:lnTo>
                    <a:pt x="118718" y="775009"/>
                  </a:lnTo>
                  <a:lnTo>
                    <a:pt x="123614" y="788047"/>
                  </a:lnTo>
                  <a:lnTo>
                    <a:pt x="128661" y="800884"/>
                  </a:lnTo>
                  <a:lnTo>
                    <a:pt x="134063" y="813818"/>
                  </a:lnTo>
                  <a:lnTo>
                    <a:pt x="140012" y="826796"/>
                  </a:lnTo>
                  <a:lnTo>
                    <a:pt x="146770" y="839516"/>
                  </a:lnTo>
                  <a:lnTo>
                    <a:pt x="154397" y="851820"/>
                  </a:lnTo>
                  <a:lnTo>
                    <a:pt x="162791" y="863863"/>
                  </a:lnTo>
                  <a:lnTo>
                    <a:pt x="171797" y="876015"/>
                  </a:lnTo>
                  <a:lnTo>
                    <a:pt x="181260" y="888478"/>
                  </a:lnTo>
                  <a:lnTo>
                    <a:pt x="191054" y="900966"/>
                  </a:lnTo>
                  <a:lnTo>
                    <a:pt x="201080" y="912825"/>
                  </a:lnTo>
                  <a:lnTo>
                    <a:pt x="211274" y="923727"/>
                  </a:lnTo>
                  <a:lnTo>
                    <a:pt x="221744" y="933675"/>
                  </a:lnTo>
                  <a:lnTo>
                    <a:pt x="232767" y="942818"/>
                  </a:lnTo>
                  <a:lnTo>
                    <a:pt x="244445" y="951333"/>
                  </a:lnTo>
                  <a:lnTo>
                    <a:pt x="256730" y="959221"/>
                  </a:lnTo>
                  <a:lnTo>
                    <a:pt x="269508" y="966308"/>
                  </a:lnTo>
                  <a:lnTo>
                    <a:pt x="282660" y="972565"/>
                  </a:lnTo>
                  <a:lnTo>
                    <a:pt x="296087" y="978261"/>
                  </a:lnTo>
                  <a:lnTo>
                    <a:pt x="309706" y="983854"/>
                  </a:lnTo>
                  <a:lnTo>
                    <a:pt x="323460" y="989611"/>
                  </a:lnTo>
                  <a:lnTo>
                    <a:pt x="337304" y="995292"/>
                  </a:lnTo>
                  <a:lnTo>
                    <a:pt x="351214" y="1000273"/>
                  </a:lnTo>
                  <a:lnTo>
                    <a:pt x="365164" y="1004248"/>
                  </a:lnTo>
                  <a:lnTo>
                    <a:pt x="379144" y="1007068"/>
                  </a:lnTo>
                  <a:lnTo>
                    <a:pt x="393143" y="1008586"/>
                  </a:lnTo>
                  <a:lnTo>
                    <a:pt x="407155" y="1008858"/>
                  </a:lnTo>
                  <a:lnTo>
                    <a:pt x="421175" y="1007921"/>
                  </a:lnTo>
                  <a:lnTo>
                    <a:pt x="435202" y="1005704"/>
                  </a:lnTo>
                  <a:lnTo>
                    <a:pt x="449232" y="1002291"/>
                  </a:lnTo>
                  <a:lnTo>
                    <a:pt x="463264" y="997883"/>
                  </a:lnTo>
                  <a:lnTo>
                    <a:pt x="477299" y="992708"/>
                  </a:lnTo>
                  <a:lnTo>
                    <a:pt x="491331" y="986960"/>
                  </a:lnTo>
                  <a:lnTo>
                    <a:pt x="505194" y="980475"/>
                  </a:lnTo>
                  <a:lnTo>
                    <a:pt x="518583" y="972758"/>
                  </a:lnTo>
                  <a:lnTo>
                    <a:pt x="531366" y="963643"/>
                  </a:lnTo>
                  <a:lnTo>
                    <a:pt x="543578" y="953419"/>
                  </a:lnTo>
                  <a:lnTo>
                    <a:pt x="555321" y="942639"/>
                  </a:lnTo>
                  <a:lnTo>
                    <a:pt x="566693" y="931684"/>
                  </a:lnTo>
                  <a:lnTo>
                    <a:pt x="577467" y="920736"/>
                  </a:lnTo>
                  <a:lnTo>
                    <a:pt x="587104" y="909860"/>
                  </a:lnTo>
                  <a:lnTo>
                    <a:pt x="595406" y="899070"/>
                  </a:lnTo>
                  <a:lnTo>
                    <a:pt x="602643" y="888521"/>
                  </a:lnTo>
                  <a:lnTo>
                    <a:pt x="609351" y="878503"/>
                  </a:lnTo>
                  <a:lnTo>
                    <a:pt x="615901" y="869127"/>
                  </a:lnTo>
                  <a:lnTo>
                    <a:pt x="622301" y="860185"/>
                  </a:lnTo>
                  <a:lnTo>
                    <a:pt x="628307" y="851260"/>
                  </a:lnTo>
                  <a:lnTo>
                    <a:pt x="633799" y="842095"/>
                  </a:lnTo>
                  <a:lnTo>
                    <a:pt x="638964" y="832293"/>
                  </a:lnTo>
                  <a:lnTo>
                    <a:pt x="644191" y="821262"/>
                  </a:lnTo>
                  <a:lnTo>
                    <a:pt x="649708" y="808805"/>
                  </a:lnTo>
                  <a:lnTo>
                    <a:pt x="655566" y="795370"/>
                  </a:lnTo>
                  <a:lnTo>
                    <a:pt x="661731" y="781820"/>
                  </a:lnTo>
                  <a:lnTo>
                    <a:pt x="668137" y="768675"/>
                  </a:lnTo>
                  <a:lnTo>
                    <a:pt x="674557" y="756088"/>
                  </a:lnTo>
                  <a:lnTo>
                    <a:pt x="680633" y="744030"/>
                  </a:lnTo>
                  <a:lnTo>
                    <a:pt x="686199" y="732404"/>
                  </a:lnTo>
                  <a:lnTo>
                    <a:pt x="691256" y="721105"/>
                  </a:lnTo>
                  <a:lnTo>
                    <a:pt x="695886" y="710043"/>
                  </a:lnTo>
                  <a:lnTo>
                    <a:pt x="700187" y="699150"/>
                  </a:lnTo>
                  <a:lnTo>
                    <a:pt x="704246" y="688374"/>
                  </a:lnTo>
                  <a:lnTo>
                    <a:pt x="708133" y="677678"/>
                  </a:lnTo>
                  <a:lnTo>
                    <a:pt x="711899" y="667027"/>
                  </a:lnTo>
                  <a:lnTo>
                    <a:pt x="715583" y="656077"/>
                  </a:lnTo>
                  <a:lnTo>
                    <a:pt x="719210" y="644202"/>
                  </a:lnTo>
                  <a:lnTo>
                    <a:pt x="722798" y="631142"/>
                  </a:lnTo>
                  <a:lnTo>
                    <a:pt x="726361" y="617285"/>
                  </a:lnTo>
                  <a:lnTo>
                    <a:pt x="729905" y="603445"/>
                  </a:lnTo>
                  <a:lnTo>
                    <a:pt x="733437" y="590087"/>
                  </a:lnTo>
                  <a:lnTo>
                    <a:pt x="736964" y="576848"/>
                  </a:lnTo>
                  <a:lnTo>
                    <a:pt x="740483" y="562754"/>
                  </a:lnTo>
                  <a:lnTo>
                    <a:pt x="743994" y="547306"/>
                  </a:lnTo>
                  <a:lnTo>
                    <a:pt x="747336" y="530489"/>
                  </a:lnTo>
                  <a:lnTo>
                    <a:pt x="750200" y="512511"/>
                  </a:lnTo>
                  <a:lnTo>
                    <a:pt x="752455" y="493645"/>
                  </a:lnTo>
                  <a:lnTo>
                    <a:pt x="753967" y="474620"/>
                  </a:lnTo>
                  <a:lnTo>
                    <a:pt x="754533" y="456548"/>
                  </a:lnTo>
                  <a:lnTo>
                    <a:pt x="754139" y="439944"/>
                  </a:lnTo>
                  <a:lnTo>
                    <a:pt x="753078" y="424325"/>
                  </a:lnTo>
                  <a:lnTo>
                    <a:pt x="751835" y="408536"/>
                  </a:lnTo>
                  <a:lnTo>
                    <a:pt x="750703" y="391918"/>
                  </a:lnTo>
                  <a:lnTo>
                    <a:pt x="749623" y="374804"/>
                  </a:lnTo>
                  <a:lnTo>
                    <a:pt x="748293" y="358213"/>
                  </a:lnTo>
                  <a:lnTo>
                    <a:pt x="746545" y="342702"/>
                  </a:lnTo>
                  <a:lnTo>
                    <a:pt x="744371" y="327861"/>
                  </a:lnTo>
                  <a:lnTo>
                    <a:pt x="741833" y="312616"/>
                  </a:lnTo>
                  <a:lnTo>
                    <a:pt x="739007" y="296365"/>
                  </a:lnTo>
                  <a:lnTo>
                    <a:pt x="735803" y="279161"/>
                  </a:lnTo>
                  <a:lnTo>
                    <a:pt x="731974" y="261448"/>
                  </a:lnTo>
                  <a:lnTo>
                    <a:pt x="727435" y="243575"/>
                  </a:lnTo>
                  <a:lnTo>
                    <a:pt x="722252" y="226200"/>
                  </a:lnTo>
                  <a:lnTo>
                    <a:pt x="716549" y="210305"/>
                  </a:lnTo>
                  <a:lnTo>
                    <a:pt x="710448" y="196283"/>
                  </a:lnTo>
                  <a:lnTo>
                    <a:pt x="703892" y="183701"/>
                  </a:lnTo>
                  <a:lnTo>
                    <a:pt x="696661" y="171629"/>
                  </a:lnTo>
                  <a:lnTo>
                    <a:pt x="688690" y="159466"/>
                  </a:lnTo>
                  <a:lnTo>
                    <a:pt x="680218" y="147139"/>
                  </a:lnTo>
                  <a:lnTo>
                    <a:pt x="671686" y="134921"/>
                  </a:lnTo>
                  <a:lnTo>
                    <a:pt x="663350" y="122991"/>
                  </a:lnTo>
                  <a:lnTo>
                    <a:pt x="655125" y="111384"/>
                  </a:lnTo>
                  <a:lnTo>
                    <a:pt x="646690" y="100065"/>
                  </a:lnTo>
                  <a:lnTo>
                    <a:pt x="637863" y="88977"/>
                  </a:lnTo>
                  <a:lnTo>
                    <a:pt x="628460" y="78228"/>
                  </a:lnTo>
                  <a:lnTo>
                    <a:pt x="618228" y="68077"/>
                  </a:lnTo>
                  <a:lnTo>
                    <a:pt x="607116" y="58617"/>
                  </a:lnTo>
                  <a:lnTo>
                    <a:pt x="595229" y="49788"/>
                  </a:lnTo>
                  <a:lnTo>
                    <a:pt x="582724" y="41471"/>
                  </a:lnTo>
                  <a:lnTo>
                    <a:pt x="569755" y="33551"/>
                  </a:lnTo>
                  <a:lnTo>
                    <a:pt x="556283" y="26248"/>
                  </a:lnTo>
                  <a:lnTo>
                    <a:pt x="542100" y="20095"/>
                  </a:lnTo>
                  <a:lnTo>
                    <a:pt x="527158" y="15286"/>
                  </a:lnTo>
                  <a:lnTo>
                    <a:pt x="511698" y="11547"/>
                  </a:lnTo>
                  <a:lnTo>
                    <a:pt x="496168" y="8340"/>
                  </a:lnTo>
                  <a:lnTo>
                    <a:pt x="480828" y="5299"/>
                  </a:lnTo>
                  <a:lnTo>
                    <a:pt x="465594" y="2577"/>
                  </a:lnTo>
                  <a:lnTo>
                    <a:pt x="450146" y="727"/>
                  </a:lnTo>
                  <a:lnTo>
                    <a:pt x="434312" y="0"/>
                  </a:lnTo>
                  <a:lnTo>
                    <a:pt x="418238" y="342"/>
                  </a:lnTo>
                  <a:lnTo>
                    <a:pt x="402287" y="1568"/>
                  </a:lnTo>
                  <a:lnTo>
                    <a:pt x="386664" y="3474"/>
                  </a:lnTo>
                  <a:lnTo>
                    <a:pt x="371409" y="6042"/>
                  </a:lnTo>
                  <a:lnTo>
                    <a:pt x="356479" y="9436"/>
                  </a:lnTo>
                  <a:lnTo>
                    <a:pt x="341807" y="13684"/>
                  </a:lnTo>
                  <a:lnTo>
                    <a:pt x="327326" y="18840"/>
                  </a:lnTo>
                  <a:lnTo>
                    <a:pt x="312983" y="25058"/>
                  </a:lnTo>
                  <a:lnTo>
                    <a:pt x="298737" y="32317"/>
                  </a:lnTo>
                  <a:lnTo>
                    <a:pt x="284558" y="40464"/>
                  </a:lnTo>
                  <a:lnTo>
                    <a:pt x="270426" y="49303"/>
                  </a:lnTo>
                  <a:lnTo>
                    <a:pt x="256328" y="58660"/>
                  </a:lnTo>
                  <a:lnTo>
                    <a:pt x="242420" y="68552"/>
                  </a:lnTo>
                  <a:lnTo>
                    <a:pt x="229001" y="79177"/>
                  </a:lnTo>
                  <a:lnTo>
                    <a:pt x="216198" y="90585"/>
                  </a:lnTo>
                  <a:lnTo>
                    <a:pt x="203972" y="102686"/>
                  </a:lnTo>
                  <a:lnTo>
                    <a:pt x="192223" y="115342"/>
                  </a:lnTo>
                  <a:lnTo>
                    <a:pt x="180840" y="128417"/>
                  </a:lnTo>
                  <a:lnTo>
                    <a:pt x="169889" y="141961"/>
                  </a:lnTo>
                  <a:lnTo>
                    <a:pt x="159601" y="156191"/>
                  </a:lnTo>
                  <a:lnTo>
                    <a:pt x="150052" y="171163"/>
                  </a:lnTo>
                  <a:lnTo>
                    <a:pt x="141336" y="186472"/>
                  </a:lnTo>
                  <a:lnTo>
                    <a:pt x="133626" y="201369"/>
                  </a:lnTo>
                  <a:lnTo>
                    <a:pt x="126917" y="215462"/>
                  </a:lnTo>
                  <a:lnTo>
                    <a:pt x="120903" y="228704"/>
                  </a:lnTo>
                  <a:lnTo>
                    <a:pt x="115089" y="241212"/>
                  </a:lnTo>
                  <a:lnTo>
                    <a:pt x="109176" y="253143"/>
                  </a:lnTo>
                  <a:lnTo>
                    <a:pt x="103219" y="264649"/>
                  </a:lnTo>
                  <a:lnTo>
                    <a:pt x="97520" y="275850"/>
                  </a:lnTo>
                  <a:lnTo>
                    <a:pt x="92236" y="286841"/>
                  </a:lnTo>
                  <a:lnTo>
                    <a:pt x="87213" y="297852"/>
                  </a:lnTo>
                  <a:lnTo>
                    <a:pt x="82080" y="309239"/>
                  </a:lnTo>
                  <a:lnTo>
                    <a:pt x="76632" y="321157"/>
                  </a:lnTo>
                  <a:lnTo>
                    <a:pt x="70990" y="333432"/>
                  </a:lnTo>
                  <a:lnTo>
                    <a:pt x="65502" y="345672"/>
                  </a:lnTo>
                  <a:lnTo>
                    <a:pt x="60362" y="357650"/>
                  </a:lnTo>
                  <a:lnTo>
                    <a:pt x="55434" y="369473"/>
                  </a:lnTo>
                  <a:lnTo>
                    <a:pt x="50365" y="381476"/>
                  </a:lnTo>
                  <a:lnTo>
                    <a:pt x="44959" y="393844"/>
                  </a:lnTo>
                  <a:lnTo>
                    <a:pt x="39347" y="406439"/>
                  </a:lnTo>
                  <a:lnTo>
                    <a:pt x="33879" y="418901"/>
                  </a:lnTo>
                  <a:lnTo>
                    <a:pt x="28755" y="431027"/>
                  </a:lnTo>
                  <a:lnTo>
                    <a:pt x="24010" y="442780"/>
                  </a:lnTo>
                  <a:lnTo>
                    <a:pt x="19596" y="454206"/>
                  </a:lnTo>
                  <a:lnTo>
                    <a:pt x="15447" y="465359"/>
                  </a:lnTo>
                  <a:lnTo>
                    <a:pt x="11648" y="475852"/>
                  </a:lnTo>
                  <a:lnTo>
                    <a:pt x="8065" y="485882"/>
                  </a:lnTo>
                  <a:lnTo>
                    <a:pt x="4381" y="496333"/>
                  </a:lnTo>
                  <a:lnTo>
                    <a:pt x="0" y="5088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2" name="Group 141"/>
          <p:cNvGrpSpPr/>
          <p:nvPr/>
        </p:nvGrpSpPr>
        <p:grpSpPr>
          <a:xfrm>
            <a:off x="2884808" y="3862587"/>
            <a:ext cx="1235958" cy="1035367"/>
            <a:chOff x="2884808" y="3862587"/>
            <a:chExt cx="1235958" cy="1035367"/>
          </a:xfrm>
        </p:grpSpPr>
        <p:sp>
          <p:nvSpPr>
            <p:cNvPr id="132" name="Freeform 131"/>
            <p:cNvSpPr/>
            <p:nvPr/>
          </p:nvSpPr>
          <p:spPr>
            <a:xfrm>
              <a:off x="2917268" y="3993113"/>
              <a:ext cx="293924" cy="399669"/>
            </a:xfrm>
            <a:custGeom>
              <a:avLst/>
              <a:gdLst/>
              <a:ahLst/>
              <a:cxnLst/>
              <a:rect l="0" t="0" r="0" b="0"/>
              <a:pathLst>
                <a:path w="293924" h="399669">
                  <a:moveTo>
                    <a:pt x="51768" y="28773"/>
                  </a:moveTo>
                  <a:lnTo>
                    <a:pt x="46034" y="40508"/>
                  </a:lnTo>
                  <a:lnTo>
                    <a:pt x="41750" y="51637"/>
                  </a:lnTo>
                  <a:lnTo>
                    <a:pt x="38535" y="63231"/>
                  </a:lnTo>
                  <a:lnTo>
                    <a:pt x="35828" y="75219"/>
                  </a:lnTo>
                  <a:lnTo>
                    <a:pt x="32834" y="87231"/>
                  </a:lnTo>
                  <a:lnTo>
                    <a:pt x="29133" y="99006"/>
                  </a:lnTo>
                  <a:lnTo>
                    <a:pt x="24628" y="109480"/>
                  </a:lnTo>
                  <a:lnTo>
                    <a:pt x="18557" y="116272"/>
                  </a:lnTo>
                  <a:lnTo>
                    <a:pt x="11325" y="118234"/>
                  </a:lnTo>
                  <a:lnTo>
                    <a:pt x="5498" y="116302"/>
                  </a:lnTo>
                  <a:lnTo>
                    <a:pt x="1845" y="111603"/>
                  </a:lnTo>
                  <a:lnTo>
                    <a:pt x="155" y="104836"/>
                  </a:lnTo>
                  <a:lnTo>
                    <a:pt x="0" y="96302"/>
                  </a:lnTo>
                  <a:lnTo>
                    <a:pt x="974" y="86297"/>
                  </a:lnTo>
                  <a:lnTo>
                    <a:pt x="2917" y="75302"/>
                  </a:lnTo>
                  <a:lnTo>
                    <a:pt x="5892" y="63919"/>
                  </a:lnTo>
                  <a:lnTo>
                    <a:pt x="9860" y="52522"/>
                  </a:lnTo>
                  <a:lnTo>
                    <a:pt x="14829" y="41427"/>
                  </a:lnTo>
                  <a:lnTo>
                    <a:pt x="20922" y="30975"/>
                  </a:lnTo>
                  <a:lnTo>
                    <a:pt x="28098" y="21293"/>
                  </a:lnTo>
                  <a:lnTo>
                    <a:pt x="36189" y="12808"/>
                  </a:lnTo>
                  <a:lnTo>
                    <a:pt x="44991" y="6312"/>
                  </a:lnTo>
                  <a:lnTo>
                    <a:pt x="54318" y="2060"/>
                  </a:lnTo>
                  <a:lnTo>
                    <a:pt x="64020" y="0"/>
                  </a:lnTo>
                  <a:lnTo>
                    <a:pt x="73986" y="47"/>
                  </a:lnTo>
                  <a:lnTo>
                    <a:pt x="84129" y="1929"/>
                  </a:lnTo>
                  <a:lnTo>
                    <a:pt x="94227" y="5274"/>
                  </a:lnTo>
                  <a:lnTo>
                    <a:pt x="103935" y="9719"/>
                  </a:lnTo>
                  <a:lnTo>
                    <a:pt x="113089" y="14965"/>
                  </a:lnTo>
                  <a:lnTo>
                    <a:pt x="121542" y="20941"/>
                  </a:lnTo>
                  <a:lnTo>
                    <a:pt x="129074" y="27783"/>
                  </a:lnTo>
                  <a:lnTo>
                    <a:pt x="135658" y="35498"/>
                  </a:lnTo>
                  <a:lnTo>
                    <a:pt x="141420" y="43968"/>
                  </a:lnTo>
                  <a:lnTo>
                    <a:pt x="146532" y="53030"/>
                  </a:lnTo>
                  <a:lnTo>
                    <a:pt x="151155" y="62541"/>
                  </a:lnTo>
                  <a:lnTo>
                    <a:pt x="155263" y="72538"/>
                  </a:lnTo>
                  <a:lnTo>
                    <a:pt x="158649" y="83234"/>
                  </a:lnTo>
                  <a:lnTo>
                    <a:pt x="161262" y="94690"/>
                  </a:lnTo>
                  <a:lnTo>
                    <a:pt x="163187" y="106824"/>
                  </a:lnTo>
                  <a:lnTo>
                    <a:pt x="164562" y="119501"/>
                  </a:lnTo>
                  <a:lnTo>
                    <a:pt x="165524" y="132587"/>
                  </a:lnTo>
                  <a:lnTo>
                    <a:pt x="166188" y="145967"/>
                  </a:lnTo>
                  <a:lnTo>
                    <a:pt x="166642" y="159556"/>
                  </a:lnTo>
                  <a:lnTo>
                    <a:pt x="166945" y="173288"/>
                  </a:lnTo>
                  <a:lnTo>
                    <a:pt x="166980" y="187120"/>
                  </a:lnTo>
                  <a:lnTo>
                    <a:pt x="166472" y="201019"/>
                  </a:lnTo>
                  <a:lnTo>
                    <a:pt x="165317" y="214965"/>
                  </a:lnTo>
                  <a:lnTo>
                    <a:pt x="163727" y="228940"/>
                  </a:lnTo>
                  <a:lnTo>
                    <a:pt x="162121" y="242936"/>
                  </a:lnTo>
                  <a:lnTo>
                    <a:pt x="160742" y="256946"/>
                  </a:lnTo>
                  <a:lnTo>
                    <a:pt x="159496" y="270965"/>
                  </a:lnTo>
                  <a:lnTo>
                    <a:pt x="158052" y="284991"/>
                  </a:lnTo>
                  <a:lnTo>
                    <a:pt x="156224" y="299016"/>
                  </a:lnTo>
                  <a:lnTo>
                    <a:pt x="153827" y="312876"/>
                  </a:lnTo>
                  <a:lnTo>
                    <a:pt x="150606" y="326262"/>
                  </a:lnTo>
                  <a:lnTo>
                    <a:pt x="146508" y="339040"/>
                  </a:lnTo>
                  <a:lnTo>
                    <a:pt x="141636" y="351078"/>
                  </a:lnTo>
                  <a:lnTo>
                    <a:pt x="136148" y="362170"/>
                  </a:lnTo>
                  <a:lnTo>
                    <a:pt x="130191" y="372289"/>
                  </a:lnTo>
                  <a:lnTo>
                    <a:pt x="123565" y="381237"/>
                  </a:lnTo>
                  <a:lnTo>
                    <a:pt x="115753" y="388576"/>
                  </a:lnTo>
                  <a:lnTo>
                    <a:pt x="106579" y="394209"/>
                  </a:lnTo>
                  <a:lnTo>
                    <a:pt x="96486" y="398008"/>
                  </a:lnTo>
                  <a:lnTo>
                    <a:pt x="86326" y="399668"/>
                  </a:lnTo>
                  <a:lnTo>
                    <a:pt x="76610" y="399223"/>
                  </a:lnTo>
                  <a:lnTo>
                    <a:pt x="67648" y="396825"/>
                  </a:lnTo>
                  <a:lnTo>
                    <a:pt x="59709" y="392557"/>
                  </a:lnTo>
                  <a:lnTo>
                    <a:pt x="52818" y="386651"/>
                  </a:lnTo>
                  <a:lnTo>
                    <a:pt x="46835" y="379435"/>
                  </a:lnTo>
                  <a:lnTo>
                    <a:pt x="41568" y="371230"/>
                  </a:lnTo>
                  <a:lnTo>
                    <a:pt x="36841" y="362307"/>
                  </a:lnTo>
                  <a:lnTo>
                    <a:pt x="32833" y="352877"/>
                  </a:lnTo>
                  <a:lnTo>
                    <a:pt x="30044" y="343095"/>
                  </a:lnTo>
                  <a:lnTo>
                    <a:pt x="28654" y="333071"/>
                  </a:lnTo>
                  <a:lnTo>
                    <a:pt x="28705" y="322882"/>
                  </a:lnTo>
                  <a:lnTo>
                    <a:pt x="30260" y="312581"/>
                  </a:lnTo>
                  <a:lnTo>
                    <a:pt x="33201" y="302215"/>
                  </a:lnTo>
                  <a:lnTo>
                    <a:pt x="37447" y="292134"/>
                  </a:lnTo>
                  <a:lnTo>
                    <a:pt x="43038" y="282971"/>
                  </a:lnTo>
                  <a:lnTo>
                    <a:pt x="49870" y="275004"/>
                  </a:lnTo>
                  <a:lnTo>
                    <a:pt x="57727" y="268502"/>
                  </a:lnTo>
                  <a:lnTo>
                    <a:pt x="66371" y="263884"/>
                  </a:lnTo>
                  <a:lnTo>
                    <a:pt x="75591" y="261192"/>
                  </a:lnTo>
                  <a:lnTo>
                    <a:pt x="85223" y="260333"/>
                  </a:lnTo>
                  <a:lnTo>
                    <a:pt x="95140" y="261261"/>
                  </a:lnTo>
                  <a:lnTo>
                    <a:pt x="105250" y="263770"/>
                  </a:lnTo>
                  <a:lnTo>
                    <a:pt x="115328" y="267553"/>
                  </a:lnTo>
                  <a:lnTo>
                    <a:pt x="125021" y="272300"/>
                  </a:lnTo>
                  <a:lnTo>
                    <a:pt x="134170" y="277747"/>
                  </a:lnTo>
                  <a:lnTo>
                    <a:pt x="142789" y="283690"/>
                  </a:lnTo>
                  <a:lnTo>
                    <a:pt x="150965" y="289978"/>
                  </a:lnTo>
                  <a:lnTo>
                    <a:pt x="158800" y="296507"/>
                  </a:lnTo>
                  <a:lnTo>
                    <a:pt x="166385" y="303366"/>
                  </a:lnTo>
                  <a:lnTo>
                    <a:pt x="173792" y="310810"/>
                  </a:lnTo>
                  <a:lnTo>
                    <a:pt x="181084" y="318928"/>
                  </a:lnTo>
                  <a:lnTo>
                    <a:pt x="188628" y="327499"/>
                  </a:lnTo>
                  <a:lnTo>
                    <a:pt x="197064" y="336099"/>
                  </a:lnTo>
                  <a:lnTo>
                    <a:pt x="206670" y="344467"/>
                  </a:lnTo>
                  <a:lnTo>
                    <a:pt x="217395" y="352203"/>
                  </a:lnTo>
                  <a:lnTo>
                    <a:pt x="229043" y="358714"/>
                  </a:lnTo>
                  <a:lnTo>
                    <a:pt x="241380" y="363791"/>
                  </a:lnTo>
                  <a:lnTo>
                    <a:pt x="253608" y="367563"/>
                  </a:lnTo>
                  <a:lnTo>
                    <a:pt x="265579" y="370677"/>
                  </a:lnTo>
                  <a:lnTo>
                    <a:pt x="278344" y="373404"/>
                  </a:lnTo>
                  <a:lnTo>
                    <a:pt x="293923" y="376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2884808" y="4464082"/>
              <a:ext cx="379027" cy="42116"/>
            </a:xfrm>
            <a:custGeom>
              <a:avLst/>
              <a:gdLst/>
              <a:ahLst/>
              <a:cxnLst/>
              <a:rect l="0" t="0" r="0" b="0"/>
              <a:pathLst>
                <a:path w="379027" h="42116">
                  <a:moveTo>
                    <a:pt x="379026" y="0"/>
                  </a:moveTo>
                  <a:lnTo>
                    <a:pt x="370158" y="2867"/>
                  </a:lnTo>
                  <a:lnTo>
                    <a:pt x="361171" y="5009"/>
                  </a:lnTo>
                  <a:lnTo>
                    <a:pt x="351175" y="6612"/>
                  </a:lnTo>
                  <a:lnTo>
                    <a:pt x="340195" y="7793"/>
                  </a:lnTo>
                  <a:lnTo>
                    <a:pt x="328383" y="8642"/>
                  </a:lnTo>
                  <a:lnTo>
                    <a:pt x="315925" y="9239"/>
                  </a:lnTo>
                  <a:lnTo>
                    <a:pt x="302987" y="9653"/>
                  </a:lnTo>
                  <a:lnTo>
                    <a:pt x="289706" y="9937"/>
                  </a:lnTo>
                  <a:lnTo>
                    <a:pt x="276184" y="10131"/>
                  </a:lnTo>
                  <a:lnTo>
                    <a:pt x="262496" y="10262"/>
                  </a:lnTo>
                  <a:lnTo>
                    <a:pt x="248694" y="10350"/>
                  </a:lnTo>
                  <a:lnTo>
                    <a:pt x="234810" y="10414"/>
                  </a:lnTo>
                  <a:lnTo>
                    <a:pt x="220706" y="10627"/>
                  </a:lnTo>
                  <a:lnTo>
                    <a:pt x="206091" y="11301"/>
                  </a:lnTo>
                  <a:lnTo>
                    <a:pt x="190852" y="12568"/>
                  </a:lnTo>
                  <a:lnTo>
                    <a:pt x="175193" y="14233"/>
                  </a:lnTo>
                  <a:lnTo>
                    <a:pt x="159528" y="15889"/>
                  </a:lnTo>
                  <a:lnTo>
                    <a:pt x="144106" y="17301"/>
                  </a:lnTo>
                  <a:lnTo>
                    <a:pt x="129158" y="18570"/>
                  </a:lnTo>
                  <a:lnTo>
                    <a:pt x="114967" y="20029"/>
                  </a:lnTo>
                  <a:lnTo>
                    <a:pt x="101603" y="21857"/>
                  </a:lnTo>
                  <a:lnTo>
                    <a:pt x="88816" y="23916"/>
                  </a:lnTo>
                  <a:lnTo>
                    <a:pt x="76149" y="25845"/>
                  </a:lnTo>
                  <a:lnTo>
                    <a:pt x="63337" y="27444"/>
                  </a:lnTo>
                  <a:lnTo>
                    <a:pt x="50706" y="28871"/>
                  </a:lnTo>
                  <a:lnTo>
                    <a:pt x="37732" y="30802"/>
                  </a:lnTo>
                  <a:lnTo>
                    <a:pt x="22152" y="34523"/>
                  </a:lnTo>
                  <a:lnTo>
                    <a:pt x="0" y="421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3119113" y="4611482"/>
              <a:ext cx="7851" cy="273742"/>
            </a:xfrm>
            <a:custGeom>
              <a:avLst/>
              <a:gdLst/>
              <a:ahLst/>
              <a:cxnLst/>
              <a:rect l="0" t="0" r="0" b="0"/>
              <a:pathLst>
                <a:path w="7851" h="273742">
                  <a:moveTo>
                    <a:pt x="7850" y="0"/>
                  </a:moveTo>
                  <a:lnTo>
                    <a:pt x="7783" y="11802"/>
                  </a:lnTo>
                  <a:lnTo>
                    <a:pt x="7143" y="23571"/>
                  </a:lnTo>
                  <a:lnTo>
                    <a:pt x="5851" y="36470"/>
                  </a:lnTo>
                  <a:lnTo>
                    <a:pt x="4164" y="50664"/>
                  </a:lnTo>
                  <a:lnTo>
                    <a:pt x="2496" y="66289"/>
                  </a:lnTo>
                  <a:lnTo>
                    <a:pt x="1088" y="83260"/>
                  </a:lnTo>
                  <a:lnTo>
                    <a:pt x="162" y="101189"/>
                  </a:lnTo>
                  <a:lnTo>
                    <a:pt x="0" y="119509"/>
                  </a:lnTo>
                  <a:lnTo>
                    <a:pt x="669" y="137862"/>
                  </a:lnTo>
                  <a:lnTo>
                    <a:pt x="1916" y="156097"/>
                  </a:lnTo>
                  <a:lnTo>
                    <a:pt x="3285" y="174180"/>
                  </a:lnTo>
                  <a:lnTo>
                    <a:pt x="4496" y="192104"/>
                  </a:lnTo>
                  <a:lnTo>
                    <a:pt x="5461" y="209333"/>
                  </a:lnTo>
                  <a:lnTo>
                    <a:pt x="6287" y="226586"/>
                  </a:lnTo>
                  <a:lnTo>
                    <a:pt x="7042" y="246500"/>
                  </a:lnTo>
                  <a:lnTo>
                    <a:pt x="7850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2945030" y="4579896"/>
              <a:ext cx="150349" cy="188670"/>
            </a:xfrm>
            <a:custGeom>
              <a:avLst/>
              <a:gdLst/>
              <a:ahLst/>
              <a:cxnLst/>
              <a:rect l="0" t="0" r="0" b="0"/>
              <a:pathLst>
                <a:path w="150349" h="188670">
                  <a:moveTo>
                    <a:pt x="150348" y="136871"/>
                  </a:moveTo>
                  <a:lnTo>
                    <a:pt x="141546" y="139872"/>
                  </a:lnTo>
                  <a:lnTo>
                    <a:pt x="133200" y="143294"/>
                  </a:lnTo>
                  <a:lnTo>
                    <a:pt x="124501" y="147490"/>
                  </a:lnTo>
                  <a:lnTo>
                    <a:pt x="115380" y="152389"/>
                  </a:lnTo>
                  <a:lnTo>
                    <a:pt x="105885" y="157871"/>
                  </a:lnTo>
                  <a:lnTo>
                    <a:pt x="96093" y="163797"/>
                  </a:lnTo>
                  <a:lnTo>
                    <a:pt x="86079" y="169886"/>
                  </a:lnTo>
                  <a:lnTo>
                    <a:pt x="75905" y="175736"/>
                  </a:lnTo>
                  <a:lnTo>
                    <a:pt x="65619" y="181133"/>
                  </a:lnTo>
                  <a:lnTo>
                    <a:pt x="55255" y="185568"/>
                  </a:lnTo>
                  <a:lnTo>
                    <a:pt x="44837" y="188183"/>
                  </a:lnTo>
                  <a:lnTo>
                    <a:pt x="34397" y="188669"/>
                  </a:lnTo>
                  <a:lnTo>
                    <a:pt x="24437" y="186874"/>
                  </a:lnTo>
                  <a:lnTo>
                    <a:pt x="15887" y="182554"/>
                  </a:lnTo>
                  <a:lnTo>
                    <a:pt x="9145" y="175836"/>
                  </a:lnTo>
                  <a:lnTo>
                    <a:pt x="4281" y="167277"/>
                  </a:lnTo>
                  <a:lnTo>
                    <a:pt x="1301" y="157638"/>
                  </a:lnTo>
                  <a:lnTo>
                    <a:pt x="0" y="147457"/>
                  </a:lnTo>
                  <a:lnTo>
                    <a:pt x="57" y="136862"/>
                  </a:lnTo>
                  <a:lnTo>
                    <a:pt x="1141" y="125693"/>
                  </a:lnTo>
                  <a:lnTo>
                    <a:pt x="2973" y="113883"/>
                  </a:lnTo>
                  <a:lnTo>
                    <a:pt x="5334" y="101495"/>
                  </a:lnTo>
                  <a:lnTo>
                    <a:pt x="8063" y="88639"/>
                  </a:lnTo>
                  <a:lnTo>
                    <a:pt x="11040" y="75440"/>
                  </a:lnTo>
                  <a:lnTo>
                    <a:pt x="14033" y="62215"/>
                  </a:lnTo>
                  <a:lnTo>
                    <a:pt x="16980" y="47968"/>
                  </a:lnTo>
                  <a:lnTo>
                    <a:pt x="20138" y="29212"/>
                  </a:lnTo>
                  <a:lnTo>
                    <a:pt x="2400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3400704" y="4390383"/>
              <a:ext cx="94758" cy="31587"/>
            </a:xfrm>
            <a:custGeom>
              <a:avLst/>
              <a:gdLst/>
              <a:ahLst/>
              <a:cxnLst/>
              <a:rect l="0" t="0" r="0" b="0"/>
              <a:pathLst>
                <a:path w="94758" h="31587">
                  <a:moveTo>
                    <a:pt x="94757" y="0"/>
                  </a:moveTo>
                  <a:lnTo>
                    <a:pt x="83022" y="2934"/>
                  </a:lnTo>
                  <a:lnTo>
                    <a:pt x="71893" y="5716"/>
                  </a:lnTo>
                  <a:lnTo>
                    <a:pt x="60308" y="8616"/>
                  </a:lnTo>
                  <a:lnTo>
                    <a:pt x="48592" y="11696"/>
                  </a:lnTo>
                  <a:lnTo>
                    <a:pt x="36375" y="15426"/>
                  </a:lnTo>
                  <a:lnTo>
                    <a:pt x="21461" y="2125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3379647" y="4474611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21057"/>
                  </a:moveTo>
                  <a:lnTo>
                    <a:pt x="106945" y="15324"/>
                  </a:lnTo>
                  <a:lnTo>
                    <a:pt x="97958" y="11040"/>
                  </a:lnTo>
                  <a:lnTo>
                    <a:pt x="87963" y="7833"/>
                  </a:lnTo>
                  <a:lnTo>
                    <a:pt x="76983" y="5472"/>
                  </a:lnTo>
                  <a:lnTo>
                    <a:pt x="65171" y="3775"/>
                  </a:lnTo>
                  <a:lnTo>
                    <a:pt x="52731" y="2580"/>
                  </a:lnTo>
                  <a:lnTo>
                    <a:pt x="40438" y="1750"/>
                  </a:lnTo>
                  <a:lnTo>
                    <a:pt x="28417" y="1090"/>
                  </a:lnTo>
                  <a:lnTo>
                    <a:pt x="15614" y="54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3779730" y="4074528"/>
              <a:ext cx="10530" cy="200043"/>
            </a:xfrm>
            <a:custGeom>
              <a:avLst/>
              <a:gdLst/>
              <a:ahLst/>
              <a:cxnLst/>
              <a:rect l="0" t="0" r="0" b="0"/>
              <a:pathLst>
                <a:path w="10530" h="200043">
                  <a:moveTo>
                    <a:pt x="10529" y="0"/>
                  </a:moveTo>
                  <a:lnTo>
                    <a:pt x="7662" y="8869"/>
                  </a:lnTo>
                  <a:lnTo>
                    <a:pt x="5520" y="17856"/>
                  </a:lnTo>
                  <a:lnTo>
                    <a:pt x="3917" y="27856"/>
                  </a:lnTo>
                  <a:lnTo>
                    <a:pt x="2736" y="39009"/>
                  </a:lnTo>
                  <a:lnTo>
                    <a:pt x="1888" y="51468"/>
                  </a:lnTo>
                  <a:lnTo>
                    <a:pt x="1290" y="65180"/>
                  </a:lnTo>
                  <a:lnTo>
                    <a:pt x="876" y="79943"/>
                  </a:lnTo>
                  <a:lnTo>
                    <a:pt x="591" y="95521"/>
                  </a:lnTo>
                  <a:lnTo>
                    <a:pt x="398" y="111685"/>
                  </a:lnTo>
                  <a:lnTo>
                    <a:pt x="267" y="127890"/>
                  </a:lnTo>
                  <a:lnTo>
                    <a:pt x="165" y="145073"/>
                  </a:lnTo>
                  <a:lnTo>
                    <a:pt x="81" y="166975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3706031" y="4379855"/>
              <a:ext cx="178985" cy="63172"/>
            </a:xfrm>
            <a:custGeom>
              <a:avLst/>
              <a:gdLst/>
              <a:ahLst/>
              <a:cxnLst/>
              <a:rect l="0" t="0" r="0" b="0"/>
              <a:pathLst>
                <a:path w="178985" h="63172">
                  <a:moveTo>
                    <a:pt x="178984" y="0"/>
                  </a:moveTo>
                  <a:lnTo>
                    <a:pt x="164450" y="134"/>
                  </a:lnTo>
                  <a:lnTo>
                    <a:pt x="151819" y="1414"/>
                  </a:lnTo>
                  <a:lnTo>
                    <a:pt x="139914" y="4002"/>
                  </a:lnTo>
                  <a:lnTo>
                    <a:pt x="128432" y="7550"/>
                  </a:lnTo>
                  <a:lnTo>
                    <a:pt x="117240" y="11534"/>
                  </a:lnTo>
                  <a:lnTo>
                    <a:pt x="106253" y="15614"/>
                  </a:lnTo>
                  <a:lnTo>
                    <a:pt x="95410" y="19635"/>
                  </a:lnTo>
                  <a:lnTo>
                    <a:pt x="84668" y="23553"/>
                  </a:lnTo>
                  <a:lnTo>
                    <a:pt x="73995" y="27372"/>
                  </a:lnTo>
                  <a:lnTo>
                    <a:pt x="63369" y="31274"/>
                  </a:lnTo>
                  <a:lnTo>
                    <a:pt x="52775" y="35587"/>
                  </a:lnTo>
                  <a:lnTo>
                    <a:pt x="42216" y="40448"/>
                  </a:lnTo>
                  <a:lnTo>
                    <a:pt x="32140" y="45531"/>
                  </a:lnTo>
                  <a:lnTo>
                    <a:pt x="22442" y="50642"/>
                  </a:lnTo>
                  <a:lnTo>
                    <a:pt x="12271" y="56228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3727088" y="4438247"/>
              <a:ext cx="242156" cy="326787"/>
            </a:xfrm>
            <a:custGeom>
              <a:avLst/>
              <a:gdLst/>
              <a:ahLst/>
              <a:cxnLst/>
              <a:rect l="0" t="0" r="0" b="0"/>
              <a:pathLst>
                <a:path w="242156" h="326787">
                  <a:moveTo>
                    <a:pt x="0" y="57421"/>
                  </a:moveTo>
                  <a:lnTo>
                    <a:pt x="5867" y="51487"/>
                  </a:lnTo>
                  <a:lnTo>
                    <a:pt x="11432" y="45282"/>
                  </a:lnTo>
                  <a:lnTo>
                    <a:pt x="17236" y="38191"/>
                  </a:lnTo>
                  <a:lnTo>
                    <a:pt x="23489" y="30424"/>
                  </a:lnTo>
                  <a:lnTo>
                    <a:pt x="30467" y="22425"/>
                  </a:lnTo>
                  <a:lnTo>
                    <a:pt x="38248" y="14502"/>
                  </a:lnTo>
                  <a:lnTo>
                    <a:pt x="46750" y="7420"/>
                  </a:lnTo>
                  <a:lnTo>
                    <a:pt x="55829" y="2420"/>
                  </a:lnTo>
                  <a:lnTo>
                    <a:pt x="65338" y="0"/>
                  </a:lnTo>
                  <a:lnTo>
                    <a:pt x="74993" y="159"/>
                  </a:lnTo>
                  <a:lnTo>
                    <a:pt x="84394" y="2769"/>
                  </a:lnTo>
                  <a:lnTo>
                    <a:pt x="93340" y="7490"/>
                  </a:lnTo>
                  <a:lnTo>
                    <a:pt x="101651" y="14047"/>
                  </a:lnTo>
                  <a:lnTo>
                    <a:pt x="109087" y="22325"/>
                  </a:lnTo>
                  <a:lnTo>
                    <a:pt x="115602" y="32112"/>
                  </a:lnTo>
                  <a:lnTo>
                    <a:pt x="121147" y="43273"/>
                  </a:lnTo>
                  <a:lnTo>
                    <a:pt x="125582" y="55820"/>
                  </a:lnTo>
                  <a:lnTo>
                    <a:pt x="128937" y="69627"/>
                  </a:lnTo>
                  <a:lnTo>
                    <a:pt x="131379" y="84306"/>
                  </a:lnTo>
                  <a:lnTo>
                    <a:pt x="133108" y="99304"/>
                  </a:lnTo>
                  <a:lnTo>
                    <a:pt x="134313" y="114289"/>
                  </a:lnTo>
                  <a:lnTo>
                    <a:pt x="135141" y="129453"/>
                  </a:lnTo>
                  <a:lnTo>
                    <a:pt x="135706" y="145386"/>
                  </a:lnTo>
                  <a:lnTo>
                    <a:pt x="136083" y="162357"/>
                  </a:lnTo>
                  <a:lnTo>
                    <a:pt x="136168" y="180012"/>
                  </a:lnTo>
                  <a:lnTo>
                    <a:pt x="135694" y="197563"/>
                  </a:lnTo>
                  <a:lnTo>
                    <a:pt x="134557" y="214555"/>
                  </a:lnTo>
                  <a:lnTo>
                    <a:pt x="132809" y="230880"/>
                  </a:lnTo>
                  <a:lnTo>
                    <a:pt x="130564" y="246603"/>
                  </a:lnTo>
                  <a:lnTo>
                    <a:pt x="127939" y="261834"/>
                  </a:lnTo>
                  <a:lnTo>
                    <a:pt x="124871" y="276368"/>
                  </a:lnTo>
                  <a:lnTo>
                    <a:pt x="121134" y="289689"/>
                  </a:lnTo>
                  <a:lnTo>
                    <a:pt x="116647" y="301603"/>
                  </a:lnTo>
                  <a:lnTo>
                    <a:pt x="111160" y="311741"/>
                  </a:lnTo>
                  <a:lnTo>
                    <a:pt x="104187" y="319422"/>
                  </a:lnTo>
                  <a:lnTo>
                    <a:pt x="95612" y="324497"/>
                  </a:lnTo>
                  <a:lnTo>
                    <a:pt x="85937" y="326786"/>
                  </a:lnTo>
                  <a:lnTo>
                    <a:pt x="76066" y="325835"/>
                  </a:lnTo>
                  <a:lnTo>
                    <a:pt x="66552" y="321715"/>
                  </a:lnTo>
                  <a:lnTo>
                    <a:pt x="57897" y="314899"/>
                  </a:lnTo>
                  <a:lnTo>
                    <a:pt x="50696" y="305982"/>
                  </a:lnTo>
                  <a:lnTo>
                    <a:pt x="45124" y="295510"/>
                  </a:lnTo>
                  <a:lnTo>
                    <a:pt x="41180" y="283924"/>
                  </a:lnTo>
                  <a:lnTo>
                    <a:pt x="38885" y="271559"/>
                  </a:lnTo>
                  <a:lnTo>
                    <a:pt x="38081" y="258658"/>
                  </a:lnTo>
                  <a:lnTo>
                    <a:pt x="38656" y="245557"/>
                  </a:lnTo>
                  <a:lnTo>
                    <a:pt x="40628" y="232682"/>
                  </a:lnTo>
                  <a:lnTo>
                    <a:pt x="43886" y="220255"/>
                  </a:lnTo>
                  <a:lnTo>
                    <a:pt x="48529" y="208792"/>
                  </a:lnTo>
                  <a:lnTo>
                    <a:pt x="54926" y="199150"/>
                  </a:lnTo>
                  <a:lnTo>
                    <a:pt x="63117" y="191640"/>
                  </a:lnTo>
                  <a:lnTo>
                    <a:pt x="72702" y="186411"/>
                  </a:lnTo>
                  <a:lnTo>
                    <a:pt x="83044" y="183710"/>
                  </a:lnTo>
                  <a:lnTo>
                    <a:pt x="93707" y="183402"/>
                  </a:lnTo>
                  <a:lnTo>
                    <a:pt x="104627" y="184769"/>
                  </a:lnTo>
                  <a:lnTo>
                    <a:pt x="116016" y="186738"/>
                  </a:lnTo>
                  <a:lnTo>
                    <a:pt x="127973" y="188642"/>
                  </a:lnTo>
                  <a:lnTo>
                    <a:pt x="140460" y="190219"/>
                  </a:lnTo>
                  <a:lnTo>
                    <a:pt x="153382" y="191425"/>
                  </a:lnTo>
                  <a:lnTo>
                    <a:pt x="166626" y="192300"/>
                  </a:lnTo>
                  <a:lnTo>
                    <a:pt x="179881" y="192725"/>
                  </a:lnTo>
                  <a:lnTo>
                    <a:pt x="194151" y="192328"/>
                  </a:lnTo>
                  <a:lnTo>
                    <a:pt x="212926" y="189957"/>
                  </a:lnTo>
                  <a:lnTo>
                    <a:pt x="242155" y="1837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3604326" y="3862587"/>
              <a:ext cx="516440" cy="1035367"/>
            </a:xfrm>
            <a:custGeom>
              <a:avLst/>
              <a:gdLst/>
              <a:ahLst/>
              <a:cxnLst/>
              <a:rect l="0" t="0" r="0" b="0"/>
              <a:pathLst>
                <a:path w="516440" h="1035367">
                  <a:moveTo>
                    <a:pt x="70119" y="254055"/>
                  </a:moveTo>
                  <a:lnTo>
                    <a:pt x="64252" y="260057"/>
                  </a:lnTo>
                  <a:lnTo>
                    <a:pt x="58687" y="266902"/>
                  </a:lnTo>
                  <a:lnTo>
                    <a:pt x="52893" y="275289"/>
                  </a:lnTo>
                  <a:lnTo>
                    <a:pt x="46985" y="284916"/>
                  </a:lnTo>
                  <a:lnTo>
                    <a:pt x="41303" y="295231"/>
                  </a:lnTo>
                  <a:lnTo>
                    <a:pt x="36028" y="305848"/>
                  </a:lnTo>
                  <a:lnTo>
                    <a:pt x="31178" y="316891"/>
                  </a:lnTo>
                  <a:lnTo>
                    <a:pt x="26692" y="328888"/>
                  </a:lnTo>
                  <a:lnTo>
                    <a:pt x="22490" y="342072"/>
                  </a:lnTo>
                  <a:lnTo>
                    <a:pt x="18499" y="356535"/>
                  </a:lnTo>
                  <a:lnTo>
                    <a:pt x="14658" y="372385"/>
                  </a:lnTo>
                  <a:lnTo>
                    <a:pt x="10928" y="389537"/>
                  </a:lnTo>
                  <a:lnTo>
                    <a:pt x="7438" y="407767"/>
                  </a:lnTo>
                  <a:lnTo>
                    <a:pt x="4474" y="426829"/>
                  </a:lnTo>
                  <a:lnTo>
                    <a:pt x="2153" y="446486"/>
                  </a:lnTo>
                  <a:lnTo>
                    <a:pt x="595" y="466074"/>
                  </a:lnTo>
                  <a:lnTo>
                    <a:pt x="0" y="484539"/>
                  </a:lnTo>
                  <a:lnTo>
                    <a:pt x="374" y="501403"/>
                  </a:lnTo>
                  <a:lnTo>
                    <a:pt x="1422" y="516861"/>
                  </a:lnTo>
                  <a:lnTo>
                    <a:pt x="2656" y="531478"/>
                  </a:lnTo>
                  <a:lnTo>
                    <a:pt x="3777" y="545701"/>
                  </a:lnTo>
                  <a:lnTo>
                    <a:pt x="4679" y="560257"/>
                  </a:lnTo>
                  <a:lnTo>
                    <a:pt x="5359" y="576183"/>
                  </a:lnTo>
                  <a:lnTo>
                    <a:pt x="5855" y="593895"/>
                  </a:lnTo>
                  <a:lnTo>
                    <a:pt x="6376" y="612659"/>
                  </a:lnTo>
                  <a:lnTo>
                    <a:pt x="7265" y="630947"/>
                  </a:lnTo>
                  <a:lnTo>
                    <a:pt x="8679" y="647910"/>
                  </a:lnTo>
                  <a:lnTo>
                    <a:pt x="10444" y="663549"/>
                  </a:lnTo>
                  <a:lnTo>
                    <a:pt x="12168" y="678346"/>
                  </a:lnTo>
                  <a:lnTo>
                    <a:pt x="13627" y="692698"/>
                  </a:lnTo>
                  <a:lnTo>
                    <a:pt x="14927" y="706678"/>
                  </a:lnTo>
                  <a:lnTo>
                    <a:pt x="16406" y="720092"/>
                  </a:lnTo>
                  <a:lnTo>
                    <a:pt x="18253" y="732869"/>
                  </a:lnTo>
                  <a:lnTo>
                    <a:pt x="20494" y="745063"/>
                  </a:lnTo>
                  <a:lnTo>
                    <a:pt x="23077" y="756786"/>
                  </a:lnTo>
                  <a:lnTo>
                    <a:pt x="25928" y="768153"/>
                  </a:lnTo>
                  <a:lnTo>
                    <a:pt x="28980" y="779261"/>
                  </a:lnTo>
                  <a:lnTo>
                    <a:pt x="32174" y="790186"/>
                  </a:lnTo>
                  <a:lnTo>
                    <a:pt x="35468" y="800998"/>
                  </a:lnTo>
                  <a:lnTo>
                    <a:pt x="38832" y="812226"/>
                  </a:lnTo>
                  <a:lnTo>
                    <a:pt x="42243" y="824823"/>
                  </a:lnTo>
                  <a:lnTo>
                    <a:pt x="45691" y="839175"/>
                  </a:lnTo>
                  <a:lnTo>
                    <a:pt x="49329" y="854544"/>
                  </a:lnTo>
                  <a:lnTo>
                    <a:pt x="53457" y="869405"/>
                  </a:lnTo>
                  <a:lnTo>
                    <a:pt x="58200" y="882922"/>
                  </a:lnTo>
                  <a:lnTo>
                    <a:pt x="63522" y="895266"/>
                  </a:lnTo>
                  <a:lnTo>
                    <a:pt x="69319" y="907230"/>
                  </a:lnTo>
                  <a:lnTo>
                    <a:pt x="75479" y="919347"/>
                  </a:lnTo>
                  <a:lnTo>
                    <a:pt x="81903" y="931654"/>
                  </a:lnTo>
                  <a:lnTo>
                    <a:pt x="88514" y="943865"/>
                  </a:lnTo>
                  <a:lnTo>
                    <a:pt x="95265" y="955789"/>
                  </a:lnTo>
                  <a:lnTo>
                    <a:pt x="102442" y="967223"/>
                  </a:lnTo>
                  <a:lnTo>
                    <a:pt x="110632" y="977896"/>
                  </a:lnTo>
                  <a:lnTo>
                    <a:pt x="120068" y="987731"/>
                  </a:lnTo>
                  <a:lnTo>
                    <a:pt x="130508" y="996655"/>
                  </a:lnTo>
                  <a:lnTo>
                    <a:pt x="141434" y="1004511"/>
                  </a:lnTo>
                  <a:lnTo>
                    <a:pt x="152486" y="1011315"/>
                  </a:lnTo>
                  <a:lnTo>
                    <a:pt x="163499" y="1017225"/>
                  </a:lnTo>
                  <a:lnTo>
                    <a:pt x="174419" y="1022438"/>
                  </a:lnTo>
                  <a:lnTo>
                    <a:pt x="185242" y="1027125"/>
                  </a:lnTo>
                  <a:lnTo>
                    <a:pt x="195985" y="1031104"/>
                  </a:lnTo>
                  <a:lnTo>
                    <a:pt x="206664" y="1033873"/>
                  </a:lnTo>
                  <a:lnTo>
                    <a:pt x="217297" y="1035253"/>
                  </a:lnTo>
                  <a:lnTo>
                    <a:pt x="227898" y="1035366"/>
                  </a:lnTo>
                  <a:lnTo>
                    <a:pt x="238475" y="1034453"/>
                  </a:lnTo>
                  <a:lnTo>
                    <a:pt x="249037" y="1032761"/>
                  </a:lnTo>
                  <a:lnTo>
                    <a:pt x="259587" y="1030338"/>
                  </a:lnTo>
                  <a:lnTo>
                    <a:pt x="270130" y="1027042"/>
                  </a:lnTo>
                  <a:lnTo>
                    <a:pt x="280669" y="1022860"/>
                  </a:lnTo>
                  <a:lnTo>
                    <a:pt x="291204" y="1017748"/>
                  </a:lnTo>
                  <a:lnTo>
                    <a:pt x="301737" y="1011559"/>
                  </a:lnTo>
                  <a:lnTo>
                    <a:pt x="312264" y="1004315"/>
                  </a:lnTo>
                  <a:lnTo>
                    <a:pt x="322621" y="996008"/>
                  </a:lnTo>
                  <a:lnTo>
                    <a:pt x="332504" y="986529"/>
                  </a:lnTo>
                  <a:lnTo>
                    <a:pt x="341785" y="975935"/>
                  </a:lnTo>
                  <a:lnTo>
                    <a:pt x="350661" y="964567"/>
                  </a:lnTo>
                  <a:lnTo>
                    <a:pt x="359541" y="952945"/>
                  </a:lnTo>
                  <a:lnTo>
                    <a:pt x="368658" y="941389"/>
                  </a:lnTo>
                  <a:lnTo>
                    <a:pt x="377748" y="930021"/>
                  </a:lnTo>
                  <a:lnTo>
                    <a:pt x="386172" y="918855"/>
                  </a:lnTo>
                  <a:lnTo>
                    <a:pt x="393621" y="907854"/>
                  </a:lnTo>
                  <a:lnTo>
                    <a:pt x="400266" y="896651"/>
                  </a:lnTo>
                  <a:lnTo>
                    <a:pt x="406571" y="884598"/>
                  </a:lnTo>
                  <a:lnTo>
                    <a:pt x="412850" y="871406"/>
                  </a:lnTo>
                  <a:lnTo>
                    <a:pt x="419237" y="857119"/>
                  </a:lnTo>
                  <a:lnTo>
                    <a:pt x="425765" y="841926"/>
                  </a:lnTo>
                  <a:lnTo>
                    <a:pt x="432422" y="826037"/>
                  </a:lnTo>
                  <a:lnTo>
                    <a:pt x="439183" y="809639"/>
                  </a:lnTo>
                  <a:lnTo>
                    <a:pt x="446022" y="792879"/>
                  </a:lnTo>
                  <a:lnTo>
                    <a:pt x="452912" y="775877"/>
                  </a:lnTo>
                  <a:lnTo>
                    <a:pt x="459672" y="759037"/>
                  </a:lnTo>
                  <a:lnTo>
                    <a:pt x="465985" y="743030"/>
                  </a:lnTo>
                  <a:lnTo>
                    <a:pt x="471712" y="728140"/>
                  </a:lnTo>
                  <a:lnTo>
                    <a:pt x="476879" y="713835"/>
                  </a:lnTo>
                  <a:lnTo>
                    <a:pt x="481585" y="699010"/>
                  </a:lnTo>
                  <a:lnTo>
                    <a:pt x="485935" y="683069"/>
                  </a:lnTo>
                  <a:lnTo>
                    <a:pt x="490028" y="666086"/>
                  </a:lnTo>
                  <a:lnTo>
                    <a:pt x="493938" y="648529"/>
                  </a:lnTo>
                  <a:lnTo>
                    <a:pt x="497714" y="630745"/>
                  </a:lnTo>
                  <a:lnTo>
                    <a:pt x="501235" y="612752"/>
                  </a:lnTo>
                  <a:lnTo>
                    <a:pt x="504220" y="594314"/>
                  </a:lnTo>
                  <a:lnTo>
                    <a:pt x="506564" y="575321"/>
                  </a:lnTo>
                  <a:lnTo>
                    <a:pt x="508476" y="555806"/>
                  </a:lnTo>
                  <a:lnTo>
                    <a:pt x="510375" y="535859"/>
                  </a:lnTo>
                  <a:lnTo>
                    <a:pt x="512497" y="515597"/>
                  </a:lnTo>
                  <a:lnTo>
                    <a:pt x="514585" y="495600"/>
                  </a:lnTo>
                  <a:lnTo>
                    <a:pt x="516001" y="476860"/>
                  </a:lnTo>
                  <a:lnTo>
                    <a:pt x="516439" y="459801"/>
                  </a:lnTo>
                  <a:lnTo>
                    <a:pt x="516070" y="443872"/>
                  </a:lnTo>
                  <a:lnTo>
                    <a:pt x="515358" y="427875"/>
                  </a:lnTo>
                  <a:lnTo>
                    <a:pt x="514615" y="411117"/>
                  </a:lnTo>
                  <a:lnTo>
                    <a:pt x="513812" y="393909"/>
                  </a:lnTo>
                  <a:lnTo>
                    <a:pt x="512675" y="377256"/>
                  </a:lnTo>
                  <a:lnTo>
                    <a:pt x="511061" y="361707"/>
                  </a:lnTo>
                  <a:lnTo>
                    <a:pt x="508977" y="347011"/>
                  </a:lnTo>
                  <a:lnTo>
                    <a:pt x="506500" y="332396"/>
                  </a:lnTo>
                  <a:lnTo>
                    <a:pt x="503720" y="317390"/>
                  </a:lnTo>
                  <a:lnTo>
                    <a:pt x="500717" y="302176"/>
                  </a:lnTo>
                  <a:lnTo>
                    <a:pt x="497555" y="287402"/>
                  </a:lnTo>
                  <a:lnTo>
                    <a:pt x="494282" y="273421"/>
                  </a:lnTo>
                  <a:lnTo>
                    <a:pt x="490933" y="260268"/>
                  </a:lnTo>
                  <a:lnTo>
                    <a:pt x="487530" y="247827"/>
                  </a:lnTo>
                  <a:lnTo>
                    <a:pt x="484089" y="235935"/>
                  </a:lnTo>
                  <a:lnTo>
                    <a:pt x="480455" y="224117"/>
                  </a:lnTo>
                  <a:lnTo>
                    <a:pt x="476330" y="211644"/>
                  </a:lnTo>
                  <a:lnTo>
                    <a:pt x="471589" y="198171"/>
                  </a:lnTo>
                  <a:lnTo>
                    <a:pt x="466269" y="183865"/>
                  </a:lnTo>
                  <a:lnTo>
                    <a:pt x="460472" y="169190"/>
                  </a:lnTo>
                  <a:lnTo>
                    <a:pt x="454313" y="154476"/>
                  </a:lnTo>
                  <a:lnTo>
                    <a:pt x="447890" y="140191"/>
                  </a:lnTo>
                  <a:lnTo>
                    <a:pt x="441279" y="126986"/>
                  </a:lnTo>
                  <a:lnTo>
                    <a:pt x="434532" y="115106"/>
                  </a:lnTo>
                  <a:lnTo>
                    <a:pt x="427528" y="104301"/>
                  </a:lnTo>
                  <a:lnTo>
                    <a:pt x="419987" y="94035"/>
                  </a:lnTo>
                  <a:lnTo>
                    <a:pt x="411800" y="83941"/>
                  </a:lnTo>
                  <a:lnTo>
                    <a:pt x="403012" y="74006"/>
                  </a:lnTo>
                  <a:lnTo>
                    <a:pt x="393735" y="64473"/>
                  </a:lnTo>
                  <a:lnTo>
                    <a:pt x="384085" y="55463"/>
                  </a:lnTo>
                  <a:lnTo>
                    <a:pt x="374165" y="46954"/>
                  </a:lnTo>
                  <a:lnTo>
                    <a:pt x="364053" y="38859"/>
                  </a:lnTo>
                  <a:lnTo>
                    <a:pt x="353802" y="31087"/>
                  </a:lnTo>
                  <a:lnTo>
                    <a:pt x="343293" y="23716"/>
                  </a:lnTo>
                  <a:lnTo>
                    <a:pt x="332244" y="16985"/>
                  </a:lnTo>
                  <a:lnTo>
                    <a:pt x="320554" y="10983"/>
                  </a:lnTo>
                  <a:lnTo>
                    <a:pt x="308431" y="5969"/>
                  </a:lnTo>
                  <a:lnTo>
                    <a:pt x="296293" y="2432"/>
                  </a:lnTo>
                  <a:lnTo>
                    <a:pt x="284383" y="500"/>
                  </a:lnTo>
                  <a:lnTo>
                    <a:pt x="272607" y="0"/>
                  </a:lnTo>
                  <a:lnTo>
                    <a:pt x="260633" y="645"/>
                  </a:lnTo>
                  <a:lnTo>
                    <a:pt x="248286" y="2154"/>
                  </a:lnTo>
                  <a:lnTo>
                    <a:pt x="235705" y="4453"/>
                  </a:lnTo>
                  <a:lnTo>
                    <a:pt x="223251" y="7665"/>
                  </a:lnTo>
                  <a:lnTo>
                    <a:pt x="211136" y="11786"/>
                  </a:lnTo>
                  <a:lnTo>
                    <a:pt x="199559" y="16687"/>
                  </a:lnTo>
                  <a:lnTo>
                    <a:pt x="188785" y="22202"/>
                  </a:lnTo>
                  <a:lnTo>
                    <a:pt x="178868" y="28176"/>
                  </a:lnTo>
                  <a:lnTo>
                    <a:pt x="169549" y="34645"/>
                  </a:lnTo>
                  <a:lnTo>
                    <a:pt x="160363" y="41820"/>
                  </a:lnTo>
                  <a:lnTo>
                    <a:pt x="151033" y="49762"/>
                  </a:lnTo>
                  <a:lnTo>
                    <a:pt x="141629" y="58554"/>
                  </a:lnTo>
                  <a:lnTo>
                    <a:pt x="132461" y="68366"/>
                  </a:lnTo>
                  <a:lnTo>
                    <a:pt x="123699" y="79188"/>
                  </a:lnTo>
                  <a:lnTo>
                    <a:pt x="115358" y="90710"/>
                  </a:lnTo>
                  <a:lnTo>
                    <a:pt x="107377" y="102437"/>
                  </a:lnTo>
                  <a:lnTo>
                    <a:pt x="99676" y="114071"/>
                  </a:lnTo>
                  <a:lnTo>
                    <a:pt x="92183" y="125832"/>
                  </a:lnTo>
                  <a:lnTo>
                    <a:pt x="84838" y="138325"/>
                  </a:lnTo>
                  <a:lnTo>
                    <a:pt x="77601" y="151836"/>
                  </a:lnTo>
                  <a:lnTo>
                    <a:pt x="70605" y="166012"/>
                  </a:lnTo>
                  <a:lnTo>
                    <a:pt x="64133" y="180075"/>
                  </a:lnTo>
                  <a:lnTo>
                    <a:pt x="58298" y="193577"/>
                  </a:lnTo>
                  <a:lnTo>
                    <a:pt x="53059" y="206575"/>
                  </a:lnTo>
                  <a:lnTo>
                    <a:pt x="48306" y="219443"/>
                  </a:lnTo>
                  <a:lnTo>
                    <a:pt x="43923" y="232445"/>
                  </a:lnTo>
                  <a:lnTo>
                    <a:pt x="39808" y="246161"/>
                  </a:lnTo>
                  <a:lnTo>
                    <a:pt x="35884" y="261513"/>
                  </a:lnTo>
                  <a:lnTo>
                    <a:pt x="32098" y="278841"/>
                  </a:lnTo>
                  <a:lnTo>
                    <a:pt x="28571" y="297516"/>
                  </a:lnTo>
                  <a:lnTo>
                    <a:pt x="25582" y="316275"/>
                  </a:lnTo>
                  <a:lnTo>
                    <a:pt x="23240" y="334369"/>
                  </a:lnTo>
                  <a:lnTo>
                    <a:pt x="21498" y="351581"/>
                  </a:lnTo>
                  <a:lnTo>
                    <a:pt x="20246" y="367973"/>
                  </a:lnTo>
                  <a:lnTo>
                    <a:pt x="19362" y="383698"/>
                  </a:lnTo>
                  <a:lnTo>
                    <a:pt x="18581" y="398919"/>
                  </a:lnTo>
                  <a:lnTo>
                    <a:pt x="17516" y="413774"/>
                  </a:lnTo>
                  <a:lnTo>
                    <a:pt x="15984" y="428362"/>
                  </a:lnTo>
                  <a:lnTo>
                    <a:pt x="14132" y="442541"/>
                  </a:lnTo>
                  <a:lnTo>
                    <a:pt x="12155" y="457542"/>
                  </a:lnTo>
                  <a:lnTo>
                    <a:pt x="9878" y="476920"/>
                  </a:lnTo>
                  <a:lnTo>
                    <a:pt x="6948" y="5067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9" name="Group 148"/>
          <p:cNvGrpSpPr/>
          <p:nvPr/>
        </p:nvGrpSpPr>
        <p:grpSpPr>
          <a:xfrm>
            <a:off x="7344548" y="3922462"/>
            <a:ext cx="821224" cy="969605"/>
            <a:chOff x="7344548" y="3922462"/>
            <a:chExt cx="821224" cy="969605"/>
          </a:xfrm>
        </p:grpSpPr>
        <p:sp>
          <p:nvSpPr>
            <p:cNvPr id="143" name="Freeform 142"/>
            <p:cNvSpPr/>
            <p:nvPr/>
          </p:nvSpPr>
          <p:spPr>
            <a:xfrm>
              <a:off x="7513004" y="3944501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21057" y="0"/>
                  </a:moveTo>
                  <a:lnTo>
                    <a:pt x="18190" y="8936"/>
                  </a:lnTo>
                  <a:lnTo>
                    <a:pt x="16048" y="18562"/>
                  </a:lnTo>
                  <a:lnTo>
                    <a:pt x="14445" y="29854"/>
                  </a:lnTo>
                  <a:lnTo>
                    <a:pt x="13265" y="42695"/>
                  </a:lnTo>
                  <a:lnTo>
                    <a:pt x="12417" y="56822"/>
                  </a:lnTo>
                  <a:lnTo>
                    <a:pt x="11819" y="71953"/>
                  </a:lnTo>
                  <a:lnTo>
                    <a:pt x="11405" y="87987"/>
                  </a:lnTo>
                  <a:lnTo>
                    <a:pt x="11121" y="105023"/>
                  </a:lnTo>
                  <a:lnTo>
                    <a:pt x="10927" y="123034"/>
                  </a:lnTo>
                  <a:lnTo>
                    <a:pt x="10797" y="141871"/>
                  </a:lnTo>
                  <a:lnTo>
                    <a:pt x="10708" y="161354"/>
                  </a:lnTo>
                  <a:lnTo>
                    <a:pt x="10649" y="181305"/>
                  </a:lnTo>
                  <a:lnTo>
                    <a:pt x="10609" y="201263"/>
                  </a:lnTo>
                  <a:lnTo>
                    <a:pt x="10582" y="220509"/>
                  </a:lnTo>
                  <a:lnTo>
                    <a:pt x="10560" y="238706"/>
                  </a:lnTo>
                  <a:lnTo>
                    <a:pt x="10375" y="255705"/>
                  </a:lnTo>
                  <a:lnTo>
                    <a:pt x="9719" y="271362"/>
                  </a:lnTo>
                  <a:lnTo>
                    <a:pt x="8465" y="285734"/>
                  </a:lnTo>
                  <a:lnTo>
                    <a:pt x="6801" y="298581"/>
                  </a:lnTo>
                  <a:lnTo>
                    <a:pt x="4970" y="310539"/>
                  </a:lnTo>
                  <a:lnTo>
                    <a:pt x="2813" y="322660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7611538" y="3922462"/>
              <a:ext cx="248046" cy="340476"/>
            </a:xfrm>
            <a:custGeom>
              <a:avLst/>
              <a:gdLst/>
              <a:ahLst/>
              <a:cxnLst/>
              <a:rect l="0" t="0" r="0" b="0"/>
              <a:pathLst>
                <a:path w="248046" h="340476">
                  <a:moveTo>
                    <a:pt x="154150" y="11511"/>
                  </a:moveTo>
                  <a:lnTo>
                    <a:pt x="142482" y="11578"/>
                  </a:lnTo>
                  <a:lnTo>
                    <a:pt x="131993" y="12218"/>
                  </a:lnTo>
                  <a:lnTo>
                    <a:pt x="121696" y="13519"/>
                  </a:lnTo>
                  <a:lnTo>
                    <a:pt x="111567" y="15552"/>
                  </a:lnTo>
                  <a:lnTo>
                    <a:pt x="101871" y="18517"/>
                  </a:lnTo>
                  <a:lnTo>
                    <a:pt x="92736" y="22436"/>
                  </a:lnTo>
                  <a:lnTo>
                    <a:pt x="84133" y="27185"/>
                  </a:lnTo>
                  <a:lnTo>
                    <a:pt x="75971" y="32589"/>
                  </a:lnTo>
                  <a:lnTo>
                    <a:pt x="68148" y="38490"/>
                  </a:lnTo>
                  <a:lnTo>
                    <a:pt x="60571" y="45077"/>
                  </a:lnTo>
                  <a:lnTo>
                    <a:pt x="53170" y="52863"/>
                  </a:lnTo>
                  <a:lnTo>
                    <a:pt x="45896" y="62029"/>
                  </a:lnTo>
                  <a:lnTo>
                    <a:pt x="38873" y="72456"/>
                  </a:lnTo>
                  <a:lnTo>
                    <a:pt x="32383" y="83905"/>
                  </a:lnTo>
                  <a:lnTo>
                    <a:pt x="26538" y="96122"/>
                  </a:lnTo>
                  <a:lnTo>
                    <a:pt x="21292" y="108731"/>
                  </a:lnTo>
                  <a:lnTo>
                    <a:pt x="16534" y="121261"/>
                  </a:lnTo>
                  <a:lnTo>
                    <a:pt x="12151" y="133467"/>
                  </a:lnTo>
                  <a:lnTo>
                    <a:pt x="8206" y="145458"/>
                  </a:lnTo>
                  <a:lnTo>
                    <a:pt x="4930" y="157583"/>
                  </a:lnTo>
                  <a:lnTo>
                    <a:pt x="2396" y="170039"/>
                  </a:lnTo>
                  <a:lnTo>
                    <a:pt x="694" y="182865"/>
                  </a:lnTo>
                  <a:lnTo>
                    <a:pt x="0" y="196015"/>
                  </a:lnTo>
                  <a:lnTo>
                    <a:pt x="314" y="209417"/>
                  </a:lnTo>
                  <a:lnTo>
                    <a:pt x="1491" y="222841"/>
                  </a:lnTo>
                  <a:lnTo>
                    <a:pt x="3344" y="235928"/>
                  </a:lnTo>
                  <a:lnTo>
                    <a:pt x="5698" y="248505"/>
                  </a:lnTo>
                  <a:lnTo>
                    <a:pt x="8413" y="260578"/>
                  </a:lnTo>
                  <a:lnTo>
                    <a:pt x="11379" y="272224"/>
                  </a:lnTo>
                  <a:lnTo>
                    <a:pt x="14531" y="283538"/>
                  </a:lnTo>
                  <a:lnTo>
                    <a:pt x="18138" y="294442"/>
                  </a:lnTo>
                  <a:lnTo>
                    <a:pt x="22778" y="304698"/>
                  </a:lnTo>
                  <a:lnTo>
                    <a:pt x="28691" y="314221"/>
                  </a:lnTo>
                  <a:lnTo>
                    <a:pt x="36123" y="322752"/>
                  </a:lnTo>
                  <a:lnTo>
                    <a:pt x="45472" y="329804"/>
                  </a:lnTo>
                  <a:lnTo>
                    <a:pt x="56756" y="335239"/>
                  </a:lnTo>
                  <a:lnTo>
                    <a:pt x="69386" y="338906"/>
                  </a:lnTo>
                  <a:lnTo>
                    <a:pt x="82386" y="340475"/>
                  </a:lnTo>
                  <a:lnTo>
                    <a:pt x="95159" y="339975"/>
                  </a:lnTo>
                  <a:lnTo>
                    <a:pt x="107494" y="337708"/>
                  </a:lnTo>
                  <a:lnTo>
                    <a:pt x="119383" y="334061"/>
                  </a:lnTo>
                  <a:lnTo>
                    <a:pt x="130891" y="329387"/>
                  </a:lnTo>
                  <a:lnTo>
                    <a:pt x="141942" y="323811"/>
                  </a:lnTo>
                  <a:lnTo>
                    <a:pt x="152305" y="317246"/>
                  </a:lnTo>
                  <a:lnTo>
                    <a:pt x="161911" y="309720"/>
                  </a:lnTo>
                  <a:lnTo>
                    <a:pt x="170840" y="301379"/>
                  </a:lnTo>
                  <a:lnTo>
                    <a:pt x="179223" y="292402"/>
                  </a:lnTo>
                  <a:lnTo>
                    <a:pt x="187193" y="282955"/>
                  </a:lnTo>
                  <a:lnTo>
                    <a:pt x="194700" y="273170"/>
                  </a:lnTo>
                  <a:lnTo>
                    <a:pt x="201522" y="263148"/>
                  </a:lnTo>
                  <a:lnTo>
                    <a:pt x="207598" y="252963"/>
                  </a:lnTo>
                  <a:lnTo>
                    <a:pt x="213171" y="242666"/>
                  </a:lnTo>
                  <a:lnTo>
                    <a:pt x="218682" y="232294"/>
                  </a:lnTo>
                  <a:lnTo>
                    <a:pt x="224382" y="221865"/>
                  </a:lnTo>
                  <a:lnTo>
                    <a:pt x="230025" y="211234"/>
                  </a:lnTo>
                  <a:lnTo>
                    <a:pt x="234983" y="200104"/>
                  </a:lnTo>
                  <a:lnTo>
                    <a:pt x="238945" y="188353"/>
                  </a:lnTo>
                  <a:lnTo>
                    <a:pt x="241926" y="176020"/>
                  </a:lnTo>
                  <a:lnTo>
                    <a:pt x="244085" y="163209"/>
                  </a:lnTo>
                  <a:lnTo>
                    <a:pt x="245609" y="150034"/>
                  </a:lnTo>
                  <a:lnTo>
                    <a:pt x="246668" y="136594"/>
                  </a:lnTo>
                  <a:lnTo>
                    <a:pt x="247393" y="122965"/>
                  </a:lnTo>
                  <a:lnTo>
                    <a:pt x="247883" y="109209"/>
                  </a:lnTo>
                  <a:lnTo>
                    <a:pt x="248045" y="95533"/>
                  </a:lnTo>
                  <a:lnTo>
                    <a:pt x="247623" y="82269"/>
                  </a:lnTo>
                  <a:lnTo>
                    <a:pt x="246516" y="69574"/>
                  </a:lnTo>
                  <a:lnTo>
                    <a:pt x="244619" y="57591"/>
                  </a:lnTo>
                  <a:lnTo>
                    <a:pt x="241743" y="46537"/>
                  </a:lnTo>
                  <a:lnTo>
                    <a:pt x="237874" y="36438"/>
                  </a:lnTo>
                  <a:lnTo>
                    <a:pt x="232988" y="27334"/>
                  </a:lnTo>
                  <a:lnTo>
                    <a:pt x="226959" y="19357"/>
                  </a:lnTo>
                  <a:lnTo>
                    <a:pt x="219825" y="12479"/>
                  </a:lnTo>
                  <a:lnTo>
                    <a:pt x="211593" y="6858"/>
                  </a:lnTo>
                  <a:lnTo>
                    <a:pt x="202166" y="2905"/>
                  </a:lnTo>
                  <a:lnTo>
                    <a:pt x="191606" y="691"/>
                  </a:lnTo>
                  <a:lnTo>
                    <a:pt x="180262" y="0"/>
                  </a:lnTo>
                  <a:lnTo>
                    <a:pt x="168655" y="517"/>
                  </a:lnTo>
                  <a:lnTo>
                    <a:pt x="157114" y="1944"/>
                  </a:lnTo>
                  <a:lnTo>
                    <a:pt x="145927" y="4358"/>
                  </a:lnTo>
                  <a:lnTo>
                    <a:pt x="135414" y="8179"/>
                  </a:lnTo>
                  <a:lnTo>
                    <a:pt x="125681" y="13523"/>
                  </a:lnTo>
                  <a:lnTo>
                    <a:pt x="116769" y="20146"/>
                  </a:lnTo>
                  <a:lnTo>
                    <a:pt x="107755" y="28475"/>
                  </a:lnTo>
                  <a:lnTo>
                    <a:pt x="96736" y="41477"/>
                  </a:lnTo>
                  <a:lnTo>
                    <a:pt x="80450" y="6415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7344548" y="4344625"/>
              <a:ext cx="568540" cy="10489"/>
            </a:xfrm>
            <a:custGeom>
              <a:avLst/>
              <a:gdLst/>
              <a:ahLst/>
              <a:cxnLst/>
              <a:rect l="0" t="0" r="0" b="0"/>
              <a:pathLst>
                <a:path w="568540" h="10489">
                  <a:moveTo>
                    <a:pt x="568539" y="10488"/>
                  </a:moveTo>
                  <a:lnTo>
                    <a:pt x="556804" y="10488"/>
                  </a:lnTo>
                  <a:lnTo>
                    <a:pt x="545675" y="10488"/>
                  </a:lnTo>
                  <a:lnTo>
                    <a:pt x="534071" y="10488"/>
                  </a:lnTo>
                  <a:lnTo>
                    <a:pt x="521737" y="10488"/>
                  </a:lnTo>
                  <a:lnTo>
                    <a:pt x="508429" y="10488"/>
                  </a:lnTo>
                  <a:lnTo>
                    <a:pt x="494120" y="10488"/>
                  </a:lnTo>
                  <a:lnTo>
                    <a:pt x="478943" y="10488"/>
                  </a:lnTo>
                  <a:lnTo>
                    <a:pt x="463081" y="10488"/>
                  </a:lnTo>
                  <a:lnTo>
                    <a:pt x="446710" y="10483"/>
                  </a:lnTo>
                  <a:lnTo>
                    <a:pt x="429972" y="10311"/>
                  </a:lnTo>
                  <a:lnTo>
                    <a:pt x="412977" y="9662"/>
                  </a:lnTo>
                  <a:lnTo>
                    <a:pt x="395799" y="8414"/>
                  </a:lnTo>
                  <a:lnTo>
                    <a:pt x="378332" y="6761"/>
                  </a:lnTo>
                  <a:lnTo>
                    <a:pt x="360308" y="5112"/>
                  </a:lnTo>
                  <a:lnTo>
                    <a:pt x="341620" y="3710"/>
                  </a:lnTo>
                  <a:lnTo>
                    <a:pt x="322325" y="2617"/>
                  </a:lnTo>
                  <a:lnTo>
                    <a:pt x="302532" y="1809"/>
                  </a:lnTo>
                  <a:lnTo>
                    <a:pt x="282363" y="1231"/>
                  </a:lnTo>
                  <a:lnTo>
                    <a:pt x="261920" y="826"/>
                  </a:lnTo>
                  <a:lnTo>
                    <a:pt x="241283" y="546"/>
                  </a:lnTo>
                  <a:lnTo>
                    <a:pt x="220511" y="355"/>
                  </a:lnTo>
                  <a:lnTo>
                    <a:pt x="199647" y="226"/>
                  </a:lnTo>
                  <a:lnTo>
                    <a:pt x="178720" y="138"/>
                  </a:lnTo>
                  <a:lnTo>
                    <a:pt x="157756" y="79"/>
                  </a:lnTo>
                  <a:lnTo>
                    <a:pt x="136930" y="39"/>
                  </a:lnTo>
                  <a:lnTo>
                    <a:pt x="116560" y="12"/>
                  </a:lnTo>
                  <a:lnTo>
                    <a:pt x="96797" y="0"/>
                  </a:lnTo>
                  <a:lnTo>
                    <a:pt x="77979" y="190"/>
                  </a:lnTo>
                  <a:lnTo>
                    <a:pt x="58666" y="1082"/>
                  </a:lnTo>
                  <a:lnTo>
                    <a:pt x="34930" y="3873"/>
                  </a:lnTo>
                  <a:lnTo>
                    <a:pt x="0" y="1048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7506272" y="4459578"/>
              <a:ext cx="175189" cy="432489"/>
            </a:xfrm>
            <a:custGeom>
              <a:avLst/>
              <a:gdLst/>
              <a:ahLst/>
              <a:cxnLst/>
              <a:rect l="0" t="0" r="0" b="0"/>
              <a:pathLst>
                <a:path w="175189" h="432489">
                  <a:moveTo>
                    <a:pt x="154131" y="169275"/>
                  </a:moveTo>
                  <a:lnTo>
                    <a:pt x="159864" y="160407"/>
                  </a:lnTo>
                  <a:lnTo>
                    <a:pt x="164148" y="151420"/>
                  </a:lnTo>
                  <a:lnTo>
                    <a:pt x="167350" y="141425"/>
                  </a:lnTo>
                  <a:lnTo>
                    <a:pt x="169538" y="130445"/>
                  </a:lnTo>
                  <a:lnTo>
                    <a:pt x="170587" y="118633"/>
                  </a:lnTo>
                  <a:lnTo>
                    <a:pt x="170529" y="106179"/>
                  </a:lnTo>
                  <a:lnTo>
                    <a:pt x="169532" y="93415"/>
                  </a:lnTo>
                  <a:lnTo>
                    <a:pt x="167804" y="80782"/>
                  </a:lnTo>
                  <a:lnTo>
                    <a:pt x="165530" y="68518"/>
                  </a:lnTo>
                  <a:lnTo>
                    <a:pt x="162701" y="56828"/>
                  </a:lnTo>
                  <a:lnTo>
                    <a:pt x="159124" y="45971"/>
                  </a:lnTo>
                  <a:lnTo>
                    <a:pt x="154746" y="36005"/>
                  </a:lnTo>
                  <a:lnTo>
                    <a:pt x="149332" y="26990"/>
                  </a:lnTo>
                  <a:lnTo>
                    <a:pt x="142407" y="19073"/>
                  </a:lnTo>
                  <a:lnTo>
                    <a:pt x="133860" y="12235"/>
                  </a:lnTo>
                  <a:lnTo>
                    <a:pt x="124034" y="6642"/>
                  </a:lnTo>
                  <a:lnTo>
                    <a:pt x="113528" y="2707"/>
                  </a:lnTo>
                  <a:lnTo>
                    <a:pt x="102766" y="510"/>
                  </a:lnTo>
                  <a:lnTo>
                    <a:pt x="92119" y="0"/>
                  </a:lnTo>
                  <a:lnTo>
                    <a:pt x="81978" y="1170"/>
                  </a:lnTo>
                  <a:lnTo>
                    <a:pt x="72495" y="3849"/>
                  </a:lnTo>
                  <a:lnTo>
                    <a:pt x="63638" y="7918"/>
                  </a:lnTo>
                  <a:lnTo>
                    <a:pt x="55294" y="13389"/>
                  </a:lnTo>
                  <a:lnTo>
                    <a:pt x="47347" y="20141"/>
                  </a:lnTo>
                  <a:lnTo>
                    <a:pt x="39856" y="27945"/>
                  </a:lnTo>
                  <a:lnTo>
                    <a:pt x="33043" y="36552"/>
                  </a:lnTo>
                  <a:lnTo>
                    <a:pt x="26977" y="45753"/>
                  </a:lnTo>
                  <a:lnTo>
                    <a:pt x="21580" y="55541"/>
                  </a:lnTo>
                  <a:lnTo>
                    <a:pt x="16721" y="66096"/>
                  </a:lnTo>
                  <a:lnTo>
                    <a:pt x="12270" y="77457"/>
                  </a:lnTo>
                  <a:lnTo>
                    <a:pt x="8280" y="89528"/>
                  </a:lnTo>
                  <a:lnTo>
                    <a:pt x="4973" y="102162"/>
                  </a:lnTo>
                  <a:lnTo>
                    <a:pt x="2418" y="115214"/>
                  </a:lnTo>
                  <a:lnTo>
                    <a:pt x="703" y="128403"/>
                  </a:lnTo>
                  <a:lnTo>
                    <a:pt x="0" y="141330"/>
                  </a:lnTo>
                  <a:lnTo>
                    <a:pt x="312" y="153802"/>
                  </a:lnTo>
                  <a:lnTo>
                    <a:pt x="1657" y="165802"/>
                  </a:lnTo>
                  <a:lnTo>
                    <a:pt x="4155" y="177402"/>
                  </a:lnTo>
                  <a:lnTo>
                    <a:pt x="7765" y="188678"/>
                  </a:lnTo>
                  <a:lnTo>
                    <a:pt x="12478" y="199388"/>
                  </a:lnTo>
                  <a:lnTo>
                    <a:pt x="18390" y="208982"/>
                  </a:lnTo>
                  <a:lnTo>
                    <a:pt x="25440" y="217242"/>
                  </a:lnTo>
                  <a:lnTo>
                    <a:pt x="33446" y="223941"/>
                  </a:lnTo>
                  <a:lnTo>
                    <a:pt x="42188" y="228693"/>
                  </a:lnTo>
                  <a:lnTo>
                    <a:pt x="51475" y="231474"/>
                  </a:lnTo>
                  <a:lnTo>
                    <a:pt x="61152" y="232393"/>
                  </a:lnTo>
                  <a:lnTo>
                    <a:pt x="71101" y="231505"/>
                  </a:lnTo>
                  <a:lnTo>
                    <a:pt x="81226" y="229018"/>
                  </a:lnTo>
                  <a:lnTo>
                    <a:pt x="91144" y="225080"/>
                  </a:lnTo>
                  <a:lnTo>
                    <a:pt x="100198" y="219697"/>
                  </a:lnTo>
                  <a:lnTo>
                    <a:pt x="108105" y="213005"/>
                  </a:lnTo>
                  <a:lnTo>
                    <a:pt x="115075" y="205241"/>
                  </a:lnTo>
                  <a:lnTo>
                    <a:pt x="121605" y="196660"/>
                  </a:lnTo>
                  <a:lnTo>
                    <a:pt x="128040" y="187482"/>
                  </a:lnTo>
                  <a:lnTo>
                    <a:pt x="134533" y="177879"/>
                  </a:lnTo>
                  <a:lnTo>
                    <a:pt x="141133" y="167980"/>
                  </a:lnTo>
                  <a:lnTo>
                    <a:pt x="147841" y="157946"/>
                  </a:lnTo>
                  <a:lnTo>
                    <a:pt x="154717" y="150278"/>
                  </a:lnTo>
                  <a:lnTo>
                    <a:pt x="161085" y="148646"/>
                  </a:lnTo>
                  <a:lnTo>
                    <a:pt x="165827" y="153163"/>
                  </a:lnTo>
                  <a:lnTo>
                    <a:pt x="169034" y="162583"/>
                  </a:lnTo>
                  <a:lnTo>
                    <a:pt x="171144" y="175597"/>
                  </a:lnTo>
                  <a:lnTo>
                    <a:pt x="172523" y="190989"/>
                  </a:lnTo>
                  <a:lnTo>
                    <a:pt x="173428" y="207672"/>
                  </a:lnTo>
                  <a:lnTo>
                    <a:pt x="174024" y="224960"/>
                  </a:lnTo>
                  <a:lnTo>
                    <a:pt x="174416" y="242500"/>
                  </a:lnTo>
                  <a:lnTo>
                    <a:pt x="174676" y="260125"/>
                  </a:lnTo>
                  <a:lnTo>
                    <a:pt x="174847" y="277760"/>
                  </a:lnTo>
                  <a:lnTo>
                    <a:pt x="174961" y="295217"/>
                  </a:lnTo>
                  <a:lnTo>
                    <a:pt x="175038" y="312181"/>
                  </a:lnTo>
                  <a:lnTo>
                    <a:pt x="175088" y="328523"/>
                  </a:lnTo>
                  <a:lnTo>
                    <a:pt x="175121" y="344279"/>
                  </a:lnTo>
                  <a:lnTo>
                    <a:pt x="175144" y="359555"/>
                  </a:lnTo>
                  <a:lnTo>
                    <a:pt x="175159" y="374445"/>
                  </a:lnTo>
                  <a:lnTo>
                    <a:pt x="175169" y="388444"/>
                  </a:lnTo>
                  <a:lnTo>
                    <a:pt x="175176" y="401822"/>
                  </a:lnTo>
                  <a:lnTo>
                    <a:pt x="175183" y="415758"/>
                  </a:lnTo>
                  <a:lnTo>
                    <a:pt x="175188" y="43248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8060486" y="4249828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96416" y="2867"/>
                  </a:lnTo>
                  <a:lnTo>
                    <a:pt x="87430" y="5008"/>
                  </a:lnTo>
                  <a:lnTo>
                    <a:pt x="77439" y="6616"/>
                  </a:lnTo>
                  <a:lnTo>
                    <a:pt x="66631" y="7969"/>
                  </a:lnTo>
                  <a:lnTo>
                    <a:pt x="55468" y="9466"/>
                  </a:lnTo>
                  <a:lnTo>
                    <a:pt x="44277" y="11313"/>
                  </a:lnTo>
                  <a:lnTo>
                    <a:pt x="33645" y="13389"/>
                  </a:lnTo>
                  <a:lnTo>
                    <a:pt x="23450" y="15545"/>
                  </a:lnTo>
                  <a:lnTo>
                    <a:pt x="12802" y="179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8039429" y="4344584"/>
              <a:ext cx="114184" cy="10434"/>
            </a:xfrm>
            <a:custGeom>
              <a:avLst/>
              <a:gdLst/>
              <a:ahLst/>
              <a:cxnLst/>
              <a:rect l="0" t="0" r="0" b="0"/>
              <a:pathLst>
                <a:path w="114184" h="10434">
                  <a:moveTo>
                    <a:pt x="114183" y="10433"/>
                  </a:moveTo>
                  <a:lnTo>
                    <a:pt x="107618" y="10352"/>
                  </a:lnTo>
                  <a:lnTo>
                    <a:pt x="93290" y="9703"/>
                  </a:lnTo>
                  <a:lnTo>
                    <a:pt x="78829" y="8455"/>
                  </a:lnTo>
                  <a:lnTo>
                    <a:pt x="64617" y="6793"/>
                  </a:lnTo>
                  <a:lnTo>
                    <a:pt x="49532" y="4966"/>
                  </a:lnTo>
                  <a:lnTo>
                    <a:pt x="30017" y="281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5" name="Group 154"/>
          <p:cNvGrpSpPr/>
          <p:nvPr/>
        </p:nvGrpSpPr>
        <p:grpSpPr>
          <a:xfrm>
            <a:off x="8212680" y="3728629"/>
            <a:ext cx="1045882" cy="1281421"/>
            <a:chOff x="8212680" y="3728629"/>
            <a:chExt cx="1045882" cy="1281421"/>
          </a:xfrm>
        </p:grpSpPr>
        <p:sp>
          <p:nvSpPr>
            <p:cNvPr id="150" name="Freeform 149"/>
            <p:cNvSpPr/>
            <p:nvPr/>
          </p:nvSpPr>
          <p:spPr>
            <a:xfrm>
              <a:off x="8464911" y="4000829"/>
              <a:ext cx="21059" cy="810695"/>
            </a:xfrm>
            <a:custGeom>
              <a:avLst/>
              <a:gdLst/>
              <a:ahLst/>
              <a:cxnLst/>
              <a:rect l="0" t="0" r="0" b="0"/>
              <a:pathLst>
                <a:path w="21059" h="810695">
                  <a:moveTo>
                    <a:pt x="21058" y="0"/>
                  </a:moveTo>
                  <a:lnTo>
                    <a:pt x="21058" y="14735"/>
                  </a:lnTo>
                  <a:lnTo>
                    <a:pt x="21058" y="29287"/>
                  </a:lnTo>
                  <a:lnTo>
                    <a:pt x="21058" y="45072"/>
                  </a:lnTo>
                  <a:lnTo>
                    <a:pt x="21058" y="61788"/>
                  </a:lnTo>
                  <a:lnTo>
                    <a:pt x="21058" y="78633"/>
                  </a:lnTo>
                  <a:lnTo>
                    <a:pt x="21058" y="95113"/>
                  </a:lnTo>
                  <a:lnTo>
                    <a:pt x="21058" y="111075"/>
                  </a:lnTo>
                  <a:lnTo>
                    <a:pt x="21058" y="126546"/>
                  </a:lnTo>
                  <a:lnTo>
                    <a:pt x="21058" y="141618"/>
                  </a:lnTo>
                  <a:lnTo>
                    <a:pt x="21058" y="156552"/>
                  </a:lnTo>
                  <a:lnTo>
                    <a:pt x="21058" y="171738"/>
                  </a:lnTo>
                  <a:lnTo>
                    <a:pt x="21058" y="187372"/>
                  </a:lnTo>
                  <a:lnTo>
                    <a:pt x="21058" y="203467"/>
                  </a:lnTo>
                  <a:lnTo>
                    <a:pt x="21058" y="219959"/>
                  </a:lnTo>
                  <a:lnTo>
                    <a:pt x="21058" y="236764"/>
                  </a:lnTo>
                  <a:lnTo>
                    <a:pt x="21058" y="253965"/>
                  </a:lnTo>
                  <a:lnTo>
                    <a:pt x="21058" y="271803"/>
                  </a:lnTo>
                  <a:lnTo>
                    <a:pt x="21053" y="290360"/>
                  </a:lnTo>
                  <a:lnTo>
                    <a:pt x="20881" y="309568"/>
                  </a:lnTo>
                  <a:lnTo>
                    <a:pt x="20233" y="329300"/>
                  </a:lnTo>
                  <a:lnTo>
                    <a:pt x="18983" y="349429"/>
                  </a:lnTo>
                  <a:lnTo>
                    <a:pt x="17331" y="369845"/>
                  </a:lnTo>
                  <a:lnTo>
                    <a:pt x="15682" y="390463"/>
                  </a:lnTo>
                  <a:lnTo>
                    <a:pt x="14279" y="411223"/>
                  </a:lnTo>
                  <a:lnTo>
                    <a:pt x="13187" y="432078"/>
                  </a:lnTo>
                  <a:lnTo>
                    <a:pt x="12379" y="453000"/>
                  </a:lnTo>
                  <a:lnTo>
                    <a:pt x="11801" y="473962"/>
                  </a:lnTo>
                  <a:lnTo>
                    <a:pt x="11396" y="494785"/>
                  </a:lnTo>
                  <a:lnTo>
                    <a:pt x="11117" y="515153"/>
                  </a:lnTo>
                  <a:lnTo>
                    <a:pt x="10925" y="534934"/>
                  </a:lnTo>
                  <a:lnTo>
                    <a:pt x="10796" y="554320"/>
                  </a:lnTo>
                  <a:lnTo>
                    <a:pt x="10708" y="573716"/>
                  </a:lnTo>
                  <a:lnTo>
                    <a:pt x="10645" y="593358"/>
                  </a:lnTo>
                  <a:lnTo>
                    <a:pt x="10432" y="613144"/>
                  </a:lnTo>
                  <a:lnTo>
                    <a:pt x="9757" y="632741"/>
                  </a:lnTo>
                  <a:lnTo>
                    <a:pt x="8490" y="651969"/>
                  </a:lnTo>
                  <a:lnTo>
                    <a:pt x="6826" y="670966"/>
                  </a:lnTo>
                  <a:lnTo>
                    <a:pt x="5170" y="690094"/>
                  </a:lnTo>
                  <a:lnTo>
                    <a:pt x="3762" y="709539"/>
                  </a:lnTo>
                  <a:lnTo>
                    <a:pt x="2663" y="728809"/>
                  </a:lnTo>
                  <a:lnTo>
                    <a:pt x="1731" y="748931"/>
                  </a:lnTo>
                  <a:lnTo>
                    <a:pt x="891" y="773912"/>
                  </a:lnTo>
                  <a:lnTo>
                    <a:pt x="0" y="81069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8801823" y="3800787"/>
              <a:ext cx="10530" cy="305328"/>
            </a:xfrm>
            <a:custGeom>
              <a:avLst/>
              <a:gdLst/>
              <a:ahLst/>
              <a:cxnLst/>
              <a:rect l="0" t="0" r="0" b="0"/>
              <a:pathLst>
                <a:path w="10530" h="305328">
                  <a:moveTo>
                    <a:pt x="10529" y="0"/>
                  </a:moveTo>
                  <a:lnTo>
                    <a:pt x="7663" y="11869"/>
                  </a:lnTo>
                  <a:lnTo>
                    <a:pt x="5520" y="24279"/>
                  </a:lnTo>
                  <a:lnTo>
                    <a:pt x="3917" y="38470"/>
                  </a:lnTo>
                  <a:lnTo>
                    <a:pt x="2737" y="54351"/>
                  </a:lnTo>
                  <a:lnTo>
                    <a:pt x="1888" y="71644"/>
                  </a:lnTo>
                  <a:lnTo>
                    <a:pt x="1290" y="90028"/>
                  </a:lnTo>
                  <a:lnTo>
                    <a:pt x="876" y="109055"/>
                  </a:lnTo>
                  <a:lnTo>
                    <a:pt x="592" y="128186"/>
                  </a:lnTo>
                  <a:lnTo>
                    <a:pt x="399" y="147119"/>
                  </a:lnTo>
                  <a:lnTo>
                    <a:pt x="268" y="165760"/>
                  </a:lnTo>
                  <a:lnTo>
                    <a:pt x="180" y="184122"/>
                  </a:lnTo>
                  <a:lnTo>
                    <a:pt x="121" y="202246"/>
                  </a:lnTo>
                  <a:lnTo>
                    <a:pt x="80" y="220008"/>
                  </a:lnTo>
                  <a:lnTo>
                    <a:pt x="49" y="239167"/>
                  </a:lnTo>
                  <a:lnTo>
                    <a:pt x="25" y="264762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8601782" y="4253513"/>
              <a:ext cx="326384" cy="115814"/>
            </a:xfrm>
            <a:custGeom>
              <a:avLst/>
              <a:gdLst/>
              <a:ahLst/>
              <a:cxnLst/>
              <a:rect l="0" t="0" r="0" b="0"/>
              <a:pathLst>
                <a:path w="326384" h="115814">
                  <a:moveTo>
                    <a:pt x="326383" y="0"/>
                  </a:moveTo>
                  <a:lnTo>
                    <a:pt x="317582" y="2933"/>
                  </a:lnTo>
                  <a:lnTo>
                    <a:pt x="309236" y="5716"/>
                  </a:lnTo>
                  <a:lnTo>
                    <a:pt x="300528" y="8615"/>
                  </a:lnTo>
                  <a:lnTo>
                    <a:pt x="291061" y="11656"/>
                  </a:lnTo>
                  <a:lnTo>
                    <a:pt x="280270" y="14821"/>
                  </a:lnTo>
                  <a:lnTo>
                    <a:pt x="267975" y="18084"/>
                  </a:lnTo>
                  <a:lnTo>
                    <a:pt x="254483" y="21422"/>
                  </a:lnTo>
                  <a:lnTo>
                    <a:pt x="240365" y="24814"/>
                  </a:lnTo>
                  <a:lnTo>
                    <a:pt x="226015" y="28242"/>
                  </a:lnTo>
                  <a:lnTo>
                    <a:pt x="211467" y="31697"/>
                  </a:lnTo>
                  <a:lnTo>
                    <a:pt x="196489" y="35170"/>
                  </a:lnTo>
                  <a:lnTo>
                    <a:pt x="180978" y="38654"/>
                  </a:lnTo>
                  <a:lnTo>
                    <a:pt x="165292" y="42147"/>
                  </a:lnTo>
                  <a:lnTo>
                    <a:pt x="150133" y="45645"/>
                  </a:lnTo>
                  <a:lnTo>
                    <a:pt x="135857" y="49152"/>
                  </a:lnTo>
                  <a:lnTo>
                    <a:pt x="122321" y="52829"/>
                  </a:lnTo>
                  <a:lnTo>
                    <a:pt x="109083" y="56984"/>
                  </a:lnTo>
                  <a:lnTo>
                    <a:pt x="95842" y="61744"/>
                  </a:lnTo>
                  <a:lnTo>
                    <a:pt x="82474" y="67078"/>
                  </a:lnTo>
                  <a:lnTo>
                    <a:pt x="68952" y="72883"/>
                  </a:lnTo>
                  <a:lnTo>
                    <a:pt x="55311" y="79043"/>
                  </a:lnTo>
                  <a:lnTo>
                    <a:pt x="42186" y="85350"/>
                  </a:lnTo>
                  <a:lnTo>
                    <a:pt x="29504" y="92231"/>
                  </a:lnTo>
                  <a:lnTo>
                    <a:pt x="16153" y="101406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8695843" y="4449748"/>
              <a:ext cx="169153" cy="435476"/>
            </a:xfrm>
            <a:custGeom>
              <a:avLst/>
              <a:gdLst/>
              <a:ahLst/>
              <a:cxnLst/>
              <a:rect l="0" t="0" r="0" b="0"/>
              <a:pathLst>
                <a:path w="169153" h="435476">
                  <a:moveTo>
                    <a:pt x="95452" y="182790"/>
                  </a:moveTo>
                  <a:lnTo>
                    <a:pt x="101253" y="173989"/>
                  </a:lnTo>
                  <a:lnTo>
                    <a:pt x="106177" y="165642"/>
                  </a:lnTo>
                  <a:lnTo>
                    <a:pt x="110679" y="156944"/>
                  </a:lnTo>
                  <a:lnTo>
                    <a:pt x="114900" y="147823"/>
                  </a:lnTo>
                  <a:lnTo>
                    <a:pt x="118913" y="138328"/>
                  </a:lnTo>
                  <a:lnTo>
                    <a:pt x="122774" y="128536"/>
                  </a:lnTo>
                  <a:lnTo>
                    <a:pt x="126527" y="118522"/>
                  </a:lnTo>
                  <a:lnTo>
                    <a:pt x="130202" y="108348"/>
                  </a:lnTo>
                  <a:lnTo>
                    <a:pt x="133816" y="98057"/>
                  </a:lnTo>
                  <a:lnTo>
                    <a:pt x="137056" y="87520"/>
                  </a:lnTo>
                  <a:lnTo>
                    <a:pt x="139320" y="76454"/>
                  </a:lnTo>
                  <a:lnTo>
                    <a:pt x="140354" y="64756"/>
                  </a:lnTo>
                  <a:lnTo>
                    <a:pt x="140063" y="52798"/>
                  </a:lnTo>
                  <a:lnTo>
                    <a:pt x="138347" y="41303"/>
                  </a:lnTo>
                  <a:lnTo>
                    <a:pt x="135291" y="30656"/>
                  </a:lnTo>
                  <a:lnTo>
                    <a:pt x="130800" y="21221"/>
                  </a:lnTo>
                  <a:lnTo>
                    <a:pt x="124511" y="13488"/>
                  </a:lnTo>
                  <a:lnTo>
                    <a:pt x="116398" y="7556"/>
                  </a:lnTo>
                  <a:lnTo>
                    <a:pt x="106866" y="3368"/>
                  </a:lnTo>
                  <a:lnTo>
                    <a:pt x="96559" y="909"/>
                  </a:lnTo>
                  <a:lnTo>
                    <a:pt x="85931" y="0"/>
                  </a:lnTo>
                  <a:lnTo>
                    <a:pt x="75374" y="674"/>
                  </a:lnTo>
                  <a:lnTo>
                    <a:pt x="65291" y="3245"/>
                  </a:lnTo>
                  <a:lnTo>
                    <a:pt x="55854" y="7714"/>
                  </a:lnTo>
                  <a:lnTo>
                    <a:pt x="47196" y="13815"/>
                  </a:lnTo>
                  <a:lnTo>
                    <a:pt x="39518" y="21198"/>
                  </a:lnTo>
                  <a:lnTo>
                    <a:pt x="32832" y="29537"/>
                  </a:lnTo>
                  <a:lnTo>
                    <a:pt x="27002" y="38728"/>
                  </a:lnTo>
                  <a:lnTo>
                    <a:pt x="21843" y="48874"/>
                  </a:lnTo>
                  <a:lnTo>
                    <a:pt x="17182" y="59958"/>
                  </a:lnTo>
                  <a:lnTo>
                    <a:pt x="12881" y="71841"/>
                  </a:lnTo>
                  <a:lnTo>
                    <a:pt x="8831" y="84348"/>
                  </a:lnTo>
                  <a:lnTo>
                    <a:pt x="4969" y="97316"/>
                  </a:lnTo>
                  <a:lnTo>
                    <a:pt x="1730" y="110448"/>
                  </a:lnTo>
                  <a:lnTo>
                    <a:pt x="0" y="123337"/>
                  </a:lnTo>
                  <a:lnTo>
                    <a:pt x="144" y="135773"/>
                  </a:lnTo>
                  <a:lnTo>
                    <a:pt x="2209" y="147411"/>
                  </a:lnTo>
                  <a:lnTo>
                    <a:pt x="6187" y="157702"/>
                  </a:lnTo>
                  <a:lnTo>
                    <a:pt x="11870" y="166465"/>
                  </a:lnTo>
                  <a:lnTo>
                    <a:pt x="19092" y="173519"/>
                  </a:lnTo>
                  <a:lnTo>
                    <a:pt x="27826" y="178517"/>
                  </a:lnTo>
                  <a:lnTo>
                    <a:pt x="37908" y="181467"/>
                  </a:lnTo>
                  <a:lnTo>
                    <a:pt x="48760" y="182501"/>
                  </a:lnTo>
                  <a:lnTo>
                    <a:pt x="59503" y="181690"/>
                  </a:lnTo>
                  <a:lnTo>
                    <a:pt x="69654" y="179251"/>
                  </a:lnTo>
                  <a:lnTo>
                    <a:pt x="79264" y="175175"/>
                  </a:lnTo>
                  <a:lnTo>
                    <a:pt x="88712" y="169168"/>
                  </a:lnTo>
                  <a:lnTo>
                    <a:pt x="98246" y="161238"/>
                  </a:lnTo>
                  <a:lnTo>
                    <a:pt x="107633" y="151659"/>
                  </a:lnTo>
                  <a:lnTo>
                    <a:pt x="116264" y="140789"/>
                  </a:lnTo>
                  <a:lnTo>
                    <a:pt x="123869" y="129015"/>
                  </a:lnTo>
                  <a:lnTo>
                    <a:pt x="131053" y="118615"/>
                  </a:lnTo>
                  <a:lnTo>
                    <a:pt x="138084" y="113311"/>
                  </a:lnTo>
                  <a:lnTo>
                    <a:pt x="143939" y="114405"/>
                  </a:lnTo>
                  <a:lnTo>
                    <a:pt x="148366" y="121485"/>
                  </a:lnTo>
                  <a:lnTo>
                    <a:pt x="151560" y="133455"/>
                  </a:lnTo>
                  <a:lnTo>
                    <a:pt x="153805" y="148655"/>
                  </a:lnTo>
                  <a:lnTo>
                    <a:pt x="155357" y="165151"/>
                  </a:lnTo>
                  <a:lnTo>
                    <a:pt x="156420" y="181761"/>
                  </a:lnTo>
                  <a:lnTo>
                    <a:pt x="157141" y="197999"/>
                  </a:lnTo>
                  <a:lnTo>
                    <a:pt x="157629" y="213747"/>
                  </a:lnTo>
                  <a:lnTo>
                    <a:pt x="157961" y="229042"/>
                  </a:lnTo>
                  <a:lnTo>
                    <a:pt x="158354" y="243808"/>
                  </a:lnTo>
                  <a:lnTo>
                    <a:pt x="159151" y="257828"/>
                  </a:lnTo>
                  <a:lnTo>
                    <a:pt x="160498" y="271061"/>
                  </a:lnTo>
                  <a:lnTo>
                    <a:pt x="162217" y="284089"/>
                  </a:lnTo>
                  <a:lnTo>
                    <a:pt x="163910" y="297977"/>
                  </a:lnTo>
                  <a:lnTo>
                    <a:pt x="165342" y="313250"/>
                  </a:lnTo>
                  <a:lnTo>
                    <a:pt x="166454" y="329764"/>
                  </a:lnTo>
                  <a:lnTo>
                    <a:pt x="167276" y="347001"/>
                  </a:lnTo>
                  <a:lnTo>
                    <a:pt x="167863" y="364537"/>
                  </a:lnTo>
                  <a:lnTo>
                    <a:pt x="168274" y="381407"/>
                  </a:lnTo>
                  <a:lnTo>
                    <a:pt x="168603" y="397687"/>
                  </a:lnTo>
                  <a:lnTo>
                    <a:pt x="168879" y="414800"/>
                  </a:lnTo>
                  <a:lnTo>
                    <a:pt x="169152" y="43547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8212680" y="3728629"/>
              <a:ext cx="1045882" cy="1281421"/>
            </a:xfrm>
            <a:custGeom>
              <a:avLst/>
              <a:gdLst/>
              <a:ahLst/>
              <a:cxnLst/>
              <a:rect l="0" t="0" r="0" b="0"/>
              <a:pathLst>
                <a:path w="1045882" h="1281421">
                  <a:moveTo>
                    <a:pt x="146946" y="135329"/>
                  </a:moveTo>
                  <a:lnTo>
                    <a:pt x="138212" y="146930"/>
                  </a:lnTo>
                  <a:lnTo>
                    <a:pt x="130506" y="156779"/>
                  </a:lnTo>
                  <a:lnTo>
                    <a:pt x="123104" y="165784"/>
                  </a:lnTo>
                  <a:lnTo>
                    <a:pt x="115842" y="174226"/>
                  </a:lnTo>
                  <a:lnTo>
                    <a:pt x="108664" y="182253"/>
                  </a:lnTo>
                  <a:lnTo>
                    <a:pt x="101542" y="189980"/>
                  </a:lnTo>
                  <a:lnTo>
                    <a:pt x="94625" y="197658"/>
                  </a:lnTo>
                  <a:lnTo>
                    <a:pt x="88207" y="205657"/>
                  </a:lnTo>
                  <a:lnTo>
                    <a:pt x="82405" y="214155"/>
                  </a:lnTo>
                  <a:lnTo>
                    <a:pt x="77017" y="223151"/>
                  </a:lnTo>
                  <a:lnTo>
                    <a:pt x="71632" y="232569"/>
                  </a:lnTo>
                  <a:lnTo>
                    <a:pt x="66011" y="242313"/>
                  </a:lnTo>
                  <a:lnTo>
                    <a:pt x="60252" y="252297"/>
                  </a:lnTo>
                  <a:lnTo>
                    <a:pt x="54685" y="262451"/>
                  </a:lnTo>
                  <a:lnTo>
                    <a:pt x="49494" y="272730"/>
                  </a:lnTo>
                  <a:lnTo>
                    <a:pt x="44703" y="283258"/>
                  </a:lnTo>
                  <a:lnTo>
                    <a:pt x="40259" y="294319"/>
                  </a:lnTo>
                  <a:lnTo>
                    <a:pt x="36087" y="306023"/>
                  </a:lnTo>
                  <a:lnTo>
                    <a:pt x="32115" y="318324"/>
                  </a:lnTo>
                  <a:lnTo>
                    <a:pt x="28288" y="331114"/>
                  </a:lnTo>
                  <a:lnTo>
                    <a:pt x="24566" y="344275"/>
                  </a:lnTo>
                  <a:lnTo>
                    <a:pt x="21083" y="357706"/>
                  </a:lnTo>
                  <a:lnTo>
                    <a:pt x="18123" y="371328"/>
                  </a:lnTo>
                  <a:lnTo>
                    <a:pt x="15796" y="385084"/>
                  </a:lnTo>
                  <a:lnTo>
                    <a:pt x="13894" y="398931"/>
                  </a:lnTo>
                  <a:lnTo>
                    <a:pt x="12004" y="412840"/>
                  </a:lnTo>
                  <a:lnTo>
                    <a:pt x="9880" y="426796"/>
                  </a:lnTo>
                  <a:lnTo>
                    <a:pt x="7623" y="440949"/>
                  </a:lnTo>
                  <a:lnTo>
                    <a:pt x="5561" y="455597"/>
                  </a:lnTo>
                  <a:lnTo>
                    <a:pt x="3876" y="470863"/>
                  </a:lnTo>
                  <a:lnTo>
                    <a:pt x="2593" y="486709"/>
                  </a:lnTo>
                  <a:lnTo>
                    <a:pt x="1658" y="503032"/>
                  </a:lnTo>
                  <a:lnTo>
                    <a:pt x="994" y="519714"/>
                  </a:lnTo>
                  <a:lnTo>
                    <a:pt x="531" y="536492"/>
                  </a:lnTo>
                  <a:lnTo>
                    <a:pt x="213" y="552983"/>
                  </a:lnTo>
                  <a:lnTo>
                    <a:pt x="0" y="569004"/>
                  </a:lnTo>
                  <a:lnTo>
                    <a:pt x="26" y="584711"/>
                  </a:lnTo>
                  <a:lnTo>
                    <a:pt x="576" y="600483"/>
                  </a:lnTo>
                  <a:lnTo>
                    <a:pt x="1758" y="616543"/>
                  </a:lnTo>
                  <a:lnTo>
                    <a:pt x="3366" y="632941"/>
                  </a:lnTo>
                  <a:lnTo>
                    <a:pt x="4984" y="649642"/>
                  </a:lnTo>
                  <a:lnTo>
                    <a:pt x="6371" y="666582"/>
                  </a:lnTo>
                  <a:lnTo>
                    <a:pt x="7622" y="683534"/>
                  </a:lnTo>
                  <a:lnTo>
                    <a:pt x="9070" y="700142"/>
                  </a:lnTo>
                  <a:lnTo>
                    <a:pt x="10895" y="716243"/>
                  </a:lnTo>
                  <a:lnTo>
                    <a:pt x="13121" y="732003"/>
                  </a:lnTo>
                  <a:lnTo>
                    <a:pt x="15696" y="747811"/>
                  </a:lnTo>
                  <a:lnTo>
                    <a:pt x="18542" y="763890"/>
                  </a:lnTo>
                  <a:lnTo>
                    <a:pt x="21588" y="780131"/>
                  </a:lnTo>
                  <a:lnTo>
                    <a:pt x="24780" y="796194"/>
                  </a:lnTo>
                  <a:lnTo>
                    <a:pt x="28072" y="811897"/>
                  </a:lnTo>
                  <a:lnTo>
                    <a:pt x="31435" y="827375"/>
                  </a:lnTo>
                  <a:lnTo>
                    <a:pt x="34845" y="842986"/>
                  </a:lnTo>
                  <a:lnTo>
                    <a:pt x="38287" y="858930"/>
                  </a:lnTo>
                  <a:lnTo>
                    <a:pt x="41752" y="875078"/>
                  </a:lnTo>
                  <a:lnTo>
                    <a:pt x="45231" y="891079"/>
                  </a:lnTo>
                  <a:lnTo>
                    <a:pt x="48726" y="906735"/>
                  </a:lnTo>
                  <a:lnTo>
                    <a:pt x="52396" y="922011"/>
                  </a:lnTo>
                  <a:lnTo>
                    <a:pt x="56544" y="936955"/>
                  </a:lnTo>
                  <a:lnTo>
                    <a:pt x="61296" y="951637"/>
                  </a:lnTo>
                  <a:lnTo>
                    <a:pt x="66454" y="966124"/>
                  </a:lnTo>
                  <a:lnTo>
                    <a:pt x="71608" y="980471"/>
                  </a:lnTo>
                  <a:lnTo>
                    <a:pt x="76524" y="994721"/>
                  </a:lnTo>
                  <a:lnTo>
                    <a:pt x="81297" y="1008901"/>
                  </a:lnTo>
                  <a:lnTo>
                    <a:pt x="86263" y="1023036"/>
                  </a:lnTo>
                  <a:lnTo>
                    <a:pt x="91603" y="1037134"/>
                  </a:lnTo>
                  <a:lnTo>
                    <a:pt x="97343" y="1051043"/>
                  </a:lnTo>
                  <a:lnTo>
                    <a:pt x="103428" y="1064462"/>
                  </a:lnTo>
                  <a:lnTo>
                    <a:pt x="109784" y="1077266"/>
                  </a:lnTo>
                  <a:lnTo>
                    <a:pt x="116342" y="1089492"/>
                  </a:lnTo>
                  <a:lnTo>
                    <a:pt x="123044" y="1101242"/>
                  </a:lnTo>
                  <a:lnTo>
                    <a:pt x="129851" y="1112630"/>
                  </a:lnTo>
                  <a:lnTo>
                    <a:pt x="136896" y="1123753"/>
                  </a:lnTo>
                  <a:lnTo>
                    <a:pt x="144464" y="1134689"/>
                  </a:lnTo>
                  <a:lnTo>
                    <a:pt x="152666" y="1145490"/>
                  </a:lnTo>
                  <a:lnTo>
                    <a:pt x="161293" y="1156034"/>
                  </a:lnTo>
                  <a:lnTo>
                    <a:pt x="169930" y="1166040"/>
                  </a:lnTo>
                  <a:lnTo>
                    <a:pt x="178336" y="1175400"/>
                  </a:lnTo>
                  <a:lnTo>
                    <a:pt x="186608" y="1184161"/>
                  </a:lnTo>
                  <a:lnTo>
                    <a:pt x="195074" y="1192430"/>
                  </a:lnTo>
                  <a:lnTo>
                    <a:pt x="203918" y="1200323"/>
                  </a:lnTo>
                  <a:lnTo>
                    <a:pt x="213163" y="1207778"/>
                  </a:lnTo>
                  <a:lnTo>
                    <a:pt x="222756" y="1214565"/>
                  </a:lnTo>
                  <a:lnTo>
                    <a:pt x="232620" y="1220618"/>
                  </a:lnTo>
                  <a:lnTo>
                    <a:pt x="242686" y="1226176"/>
                  </a:lnTo>
                  <a:lnTo>
                    <a:pt x="252897" y="1231675"/>
                  </a:lnTo>
                  <a:lnTo>
                    <a:pt x="263209" y="1237374"/>
                  </a:lnTo>
                  <a:lnTo>
                    <a:pt x="273589" y="1243185"/>
                  </a:lnTo>
                  <a:lnTo>
                    <a:pt x="284019" y="1248786"/>
                  </a:lnTo>
                  <a:lnTo>
                    <a:pt x="294481" y="1254000"/>
                  </a:lnTo>
                  <a:lnTo>
                    <a:pt x="304964" y="1258806"/>
                  </a:lnTo>
                  <a:lnTo>
                    <a:pt x="315463" y="1263260"/>
                  </a:lnTo>
                  <a:lnTo>
                    <a:pt x="325976" y="1267436"/>
                  </a:lnTo>
                  <a:lnTo>
                    <a:pt x="336664" y="1271239"/>
                  </a:lnTo>
                  <a:lnTo>
                    <a:pt x="347832" y="1274421"/>
                  </a:lnTo>
                  <a:lnTo>
                    <a:pt x="359622" y="1276895"/>
                  </a:lnTo>
                  <a:lnTo>
                    <a:pt x="372490" y="1278728"/>
                  </a:lnTo>
                  <a:lnTo>
                    <a:pt x="387257" y="1280041"/>
                  </a:lnTo>
                  <a:lnTo>
                    <a:pt x="404194" y="1280957"/>
                  </a:lnTo>
                  <a:lnTo>
                    <a:pt x="422944" y="1281420"/>
                  </a:lnTo>
                  <a:lnTo>
                    <a:pt x="442818" y="1281207"/>
                  </a:lnTo>
                  <a:lnTo>
                    <a:pt x="463285" y="1280250"/>
                  </a:lnTo>
                  <a:lnTo>
                    <a:pt x="483721" y="1278624"/>
                  </a:lnTo>
                  <a:lnTo>
                    <a:pt x="503353" y="1276462"/>
                  </a:lnTo>
                  <a:lnTo>
                    <a:pt x="521842" y="1273897"/>
                  </a:lnTo>
                  <a:lnTo>
                    <a:pt x="539051" y="1271039"/>
                  </a:lnTo>
                  <a:lnTo>
                    <a:pt x="554857" y="1267974"/>
                  </a:lnTo>
                  <a:lnTo>
                    <a:pt x="569346" y="1264763"/>
                  </a:lnTo>
                  <a:lnTo>
                    <a:pt x="582740" y="1261285"/>
                  </a:lnTo>
                  <a:lnTo>
                    <a:pt x="595293" y="1257264"/>
                  </a:lnTo>
                  <a:lnTo>
                    <a:pt x="607227" y="1252598"/>
                  </a:lnTo>
                  <a:lnTo>
                    <a:pt x="618720" y="1247498"/>
                  </a:lnTo>
                  <a:lnTo>
                    <a:pt x="629905" y="1242382"/>
                  </a:lnTo>
                  <a:lnTo>
                    <a:pt x="640883" y="1237493"/>
                  </a:lnTo>
                  <a:lnTo>
                    <a:pt x="651883" y="1232736"/>
                  </a:lnTo>
                  <a:lnTo>
                    <a:pt x="663262" y="1227783"/>
                  </a:lnTo>
                  <a:lnTo>
                    <a:pt x="675174" y="1222445"/>
                  </a:lnTo>
                  <a:lnTo>
                    <a:pt x="687445" y="1216538"/>
                  </a:lnTo>
                  <a:lnTo>
                    <a:pt x="699683" y="1209807"/>
                  </a:lnTo>
                  <a:lnTo>
                    <a:pt x="711655" y="1202205"/>
                  </a:lnTo>
                  <a:lnTo>
                    <a:pt x="723304" y="1193997"/>
                  </a:lnTo>
                  <a:lnTo>
                    <a:pt x="734657" y="1185648"/>
                  </a:lnTo>
                  <a:lnTo>
                    <a:pt x="745770" y="1177439"/>
                  </a:lnTo>
                  <a:lnTo>
                    <a:pt x="756539" y="1169301"/>
                  </a:lnTo>
                  <a:lnTo>
                    <a:pt x="766704" y="1160925"/>
                  </a:lnTo>
                  <a:lnTo>
                    <a:pt x="776179" y="1152142"/>
                  </a:lnTo>
                  <a:lnTo>
                    <a:pt x="785187" y="1142937"/>
                  </a:lnTo>
                  <a:lnTo>
                    <a:pt x="794156" y="1133371"/>
                  </a:lnTo>
                  <a:lnTo>
                    <a:pt x="803342" y="1123525"/>
                  </a:lnTo>
                  <a:lnTo>
                    <a:pt x="812818" y="1113472"/>
                  </a:lnTo>
                  <a:lnTo>
                    <a:pt x="822566" y="1103269"/>
                  </a:lnTo>
                  <a:lnTo>
                    <a:pt x="832529" y="1092964"/>
                  </a:lnTo>
                  <a:lnTo>
                    <a:pt x="842492" y="1082586"/>
                  </a:lnTo>
                  <a:lnTo>
                    <a:pt x="852101" y="1072159"/>
                  </a:lnTo>
                  <a:lnTo>
                    <a:pt x="861196" y="1061694"/>
                  </a:lnTo>
                  <a:lnTo>
                    <a:pt x="869945" y="1051039"/>
                  </a:lnTo>
                  <a:lnTo>
                    <a:pt x="878741" y="1039893"/>
                  </a:lnTo>
                  <a:lnTo>
                    <a:pt x="887804" y="1028136"/>
                  </a:lnTo>
                  <a:lnTo>
                    <a:pt x="897029" y="1015968"/>
                  </a:lnTo>
                  <a:lnTo>
                    <a:pt x="906075" y="1003801"/>
                  </a:lnTo>
                  <a:lnTo>
                    <a:pt x="914755" y="991871"/>
                  </a:lnTo>
                  <a:lnTo>
                    <a:pt x="923042" y="980082"/>
                  </a:lnTo>
                  <a:lnTo>
                    <a:pt x="930986" y="968100"/>
                  </a:lnTo>
                  <a:lnTo>
                    <a:pt x="938662" y="955742"/>
                  </a:lnTo>
                  <a:lnTo>
                    <a:pt x="946138" y="942984"/>
                  </a:lnTo>
                  <a:lnTo>
                    <a:pt x="953472" y="929880"/>
                  </a:lnTo>
                  <a:lnTo>
                    <a:pt x="960701" y="916504"/>
                  </a:lnTo>
                  <a:lnTo>
                    <a:pt x="967694" y="902928"/>
                  </a:lnTo>
                  <a:lnTo>
                    <a:pt x="974163" y="889208"/>
                  </a:lnTo>
                  <a:lnTo>
                    <a:pt x="979995" y="875386"/>
                  </a:lnTo>
                  <a:lnTo>
                    <a:pt x="985233" y="861495"/>
                  </a:lnTo>
                  <a:lnTo>
                    <a:pt x="989984" y="847556"/>
                  </a:lnTo>
                  <a:lnTo>
                    <a:pt x="994372" y="833585"/>
                  </a:lnTo>
                  <a:lnTo>
                    <a:pt x="998658" y="819592"/>
                  </a:lnTo>
                  <a:lnTo>
                    <a:pt x="1003231" y="805584"/>
                  </a:lnTo>
                  <a:lnTo>
                    <a:pt x="1008270" y="791561"/>
                  </a:lnTo>
                  <a:lnTo>
                    <a:pt x="1013623" y="777363"/>
                  </a:lnTo>
                  <a:lnTo>
                    <a:pt x="1018909" y="762686"/>
                  </a:lnTo>
                  <a:lnTo>
                    <a:pt x="1023902" y="747405"/>
                  </a:lnTo>
                  <a:lnTo>
                    <a:pt x="1028390" y="731719"/>
                  </a:lnTo>
                  <a:lnTo>
                    <a:pt x="1032097" y="716035"/>
                  </a:lnTo>
                  <a:lnTo>
                    <a:pt x="1034961" y="700591"/>
                  </a:lnTo>
                  <a:lnTo>
                    <a:pt x="1037241" y="685289"/>
                  </a:lnTo>
                  <a:lnTo>
                    <a:pt x="1039393" y="669795"/>
                  </a:lnTo>
                  <a:lnTo>
                    <a:pt x="1041690" y="653931"/>
                  </a:lnTo>
                  <a:lnTo>
                    <a:pt x="1043896" y="637836"/>
                  </a:lnTo>
                  <a:lnTo>
                    <a:pt x="1045390" y="621871"/>
                  </a:lnTo>
                  <a:lnTo>
                    <a:pt x="1045881" y="606239"/>
                  </a:lnTo>
                  <a:lnTo>
                    <a:pt x="1045549" y="590979"/>
                  </a:lnTo>
                  <a:lnTo>
                    <a:pt x="1044863" y="576045"/>
                  </a:lnTo>
                  <a:lnTo>
                    <a:pt x="1044141" y="561366"/>
                  </a:lnTo>
                  <a:lnTo>
                    <a:pt x="1043521" y="546710"/>
                  </a:lnTo>
                  <a:lnTo>
                    <a:pt x="1043040" y="531717"/>
                  </a:lnTo>
                  <a:lnTo>
                    <a:pt x="1042682" y="516222"/>
                  </a:lnTo>
                  <a:lnTo>
                    <a:pt x="1042428" y="500389"/>
                  </a:lnTo>
                  <a:lnTo>
                    <a:pt x="1042251" y="484608"/>
                  </a:lnTo>
                  <a:lnTo>
                    <a:pt x="1042122" y="469103"/>
                  </a:lnTo>
                  <a:lnTo>
                    <a:pt x="1041866" y="453929"/>
                  </a:lnTo>
                  <a:lnTo>
                    <a:pt x="1041160" y="439054"/>
                  </a:lnTo>
                  <a:lnTo>
                    <a:pt x="1039869" y="424419"/>
                  </a:lnTo>
                  <a:lnTo>
                    <a:pt x="1038016" y="409963"/>
                  </a:lnTo>
                  <a:lnTo>
                    <a:pt x="1035702" y="395637"/>
                  </a:lnTo>
                  <a:lnTo>
                    <a:pt x="1033035" y="381401"/>
                  </a:lnTo>
                  <a:lnTo>
                    <a:pt x="1030109" y="367230"/>
                  </a:lnTo>
                  <a:lnTo>
                    <a:pt x="1026999" y="353102"/>
                  </a:lnTo>
                  <a:lnTo>
                    <a:pt x="1023757" y="339008"/>
                  </a:lnTo>
                  <a:lnTo>
                    <a:pt x="1020259" y="325102"/>
                  </a:lnTo>
                  <a:lnTo>
                    <a:pt x="1016225" y="311685"/>
                  </a:lnTo>
                  <a:lnTo>
                    <a:pt x="1011550" y="298877"/>
                  </a:lnTo>
                  <a:lnTo>
                    <a:pt x="1006444" y="286480"/>
                  </a:lnTo>
                  <a:lnTo>
                    <a:pt x="1001323" y="274082"/>
                  </a:lnTo>
                  <a:lnTo>
                    <a:pt x="996431" y="261446"/>
                  </a:lnTo>
                  <a:lnTo>
                    <a:pt x="991673" y="248670"/>
                  </a:lnTo>
                  <a:lnTo>
                    <a:pt x="986718" y="236085"/>
                  </a:lnTo>
                  <a:lnTo>
                    <a:pt x="981382" y="223877"/>
                  </a:lnTo>
                  <a:lnTo>
                    <a:pt x="975473" y="212069"/>
                  </a:lnTo>
                  <a:lnTo>
                    <a:pt x="968744" y="200606"/>
                  </a:lnTo>
                  <a:lnTo>
                    <a:pt x="961140" y="189414"/>
                  </a:lnTo>
                  <a:lnTo>
                    <a:pt x="952931" y="178424"/>
                  </a:lnTo>
                  <a:lnTo>
                    <a:pt x="944581" y="167578"/>
                  </a:lnTo>
                  <a:lnTo>
                    <a:pt x="936372" y="156834"/>
                  </a:lnTo>
                  <a:lnTo>
                    <a:pt x="928234" y="146158"/>
                  </a:lnTo>
                  <a:lnTo>
                    <a:pt x="919859" y="135531"/>
                  </a:lnTo>
                  <a:lnTo>
                    <a:pt x="911077" y="124940"/>
                  </a:lnTo>
                  <a:lnTo>
                    <a:pt x="901871" y="114539"/>
                  </a:lnTo>
                  <a:lnTo>
                    <a:pt x="892306" y="104630"/>
                  </a:lnTo>
                  <a:lnTo>
                    <a:pt x="882455" y="95334"/>
                  </a:lnTo>
                  <a:lnTo>
                    <a:pt x="872229" y="86618"/>
                  </a:lnTo>
                  <a:lnTo>
                    <a:pt x="861378" y="78377"/>
                  </a:lnTo>
                  <a:lnTo>
                    <a:pt x="849824" y="70499"/>
                  </a:lnTo>
                  <a:lnTo>
                    <a:pt x="837793" y="62885"/>
                  </a:lnTo>
                  <a:lnTo>
                    <a:pt x="825717" y="55458"/>
                  </a:lnTo>
                  <a:lnTo>
                    <a:pt x="813851" y="48166"/>
                  </a:lnTo>
                  <a:lnTo>
                    <a:pt x="802101" y="41133"/>
                  </a:lnTo>
                  <a:lnTo>
                    <a:pt x="790147" y="34636"/>
                  </a:lnTo>
                  <a:lnTo>
                    <a:pt x="777808" y="28785"/>
                  </a:lnTo>
                  <a:lnTo>
                    <a:pt x="765063" y="23535"/>
                  </a:lnTo>
                  <a:lnTo>
                    <a:pt x="751967" y="18774"/>
                  </a:lnTo>
                  <a:lnTo>
                    <a:pt x="738597" y="14391"/>
                  </a:lnTo>
                  <a:lnTo>
                    <a:pt x="725025" y="10446"/>
                  </a:lnTo>
                  <a:lnTo>
                    <a:pt x="711308" y="7168"/>
                  </a:lnTo>
                  <a:lnTo>
                    <a:pt x="697488" y="4629"/>
                  </a:lnTo>
                  <a:lnTo>
                    <a:pt x="683597" y="2754"/>
                  </a:lnTo>
                  <a:lnTo>
                    <a:pt x="669659" y="1412"/>
                  </a:lnTo>
                  <a:lnTo>
                    <a:pt x="655684" y="477"/>
                  </a:lnTo>
                  <a:lnTo>
                    <a:pt x="641519" y="0"/>
                  </a:lnTo>
                  <a:lnTo>
                    <a:pt x="626862" y="205"/>
                  </a:lnTo>
                  <a:lnTo>
                    <a:pt x="611596" y="1156"/>
                  </a:lnTo>
                  <a:lnTo>
                    <a:pt x="595918" y="2779"/>
                  </a:lnTo>
                  <a:lnTo>
                    <a:pt x="580240" y="4938"/>
                  </a:lnTo>
                  <a:lnTo>
                    <a:pt x="564801" y="7507"/>
                  </a:lnTo>
                  <a:lnTo>
                    <a:pt x="549501" y="10536"/>
                  </a:lnTo>
                  <a:lnTo>
                    <a:pt x="534010" y="14247"/>
                  </a:lnTo>
                  <a:lnTo>
                    <a:pt x="518143" y="18707"/>
                  </a:lnTo>
                  <a:lnTo>
                    <a:pt x="501876" y="23838"/>
                  </a:lnTo>
                  <a:lnTo>
                    <a:pt x="485263" y="29505"/>
                  </a:lnTo>
                  <a:lnTo>
                    <a:pt x="468377" y="35583"/>
                  </a:lnTo>
                  <a:lnTo>
                    <a:pt x="451292" y="42123"/>
                  </a:lnTo>
                  <a:lnTo>
                    <a:pt x="434061" y="49343"/>
                  </a:lnTo>
                  <a:lnTo>
                    <a:pt x="416732" y="57312"/>
                  </a:lnTo>
                  <a:lnTo>
                    <a:pt x="399330" y="65952"/>
                  </a:lnTo>
                  <a:lnTo>
                    <a:pt x="381882" y="75129"/>
                  </a:lnTo>
                  <a:lnTo>
                    <a:pt x="364396" y="84716"/>
                  </a:lnTo>
                  <a:lnTo>
                    <a:pt x="346720" y="94764"/>
                  </a:lnTo>
                  <a:lnTo>
                    <a:pt x="328555" y="105494"/>
                  </a:lnTo>
                  <a:lnTo>
                    <a:pt x="309779" y="116978"/>
                  </a:lnTo>
                  <a:lnTo>
                    <a:pt x="290592" y="129300"/>
                  </a:lnTo>
                  <a:lnTo>
                    <a:pt x="271406" y="142635"/>
                  </a:lnTo>
                  <a:lnTo>
                    <a:pt x="252462" y="156981"/>
                  </a:lnTo>
                  <a:lnTo>
                    <a:pt x="233825" y="172191"/>
                  </a:lnTo>
                  <a:lnTo>
                    <a:pt x="215472" y="188079"/>
                  </a:lnTo>
                  <a:lnTo>
                    <a:pt x="197347" y="204474"/>
                  </a:lnTo>
                  <a:lnTo>
                    <a:pt x="179396" y="221398"/>
                  </a:lnTo>
                  <a:lnTo>
                    <a:pt x="161570" y="239052"/>
                  </a:lnTo>
                  <a:lnTo>
                    <a:pt x="143837" y="257480"/>
                  </a:lnTo>
                  <a:lnTo>
                    <a:pt x="126332" y="276431"/>
                  </a:lnTo>
                  <a:lnTo>
                    <a:pt x="109346" y="295460"/>
                  </a:lnTo>
                  <a:lnTo>
                    <a:pt x="93002" y="314294"/>
                  </a:lnTo>
                  <a:lnTo>
                    <a:pt x="77586" y="332687"/>
                  </a:lnTo>
                  <a:lnTo>
                    <a:pt x="63606" y="350344"/>
                  </a:lnTo>
                  <a:lnTo>
                    <a:pt x="51213" y="367164"/>
                  </a:lnTo>
                  <a:lnTo>
                    <a:pt x="40535" y="382631"/>
                  </a:lnTo>
                  <a:lnTo>
                    <a:pt x="30809" y="397235"/>
                  </a:lnTo>
                  <a:lnTo>
                    <a:pt x="21182" y="412260"/>
                  </a:lnTo>
                  <a:lnTo>
                    <a:pt x="10077" y="4301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576532" y="336911"/>
            <a:ext cx="272071" cy="463255"/>
          </a:xfrm>
          <a:custGeom>
            <a:avLst/>
            <a:gdLst/>
            <a:ahLst/>
            <a:cxnLst/>
            <a:rect l="0" t="0" r="0" b="0"/>
            <a:pathLst>
              <a:path w="272071" h="463255">
                <a:moveTo>
                  <a:pt x="202576" y="0"/>
                </a:moveTo>
                <a:lnTo>
                  <a:pt x="196575" y="5734"/>
                </a:lnTo>
                <a:lnTo>
                  <a:pt x="189730" y="10018"/>
                </a:lnTo>
                <a:lnTo>
                  <a:pt x="181342" y="13229"/>
                </a:lnTo>
                <a:lnTo>
                  <a:pt x="171715" y="15762"/>
                </a:lnTo>
                <a:lnTo>
                  <a:pt x="161400" y="18108"/>
                </a:lnTo>
                <a:lnTo>
                  <a:pt x="150788" y="20552"/>
                </a:lnTo>
                <a:lnTo>
                  <a:pt x="139917" y="23033"/>
                </a:lnTo>
                <a:lnTo>
                  <a:pt x="128569" y="25250"/>
                </a:lnTo>
                <a:lnTo>
                  <a:pt x="116643" y="27035"/>
                </a:lnTo>
                <a:lnTo>
                  <a:pt x="104179" y="28216"/>
                </a:lnTo>
                <a:lnTo>
                  <a:pt x="91273" y="28552"/>
                </a:lnTo>
                <a:lnTo>
                  <a:pt x="78035" y="27996"/>
                </a:lnTo>
                <a:lnTo>
                  <a:pt x="64721" y="26654"/>
                </a:lnTo>
                <a:lnTo>
                  <a:pt x="51709" y="24691"/>
                </a:lnTo>
                <a:lnTo>
                  <a:pt x="39195" y="22284"/>
                </a:lnTo>
                <a:lnTo>
                  <a:pt x="27674" y="20384"/>
                </a:lnTo>
                <a:lnTo>
                  <a:pt x="17995" y="20624"/>
                </a:lnTo>
                <a:lnTo>
                  <a:pt x="10456" y="23721"/>
                </a:lnTo>
                <a:lnTo>
                  <a:pt x="5038" y="29400"/>
                </a:lnTo>
                <a:lnTo>
                  <a:pt x="1678" y="36881"/>
                </a:lnTo>
                <a:lnTo>
                  <a:pt x="118" y="45508"/>
                </a:lnTo>
                <a:lnTo>
                  <a:pt x="0" y="55008"/>
                </a:lnTo>
                <a:lnTo>
                  <a:pt x="966" y="65420"/>
                </a:lnTo>
                <a:lnTo>
                  <a:pt x="2719" y="76705"/>
                </a:lnTo>
                <a:lnTo>
                  <a:pt x="5027" y="88567"/>
                </a:lnTo>
                <a:lnTo>
                  <a:pt x="7720" y="100536"/>
                </a:lnTo>
                <a:lnTo>
                  <a:pt x="10678" y="112330"/>
                </a:lnTo>
                <a:lnTo>
                  <a:pt x="13816" y="123862"/>
                </a:lnTo>
                <a:lnTo>
                  <a:pt x="17077" y="135139"/>
                </a:lnTo>
                <a:lnTo>
                  <a:pt x="20419" y="146206"/>
                </a:lnTo>
                <a:lnTo>
                  <a:pt x="23817" y="157113"/>
                </a:lnTo>
                <a:lnTo>
                  <a:pt x="27252" y="167904"/>
                </a:lnTo>
                <a:lnTo>
                  <a:pt x="30716" y="178589"/>
                </a:lnTo>
                <a:lnTo>
                  <a:pt x="34388" y="188368"/>
                </a:lnTo>
                <a:lnTo>
                  <a:pt x="39373" y="195477"/>
                </a:lnTo>
                <a:lnTo>
                  <a:pt x="46200" y="198985"/>
                </a:lnTo>
                <a:lnTo>
                  <a:pt x="53785" y="199273"/>
                </a:lnTo>
                <a:lnTo>
                  <a:pt x="61890" y="197193"/>
                </a:lnTo>
                <a:lnTo>
                  <a:pt x="70849" y="193815"/>
                </a:lnTo>
                <a:lnTo>
                  <a:pt x="81240" y="190290"/>
                </a:lnTo>
                <a:lnTo>
                  <a:pt x="93228" y="187245"/>
                </a:lnTo>
                <a:lnTo>
                  <a:pt x="106330" y="185025"/>
                </a:lnTo>
                <a:lnTo>
                  <a:pt x="119646" y="183896"/>
                </a:lnTo>
                <a:lnTo>
                  <a:pt x="132631" y="183875"/>
                </a:lnTo>
                <a:lnTo>
                  <a:pt x="145108" y="184807"/>
                </a:lnTo>
                <a:lnTo>
                  <a:pt x="157092" y="186485"/>
                </a:lnTo>
                <a:lnTo>
                  <a:pt x="168663" y="188723"/>
                </a:lnTo>
                <a:lnTo>
                  <a:pt x="179756" y="191527"/>
                </a:lnTo>
                <a:lnTo>
                  <a:pt x="190146" y="195086"/>
                </a:lnTo>
                <a:lnTo>
                  <a:pt x="199767" y="199447"/>
                </a:lnTo>
                <a:lnTo>
                  <a:pt x="208534" y="204681"/>
                </a:lnTo>
                <a:lnTo>
                  <a:pt x="216279" y="210951"/>
                </a:lnTo>
                <a:lnTo>
                  <a:pt x="223011" y="218251"/>
                </a:lnTo>
                <a:lnTo>
                  <a:pt x="229041" y="226594"/>
                </a:lnTo>
                <a:lnTo>
                  <a:pt x="234866" y="236098"/>
                </a:lnTo>
                <a:lnTo>
                  <a:pt x="240785" y="246709"/>
                </a:lnTo>
                <a:lnTo>
                  <a:pt x="246747" y="258088"/>
                </a:lnTo>
                <a:lnTo>
                  <a:pt x="252449" y="269718"/>
                </a:lnTo>
                <a:lnTo>
                  <a:pt x="257726" y="281283"/>
                </a:lnTo>
                <a:lnTo>
                  <a:pt x="262405" y="292827"/>
                </a:lnTo>
                <a:lnTo>
                  <a:pt x="266242" y="304644"/>
                </a:lnTo>
                <a:lnTo>
                  <a:pt x="269184" y="316886"/>
                </a:lnTo>
                <a:lnTo>
                  <a:pt x="271176" y="329396"/>
                </a:lnTo>
                <a:lnTo>
                  <a:pt x="272070" y="341802"/>
                </a:lnTo>
                <a:lnTo>
                  <a:pt x="271895" y="353891"/>
                </a:lnTo>
                <a:lnTo>
                  <a:pt x="270813" y="365619"/>
                </a:lnTo>
                <a:lnTo>
                  <a:pt x="269024" y="377028"/>
                </a:lnTo>
                <a:lnTo>
                  <a:pt x="266708" y="388179"/>
                </a:lnTo>
                <a:lnTo>
                  <a:pt x="263850" y="398973"/>
                </a:lnTo>
                <a:lnTo>
                  <a:pt x="260253" y="409154"/>
                </a:lnTo>
                <a:lnTo>
                  <a:pt x="255866" y="418631"/>
                </a:lnTo>
                <a:lnTo>
                  <a:pt x="250615" y="427301"/>
                </a:lnTo>
                <a:lnTo>
                  <a:pt x="244333" y="434979"/>
                </a:lnTo>
                <a:lnTo>
                  <a:pt x="237021" y="441657"/>
                </a:lnTo>
                <a:lnTo>
                  <a:pt x="228500" y="447311"/>
                </a:lnTo>
                <a:lnTo>
                  <a:pt x="218344" y="451819"/>
                </a:lnTo>
                <a:lnTo>
                  <a:pt x="206482" y="455219"/>
                </a:lnTo>
                <a:lnTo>
                  <a:pt x="193449" y="457520"/>
                </a:lnTo>
                <a:lnTo>
                  <a:pt x="180170" y="458623"/>
                </a:lnTo>
                <a:lnTo>
                  <a:pt x="167201" y="458594"/>
                </a:lnTo>
                <a:lnTo>
                  <a:pt x="154564" y="457779"/>
                </a:lnTo>
                <a:lnTo>
                  <a:pt x="141939" y="456701"/>
                </a:lnTo>
                <a:lnTo>
                  <a:pt x="129114" y="455685"/>
                </a:lnTo>
                <a:lnTo>
                  <a:pt x="116025" y="454853"/>
                </a:lnTo>
                <a:lnTo>
                  <a:pt x="102692" y="454221"/>
                </a:lnTo>
                <a:lnTo>
                  <a:pt x="89168" y="453765"/>
                </a:lnTo>
                <a:lnTo>
                  <a:pt x="75724" y="453640"/>
                </a:lnTo>
                <a:lnTo>
                  <a:pt x="61305" y="454278"/>
                </a:lnTo>
                <a:lnTo>
                  <a:pt x="42410" y="456854"/>
                </a:lnTo>
                <a:lnTo>
                  <a:pt x="13063" y="46325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1010735" y="168455"/>
            <a:ext cx="223700" cy="600126"/>
            <a:chOff x="1010735" y="168455"/>
            <a:chExt cx="223700" cy="600126"/>
          </a:xfrm>
        </p:grpSpPr>
        <p:sp>
          <p:nvSpPr>
            <p:cNvPr id="3" name="Freeform 2"/>
            <p:cNvSpPr/>
            <p:nvPr/>
          </p:nvSpPr>
          <p:spPr>
            <a:xfrm>
              <a:off x="1105492" y="168455"/>
              <a:ext cx="10529" cy="189514"/>
            </a:xfrm>
            <a:custGeom>
              <a:avLst/>
              <a:gdLst/>
              <a:ahLst/>
              <a:cxnLst/>
              <a:rect l="0" t="0" r="0" b="0"/>
              <a:pathLst>
                <a:path w="10529" h="189514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79"/>
                  </a:lnTo>
                  <a:lnTo>
                    <a:pt x="0" y="54594"/>
                  </a:lnTo>
                  <a:lnTo>
                    <a:pt x="0" y="68751"/>
                  </a:lnTo>
                  <a:lnTo>
                    <a:pt x="4" y="83648"/>
                  </a:lnTo>
                  <a:lnTo>
                    <a:pt x="177" y="98894"/>
                  </a:lnTo>
                  <a:lnTo>
                    <a:pt x="826" y="113744"/>
                  </a:lnTo>
                  <a:lnTo>
                    <a:pt x="2074" y="127793"/>
                  </a:lnTo>
                  <a:lnTo>
                    <a:pt x="3735" y="140736"/>
                  </a:lnTo>
                  <a:lnTo>
                    <a:pt x="5562" y="153568"/>
                  </a:lnTo>
                  <a:lnTo>
                    <a:pt x="7716" y="168531"/>
                  </a:lnTo>
                  <a:lnTo>
                    <a:pt x="10528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10735" y="452725"/>
              <a:ext cx="221100" cy="31586"/>
            </a:xfrm>
            <a:custGeom>
              <a:avLst/>
              <a:gdLst/>
              <a:ahLst/>
              <a:cxnLst/>
              <a:rect l="0" t="0" r="0" b="0"/>
              <a:pathLst>
                <a:path w="221100" h="31586">
                  <a:moveTo>
                    <a:pt x="221099" y="0"/>
                  </a:moveTo>
                  <a:lnTo>
                    <a:pt x="212230" y="2867"/>
                  </a:lnTo>
                  <a:lnTo>
                    <a:pt x="203243" y="5009"/>
                  </a:lnTo>
                  <a:lnTo>
                    <a:pt x="193248" y="6612"/>
                  </a:lnTo>
                  <a:lnTo>
                    <a:pt x="182268" y="7792"/>
                  </a:lnTo>
                  <a:lnTo>
                    <a:pt x="170456" y="8641"/>
                  </a:lnTo>
                  <a:lnTo>
                    <a:pt x="157998" y="9238"/>
                  </a:lnTo>
                  <a:lnTo>
                    <a:pt x="145060" y="9653"/>
                  </a:lnTo>
                  <a:lnTo>
                    <a:pt x="131779" y="9937"/>
                  </a:lnTo>
                  <a:lnTo>
                    <a:pt x="118262" y="10135"/>
                  </a:lnTo>
                  <a:lnTo>
                    <a:pt x="104746" y="10438"/>
                  </a:lnTo>
                  <a:lnTo>
                    <a:pt x="91593" y="11175"/>
                  </a:lnTo>
                  <a:lnTo>
                    <a:pt x="78967" y="12487"/>
                  </a:lnTo>
                  <a:lnTo>
                    <a:pt x="66861" y="14353"/>
                  </a:lnTo>
                  <a:lnTo>
                    <a:pt x="55191" y="16676"/>
                  </a:lnTo>
                  <a:lnTo>
                    <a:pt x="43870" y="19345"/>
                  </a:lnTo>
                  <a:lnTo>
                    <a:pt x="33263" y="22114"/>
                  </a:lnTo>
                  <a:lnTo>
                    <a:pt x="23143" y="24878"/>
                  </a:lnTo>
                  <a:lnTo>
                    <a:pt x="12619" y="2787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71059" y="558010"/>
              <a:ext cx="163376" cy="210571"/>
            </a:xfrm>
            <a:custGeom>
              <a:avLst/>
              <a:gdLst/>
              <a:ahLst/>
              <a:cxnLst/>
              <a:rect l="0" t="0" r="0" b="0"/>
              <a:pathLst>
                <a:path w="163376" h="210571">
                  <a:moveTo>
                    <a:pt x="129189" y="0"/>
                  </a:moveTo>
                  <a:lnTo>
                    <a:pt x="120321" y="2867"/>
                  </a:lnTo>
                  <a:lnTo>
                    <a:pt x="111334" y="5009"/>
                  </a:lnTo>
                  <a:lnTo>
                    <a:pt x="101343" y="6607"/>
                  </a:lnTo>
                  <a:lnTo>
                    <a:pt x="90535" y="7615"/>
                  </a:lnTo>
                  <a:lnTo>
                    <a:pt x="79372" y="7815"/>
                  </a:lnTo>
                  <a:lnTo>
                    <a:pt x="68167" y="7169"/>
                  </a:lnTo>
                  <a:lnTo>
                    <a:pt x="57055" y="6103"/>
                  </a:lnTo>
                  <a:lnTo>
                    <a:pt x="46071" y="5387"/>
                  </a:lnTo>
                  <a:lnTo>
                    <a:pt x="35218" y="5445"/>
                  </a:lnTo>
                  <a:lnTo>
                    <a:pt x="24967" y="6827"/>
                  </a:lnTo>
                  <a:lnTo>
                    <a:pt x="16215" y="10349"/>
                  </a:lnTo>
                  <a:lnTo>
                    <a:pt x="9334" y="16241"/>
                  </a:lnTo>
                  <a:lnTo>
                    <a:pt x="4375" y="24098"/>
                  </a:lnTo>
                  <a:lnTo>
                    <a:pt x="1330" y="33191"/>
                  </a:lnTo>
                  <a:lnTo>
                    <a:pt x="0" y="42948"/>
                  </a:lnTo>
                  <a:lnTo>
                    <a:pt x="546" y="52391"/>
                  </a:lnTo>
                  <a:lnTo>
                    <a:pt x="3556" y="60119"/>
                  </a:lnTo>
                  <a:lnTo>
                    <a:pt x="9134" y="65533"/>
                  </a:lnTo>
                  <a:lnTo>
                    <a:pt x="16963" y="69045"/>
                  </a:lnTo>
                  <a:lnTo>
                    <a:pt x="26576" y="71651"/>
                  </a:lnTo>
                  <a:lnTo>
                    <a:pt x="37517" y="74048"/>
                  </a:lnTo>
                  <a:lnTo>
                    <a:pt x="49251" y="76716"/>
                  </a:lnTo>
                  <a:lnTo>
                    <a:pt x="61185" y="80061"/>
                  </a:lnTo>
                  <a:lnTo>
                    <a:pt x="72982" y="84214"/>
                  </a:lnTo>
                  <a:lnTo>
                    <a:pt x="84528" y="89110"/>
                  </a:lnTo>
                  <a:lnTo>
                    <a:pt x="95821" y="94606"/>
                  </a:lnTo>
                  <a:lnTo>
                    <a:pt x="106898" y="100557"/>
                  </a:lnTo>
                  <a:lnTo>
                    <a:pt x="117643" y="106838"/>
                  </a:lnTo>
                  <a:lnTo>
                    <a:pt x="127793" y="113351"/>
                  </a:lnTo>
                  <a:lnTo>
                    <a:pt x="137244" y="120037"/>
                  </a:lnTo>
                  <a:lnTo>
                    <a:pt x="145728" y="127169"/>
                  </a:lnTo>
                  <a:lnTo>
                    <a:pt x="152748" y="135329"/>
                  </a:lnTo>
                  <a:lnTo>
                    <a:pt x="158163" y="144740"/>
                  </a:lnTo>
                  <a:lnTo>
                    <a:pt x="161815" y="154995"/>
                  </a:lnTo>
                  <a:lnTo>
                    <a:pt x="163375" y="165263"/>
                  </a:lnTo>
                  <a:lnTo>
                    <a:pt x="162859" y="175047"/>
                  </a:lnTo>
                  <a:lnTo>
                    <a:pt x="160242" y="183885"/>
                  </a:lnTo>
                  <a:lnTo>
                    <a:pt x="155296" y="191209"/>
                  </a:lnTo>
                  <a:lnTo>
                    <a:pt x="148118" y="196869"/>
                  </a:lnTo>
                  <a:lnTo>
                    <a:pt x="139063" y="201040"/>
                  </a:lnTo>
                  <a:lnTo>
                    <a:pt x="128552" y="204021"/>
                  </a:lnTo>
                  <a:lnTo>
                    <a:pt x="116976" y="206107"/>
                  </a:lnTo>
                  <a:lnTo>
                    <a:pt x="104865" y="207550"/>
                  </a:lnTo>
                  <a:lnTo>
                    <a:pt x="91497" y="208693"/>
                  </a:lnTo>
                  <a:lnTo>
                    <a:pt x="73468" y="209642"/>
                  </a:lnTo>
                  <a:lnTo>
                    <a:pt x="44961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379025" y="1177157"/>
            <a:ext cx="768582" cy="535982"/>
            <a:chOff x="379025" y="1177157"/>
            <a:chExt cx="768582" cy="535982"/>
          </a:xfrm>
        </p:grpSpPr>
        <p:sp>
          <p:nvSpPr>
            <p:cNvPr id="7" name="Freeform 6"/>
            <p:cNvSpPr/>
            <p:nvPr/>
          </p:nvSpPr>
          <p:spPr>
            <a:xfrm>
              <a:off x="379025" y="1368704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106946" y="2867"/>
                  </a:lnTo>
                  <a:lnTo>
                    <a:pt x="97959" y="5009"/>
                  </a:lnTo>
                  <a:lnTo>
                    <a:pt x="87968" y="6617"/>
                  </a:lnTo>
                  <a:lnTo>
                    <a:pt x="77160" y="7970"/>
                  </a:lnTo>
                  <a:lnTo>
                    <a:pt x="65997" y="9467"/>
                  </a:lnTo>
                  <a:lnTo>
                    <a:pt x="54801" y="11313"/>
                  </a:lnTo>
                  <a:lnTo>
                    <a:pt x="43967" y="13389"/>
                  </a:lnTo>
                  <a:lnTo>
                    <a:pt x="32871" y="15546"/>
                  </a:lnTo>
                  <a:lnTo>
                    <a:pt x="19425" y="179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638643" y="1270482"/>
              <a:ext cx="185822" cy="346915"/>
            </a:xfrm>
            <a:custGeom>
              <a:avLst/>
              <a:gdLst/>
              <a:ahLst/>
              <a:cxnLst/>
              <a:rect l="0" t="0" r="0" b="0"/>
              <a:pathLst>
                <a:path w="185822" h="346915">
                  <a:moveTo>
                    <a:pt x="3595" y="66637"/>
                  </a:moveTo>
                  <a:lnTo>
                    <a:pt x="862" y="57903"/>
                  </a:lnTo>
                  <a:lnTo>
                    <a:pt x="0" y="50196"/>
                  </a:lnTo>
                  <a:lnTo>
                    <a:pt x="991" y="42794"/>
                  </a:lnTo>
                  <a:lnTo>
                    <a:pt x="3530" y="35533"/>
                  </a:lnTo>
                  <a:lnTo>
                    <a:pt x="7314" y="28354"/>
                  </a:lnTo>
                  <a:lnTo>
                    <a:pt x="12058" y="21238"/>
                  </a:lnTo>
                  <a:lnTo>
                    <a:pt x="17837" y="14493"/>
                  </a:lnTo>
                  <a:lnTo>
                    <a:pt x="25064" y="8723"/>
                  </a:lnTo>
                  <a:lnTo>
                    <a:pt x="33843" y="4188"/>
                  </a:lnTo>
                  <a:lnTo>
                    <a:pt x="43838" y="1144"/>
                  </a:lnTo>
                  <a:lnTo>
                    <a:pt x="54464" y="0"/>
                  </a:lnTo>
                  <a:lnTo>
                    <a:pt x="65305" y="795"/>
                  </a:lnTo>
                  <a:lnTo>
                    <a:pt x="75837" y="3430"/>
                  </a:lnTo>
                  <a:lnTo>
                    <a:pt x="85369" y="7857"/>
                  </a:lnTo>
                  <a:lnTo>
                    <a:pt x="93616" y="13873"/>
                  </a:lnTo>
                  <a:lnTo>
                    <a:pt x="100321" y="21334"/>
                  </a:lnTo>
                  <a:lnTo>
                    <a:pt x="105084" y="30236"/>
                  </a:lnTo>
                  <a:lnTo>
                    <a:pt x="107876" y="40439"/>
                  </a:lnTo>
                  <a:lnTo>
                    <a:pt x="108803" y="51543"/>
                  </a:lnTo>
                  <a:lnTo>
                    <a:pt x="107922" y="62988"/>
                  </a:lnTo>
                  <a:lnTo>
                    <a:pt x="105445" y="74420"/>
                  </a:lnTo>
                  <a:lnTo>
                    <a:pt x="101683" y="85535"/>
                  </a:lnTo>
                  <a:lnTo>
                    <a:pt x="96951" y="95999"/>
                  </a:lnTo>
                  <a:lnTo>
                    <a:pt x="91545" y="105698"/>
                  </a:lnTo>
                  <a:lnTo>
                    <a:pt x="86818" y="114533"/>
                  </a:lnTo>
                  <a:lnTo>
                    <a:pt x="85073" y="122329"/>
                  </a:lnTo>
                  <a:lnTo>
                    <a:pt x="87314" y="129099"/>
                  </a:lnTo>
                  <a:lnTo>
                    <a:pt x="93063" y="135156"/>
                  </a:lnTo>
                  <a:lnTo>
                    <a:pt x="101048" y="140999"/>
                  </a:lnTo>
                  <a:lnTo>
                    <a:pt x="110261" y="146937"/>
                  </a:lnTo>
                  <a:lnTo>
                    <a:pt x="119947" y="153080"/>
                  </a:lnTo>
                  <a:lnTo>
                    <a:pt x="129485" y="159437"/>
                  </a:lnTo>
                  <a:lnTo>
                    <a:pt x="138585" y="165985"/>
                  </a:lnTo>
                  <a:lnTo>
                    <a:pt x="147197" y="173011"/>
                  </a:lnTo>
                  <a:lnTo>
                    <a:pt x="155380" y="181091"/>
                  </a:lnTo>
                  <a:lnTo>
                    <a:pt x="163218" y="190455"/>
                  </a:lnTo>
                  <a:lnTo>
                    <a:pt x="170468" y="201015"/>
                  </a:lnTo>
                  <a:lnTo>
                    <a:pt x="176588" y="212552"/>
                  </a:lnTo>
                  <a:lnTo>
                    <a:pt x="181362" y="224824"/>
                  </a:lnTo>
                  <a:lnTo>
                    <a:pt x="184568" y="237300"/>
                  </a:lnTo>
                  <a:lnTo>
                    <a:pt x="185821" y="249209"/>
                  </a:lnTo>
                  <a:lnTo>
                    <a:pt x="185105" y="260179"/>
                  </a:lnTo>
                  <a:lnTo>
                    <a:pt x="182692" y="270356"/>
                  </a:lnTo>
                  <a:lnTo>
                    <a:pt x="178947" y="280192"/>
                  </a:lnTo>
                  <a:lnTo>
                    <a:pt x="174206" y="289988"/>
                  </a:lnTo>
                  <a:lnTo>
                    <a:pt x="168586" y="299554"/>
                  </a:lnTo>
                  <a:lnTo>
                    <a:pt x="161991" y="308305"/>
                  </a:lnTo>
                  <a:lnTo>
                    <a:pt x="154445" y="315972"/>
                  </a:lnTo>
                  <a:lnTo>
                    <a:pt x="146091" y="322596"/>
                  </a:lnTo>
                  <a:lnTo>
                    <a:pt x="137106" y="328355"/>
                  </a:lnTo>
                  <a:lnTo>
                    <a:pt x="127647" y="333444"/>
                  </a:lnTo>
                  <a:lnTo>
                    <a:pt x="117685" y="337880"/>
                  </a:lnTo>
                  <a:lnTo>
                    <a:pt x="107013" y="341494"/>
                  </a:lnTo>
                  <a:lnTo>
                    <a:pt x="95573" y="344258"/>
                  </a:lnTo>
                  <a:lnTo>
                    <a:pt x="83449" y="346116"/>
                  </a:lnTo>
                  <a:lnTo>
                    <a:pt x="70779" y="346914"/>
                  </a:lnTo>
                  <a:lnTo>
                    <a:pt x="57717" y="346676"/>
                  </a:lnTo>
                  <a:lnTo>
                    <a:pt x="44984" y="345713"/>
                  </a:lnTo>
                  <a:lnTo>
                    <a:pt x="32609" y="344438"/>
                  </a:lnTo>
                  <a:lnTo>
                    <a:pt x="19507" y="342742"/>
                  </a:lnTo>
                  <a:lnTo>
                    <a:pt x="3595" y="3403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021264" y="1177157"/>
              <a:ext cx="119450" cy="181020"/>
            </a:xfrm>
            <a:custGeom>
              <a:avLst/>
              <a:gdLst/>
              <a:ahLst/>
              <a:cxnLst/>
              <a:rect l="0" t="0" r="0" b="0"/>
              <a:pathLst>
                <a:path w="119450" h="181020">
                  <a:moveTo>
                    <a:pt x="0" y="23091"/>
                  </a:moveTo>
                  <a:lnTo>
                    <a:pt x="8801" y="20157"/>
                  </a:lnTo>
                  <a:lnTo>
                    <a:pt x="17148" y="17375"/>
                  </a:lnTo>
                  <a:lnTo>
                    <a:pt x="25851" y="14480"/>
                  </a:lnTo>
                  <a:lnTo>
                    <a:pt x="35145" y="11613"/>
                  </a:lnTo>
                  <a:lnTo>
                    <a:pt x="45288" y="9096"/>
                  </a:lnTo>
                  <a:lnTo>
                    <a:pt x="56329" y="7081"/>
                  </a:lnTo>
                  <a:lnTo>
                    <a:pt x="67996" y="5395"/>
                  </a:lnTo>
                  <a:lnTo>
                    <a:pt x="79818" y="3652"/>
                  </a:lnTo>
                  <a:lnTo>
                    <a:pt x="91488" y="1645"/>
                  </a:lnTo>
                  <a:lnTo>
                    <a:pt x="102257" y="0"/>
                  </a:lnTo>
                  <a:lnTo>
                    <a:pt x="110998" y="865"/>
                  </a:lnTo>
                  <a:lnTo>
                    <a:pt x="116898" y="5208"/>
                  </a:lnTo>
                  <a:lnTo>
                    <a:pt x="119449" y="11578"/>
                  </a:lnTo>
                  <a:lnTo>
                    <a:pt x="119160" y="19176"/>
                  </a:lnTo>
                  <a:lnTo>
                    <a:pt x="116935" y="27635"/>
                  </a:lnTo>
                  <a:lnTo>
                    <a:pt x="113705" y="36718"/>
                  </a:lnTo>
                  <a:lnTo>
                    <a:pt x="110057" y="46244"/>
                  </a:lnTo>
                  <a:lnTo>
                    <a:pt x="106118" y="55917"/>
                  </a:lnTo>
                  <a:lnTo>
                    <a:pt x="101706" y="65333"/>
                  </a:lnTo>
                  <a:lnTo>
                    <a:pt x="96736" y="74299"/>
                  </a:lnTo>
                  <a:lnTo>
                    <a:pt x="91413" y="82964"/>
                  </a:lnTo>
                  <a:lnTo>
                    <a:pt x="86137" y="91702"/>
                  </a:lnTo>
                  <a:lnTo>
                    <a:pt x="81136" y="100733"/>
                  </a:lnTo>
                  <a:lnTo>
                    <a:pt x="76303" y="110105"/>
                  </a:lnTo>
                  <a:lnTo>
                    <a:pt x="71297" y="119783"/>
                  </a:lnTo>
                  <a:lnTo>
                    <a:pt x="65934" y="129696"/>
                  </a:lnTo>
                  <a:lnTo>
                    <a:pt x="60298" y="139519"/>
                  </a:lnTo>
                  <a:lnTo>
                    <a:pt x="54006" y="149757"/>
                  </a:lnTo>
                  <a:lnTo>
                    <a:pt x="45385" y="162424"/>
                  </a:lnTo>
                  <a:lnTo>
                    <a:pt x="31585" y="1810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947564" y="1410818"/>
              <a:ext cx="200043" cy="10530"/>
            </a:xfrm>
            <a:custGeom>
              <a:avLst/>
              <a:gdLst/>
              <a:ahLst/>
              <a:cxnLst/>
              <a:rect l="0" t="0" r="0" b="0"/>
              <a:pathLst>
                <a:path w="200043" h="10530">
                  <a:moveTo>
                    <a:pt x="200042" y="0"/>
                  </a:moveTo>
                  <a:lnTo>
                    <a:pt x="185440" y="0"/>
                  </a:lnTo>
                  <a:lnTo>
                    <a:pt x="172169" y="0"/>
                  </a:lnTo>
                  <a:lnTo>
                    <a:pt x="158963" y="0"/>
                  </a:lnTo>
                  <a:lnTo>
                    <a:pt x="145449" y="0"/>
                  </a:lnTo>
                  <a:lnTo>
                    <a:pt x="131292" y="0"/>
                  </a:lnTo>
                  <a:lnTo>
                    <a:pt x="116389" y="0"/>
                  </a:lnTo>
                  <a:lnTo>
                    <a:pt x="100970" y="0"/>
                  </a:lnTo>
                  <a:lnTo>
                    <a:pt x="85473" y="0"/>
                  </a:lnTo>
                  <a:lnTo>
                    <a:pt x="70175" y="5"/>
                  </a:lnTo>
                  <a:lnTo>
                    <a:pt x="55571" y="207"/>
                  </a:lnTo>
                  <a:lnTo>
                    <a:pt x="40911" y="1108"/>
                  </a:lnTo>
                  <a:lnTo>
                    <a:pt x="23794" y="390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989458" y="1458351"/>
              <a:ext cx="126563" cy="254788"/>
            </a:xfrm>
            <a:custGeom>
              <a:avLst/>
              <a:gdLst/>
              <a:ahLst/>
              <a:cxnLst/>
              <a:rect l="0" t="0" r="0" b="0"/>
              <a:pathLst>
                <a:path w="126563" h="254788">
                  <a:moveTo>
                    <a:pt x="105505" y="68281"/>
                  </a:moveTo>
                  <a:lnTo>
                    <a:pt x="99638" y="74215"/>
                  </a:lnTo>
                  <a:lnTo>
                    <a:pt x="94073" y="80420"/>
                  </a:lnTo>
                  <a:lnTo>
                    <a:pt x="88274" y="87516"/>
                  </a:lnTo>
                  <a:lnTo>
                    <a:pt x="82194" y="95456"/>
                  </a:lnTo>
                  <a:lnTo>
                    <a:pt x="75863" y="104102"/>
                  </a:lnTo>
                  <a:lnTo>
                    <a:pt x="69335" y="113301"/>
                  </a:lnTo>
                  <a:lnTo>
                    <a:pt x="62660" y="123074"/>
                  </a:lnTo>
                  <a:lnTo>
                    <a:pt x="55877" y="133612"/>
                  </a:lnTo>
                  <a:lnTo>
                    <a:pt x="49024" y="144954"/>
                  </a:lnTo>
                  <a:lnTo>
                    <a:pt x="42287" y="156840"/>
                  </a:lnTo>
                  <a:lnTo>
                    <a:pt x="35991" y="168817"/>
                  </a:lnTo>
                  <a:lnTo>
                    <a:pt x="30275" y="180615"/>
                  </a:lnTo>
                  <a:lnTo>
                    <a:pt x="25114" y="192146"/>
                  </a:lnTo>
                  <a:lnTo>
                    <a:pt x="20414" y="203422"/>
                  </a:lnTo>
                  <a:lnTo>
                    <a:pt x="16084" y="214480"/>
                  </a:lnTo>
                  <a:lnTo>
                    <a:pt x="12685" y="225041"/>
                  </a:lnTo>
                  <a:lnTo>
                    <a:pt x="11371" y="234534"/>
                  </a:lnTo>
                  <a:lnTo>
                    <a:pt x="12603" y="242721"/>
                  </a:lnTo>
                  <a:lnTo>
                    <a:pt x="16212" y="249202"/>
                  </a:lnTo>
                  <a:lnTo>
                    <a:pt x="21766" y="253275"/>
                  </a:lnTo>
                  <a:lnTo>
                    <a:pt x="28792" y="254787"/>
                  </a:lnTo>
                  <a:lnTo>
                    <a:pt x="36728" y="254040"/>
                  </a:lnTo>
                  <a:lnTo>
                    <a:pt x="44951" y="251495"/>
                  </a:lnTo>
                  <a:lnTo>
                    <a:pt x="53095" y="247599"/>
                  </a:lnTo>
                  <a:lnTo>
                    <a:pt x="60863" y="242564"/>
                  </a:lnTo>
                  <a:lnTo>
                    <a:pt x="67934" y="236371"/>
                  </a:lnTo>
                  <a:lnTo>
                    <a:pt x="74200" y="229098"/>
                  </a:lnTo>
                  <a:lnTo>
                    <a:pt x="79408" y="220929"/>
                  </a:lnTo>
                  <a:lnTo>
                    <a:pt x="83084" y="212067"/>
                  </a:lnTo>
                  <a:lnTo>
                    <a:pt x="85108" y="202697"/>
                  </a:lnTo>
                  <a:lnTo>
                    <a:pt x="85502" y="192964"/>
                  </a:lnTo>
                  <a:lnTo>
                    <a:pt x="84254" y="182977"/>
                  </a:lnTo>
                  <a:lnTo>
                    <a:pt x="81523" y="172820"/>
                  </a:lnTo>
                  <a:lnTo>
                    <a:pt x="77420" y="162712"/>
                  </a:lnTo>
                  <a:lnTo>
                    <a:pt x="71925" y="152998"/>
                  </a:lnTo>
                  <a:lnTo>
                    <a:pt x="65158" y="143834"/>
                  </a:lnTo>
                  <a:lnTo>
                    <a:pt x="57344" y="135206"/>
                  </a:lnTo>
                  <a:lnTo>
                    <a:pt x="48729" y="127024"/>
                  </a:lnTo>
                  <a:lnTo>
                    <a:pt x="39538" y="119180"/>
                  </a:lnTo>
                  <a:lnTo>
                    <a:pt x="30265" y="111419"/>
                  </a:lnTo>
                  <a:lnTo>
                    <a:pt x="21653" y="103362"/>
                  </a:lnTo>
                  <a:lnTo>
                    <a:pt x="14060" y="94824"/>
                  </a:lnTo>
                  <a:lnTo>
                    <a:pt x="7810" y="85800"/>
                  </a:lnTo>
                  <a:lnTo>
                    <a:pt x="3361" y="76364"/>
                  </a:lnTo>
                  <a:lnTo>
                    <a:pt x="783" y="66612"/>
                  </a:lnTo>
                  <a:lnTo>
                    <a:pt x="0" y="56793"/>
                  </a:lnTo>
                  <a:lnTo>
                    <a:pt x="979" y="47281"/>
                  </a:lnTo>
                  <a:lnTo>
                    <a:pt x="3527" y="38261"/>
                  </a:lnTo>
                  <a:lnTo>
                    <a:pt x="7505" y="29901"/>
                  </a:lnTo>
                  <a:lnTo>
                    <a:pt x="12916" y="22432"/>
                  </a:lnTo>
                  <a:lnTo>
                    <a:pt x="19631" y="15894"/>
                  </a:lnTo>
                  <a:lnTo>
                    <a:pt x="27579" y="10334"/>
                  </a:lnTo>
                  <a:lnTo>
                    <a:pt x="36816" y="5890"/>
                  </a:lnTo>
                  <a:lnTo>
                    <a:pt x="47244" y="2537"/>
                  </a:lnTo>
                  <a:lnTo>
                    <a:pt x="58331" y="436"/>
                  </a:lnTo>
                  <a:lnTo>
                    <a:pt x="69232" y="0"/>
                  </a:lnTo>
                  <a:lnTo>
                    <a:pt x="79481" y="1291"/>
                  </a:lnTo>
                  <a:lnTo>
                    <a:pt x="88877" y="3783"/>
                  </a:lnTo>
                  <a:lnTo>
                    <a:pt x="98331" y="6780"/>
                  </a:lnTo>
                  <a:lnTo>
                    <a:pt x="109784" y="10544"/>
                  </a:lnTo>
                  <a:lnTo>
                    <a:pt x="126562" y="156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5090118" y="164028"/>
            <a:ext cx="347906" cy="367463"/>
            <a:chOff x="5090118" y="164028"/>
            <a:chExt cx="347906" cy="367463"/>
          </a:xfrm>
        </p:grpSpPr>
        <p:sp>
          <p:nvSpPr>
            <p:cNvPr id="13" name="Freeform 12"/>
            <p:cNvSpPr/>
            <p:nvPr/>
          </p:nvSpPr>
          <p:spPr>
            <a:xfrm>
              <a:off x="5228051" y="263212"/>
              <a:ext cx="4613" cy="221099"/>
            </a:xfrm>
            <a:custGeom>
              <a:avLst/>
              <a:gdLst/>
              <a:ahLst/>
              <a:cxnLst/>
              <a:rect l="0" t="0" r="0" b="0"/>
              <a:pathLst>
                <a:path w="4613" h="221099">
                  <a:moveTo>
                    <a:pt x="4612" y="0"/>
                  </a:moveTo>
                  <a:lnTo>
                    <a:pt x="1812" y="11802"/>
                  </a:lnTo>
                  <a:lnTo>
                    <a:pt x="310" y="23571"/>
                  </a:lnTo>
                  <a:lnTo>
                    <a:pt x="0" y="36462"/>
                  </a:lnTo>
                  <a:lnTo>
                    <a:pt x="506" y="50310"/>
                  </a:lnTo>
                  <a:lnTo>
                    <a:pt x="1325" y="64638"/>
                  </a:lnTo>
                  <a:lnTo>
                    <a:pt x="2141" y="79112"/>
                  </a:lnTo>
                  <a:lnTo>
                    <a:pt x="2825" y="93734"/>
                  </a:lnTo>
                  <a:lnTo>
                    <a:pt x="3352" y="108759"/>
                  </a:lnTo>
                  <a:lnTo>
                    <a:pt x="3737" y="124297"/>
                  </a:lnTo>
                  <a:lnTo>
                    <a:pt x="4012" y="140146"/>
                  </a:lnTo>
                  <a:lnTo>
                    <a:pt x="4235" y="157730"/>
                  </a:lnTo>
                  <a:lnTo>
                    <a:pt x="4423" y="181948"/>
                  </a:lnTo>
                  <a:lnTo>
                    <a:pt x="4612" y="2210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090118" y="164028"/>
              <a:ext cx="347906" cy="367463"/>
            </a:xfrm>
            <a:custGeom>
              <a:avLst/>
              <a:gdLst/>
              <a:ahLst/>
              <a:cxnLst/>
              <a:rect l="0" t="0" r="0" b="0"/>
              <a:pathLst>
                <a:path w="347906" h="367463">
                  <a:moveTo>
                    <a:pt x="247830" y="36013"/>
                  </a:moveTo>
                  <a:lnTo>
                    <a:pt x="241828" y="30212"/>
                  </a:lnTo>
                  <a:lnTo>
                    <a:pt x="234983" y="25288"/>
                  </a:lnTo>
                  <a:lnTo>
                    <a:pt x="226591" y="20790"/>
                  </a:lnTo>
                  <a:lnTo>
                    <a:pt x="216791" y="16742"/>
                  </a:lnTo>
                  <a:lnTo>
                    <a:pt x="205828" y="13377"/>
                  </a:lnTo>
                  <a:lnTo>
                    <a:pt x="193971" y="10773"/>
                  </a:lnTo>
                  <a:lnTo>
                    <a:pt x="181621" y="9019"/>
                  </a:lnTo>
                  <a:lnTo>
                    <a:pt x="169272" y="8289"/>
                  </a:lnTo>
                  <a:lnTo>
                    <a:pt x="157198" y="8580"/>
                  </a:lnTo>
                  <a:lnTo>
                    <a:pt x="145466" y="9911"/>
                  </a:lnTo>
                  <a:lnTo>
                    <a:pt x="134049" y="12400"/>
                  </a:lnTo>
                  <a:lnTo>
                    <a:pt x="122885" y="16004"/>
                  </a:lnTo>
                  <a:lnTo>
                    <a:pt x="111911" y="20711"/>
                  </a:lnTo>
                  <a:lnTo>
                    <a:pt x="101075" y="26620"/>
                  </a:lnTo>
                  <a:lnTo>
                    <a:pt x="90337" y="33668"/>
                  </a:lnTo>
                  <a:lnTo>
                    <a:pt x="79666" y="41672"/>
                  </a:lnTo>
                  <a:lnTo>
                    <a:pt x="69041" y="50415"/>
                  </a:lnTo>
                  <a:lnTo>
                    <a:pt x="58457" y="59706"/>
                  </a:lnTo>
                  <a:lnTo>
                    <a:pt x="48231" y="69555"/>
                  </a:lnTo>
                  <a:lnTo>
                    <a:pt x="38970" y="80151"/>
                  </a:lnTo>
                  <a:lnTo>
                    <a:pt x="30929" y="91544"/>
                  </a:lnTo>
                  <a:lnTo>
                    <a:pt x="24038" y="103805"/>
                  </a:lnTo>
                  <a:lnTo>
                    <a:pt x="18094" y="117100"/>
                  </a:lnTo>
                  <a:lnTo>
                    <a:pt x="12876" y="131414"/>
                  </a:lnTo>
                  <a:lnTo>
                    <a:pt x="8353" y="146433"/>
                  </a:lnTo>
                  <a:lnTo>
                    <a:pt x="4679" y="161661"/>
                  </a:lnTo>
                  <a:lnTo>
                    <a:pt x="1880" y="176790"/>
                  </a:lnTo>
                  <a:lnTo>
                    <a:pt x="168" y="191711"/>
                  </a:lnTo>
                  <a:lnTo>
                    <a:pt x="0" y="206415"/>
                  </a:lnTo>
                  <a:lnTo>
                    <a:pt x="1484" y="220932"/>
                  </a:lnTo>
                  <a:lnTo>
                    <a:pt x="4430" y="235138"/>
                  </a:lnTo>
                  <a:lnTo>
                    <a:pt x="8542" y="248765"/>
                  </a:lnTo>
                  <a:lnTo>
                    <a:pt x="13528" y="261713"/>
                  </a:lnTo>
                  <a:lnTo>
                    <a:pt x="19144" y="274036"/>
                  </a:lnTo>
                  <a:lnTo>
                    <a:pt x="25206" y="285852"/>
                  </a:lnTo>
                  <a:lnTo>
                    <a:pt x="31579" y="297280"/>
                  </a:lnTo>
                  <a:lnTo>
                    <a:pt x="38332" y="308261"/>
                  </a:lnTo>
                  <a:lnTo>
                    <a:pt x="45704" y="318569"/>
                  </a:lnTo>
                  <a:lnTo>
                    <a:pt x="53778" y="328130"/>
                  </a:lnTo>
                  <a:lnTo>
                    <a:pt x="62489" y="336857"/>
                  </a:lnTo>
                  <a:lnTo>
                    <a:pt x="71716" y="344573"/>
                  </a:lnTo>
                  <a:lnTo>
                    <a:pt x="81341" y="351276"/>
                  </a:lnTo>
                  <a:lnTo>
                    <a:pt x="91583" y="356948"/>
                  </a:lnTo>
                  <a:lnTo>
                    <a:pt x="102977" y="361467"/>
                  </a:lnTo>
                  <a:lnTo>
                    <a:pt x="115715" y="364869"/>
                  </a:lnTo>
                  <a:lnTo>
                    <a:pt x="129523" y="367003"/>
                  </a:lnTo>
                  <a:lnTo>
                    <a:pt x="143864" y="367462"/>
                  </a:lnTo>
                  <a:lnTo>
                    <a:pt x="158356" y="366176"/>
                  </a:lnTo>
                  <a:lnTo>
                    <a:pt x="172663" y="363364"/>
                  </a:lnTo>
                  <a:lnTo>
                    <a:pt x="186415" y="359343"/>
                  </a:lnTo>
                  <a:lnTo>
                    <a:pt x="199476" y="354419"/>
                  </a:lnTo>
                  <a:lnTo>
                    <a:pt x="211889" y="348843"/>
                  </a:lnTo>
                  <a:lnTo>
                    <a:pt x="223773" y="342810"/>
                  </a:lnTo>
                  <a:lnTo>
                    <a:pt x="235249" y="336459"/>
                  </a:lnTo>
                  <a:lnTo>
                    <a:pt x="246264" y="329892"/>
                  </a:lnTo>
                  <a:lnTo>
                    <a:pt x="256595" y="323176"/>
                  </a:lnTo>
                  <a:lnTo>
                    <a:pt x="266177" y="316357"/>
                  </a:lnTo>
                  <a:lnTo>
                    <a:pt x="275087" y="309301"/>
                  </a:lnTo>
                  <a:lnTo>
                    <a:pt x="283459" y="301725"/>
                  </a:lnTo>
                  <a:lnTo>
                    <a:pt x="291425" y="293510"/>
                  </a:lnTo>
                  <a:lnTo>
                    <a:pt x="299099" y="284533"/>
                  </a:lnTo>
                  <a:lnTo>
                    <a:pt x="306565" y="274597"/>
                  </a:lnTo>
                  <a:lnTo>
                    <a:pt x="313883" y="263687"/>
                  </a:lnTo>
                  <a:lnTo>
                    <a:pt x="320934" y="251936"/>
                  </a:lnTo>
                  <a:lnTo>
                    <a:pt x="327443" y="239524"/>
                  </a:lnTo>
                  <a:lnTo>
                    <a:pt x="333297" y="226616"/>
                  </a:lnTo>
                  <a:lnTo>
                    <a:pt x="338379" y="213186"/>
                  </a:lnTo>
                  <a:lnTo>
                    <a:pt x="342495" y="199032"/>
                  </a:lnTo>
                  <a:lnTo>
                    <a:pt x="345623" y="184107"/>
                  </a:lnTo>
                  <a:lnTo>
                    <a:pt x="347571" y="168660"/>
                  </a:lnTo>
                  <a:lnTo>
                    <a:pt x="347905" y="153138"/>
                  </a:lnTo>
                  <a:lnTo>
                    <a:pt x="346541" y="137807"/>
                  </a:lnTo>
                  <a:lnTo>
                    <a:pt x="343845" y="122750"/>
                  </a:lnTo>
                  <a:lnTo>
                    <a:pt x="340435" y="107954"/>
                  </a:lnTo>
                  <a:lnTo>
                    <a:pt x="336725" y="93380"/>
                  </a:lnTo>
                  <a:lnTo>
                    <a:pt x="332440" y="79304"/>
                  </a:lnTo>
                  <a:lnTo>
                    <a:pt x="326746" y="66298"/>
                  </a:lnTo>
                  <a:lnTo>
                    <a:pt x="319285" y="54585"/>
                  </a:lnTo>
                  <a:lnTo>
                    <a:pt x="310154" y="44075"/>
                  </a:lnTo>
                  <a:lnTo>
                    <a:pt x="299650" y="34547"/>
                  </a:lnTo>
                  <a:lnTo>
                    <a:pt x="288099" y="25774"/>
                  </a:lnTo>
                  <a:lnTo>
                    <a:pt x="275783" y="17881"/>
                  </a:lnTo>
                  <a:lnTo>
                    <a:pt x="262925" y="11323"/>
                  </a:lnTo>
                  <a:lnTo>
                    <a:pt x="249680" y="6247"/>
                  </a:lnTo>
                  <a:lnTo>
                    <a:pt x="235840" y="2668"/>
                  </a:lnTo>
                  <a:lnTo>
                    <a:pt x="220870" y="632"/>
                  </a:lnTo>
                  <a:lnTo>
                    <a:pt x="204594" y="0"/>
                  </a:lnTo>
                  <a:lnTo>
                    <a:pt x="187839" y="361"/>
                  </a:lnTo>
                  <a:lnTo>
                    <a:pt x="170513" y="1156"/>
                  </a:lnTo>
                  <a:lnTo>
                    <a:pt x="149973" y="2454"/>
                  </a:lnTo>
                  <a:lnTo>
                    <a:pt x="121488" y="44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5580103" y="157927"/>
            <a:ext cx="2158344" cy="379027"/>
            <a:chOff x="5580103" y="157927"/>
            <a:chExt cx="2158344" cy="379027"/>
          </a:xfrm>
        </p:grpSpPr>
        <p:sp>
          <p:nvSpPr>
            <p:cNvPr id="16" name="Freeform 15"/>
            <p:cNvSpPr/>
            <p:nvPr/>
          </p:nvSpPr>
          <p:spPr>
            <a:xfrm>
              <a:off x="5590632" y="157927"/>
              <a:ext cx="157928" cy="367537"/>
            </a:xfrm>
            <a:custGeom>
              <a:avLst/>
              <a:gdLst/>
              <a:ahLst/>
              <a:cxnLst/>
              <a:rect l="0" t="0" r="0" b="0"/>
              <a:pathLst>
                <a:path w="157928" h="367537">
                  <a:moveTo>
                    <a:pt x="0" y="105285"/>
                  </a:moveTo>
                  <a:lnTo>
                    <a:pt x="0" y="117087"/>
                  </a:lnTo>
                  <a:lnTo>
                    <a:pt x="0" y="128856"/>
                  </a:lnTo>
                  <a:lnTo>
                    <a:pt x="4" y="141747"/>
                  </a:lnTo>
                  <a:lnTo>
                    <a:pt x="177" y="155595"/>
                  </a:lnTo>
                  <a:lnTo>
                    <a:pt x="826" y="169923"/>
                  </a:lnTo>
                  <a:lnTo>
                    <a:pt x="2079" y="184401"/>
                  </a:lnTo>
                  <a:lnTo>
                    <a:pt x="3904" y="199197"/>
                  </a:lnTo>
                  <a:lnTo>
                    <a:pt x="6201" y="214869"/>
                  </a:lnTo>
                  <a:lnTo>
                    <a:pt x="8852" y="231666"/>
                  </a:lnTo>
                  <a:lnTo>
                    <a:pt x="11598" y="249369"/>
                  </a:lnTo>
                  <a:lnTo>
                    <a:pt x="14054" y="267483"/>
                  </a:lnTo>
                  <a:lnTo>
                    <a:pt x="16035" y="285667"/>
                  </a:lnTo>
                  <a:lnTo>
                    <a:pt x="17532" y="303607"/>
                  </a:lnTo>
                  <a:lnTo>
                    <a:pt x="18620" y="320952"/>
                  </a:lnTo>
                  <a:lnTo>
                    <a:pt x="19380" y="337546"/>
                  </a:lnTo>
                  <a:lnTo>
                    <a:pt x="19550" y="352285"/>
                  </a:lnTo>
                  <a:lnTo>
                    <a:pt x="17941" y="362741"/>
                  </a:lnTo>
                  <a:lnTo>
                    <a:pt x="14418" y="367536"/>
                  </a:lnTo>
                  <a:lnTo>
                    <a:pt x="10745" y="367069"/>
                  </a:lnTo>
                  <a:lnTo>
                    <a:pt x="7699" y="362504"/>
                  </a:lnTo>
                  <a:lnTo>
                    <a:pt x="5390" y="354970"/>
                  </a:lnTo>
                  <a:lnTo>
                    <a:pt x="3719" y="345357"/>
                  </a:lnTo>
                  <a:lnTo>
                    <a:pt x="2541" y="334308"/>
                  </a:lnTo>
                  <a:lnTo>
                    <a:pt x="1724" y="322113"/>
                  </a:lnTo>
                  <a:lnTo>
                    <a:pt x="1164" y="308781"/>
                  </a:lnTo>
                  <a:lnTo>
                    <a:pt x="784" y="294403"/>
                  </a:lnTo>
                  <a:lnTo>
                    <a:pt x="526" y="279320"/>
                  </a:lnTo>
                  <a:lnTo>
                    <a:pt x="353" y="264040"/>
                  </a:lnTo>
                  <a:lnTo>
                    <a:pt x="240" y="248871"/>
                  </a:lnTo>
                  <a:lnTo>
                    <a:pt x="334" y="233921"/>
                  </a:lnTo>
                  <a:lnTo>
                    <a:pt x="931" y="219196"/>
                  </a:lnTo>
                  <a:lnTo>
                    <a:pt x="2149" y="204665"/>
                  </a:lnTo>
                  <a:lnTo>
                    <a:pt x="3952" y="190449"/>
                  </a:lnTo>
                  <a:lnTo>
                    <a:pt x="6232" y="176816"/>
                  </a:lnTo>
                  <a:lnTo>
                    <a:pt x="8878" y="163864"/>
                  </a:lnTo>
                  <a:lnTo>
                    <a:pt x="11790" y="151538"/>
                  </a:lnTo>
                  <a:lnTo>
                    <a:pt x="14890" y="139719"/>
                  </a:lnTo>
                  <a:lnTo>
                    <a:pt x="18125" y="128290"/>
                  </a:lnTo>
                  <a:lnTo>
                    <a:pt x="21618" y="117308"/>
                  </a:lnTo>
                  <a:lnTo>
                    <a:pt x="25649" y="107000"/>
                  </a:lnTo>
                  <a:lnTo>
                    <a:pt x="30322" y="97429"/>
                  </a:lnTo>
                  <a:lnTo>
                    <a:pt x="35427" y="88356"/>
                  </a:lnTo>
                  <a:lnTo>
                    <a:pt x="40547" y="79343"/>
                  </a:lnTo>
                  <a:lnTo>
                    <a:pt x="45443" y="70133"/>
                  </a:lnTo>
                  <a:lnTo>
                    <a:pt x="50374" y="60811"/>
                  </a:lnTo>
                  <a:lnTo>
                    <a:pt x="55976" y="51699"/>
                  </a:lnTo>
                  <a:lnTo>
                    <a:pt x="62563" y="42979"/>
                  </a:lnTo>
                  <a:lnTo>
                    <a:pt x="70123" y="34836"/>
                  </a:lnTo>
                  <a:lnTo>
                    <a:pt x="78502" y="27520"/>
                  </a:lnTo>
                  <a:lnTo>
                    <a:pt x="87512" y="21089"/>
                  </a:lnTo>
                  <a:lnTo>
                    <a:pt x="97109" y="15585"/>
                  </a:lnTo>
                  <a:lnTo>
                    <a:pt x="108648" y="10590"/>
                  </a:lnTo>
                  <a:lnTo>
                    <a:pt x="126496" y="5664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580103" y="357968"/>
              <a:ext cx="136872" cy="63172"/>
            </a:xfrm>
            <a:custGeom>
              <a:avLst/>
              <a:gdLst/>
              <a:ahLst/>
              <a:cxnLst/>
              <a:rect l="0" t="0" r="0" b="0"/>
              <a:pathLst>
                <a:path w="136872" h="63172">
                  <a:moveTo>
                    <a:pt x="136871" y="0"/>
                  </a:moveTo>
                  <a:lnTo>
                    <a:pt x="128070" y="3001"/>
                  </a:lnTo>
                  <a:lnTo>
                    <a:pt x="119723" y="6424"/>
                  </a:lnTo>
                  <a:lnTo>
                    <a:pt x="111020" y="10615"/>
                  </a:lnTo>
                  <a:lnTo>
                    <a:pt x="101726" y="15342"/>
                  </a:lnTo>
                  <a:lnTo>
                    <a:pt x="91582" y="20176"/>
                  </a:lnTo>
                  <a:lnTo>
                    <a:pt x="80541" y="24857"/>
                  </a:lnTo>
                  <a:lnTo>
                    <a:pt x="68875" y="29466"/>
                  </a:lnTo>
                  <a:lnTo>
                    <a:pt x="57053" y="34317"/>
                  </a:lnTo>
                  <a:lnTo>
                    <a:pt x="45378" y="39569"/>
                  </a:lnTo>
                  <a:lnTo>
                    <a:pt x="34400" y="44931"/>
                  </a:lnTo>
                  <a:lnTo>
                    <a:pt x="23926" y="50264"/>
                  </a:lnTo>
                  <a:lnTo>
                    <a:pt x="13041" y="5603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748559" y="431668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60"/>
                  </a:lnTo>
                  <a:lnTo>
                    <a:pt x="0" y="53960"/>
                  </a:lnTo>
                  <a:lnTo>
                    <a:pt x="0" y="67155"/>
                  </a:lnTo>
                  <a:lnTo>
                    <a:pt x="0" y="82930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748559" y="315854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10529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825487" y="403279"/>
              <a:ext cx="112586" cy="112618"/>
            </a:xfrm>
            <a:custGeom>
              <a:avLst/>
              <a:gdLst/>
              <a:ahLst/>
              <a:cxnLst/>
              <a:rect l="0" t="0" r="0" b="0"/>
              <a:pathLst>
                <a:path w="112586" h="112618">
                  <a:moveTo>
                    <a:pt x="7300" y="59974"/>
                  </a:moveTo>
                  <a:lnTo>
                    <a:pt x="10167" y="68843"/>
                  </a:lnTo>
                  <a:lnTo>
                    <a:pt x="12309" y="77830"/>
                  </a:lnTo>
                  <a:lnTo>
                    <a:pt x="13882" y="87752"/>
                  </a:lnTo>
                  <a:lnTo>
                    <a:pt x="13960" y="96030"/>
                  </a:lnTo>
                  <a:lnTo>
                    <a:pt x="11935" y="99063"/>
                  </a:lnTo>
                  <a:lnTo>
                    <a:pt x="9132" y="97317"/>
                  </a:lnTo>
                  <a:lnTo>
                    <a:pt x="6262" y="92148"/>
                  </a:lnTo>
                  <a:lnTo>
                    <a:pt x="3749" y="84453"/>
                  </a:lnTo>
                  <a:lnTo>
                    <a:pt x="1755" y="74885"/>
                  </a:lnTo>
                  <a:lnTo>
                    <a:pt x="431" y="64118"/>
                  </a:lnTo>
                  <a:lnTo>
                    <a:pt x="0" y="52856"/>
                  </a:lnTo>
                  <a:lnTo>
                    <a:pt x="501" y="41529"/>
                  </a:lnTo>
                  <a:lnTo>
                    <a:pt x="2145" y="30643"/>
                  </a:lnTo>
                  <a:lnTo>
                    <a:pt x="5376" y="20859"/>
                  </a:lnTo>
                  <a:lnTo>
                    <a:pt x="10293" y="12442"/>
                  </a:lnTo>
                  <a:lnTo>
                    <a:pt x="16696" y="5790"/>
                  </a:lnTo>
                  <a:lnTo>
                    <a:pt x="24281" y="1594"/>
                  </a:lnTo>
                  <a:lnTo>
                    <a:pt x="32743" y="0"/>
                  </a:lnTo>
                  <a:lnTo>
                    <a:pt x="41507" y="861"/>
                  </a:lnTo>
                  <a:lnTo>
                    <a:pt x="49769" y="4013"/>
                  </a:lnTo>
                  <a:lnTo>
                    <a:pt x="57138" y="9129"/>
                  </a:lnTo>
                  <a:lnTo>
                    <a:pt x="63744" y="15798"/>
                  </a:lnTo>
                  <a:lnTo>
                    <a:pt x="70029" y="23627"/>
                  </a:lnTo>
                  <a:lnTo>
                    <a:pt x="76293" y="32294"/>
                  </a:lnTo>
                  <a:lnTo>
                    <a:pt x="82504" y="41551"/>
                  </a:lnTo>
                  <a:lnTo>
                    <a:pt x="88382" y="51216"/>
                  </a:lnTo>
                  <a:lnTo>
                    <a:pt x="93780" y="61153"/>
                  </a:lnTo>
                  <a:lnTo>
                    <a:pt x="98557" y="71008"/>
                  </a:lnTo>
                  <a:lnTo>
                    <a:pt x="102971" y="81278"/>
                  </a:lnTo>
                  <a:lnTo>
                    <a:pt x="107407" y="93980"/>
                  </a:lnTo>
                  <a:lnTo>
                    <a:pt x="112585" y="11261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968605" y="189444"/>
              <a:ext cx="158981" cy="333476"/>
            </a:xfrm>
            <a:custGeom>
              <a:avLst/>
              <a:gdLst/>
              <a:ahLst/>
              <a:cxnLst/>
              <a:rect l="0" t="0" r="0" b="0"/>
              <a:pathLst>
                <a:path w="158981" h="333476">
                  <a:moveTo>
                    <a:pt x="95809" y="305395"/>
                  </a:moveTo>
                  <a:lnTo>
                    <a:pt x="98609" y="296594"/>
                  </a:lnTo>
                  <a:lnTo>
                    <a:pt x="100111" y="288247"/>
                  </a:lnTo>
                  <a:lnTo>
                    <a:pt x="100412" y="279553"/>
                  </a:lnTo>
                  <a:lnTo>
                    <a:pt x="99560" y="270605"/>
                  </a:lnTo>
                  <a:lnTo>
                    <a:pt x="97444" y="261758"/>
                  </a:lnTo>
                  <a:lnTo>
                    <a:pt x="94117" y="253224"/>
                  </a:lnTo>
                  <a:lnTo>
                    <a:pt x="89610" y="245208"/>
                  </a:lnTo>
                  <a:lnTo>
                    <a:pt x="83842" y="237979"/>
                  </a:lnTo>
                  <a:lnTo>
                    <a:pt x="76895" y="231616"/>
                  </a:lnTo>
                  <a:lnTo>
                    <a:pt x="69131" y="226514"/>
                  </a:lnTo>
                  <a:lnTo>
                    <a:pt x="61083" y="223442"/>
                  </a:lnTo>
                  <a:lnTo>
                    <a:pt x="53080" y="222638"/>
                  </a:lnTo>
                  <a:lnTo>
                    <a:pt x="45250" y="223878"/>
                  </a:lnTo>
                  <a:lnTo>
                    <a:pt x="37613" y="226761"/>
                  </a:lnTo>
                  <a:lnTo>
                    <a:pt x="30148" y="230887"/>
                  </a:lnTo>
                  <a:lnTo>
                    <a:pt x="22982" y="236077"/>
                  </a:lnTo>
                  <a:lnTo>
                    <a:pt x="16389" y="242376"/>
                  </a:lnTo>
                  <a:lnTo>
                    <a:pt x="10479" y="249724"/>
                  </a:lnTo>
                  <a:lnTo>
                    <a:pt x="5527" y="258114"/>
                  </a:lnTo>
                  <a:lnTo>
                    <a:pt x="2030" y="267655"/>
                  </a:lnTo>
                  <a:lnTo>
                    <a:pt x="136" y="278290"/>
                  </a:lnTo>
                  <a:lnTo>
                    <a:pt x="0" y="289517"/>
                  </a:lnTo>
                  <a:lnTo>
                    <a:pt x="1953" y="300514"/>
                  </a:lnTo>
                  <a:lnTo>
                    <a:pt x="5972" y="310818"/>
                  </a:lnTo>
                  <a:lnTo>
                    <a:pt x="11755" y="319852"/>
                  </a:lnTo>
                  <a:lnTo>
                    <a:pt x="18916" y="326783"/>
                  </a:lnTo>
                  <a:lnTo>
                    <a:pt x="27089" y="331355"/>
                  </a:lnTo>
                  <a:lnTo>
                    <a:pt x="35657" y="333475"/>
                  </a:lnTo>
                  <a:lnTo>
                    <a:pt x="43788" y="332943"/>
                  </a:lnTo>
                  <a:lnTo>
                    <a:pt x="51069" y="329926"/>
                  </a:lnTo>
                  <a:lnTo>
                    <a:pt x="57615" y="325006"/>
                  </a:lnTo>
                  <a:lnTo>
                    <a:pt x="63861" y="318965"/>
                  </a:lnTo>
                  <a:lnTo>
                    <a:pt x="70099" y="312347"/>
                  </a:lnTo>
                  <a:lnTo>
                    <a:pt x="76292" y="305130"/>
                  </a:lnTo>
                  <a:lnTo>
                    <a:pt x="82158" y="296847"/>
                  </a:lnTo>
                  <a:lnTo>
                    <a:pt x="87549" y="287312"/>
                  </a:lnTo>
                  <a:lnTo>
                    <a:pt x="92305" y="276620"/>
                  </a:lnTo>
                  <a:lnTo>
                    <a:pt x="96194" y="264985"/>
                  </a:lnTo>
                  <a:lnTo>
                    <a:pt x="99178" y="252631"/>
                  </a:lnTo>
                  <a:lnTo>
                    <a:pt x="101366" y="239588"/>
                  </a:lnTo>
                  <a:lnTo>
                    <a:pt x="102925" y="225701"/>
                  </a:lnTo>
                  <a:lnTo>
                    <a:pt x="104014" y="210953"/>
                  </a:lnTo>
                  <a:lnTo>
                    <a:pt x="104765" y="195456"/>
                  </a:lnTo>
                  <a:lnTo>
                    <a:pt x="105277" y="179369"/>
                  </a:lnTo>
                  <a:lnTo>
                    <a:pt x="105620" y="162841"/>
                  </a:lnTo>
                  <a:lnTo>
                    <a:pt x="105682" y="145996"/>
                  </a:lnTo>
                  <a:lnTo>
                    <a:pt x="105192" y="128928"/>
                  </a:lnTo>
                  <a:lnTo>
                    <a:pt x="104045" y="111710"/>
                  </a:lnTo>
                  <a:lnTo>
                    <a:pt x="102290" y="94555"/>
                  </a:lnTo>
                  <a:lnTo>
                    <a:pt x="100042" y="77804"/>
                  </a:lnTo>
                  <a:lnTo>
                    <a:pt x="97418" y="61613"/>
                  </a:lnTo>
                  <a:lnTo>
                    <a:pt x="94520" y="46131"/>
                  </a:lnTo>
                  <a:lnTo>
                    <a:pt x="91429" y="31572"/>
                  </a:lnTo>
                  <a:lnTo>
                    <a:pt x="88191" y="17993"/>
                  </a:lnTo>
                  <a:lnTo>
                    <a:pt x="84375" y="6374"/>
                  </a:lnTo>
                  <a:lnTo>
                    <a:pt x="79597" y="0"/>
                  </a:lnTo>
                  <a:lnTo>
                    <a:pt x="74878" y="765"/>
                  </a:lnTo>
                  <a:lnTo>
                    <a:pt x="71315" y="6826"/>
                  </a:lnTo>
                  <a:lnTo>
                    <a:pt x="69064" y="16512"/>
                  </a:lnTo>
                  <a:lnTo>
                    <a:pt x="68115" y="28702"/>
                  </a:lnTo>
                  <a:lnTo>
                    <a:pt x="68322" y="42607"/>
                  </a:lnTo>
                  <a:lnTo>
                    <a:pt x="69462" y="57356"/>
                  </a:lnTo>
                  <a:lnTo>
                    <a:pt x="71308" y="71955"/>
                  </a:lnTo>
                  <a:lnTo>
                    <a:pt x="73666" y="85897"/>
                  </a:lnTo>
                  <a:lnTo>
                    <a:pt x="76388" y="99396"/>
                  </a:lnTo>
                  <a:lnTo>
                    <a:pt x="79361" y="113150"/>
                  </a:lnTo>
                  <a:lnTo>
                    <a:pt x="82505" y="127555"/>
                  </a:lnTo>
                  <a:lnTo>
                    <a:pt x="85597" y="142522"/>
                  </a:lnTo>
                  <a:lnTo>
                    <a:pt x="88295" y="157657"/>
                  </a:lnTo>
                  <a:lnTo>
                    <a:pt x="90451" y="172692"/>
                  </a:lnTo>
                  <a:lnTo>
                    <a:pt x="92407" y="187365"/>
                  </a:lnTo>
                  <a:lnTo>
                    <a:pt x="94868" y="201365"/>
                  </a:lnTo>
                  <a:lnTo>
                    <a:pt x="98190" y="214591"/>
                  </a:lnTo>
                  <a:lnTo>
                    <a:pt x="102238" y="227116"/>
                  </a:lnTo>
                  <a:lnTo>
                    <a:pt x="106573" y="239074"/>
                  </a:lnTo>
                  <a:lnTo>
                    <a:pt x="110902" y="250600"/>
                  </a:lnTo>
                  <a:lnTo>
                    <a:pt x="115267" y="261648"/>
                  </a:lnTo>
                  <a:lnTo>
                    <a:pt x="119948" y="272002"/>
                  </a:lnTo>
                  <a:lnTo>
                    <a:pt x="125090" y="281590"/>
                  </a:lnTo>
                  <a:lnTo>
                    <a:pt x="130576" y="290193"/>
                  </a:lnTo>
                  <a:lnTo>
                    <a:pt x="136750" y="298211"/>
                  </a:lnTo>
                  <a:lnTo>
                    <a:pt x="145274" y="306348"/>
                  </a:lnTo>
                  <a:lnTo>
                    <a:pt x="158980" y="31592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404039" y="231626"/>
              <a:ext cx="18345" cy="305328"/>
            </a:xfrm>
            <a:custGeom>
              <a:avLst/>
              <a:gdLst/>
              <a:ahLst/>
              <a:cxnLst/>
              <a:rect l="0" t="0" r="0" b="0"/>
              <a:pathLst>
                <a:path w="18345" h="305328">
                  <a:moveTo>
                    <a:pt x="7816" y="0"/>
                  </a:moveTo>
                  <a:lnTo>
                    <a:pt x="4949" y="14736"/>
                  </a:lnTo>
                  <a:lnTo>
                    <a:pt x="2807" y="29288"/>
                  </a:lnTo>
                  <a:lnTo>
                    <a:pt x="1208" y="45068"/>
                  </a:lnTo>
                  <a:lnTo>
                    <a:pt x="200" y="61611"/>
                  </a:lnTo>
                  <a:lnTo>
                    <a:pt x="0" y="77808"/>
                  </a:lnTo>
                  <a:lnTo>
                    <a:pt x="652" y="93048"/>
                  </a:lnTo>
                  <a:lnTo>
                    <a:pt x="1890" y="107704"/>
                  </a:lnTo>
                  <a:lnTo>
                    <a:pt x="3254" y="122823"/>
                  </a:lnTo>
                  <a:lnTo>
                    <a:pt x="4468" y="138985"/>
                  </a:lnTo>
                  <a:lnTo>
                    <a:pt x="5603" y="155958"/>
                  </a:lnTo>
                  <a:lnTo>
                    <a:pt x="6971" y="172985"/>
                  </a:lnTo>
                  <a:lnTo>
                    <a:pt x="8738" y="189593"/>
                  </a:lnTo>
                  <a:lnTo>
                    <a:pt x="10756" y="205644"/>
                  </a:lnTo>
                  <a:lnTo>
                    <a:pt x="12658" y="221175"/>
                  </a:lnTo>
                  <a:lnTo>
                    <a:pt x="14233" y="236271"/>
                  </a:lnTo>
                  <a:lnTo>
                    <a:pt x="15447" y="250620"/>
                  </a:lnTo>
                  <a:lnTo>
                    <a:pt x="16468" y="265023"/>
                  </a:lnTo>
                  <a:lnTo>
                    <a:pt x="17382" y="281865"/>
                  </a:lnTo>
                  <a:lnTo>
                    <a:pt x="18344" y="3053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306570" y="389554"/>
              <a:ext cx="189514" cy="1"/>
            </a:xfrm>
            <a:custGeom>
              <a:avLst/>
              <a:gdLst/>
              <a:ahLst/>
              <a:cxnLst/>
              <a:rect l="0" t="0" r="0" b="0"/>
              <a:pathLst>
                <a:path w="189514" h="1">
                  <a:moveTo>
                    <a:pt x="189513" y="0"/>
                  </a:moveTo>
                  <a:lnTo>
                    <a:pt x="177778" y="0"/>
                  </a:lnTo>
                  <a:lnTo>
                    <a:pt x="166649" y="0"/>
                  </a:lnTo>
                  <a:lnTo>
                    <a:pt x="155046" y="0"/>
                  </a:lnTo>
                  <a:lnTo>
                    <a:pt x="142712" y="0"/>
                  </a:lnTo>
                  <a:lnTo>
                    <a:pt x="129404" y="0"/>
                  </a:lnTo>
                  <a:lnTo>
                    <a:pt x="115099" y="0"/>
                  </a:lnTo>
                  <a:lnTo>
                    <a:pt x="100094" y="0"/>
                  </a:lnTo>
                  <a:lnTo>
                    <a:pt x="84881" y="0"/>
                  </a:lnTo>
                  <a:lnTo>
                    <a:pt x="69777" y="0"/>
                  </a:lnTo>
                  <a:lnTo>
                    <a:pt x="55304" y="0"/>
                  </a:lnTo>
                  <a:lnTo>
                    <a:pt x="40746" y="0"/>
                  </a:lnTo>
                  <a:lnTo>
                    <a:pt x="2371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485554" y="210569"/>
              <a:ext cx="284270" cy="313913"/>
            </a:xfrm>
            <a:custGeom>
              <a:avLst/>
              <a:gdLst/>
              <a:ahLst/>
              <a:cxnLst/>
              <a:rect l="0" t="0" r="0" b="0"/>
              <a:pathLst>
                <a:path w="284270" h="313913">
                  <a:moveTo>
                    <a:pt x="0" y="0"/>
                  </a:moveTo>
                  <a:lnTo>
                    <a:pt x="0" y="11736"/>
                  </a:lnTo>
                  <a:lnTo>
                    <a:pt x="0" y="22865"/>
                  </a:lnTo>
                  <a:lnTo>
                    <a:pt x="5" y="34463"/>
                  </a:lnTo>
                  <a:lnTo>
                    <a:pt x="178" y="46624"/>
                  </a:lnTo>
                  <a:lnTo>
                    <a:pt x="826" y="59284"/>
                  </a:lnTo>
                  <a:lnTo>
                    <a:pt x="2080" y="72345"/>
                  </a:lnTo>
                  <a:lnTo>
                    <a:pt x="3905" y="85869"/>
                  </a:lnTo>
                  <a:lnTo>
                    <a:pt x="6202" y="100083"/>
                  </a:lnTo>
                  <a:lnTo>
                    <a:pt x="8853" y="115047"/>
                  </a:lnTo>
                  <a:lnTo>
                    <a:pt x="11598" y="130518"/>
                  </a:lnTo>
                  <a:lnTo>
                    <a:pt x="14054" y="146057"/>
                  </a:lnTo>
                  <a:lnTo>
                    <a:pt x="16039" y="161393"/>
                  </a:lnTo>
                  <a:lnTo>
                    <a:pt x="17710" y="176285"/>
                  </a:lnTo>
                  <a:lnTo>
                    <a:pt x="19446" y="190438"/>
                  </a:lnTo>
                  <a:lnTo>
                    <a:pt x="21463" y="203775"/>
                  </a:lnTo>
                  <a:lnTo>
                    <a:pt x="23651" y="216545"/>
                  </a:lnTo>
                  <a:lnTo>
                    <a:pt x="25667" y="229201"/>
                  </a:lnTo>
                  <a:lnTo>
                    <a:pt x="27319" y="242019"/>
                  </a:lnTo>
                  <a:lnTo>
                    <a:pt x="28581" y="255088"/>
                  </a:lnTo>
                  <a:lnTo>
                    <a:pt x="29504" y="268401"/>
                  </a:lnTo>
                  <a:lnTo>
                    <a:pt x="30160" y="281819"/>
                  </a:lnTo>
                  <a:lnTo>
                    <a:pt x="30648" y="291820"/>
                  </a:lnTo>
                  <a:lnTo>
                    <a:pt x="31021" y="294206"/>
                  </a:lnTo>
                  <a:lnTo>
                    <a:pt x="31261" y="290573"/>
                  </a:lnTo>
                  <a:lnTo>
                    <a:pt x="31400" y="283075"/>
                  </a:lnTo>
                  <a:lnTo>
                    <a:pt x="31477" y="273175"/>
                  </a:lnTo>
                  <a:lnTo>
                    <a:pt x="31531" y="261785"/>
                  </a:lnTo>
                  <a:lnTo>
                    <a:pt x="31902" y="249624"/>
                  </a:lnTo>
                  <a:lnTo>
                    <a:pt x="33214" y="237342"/>
                  </a:lnTo>
                  <a:lnTo>
                    <a:pt x="35733" y="225290"/>
                  </a:lnTo>
                  <a:lnTo>
                    <a:pt x="39563" y="213899"/>
                  </a:lnTo>
                  <a:lnTo>
                    <a:pt x="44808" y="203768"/>
                  </a:lnTo>
                  <a:lnTo>
                    <a:pt x="51371" y="195113"/>
                  </a:lnTo>
                  <a:lnTo>
                    <a:pt x="58861" y="188300"/>
                  </a:lnTo>
                  <a:lnTo>
                    <a:pt x="66719" y="183996"/>
                  </a:lnTo>
                  <a:lnTo>
                    <a:pt x="74586" y="182329"/>
                  </a:lnTo>
                  <a:lnTo>
                    <a:pt x="82153" y="183141"/>
                  </a:lnTo>
                  <a:lnTo>
                    <a:pt x="89081" y="186260"/>
                  </a:lnTo>
                  <a:lnTo>
                    <a:pt x="95256" y="191355"/>
                  </a:lnTo>
                  <a:lnTo>
                    <a:pt x="100742" y="198009"/>
                  </a:lnTo>
                  <a:lnTo>
                    <a:pt x="105668" y="205829"/>
                  </a:lnTo>
                  <a:lnTo>
                    <a:pt x="110172" y="214493"/>
                  </a:lnTo>
                  <a:lnTo>
                    <a:pt x="114368" y="223918"/>
                  </a:lnTo>
                  <a:lnTo>
                    <a:pt x="118348" y="234229"/>
                  </a:lnTo>
                  <a:lnTo>
                    <a:pt x="122182" y="245358"/>
                  </a:lnTo>
                  <a:lnTo>
                    <a:pt x="126115" y="254758"/>
                  </a:lnTo>
                  <a:lnTo>
                    <a:pt x="129998" y="258807"/>
                  </a:lnTo>
                  <a:lnTo>
                    <a:pt x="133296" y="257727"/>
                  </a:lnTo>
                  <a:lnTo>
                    <a:pt x="136232" y="253103"/>
                  </a:lnTo>
                  <a:lnTo>
                    <a:pt x="139428" y="246587"/>
                  </a:lnTo>
                  <a:lnTo>
                    <a:pt x="143648" y="239654"/>
                  </a:lnTo>
                  <a:lnTo>
                    <a:pt x="149203" y="233091"/>
                  </a:lnTo>
                  <a:lnTo>
                    <a:pt x="156190" y="227148"/>
                  </a:lnTo>
                  <a:lnTo>
                    <a:pt x="164691" y="221817"/>
                  </a:lnTo>
                  <a:lnTo>
                    <a:pt x="174585" y="216995"/>
                  </a:lnTo>
                  <a:lnTo>
                    <a:pt x="185462" y="212561"/>
                  </a:lnTo>
                  <a:lnTo>
                    <a:pt x="196745" y="208411"/>
                  </a:lnTo>
                  <a:lnTo>
                    <a:pt x="208060" y="204454"/>
                  </a:lnTo>
                  <a:lnTo>
                    <a:pt x="218925" y="200301"/>
                  </a:lnTo>
                  <a:lnTo>
                    <a:pt x="228688" y="195293"/>
                  </a:lnTo>
                  <a:lnTo>
                    <a:pt x="237088" y="189141"/>
                  </a:lnTo>
                  <a:lnTo>
                    <a:pt x="243727" y="181889"/>
                  </a:lnTo>
                  <a:lnTo>
                    <a:pt x="247914" y="173725"/>
                  </a:lnTo>
                  <a:lnTo>
                    <a:pt x="249502" y="164872"/>
                  </a:lnTo>
                  <a:lnTo>
                    <a:pt x="248637" y="155844"/>
                  </a:lnTo>
                  <a:lnTo>
                    <a:pt x="245482" y="147404"/>
                  </a:lnTo>
                  <a:lnTo>
                    <a:pt x="240364" y="139930"/>
                  </a:lnTo>
                  <a:lnTo>
                    <a:pt x="233694" y="133762"/>
                  </a:lnTo>
                  <a:lnTo>
                    <a:pt x="225863" y="129369"/>
                  </a:lnTo>
                  <a:lnTo>
                    <a:pt x="217200" y="126828"/>
                  </a:lnTo>
                  <a:lnTo>
                    <a:pt x="208115" y="126071"/>
                  </a:lnTo>
                  <a:lnTo>
                    <a:pt x="199098" y="127067"/>
                  </a:lnTo>
                  <a:lnTo>
                    <a:pt x="190405" y="129621"/>
                  </a:lnTo>
                  <a:lnTo>
                    <a:pt x="182094" y="133435"/>
                  </a:lnTo>
                  <a:lnTo>
                    <a:pt x="174125" y="138202"/>
                  </a:lnTo>
                  <a:lnTo>
                    <a:pt x="166434" y="143667"/>
                  </a:lnTo>
                  <a:lnTo>
                    <a:pt x="159115" y="149792"/>
                  </a:lnTo>
                  <a:lnTo>
                    <a:pt x="152417" y="156734"/>
                  </a:lnTo>
                  <a:lnTo>
                    <a:pt x="146433" y="164521"/>
                  </a:lnTo>
                  <a:lnTo>
                    <a:pt x="141262" y="173208"/>
                  </a:lnTo>
                  <a:lnTo>
                    <a:pt x="137086" y="182950"/>
                  </a:lnTo>
                  <a:lnTo>
                    <a:pt x="133917" y="193725"/>
                  </a:lnTo>
                  <a:lnTo>
                    <a:pt x="131940" y="205216"/>
                  </a:lnTo>
                  <a:lnTo>
                    <a:pt x="131588" y="216921"/>
                  </a:lnTo>
                  <a:lnTo>
                    <a:pt x="132945" y="228533"/>
                  </a:lnTo>
                  <a:lnTo>
                    <a:pt x="135805" y="239938"/>
                  </a:lnTo>
                  <a:lnTo>
                    <a:pt x="139859" y="251129"/>
                  </a:lnTo>
                  <a:lnTo>
                    <a:pt x="144809" y="262134"/>
                  </a:lnTo>
                  <a:lnTo>
                    <a:pt x="150572" y="272829"/>
                  </a:lnTo>
                  <a:lnTo>
                    <a:pt x="157264" y="282945"/>
                  </a:lnTo>
                  <a:lnTo>
                    <a:pt x="164874" y="292368"/>
                  </a:lnTo>
                  <a:lnTo>
                    <a:pt x="173272" y="300663"/>
                  </a:lnTo>
                  <a:lnTo>
                    <a:pt x="182286" y="307025"/>
                  </a:lnTo>
                  <a:lnTo>
                    <a:pt x="191760" y="311188"/>
                  </a:lnTo>
                  <a:lnTo>
                    <a:pt x="201561" y="313355"/>
                  </a:lnTo>
                  <a:lnTo>
                    <a:pt x="211595" y="313912"/>
                  </a:lnTo>
                  <a:lnTo>
                    <a:pt x="221782" y="313258"/>
                  </a:lnTo>
                  <a:lnTo>
                    <a:pt x="232005" y="311883"/>
                  </a:lnTo>
                  <a:lnTo>
                    <a:pt x="243305" y="310222"/>
                  </a:lnTo>
                  <a:lnTo>
                    <a:pt x="258911" y="308139"/>
                  </a:lnTo>
                  <a:lnTo>
                    <a:pt x="284269" y="3053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044618" y="242155"/>
              <a:ext cx="177932" cy="280664"/>
            </a:xfrm>
            <a:custGeom>
              <a:avLst/>
              <a:gdLst/>
              <a:ahLst/>
              <a:cxnLst/>
              <a:rect l="0" t="0" r="0" b="0"/>
              <a:pathLst>
                <a:path w="177932" h="280664">
                  <a:moveTo>
                    <a:pt x="9475" y="0"/>
                  </a:moveTo>
                  <a:lnTo>
                    <a:pt x="6608" y="8935"/>
                  </a:lnTo>
                  <a:lnTo>
                    <a:pt x="4467" y="18562"/>
                  </a:lnTo>
                  <a:lnTo>
                    <a:pt x="2863" y="29850"/>
                  </a:lnTo>
                  <a:lnTo>
                    <a:pt x="1683" y="42517"/>
                  </a:lnTo>
                  <a:lnTo>
                    <a:pt x="834" y="55997"/>
                  </a:lnTo>
                  <a:lnTo>
                    <a:pt x="241" y="69869"/>
                  </a:lnTo>
                  <a:lnTo>
                    <a:pt x="0" y="83904"/>
                  </a:lnTo>
                  <a:lnTo>
                    <a:pt x="365" y="97996"/>
                  </a:lnTo>
                  <a:lnTo>
                    <a:pt x="1420" y="112097"/>
                  </a:lnTo>
                  <a:lnTo>
                    <a:pt x="2940" y="126191"/>
                  </a:lnTo>
                  <a:lnTo>
                    <a:pt x="4501" y="140273"/>
                  </a:lnTo>
                  <a:lnTo>
                    <a:pt x="5843" y="154343"/>
                  </a:lnTo>
                  <a:lnTo>
                    <a:pt x="6897" y="168405"/>
                  </a:lnTo>
                  <a:lnTo>
                    <a:pt x="7678" y="182459"/>
                  </a:lnTo>
                  <a:lnTo>
                    <a:pt x="8244" y="196504"/>
                  </a:lnTo>
                  <a:lnTo>
                    <a:pt x="8810" y="210377"/>
                  </a:lnTo>
                  <a:lnTo>
                    <a:pt x="9731" y="223771"/>
                  </a:lnTo>
                  <a:lnTo>
                    <a:pt x="11183" y="236546"/>
                  </a:lnTo>
                  <a:lnTo>
                    <a:pt x="13653" y="248242"/>
                  </a:lnTo>
                  <a:lnTo>
                    <a:pt x="17979" y="258041"/>
                  </a:lnTo>
                  <a:lnTo>
                    <a:pt x="24453" y="265664"/>
                  </a:lnTo>
                  <a:lnTo>
                    <a:pt x="32887" y="271308"/>
                  </a:lnTo>
                  <a:lnTo>
                    <a:pt x="42906" y="275352"/>
                  </a:lnTo>
                  <a:lnTo>
                    <a:pt x="54120" y="278184"/>
                  </a:lnTo>
                  <a:lnTo>
                    <a:pt x="66037" y="279971"/>
                  </a:lnTo>
                  <a:lnTo>
                    <a:pt x="78094" y="280663"/>
                  </a:lnTo>
                  <a:lnTo>
                    <a:pt x="89974" y="280321"/>
                  </a:lnTo>
                  <a:lnTo>
                    <a:pt x="101575" y="279110"/>
                  </a:lnTo>
                  <a:lnTo>
                    <a:pt x="112904" y="277228"/>
                  </a:lnTo>
                  <a:lnTo>
                    <a:pt x="124001" y="274850"/>
                  </a:lnTo>
                  <a:lnTo>
                    <a:pt x="134655" y="272079"/>
                  </a:lnTo>
                  <a:lnTo>
                    <a:pt x="145557" y="268568"/>
                  </a:lnTo>
                  <a:lnTo>
                    <a:pt x="158782" y="262894"/>
                  </a:lnTo>
                  <a:lnTo>
                    <a:pt x="177931" y="2526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216489" y="266303"/>
              <a:ext cx="206103" cy="234005"/>
            </a:xfrm>
            <a:custGeom>
              <a:avLst/>
              <a:gdLst/>
              <a:ahLst/>
              <a:cxnLst/>
              <a:rect l="0" t="0" r="0" b="0"/>
              <a:pathLst>
                <a:path w="206103" h="234005">
                  <a:moveTo>
                    <a:pt x="121873" y="7437"/>
                  </a:moveTo>
                  <a:lnTo>
                    <a:pt x="113005" y="4571"/>
                  </a:lnTo>
                  <a:lnTo>
                    <a:pt x="104018" y="2429"/>
                  </a:lnTo>
                  <a:lnTo>
                    <a:pt x="94032" y="835"/>
                  </a:lnTo>
                  <a:lnTo>
                    <a:pt x="83397" y="0"/>
                  </a:lnTo>
                  <a:lnTo>
                    <a:pt x="72883" y="448"/>
                  </a:lnTo>
                  <a:lnTo>
                    <a:pt x="62931" y="2366"/>
                  </a:lnTo>
                  <a:lnTo>
                    <a:pt x="53643" y="5948"/>
                  </a:lnTo>
                  <a:lnTo>
                    <a:pt x="44956" y="11554"/>
                  </a:lnTo>
                  <a:lnTo>
                    <a:pt x="36751" y="19174"/>
                  </a:lnTo>
                  <a:lnTo>
                    <a:pt x="29072" y="28359"/>
                  </a:lnTo>
                  <a:lnTo>
                    <a:pt x="22128" y="38424"/>
                  </a:lnTo>
                  <a:lnTo>
                    <a:pt x="15974" y="48896"/>
                  </a:lnTo>
                  <a:lnTo>
                    <a:pt x="10687" y="59687"/>
                  </a:lnTo>
                  <a:lnTo>
                    <a:pt x="6433" y="70989"/>
                  </a:lnTo>
                  <a:lnTo>
                    <a:pt x="3207" y="82883"/>
                  </a:lnTo>
                  <a:lnTo>
                    <a:pt x="1023" y="95158"/>
                  </a:lnTo>
                  <a:lnTo>
                    <a:pt x="0" y="107405"/>
                  </a:lnTo>
                  <a:lnTo>
                    <a:pt x="89" y="119387"/>
                  </a:lnTo>
                  <a:lnTo>
                    <a:pt x="1113" y="131044"/>
                  </a:lnTo>
                  <a:lnTo>
                    <a:pt x="2861" y="142406"/>
                  </a:lnTo>
                  <a:lnTo>
                    <a:pt x="5151" y="153529"/>
                  </a:lnTo>
                  <a:lnTo>
                    <a:pt x="7993" y="164474"/>
                  </a:lnTo>
                  <a:lnTo>
                    <a:pt x="11577" y="175290"/>
                  </a:lnTo>
                  <a:lnTo>
                    <a:pt x="15957" y="186006"/>
                  </a:lnTo>
                  <a:lnTo>
                    <a:pt x="21203" y="196322"/>
                  </a:lnTo>
                  <a:lnTo>
                    <a:pt x="27482" y="205644"/>
                  </a:lnTo>
                  <a:lnTo>
                    <a:pt x="34787" y="213722"/>
                  </a:lnTo>
                  <a:lnTo>
                    <a:pt x="43133" y="220467"/>
                  </a:lnTo>
                  <a:lnTo>
                    <a:pt x="52639" y="225782"/>
                  </a:lnTo>
                  <a:lnTo>
                    <a:pt x="63257" y="229759"/>
                  </a:lnTo>
                  <a:lnTo>
                    <a:pt x="74810" y="232464"/>
                  </a:lnTo>
                  <a:lnTo>
                    <a:pt x="87089" y="233847"/>
                  </a:lnTo>
                  <a:lnTo>
                    <a:pt x="99898" y="234004"/>
                  </a:lnTo>
                  <a:lnTo>
                    <a:pt x="112923" y="233145"/>
                  </a:lnTo>
                  <a:lnTo>
                    <a:pt x="125739" y="231507"/>
                  </a:lnTo>
                  <a:lnTo>
                    <a:pt x="138131" y="229297"/>
                  </a:lnTo>
                  <a:lnTo>
                    <a:pt x="150007" y="226639"/>
                  </a:lnTo>
                  <a:lnTo>
                    <a:pt x="162679" y="223218"/>
                  </a:lnTo>
                  <a:lnTo>
                    <a:pt x="179491" y="217618"/>
                  </a:lnTo>
                  <a:lnTo>
                    <a:pt x="206102" y="20747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527876" y="305326"/>
              <a:ext cx="42114" cy="178985"/>
            </a:xfrm>
            <a:custGeom>
              <a:avLst/>
              <a:gdLst/>
              <a:ahLst/>
              <a:cxnLst/>
              <a:rect l="0" t="0" r="0" b="0"/>
              <a:pathLst>
                <a:path w="42114" h="178985">
                  <a:moveTo>
                    <a:pt x="42113" y="178984"/>
                  </a:moveTo>
                  <a:lnTo>
                    <a:pt x="42046" y="167249"/>
                  </a:lnTo>
                  <a:lnTo>
                    <a:pt x="41406" y="156120"/>
                  </a:lnTo>
                  <a:lnTo>
                    <a:pt x="40110" y="144527"/>
                  </a:lnTo>
                  <a:lnTo>
                    <a:pt x="38250" y="132538"/>
                  </a:lnTo>
                  <a:lnTo>
                    <a:pt x="35933" y="120527"/>
                  </a:lnTo>
                  <a:lnTo>
                    <a:pt x="33267" y="108724"/>
                  </a:lnTo>
                  <a:lnTo>
                    <a:pt x="30344" y="97197"/>
                  </a:lnTo>
                  <a:lnTo>
                    <a:pt x="27237" y="85929"/>
                  </a:lnTo>
                  <a:lnTo>
                    <a:pt x="24001" y="74870"/>
                  </a:lnTo>
                  <a:lnTo>
                    <a:pt x="20677" y="63969"/>
                  </a:lnTo>
                  <a:lnTo>
                    <a:pt x="17293" y="53183"/>
                  </a:lnTo>
                  <a:lnTo>
                    <a:pt x="13872" y="42492"/>
                  </a:lnTo>
                  <a:lnTo>
                    <a:pt x="10580" y="32326"/>
                  </a:lnTo>
                  <a:lnTo>
                    <a:pt x="7398" y="22558"/>
                  </a:lnTo>
                  <a:lnTo>
                    <a:pt x="4050" y="1232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443647" y="252683"/>
              <a:ext cx="233868" cy="261325"/>
            </a:xfrm>
            <a:custGeom>
              <a:avLst/>
              <a:gdLst/>
              <a:ahLst/>
              <a:cxnLst/>
              <a:rect l="0" t="0" r="0" b="0"/>
              <a:pathLst>
                <a:path w="233868" h="261325">
                  <a:moveTo>
                    <a:pt x="0" y="0"/>
                  </a:moveTo>
                  <a:lnTo>
                    <a:pt x="11735" y="67"/>
                  </a:lnTo>
                  <a:lnTo>
                    <a:pt x="22865" y="708"/>
                  </a:lnTo>
                  <a:lnTo>
                    <a:pt x="34458" y="2004"/>
                  </a:lnTo>
                  <a:lnTo>
                    <a:pt x="46447" y="3864"/>
                  </a:lnTo>
                  <a:lnTo>
                    <a:pt x="58459" y="6180"/>
                  </a:lnTo>
                  <a:lnTo>
                    <a:pt x="70261" y="8851"/>
                  </a:lnTo>
                  <a:lnTo>
                    <a:pt x="81787" y="11948"/>
                  </a:lnTo>
                  <a:lnTo>
                    <a:pt x="93056" y="15703"/>
                  </a:lnTo>
                  <a:lnTo>
                    <a:pt x="104115" y="20192"/>
                  </a:lnTo>
                  <a:lnTo>
                    <a:pt x="115015" y="25341"/>
                  </a:lnTo>
                  <a:lnTo>
                    <a:pt x="125801" y="31022"/>
                  </a:lnTo>
                  <a:lnTo>
                    <a:pt x="136501" y="37104"/>
                  </a:lnTo>
                  <a:lnTo>
                    <a:pt x="146977" y="43475"/>
                  </a:lnTo>
                  <a:lnTo>
                    <a:pt x="156937" y="50051"/>
                  </a:lnTo>
                  <a:lnTo>
                    <a:pt x="166267" y="56770"/>
                  </a:lnTo>
                  <a:lnTo>
                    <a:pt x="175007" y="63586"/>
                  </a:lnTo>
                  <a:lnTo>
                    <a:pt x="183263" y="70468"/>
                  </a:lnTo>
                  <a:lnTo>
                    <a:pt x="191147" y="77400"/>
                  </a:lnTo>
                  <a:lnTo>
                    <a:pt x="198595" y="84530"/>
                  </a:lnTo>
                  <a:lnTo>
                    <a:pt x="205378" y="92156"/>
                  </a:lnTo>
                  <a:lnTo>
                    <a:pt x="211424" y="100401"/>
                  </a:lnTo>
                  <a:lnTo>
                    <a:pt x="216807" y="109227"/>
                  </a:lnTo>
                  <a:lnTo>
                    <a:pt x="221657" y="118530"/>
                  </a:lnTo>
                  <a:lnTo>
                    <a:pt x="226098" y="128201"/>
                  </a:lnTo>
                  <a:lnTo>
                    <a:pt x="229911" y="138306"/>
                  </a:lnTo>
                  <a:lnTo>
                    <a:pt x="232567" y="149074"/>
                  </a:lnTo>
                  <a:lnTo>
                    <a:pt x="233867" y="160569"/>
                  </a:lnTo>
                  <a:lnTo>
                    <a:pt x="233755" y="172389"/>
                  </a:lnTo>
                  <a:lnTo>
                    <a:pt x="232160" y="183791"/>
                  </a:lnTo>
                  <a:lnTo>
                    <a:pt x="229197" y="194384"/>
                  </a:lnTo>
                  <a:lnTo>
                    <a:pt x="225106" y="204123"/>
                  </a:lnTo>
                  <a:lnTo>
                    <a:pt x="220151" y="213125"/>
                  </a:lnTo>
                  <a:lnTo>
                    <a:pt x="214549" y="221545"/>
                  </a:lnTo>
                  <a:lnTo>
                    <a:pt x="207994" y="229371"/>
                  </a:lnTo>
                  <a:lnTo>
                    <a:pt x="199698" y="236415"/>
                  </a:lnTo>
                  <a:lnTo>
                    <a:pt x="189376" y="242635"/>
                  </a:lnTo>
                  <a:lnTo>
                    <a:pt x="177358" y="247966"/>
                  </a:lnTo>
                  <a:lnTo>
                    <a:pt x="164302" y="252250"/>
                  </a:lnTo>
                  <a:lnTo>
                    <a:pt x="150706" y="255501"/>
                  </a:lnTo>
                  <a:lnTo>
                    <a:pt x="136849" y="257871"/>
                  </a:lnTo>
                  <a:lnTo>
                    <a:pt x="122875" y="259552"/>
                  </a:lnTo>
                  <a:lnTo>
                    <a:pt x="108860" y="260719"/>
                  </a:lnTo>
                  <a:lnTo>
                    <a:pt x="95056" y="261324"/>
                  </a:lnTo>
                  <a:lnTo>
                    <a:pt x="80343" y="261061"/>
                  </a:lnTo>
                  <a:lnTo>
                    <a:pt x="61192" y="258791"/>
                  </a:lnTo>
                  <a:lnTo>
                    <a:pt x="31586" y="2526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727917" y="484310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422373" y="852808"/>
            <a:ext cx="368301" cy="547483"/>
            <a:chOff x="5422373" y="852808"/>
            <a:chExt cx="368301" cy="547483"/>
          </a:xfrm>
        </p:grpSpPr>
        <p:sp>
          <p:nvSpPr>
            <p:cNvPr id="31" name="Freeform 30"/>
            <p:cNvSpPr/>
            <p:nvPr/>
          </p:nvSpPr>
          <p:spPr>
            <a:xfrm>
              <a:off x="5495875" y="852808"/>
              <a:ext cx="1" cy="168457"/>
            </a:xfrm>
            <a:custGeom>
              <a:avLst/>
              <a:gdLst/>
              <a:ahLst/>
              <a:cxnLst/>
              <a:rect l="0" t="0" r="0" b="0"/>
              <a:pathLst>
                <a:path w="1" h="168457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73"/>
                  </a:lnTo>
                  <a:lnTo>
                    <a:pt x="0" y="58102"/>
                  </a:lnTo>
                  <a:lnTo>
                    <a:pt x="0" y="73278"/>
                  </a:lnTo>
                  <a:lnTo>
                    <a:pt x="0" y="88336"/>
                  </a:lnTo>
                  <a:lnTo>
                    <a:pt x="0" y="102964"/>
                  </a:lnTo>
                  <a:lnTo>
                    <a:pt x="0" y="118379"/>
                  </a:lnTo>
                  <a:lnTo>
                    <a:pt x="0" y="138168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453761" y="1116020"/>
              <a:ext cx="136872" cy="10530"/>
            </a:xfrm>
            <a:custGeom>
              <a:avLst/>
              <a:gdLst/>
              <a:ahLst/>
              <a:cxnLst/>
              <a:rect l="0" t="0" r="0" b="0"/>
              <a:pathLst>
                <a:path w="136872" h="10530">
                  <a:moveTo>
                    <a:pt x="136871" y="0"/>
                  </a:moveTo>
                  <a:lnTo>
                    <a:pt x="125136" y="67"/>
                  </a:lnTo>
                  <a:lnTo>
                    <a:pt x="114007" y="707"/>
                  </a:lnTo>
                  <a:lnTo>
                    <a:pt x="102409" y="1999"/>
                  </a:lnTo>
                  <a:lnTo>
                    <a:pt x="90248" y="3686"/>
                  </a:lnTo>
                  <a:lnTo>
                    <a:pt x="77588" y="5354"/>
                  </a:lnTo>
                  <a:lnTo>
                    <a:pt x="64545" y="6768"/>
                  </a:lnTo>
                  <a:lnTo>
                    <a:pt x="51635" y="7868"/>
                  </a:lnTo>
                  <a:lnTo>
                    <a:pt x="38383" y="8800"/>
                  </a:lnTo>
                  <a:lnTo>
                    <a:pt x="22507" y="96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422373" y="1189720"/>
              <a:ext cx="156122" cy="210571"/>
            </a:xfrm>
            <a:custGeom>
              <a:avLst/>
              <a:gdLst/>
              <a:ahLst/>
              <a:cxnLst/>
              <a:rect l="0" t="0" r="0" b="0"/>
              <a:pathLst>
                <a:path w="156122" h="210571">
                  <a:moveTo>
                    <a:pt x="115616" y="0"/>
                  </a:moveTo>
                  <a:lnTo>
                    <a:pt x="103881" y="67"/>
                  </a:lnTo>
                  <a:lnTo>
                    <a:pt x="92752" y="707"/>
                  </a:lnTo>
                  <a:lnTo>
                    <a:pt x="81158" y="2003"/>
                  </a:lnTo>
                  <a:lnTo>
                    <a:pt x="69170" y="3863"/>
                  </a:lnTo>
                  <a:lnTo>
                    <a:pt x="57158" y="6180"/>
                  </a:lnTo>
                  <a:lnTo>
                    <a:pt x="45364" y="8855"/>
                  </a:lnTo>
                  <a:lnTo>
                    <a:pt x="34184" y="12125"/>
                  </a:lnTo>
                  <a:lnTo>
                    <a:pt x="24212" y="16528"/>
                  </a:lnTo>
                  <a:lnTo>
                    <a:pt x="15669" y="22270"/>
                  </a:lnTo>
                  <a:lnTo>
                    <a:pt x="8765" y="29245"/>
                  </a:lnTo>
                  <a:lnTo>
                    <a:pt x="3869" y="37223"/>
                  </a:lnTo>
                  <a:lnTo>
                    <a:pt x="988" y="45956"/>
                  </a:lnTo>
                  <a:lnTo>
                    <a:pt x="0" y="55073"/>
                  </a:lnTo>
                  <a:lnTo>
                    <a:pt x="841" y="64105"/>
                  </a:lnTo>
                  <a:lnTo>
                    <a:pt x="3291" y="72786"/>
                  </a:lnTo>
                  <a:lnTo>
                    <a:pt x="7061" y="80398"/>
                  </a:lnTo>
                  <a:lnTo>
                    <a:pt x="12700" y="85405"/>
                  </a:lnTo>
                  <a:lnTo>
                    <a:pt x="20338" y="87240"/>
                  </a:lnTo>
                  <a:lnTo>
                    <a:pt x="28585" y="86838"/>
                  </a:lnTo>
                  <a:lnTo>
                    <a:pt x="37148" y="85123"/>
                  </a:lnTo>
                  <a:lnTo>
                    <a:pt x="46077" y="82993"/>
                  </a:lnTo>
                  <a:lnTo>
                    <a:pt x="55381" y="81389"/>
                  </a:lnTo>
                  <a:lnTo>
                    <a:pt x="65012" y="80757"/>
                  </a:lnTo>
                  <a:lnTo>
                    <a:pt x="74901" y="81295"/>
                  </a:lnTo>
                  <a:lnTo>
                    <a:pt x="84983" y="83167"/>
                  </a:lnTo>
                  <a:lnTo>
                    <a:pt x="95199" y="86311"/>
                  </a:lnTo>
                  <a:lnTo>
                    <a:pt x="105345" y="90520"/>
                  </a:lnTo>
                  <a:lnTo>
                    <a:pt x="115083" y="95552"/>
                  </a:lnTo>
                  <a:lnTo>
                    <a:pt x="124257" y="101195"/>
                  </a:lnTo>
                  <a:lnTo>
                    <a:pt x="132723" y="107439"/>
                  </a:lnTo>
                  <a:lnTo>
                    <a:pt x="140263" y="114461"/>
                  </a:lnTo>
                  <a:lnTo>
                    <a:pt x="146839" y="122296"/>
                  </a:lnTo>
                  <a:lnTo>
                    <a:pt x="152086" y="130845"/>
                  </a:lnTo>
                  <a:lnTo>
                    <a:pt x="155256" y="139963"/>
                  </a:lnTo>
                  <a:lnTo>
                    <a:pt x="156121" y="149500"/>
                  </a:lnTo>
                  <a:lnTo>
                    <a:pt x="154753" y="159176"/>
                  </a:lnTo>
                  <a:lnTo>
                    <a:pt x="151251" y="168592"/>
                  </a:lnTo>
                  <a:lnTo>
                    <a:pt x="145892" y="177542"/>
                  </a:lnTo>
                  <a:lnTo>
                    <a:pt x="138889" y="185687"/>
                  </a:lnTo>
                  <a:lnTo>
                    <a:pt x="130302" y="192479"/>
                  </a:lnTo>
                  <a:lnTo>
                    <a:pt x="120309" y="197749"/>
                  </a:lnTo>
                  <a:lnTo>
                    <a:pt x="109178" y="201644"/>
                  </a:lnTo>
                  <a:lnTo>
                    <a:pt x="97183" y="204432"/>
                  </a:lnTo>
                  <a:lnTo>
                    <a:pt x="84578" y="206385"/>
                  </a:lnTo>
                  <a:lnTo>
                    <a:pt x="72152" y="207737"/>
                  </a:lnTo>
                  <a:lnTo>
                    <a:pt x="60018" y="208808"/>
                  </a:lnTo>
                  <a:lnTo>
                    <a:pt x="47112" y="209698"/>
                  </a:lnTo>
                  <a:lnTo>
                    <a:pt x="31388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685389" y="1021264"/>
              <a:ext cx="94757" cy="31586"/>
            </a:xfrm>
            <a:custGeom>
              <a:avLst/>
              <a:gdLst/>
              <a:ahLst/>
              <a:cxnLst/>
              <a:rect l="0" t="0" r="0" b="0"/>
              <a:pathLst>
                <a:path w="94757" h="31586">
                  <a:moveTo>
                    <a:pt x="94756" y="0"/>
                  </a:moveTo>
                  <a:lnTo>
                    <a:pt x="88755" y="5800"/>
                  </a:lnTo>
                  <a:lnTo>
                    <a:pt x="81910" y="10724"/>
                  </a:lnTo>
                  <a:lnTo>
                    <a:pt x="73522" y="15223"/>
                  </a:lnTo>
                  <a:lnTo>
                    <a:pt x="63768" y="19284"/>
                  </a:lnTo>
                  <a:lnTo>
                    <a:pt x="51705" y="23091"/>
                  </a:lnTo>
                  <a:lnTo>
                    <a:pt x="32917" y="2698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716974" y="1116020"/>
              <a:ext cx="73700" cy="31587"/>
            </a:xfrm>
            <a:custGeom>
              <a:avLst/>
              <a:gdLst/>
              <a:ahLst/>
              <a:cxnLst/>
              <a:rect l="0" t="0" r="0" b="0"/>
              <a:pathLst>
                <a:path w="73700" h="31587">
                  <a:moveTo>
                    <a:pt x="73699" y="0"/>
                  </a:moveTo>
                  <a:lnTo>
                    <a:pt x="64831" y="5734"/>
                  </a:lnTo>
                  <a:lnTo>
                    <a:pt x="55844" y="10018"/>
                  </a:lnTo>
                  <a:lnTo>
                    <a:pt x="45866" y="13229"/>
                  </a:lnTo>
                  <a:lnTo>
                    <a:pt x="35536" y="15796"/>
                  </a:lnTo>
                  <a:lnTo>
                    <a:pt x="25199" y="18655"/>
                  </a:lnTo>
                  <a:lnTo>
                    <a:pt x="13945" y="2317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5390590" y="1747730"/>
            <a:ext cx="1147608" cy="563212"/>
            <a:chOff x="5390590" y="1747730"/>
            <a:chExt cx="1147608" cy="563212"/>
          </a:xfrm>
        </p:grpSpPr>
        <p:sp>
          <p:nvSpPr>
            <p:cNvPr id="37" name="Freeform 36"/>
            <p:cNvSpPr/>
            <p:nvPr/>
          </p:nvSpPr>
          <p:spPr>
            <a:xfrm>
              <a:off x="5474818" y="1747730"/>
              <a:ext cx="88153" cy="178986"/>
            </a:xfrm>
            <a:custGeom>
              <a:avLst/>
              <a:gdLst/>
              <a:ahLst/>
              <a:cxnLst/>
              <a:rect l="0" t="0" r="0" b="0"/>
              <a:pathLst>
                <a:path w="88153" h="178986">
                  <a:moveTo>
                    <a:pt x="0" y="0"/>
                  </a:moveTo>
                  <a:lnTo>
                    <a:pt x="6002" y="5734"/>
                  </a:lnTo>
                  <a:lnTo>
                    <a:pt x="12847" y="10018"/>
                  </a:lnTo>
                  <a:lnTo>
                    <a:pt x="21239" y="13224"/>
                  </a:lnTo>
                  <a:lnTo>
                    <a:pt x="31038" y="15585"/>
                  </a:lnTo>
                  <a:lnTo>
                    <a:pt x="42002" y="17282"/>
                  </a:lnTo>
                  <a:lnTo>
                    <a:pt x="53840" y="18491"/>
                  </a:lnTo>
                  <a:lnTo>
                    <a:pt x="65499" y="19838"/>
                  </a:lnTo>
                  <a:lnTo>
                    <a:pt x="75254" y="22351"/>
                  </a:lnTo>
                  <a:lnTo>
                    <a:pt x="82312" y="26493"/>
                  </a:lnTo>
                  <a:lnTo>
                    <a:pt x="86569" y="32059"/>
                  </a:lnTo>
                  <a:lnTo>
                    <a:pt x="88152" y="38476"/>
                  </a:lnTo>
                  <a:lnTo>
                    <a:pt x="87439" y="45309"/>
                  </a:lnTo>
                  <a:lnTo>
                    <a:pt x="84914" y="52318"/>
                  </a:lnTo>
                  <a:lnTo>
                    <a:pt x="81034" y="59388"/>
                  </a:lnTo>
                  <a:lnTo>
                    <a:pt x="76180" y="66470"/>
                  </a:lnTo>
                  <a:lnTo>
                    <a:pt x="70640" y="73546"/>
                  </a:lnTo>
                  <a:lnTo>
                    <a:pt x="64624" y="80609"/>
                  </a:lnTo>
                  <a:lnTo>
                    <a:pt x="58287" y="87666"/>
                  </a:lnTo>
                  <a:lnTo>
                    <a:pt x="51896" y="94881"/>
                  </a:lnTo>
                  <a:lnTo>
                    <a:pt x="45832" y="102565"/>
                  </a:lnTo>
                  <a:lnTo>
                    <a:pt x="40266" y="110845"/>
                  </a:lnTo>
                  <a:lnTo>
                    <a:pt x="35037" y="119525"/>
                  </a:lnTo>
                  <a:lnTo>
                    <a:pt x="29758" y="128197"/>
                  </a:lnTo>
                  <a:lnTo>
                    <a:pt x="24213" y="136618"/>
                  </a:lnTo>
                  <a:lnTo>
                    <a:pt x="18651" y="144615"/>
                  </a:lnTo>
                  <a:lnTo>
                    <a:pt x="13160" y="152896"/>
                  </a:lnTo>
                  <a:lnTo>
                    <a:pt x="7257" y="163303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390590" y="2000414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0"/>
                  </a:moveTo>
                  <a:lnTo>
                    <a:pt x="177779" y="0"/>
                  </a:lnTo>
                  <a:lnTo>
                    <a:pt x="166649" y="0"/>
                  </a:lnTo>
                  <a:lnTo>
                    <a:pt x="155051" y="5"/>
                  </a:lnTo>
                  <a:lnTo>
                    <a:pt x="142890" y="177"/>
                  </a:lnTo>
                  <a:lnTo>
                    <a:pt x="130230" y="826"/>
                  </a:lnTo>
                  <a:lnTo>
                    <a:pt x="117174" y="2075"/>
                  </a:lnTo>
                  <a:lnTo>
                    <a:pt x="103821" y="3727"/>
                  </a:lnTo>
                  <a:lnTo>
                    <a:pt x="90256" y="5375"/>
                  </a:lnTo>
                  <a:lnTo>
                    <a:pt x="76551" y="6778"/>
                  </a:lnTo>
                  <a:lnTo>
                    <a:pt x="62971" y="7874"/>
                  </a:lnTo>
                  <a:lnTo>
                    <a:pt x="48440" y="8802"/>
                  </a:lnTo>
                  <a:lnTo>
                    <a:pt x="29447" y="96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416122" y="2083583"/>
              <a:ext cx="142925" cy="227359"/>
            </a:xfrm>
            <a:custGeom>
              <a:avLst/>
              <a:gdLst/>
              <a:ahLst/>
              <a:cxnLst/>
              <a:rect l="0" t="0" r="0" b="0"/>
              <a:pathLst>
                <a:path w="142925" h="227359">
                  <a:moveTo>
                    <a:pt x="121867" y="43173"/>
                  </a:moveTo>
                  <a:lnTo>
                    <a:pt x="116067" y="49108"/>
                  </a:lnTo>
                  <a:lnTo>
                    <a:pt x="111143" y="55312"/>
                  </a:lnTo>
                  <a:lnTo>
                    <a:pt x="106636" y="62408"/>
                  </a:lnTo>
                  <a:lnTo>
                    <a:pt x="102242" y="70348"/>
                  </a:lnTo>
                  <a:lnTo>
                    <a:pt x="97580" y="78995"/>
                  </a:lnTo>
                  <a:lnTo>
                    <a:pt x="92465" y="88194"/>
                  </a:lnTo>
                  <a:lnTo>
                    <a:pt x="86887" y="97966"/>
                  </a:lnTo>
                  <a:lnTo>
                    <a:pt x="80915" y="108505"/>
                  </a:lnTo>
                  <a:lnTo>
                    <a:pt x="74637" y="119851"/>
                  </a:lnTo>
                  <a:lnTo>
                    <a:pt x="68133" y="131910"/>
                  </a:lnTo>
                  <a:lnTo>
                    <a:pt x="61468" y="144535"/>
                  </a:lnTo>
                  <a:lnTo>
                    <a:pt x="54704" y="157581"/>
                  </a:lnTo>
                  <a:lnTo>
                    <a:pt x="48366" y="170766"/>
                  </a:lnTo>
                  <a:lnTo>
                    <a:pt x="43402" y="183690"/>
                  </a:lnTo>
                  <a:lnTo>
                    <a:pt x="40226" y="196141"/>
                  </a:lnTo>
                  <a:lnTo>
                    <a:pt x="39079" y="207449"/>
                  </a:lnTo>
                  <a:lnTo>
                    <a:pt x="40280" y="216454"/>
                  </a:lnTo>
                  <a:lnTo>
                    <a:pt x="43753" y="222722"/>
                  </a:lnTo>
                  <a:lnTo>
                    <a:pt x="48982" y="226302"/>
                  </a:lnTo>
                  <a:lnTo>
                    <a:pt x="55231" y="227358"/>
                  </a:lnTo>
                  <a:lnTo>
                    <a:pt x="61979" y="226256"/>
                  </a:lnTo>
                  <a:lnTo>
                    <a:pt x="68945" y="223453"/>
                  </a:lnTo>
                  <a:lnTo>
                    <a:pt x="75994" y="219379"/>
                  </a:lnTo>
                  <a:lnTo>
                    <a:pt x="83060" y="214382"/>
                  </a:lnTo>
                  <a:lnTo>
                    <a:pt x="89957" y="208404"/>
                  </a:lnTo>
                  <a:lnTo>
                    <a:pt x="96369" y="201030"/>
                  </a:lnTo>
                  <a:lnTo>
                    <a:pt x="102152" y="192144"/>
                  </a:lnTo>
                  <a:lnTo>
                    <a:pt x="106850" y="182074"/>
                  </a:lnTo>
                  <a:lnTo>
                    <a:pt x="109644" y="171397"/>
                  </a:lnTo>
                  <a:lnTo>
                    <a:pt x="110259" y="160516"/>
                  </a:lnTo>
                  <a:lnTo>
                    <a:pt x="108891" y="149788"/>
                  </a:lnTo>
                  <a:lnTo>
                    <a:pt x="105921" y="139590"/>
                  </a:lnTo>
                  <a:lnTo>
                    <a:pt x="101737" y="130075"/>
                  </a:lnTo>
                  <a:lnTo>
                    <a:pt x="96507" y="121364"/>
                  </a:lnTo>
                  <a:lnTo>
                    <a:pt x="90182" y="113652"/>
                  </a:lnTo>
                  <a:lnTo>
                    <a:pt x="82821" y="106943"/>
                  </a:lnTo>
                  <a:lnTo>
                    <a:pt x="74593" y="101097"/>
                  </a:lnTo>
                  <a:lnTo>
                    <a:pt x="65692" y="95927"/>
                  </a:lnTo>
                  <a:lnTo>
                    <a:pt x="56296" y="91255"/>
                  </a:lnTo>
                  <a:lnTo>
                    <a:pt x="46544" y="86776"/>
                  </a:lnTo>
                  <a:lnTo>
                    <a:pt x="36546" y="82074"/>
                  </a:lnTo>
                  <a:lnTo>
                    <a:pt x="26395" y="76939"/>
                  </a:lnTo>
                  <a:lnTo>
                    <a:pt x="16799" y="71182"/>
                  </a:lnTo>
                  <a:lnTo>
                    <a:pt x="9027" y="64561"/>
                  </a:lnTo>
                  <a:lnTo>
                    <a:pt x="3625" y="57034"/>
                  </a:lnTo>
                  <a:lnTo>
                    <a:pt x="645" y="48879"/>
                  </a:lnTo>
                  <a:lnTo>
                    <a:pt x="0" y="40566"/>
                  </a:lnTo>
                  <a:lnTo>
                    <a:pt x="1386" y="32391"/>
                  </a:lnTo>
                  <a:lnTo>
                    <a:pt x="4551" y="24616"/>
                  </a:lnTo>
                  <a:lnTo>
                    <a:pt x="9399" y="17548"/>
                  </a:lnTo>
                  <a:lnTo>
                    <a:pt x="15726" y="11287"/>
                  </a:lnTo>
                  <a:lnTo>
                    <a:pt x="23241" y="6084"/>
                  </a:lnTo>
                  <a:lnTo>
                    <a:pt x="31654" y="2412"/>
                  </a:lnTo>
                  <a:lnTo>
                    <a:pt x="40725" y="392"/>
                  </a:lnTo>
                  <a:lnTo>
                    <a:pt x="50424" y="0"/>
                  </a:lnTo>
                  <a:lnTo>
                    <a:pt x="60921" y="1249"/>
                  </a:lnTo>
                  <a:lnTo>
                    <a:pt x="72233" y="3973"/>
                  </a:lnTo>
                  <a:lnTo>
                    <a:pt x="84034" y="7778"/>
                  </a:lnTo>
                  <a:lnTo>
                    <a:pt x="97097" y="12618"/>
                  </a:lnTo>
                  <a:lnTo>
                    <a:pt x="114803" y="20030"/>
                  </a:lnTo>
                  <a:lnTo>
                    <a:pt x="142924" y="326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716974" y="1989886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72560" y="67"/>
                  </a:lnTo>
                  <a:lnTo>
                    <a:pt x="62071" y="707"/>
                  </a:lnTo>
                  <a:lnTo>
                    <a:pt x="51778" y="2004"/>
                  </a:lnTo>
                  <a:lnTo>
                    <a:pt x="41758" y="3901"/>
                  </a:lnTo>
                  <a:lnTo>
                    <a:pt x="31391" y="6653"/>
                  </a:lnTo>
                  <a:lnTo>
                    <a:pt x="18645" y="1161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727502" y="2074114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82955" y="2933"/>
                  </a:lnTo>
                  <a:lnTo>
                    <a:pt x="71186" y="5715"/>
                  </a:lnTo>
                  <a:lnTo>
                    <a:pt x="58313" y="8611"/>
                  </a:lnTo>
                  <a:lnTo>
                    <a:pt x="45103" y="11489"/>
                  </a:lnTo>
                  <a:lnTo>
                    <a:pt x="31938" y="14318"/>
                  </a:lnTo>
                  <a:lnTo>
                    <a:pt x="17655" y="1734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980186" y="1947772"/>
              <a:ext cx="558012" cy="84229"/>
            </a:xfrm>
            <a:custGeom>
              <a:avLst/>
              <a:gdLst/>
              <a:ahLst/>
              <a:cxnLst/>
              <a:rect l="0" t="0" r="0" b="0"/>
              <a:pathLst>
                <a:path w="558012" h="84229">
                  <a:moveTo>
                    <a:pt x="0" y="84228"/>
                  </a:moveTo>
                  <a:lnTo>
                    <a:pt x="8868" y="81294"/>
                  </a:lnTo>
                  <a:lnTo>
                    <a:pt x="17856" y="78512"/>
                  </a:lnTo>
                  <a:lnTo>
                    <a:pt x="27855" y="75612"/>
                  </a:lnTo>
                  <a:lnTo>
                    <a:pt x="39009" y="72572"/>
                  </a:lnTo>
                  <a:lnTo>
                    <a:pt x="51468" y="69407"/>
                  </a:lnTo>
                  <a:lnTo>
                    <a:pt x="65171" y="66143"/>
                  </a:lnTo>
                  <a:lnTo>
                    <a:pt x="79589" y="62805"/>
                  </a:lnTo>
                  <a:lnTo>
                    <a:pt x="93869" y="59413"/>
                  </a:lnTo>
                  <a:lnTo>
                    <a:pt x="107546" y="55984"/>
                  </a:lnTo>
                  <a:lnTo>
                    <a:pt x="120674" y="52530"/>
                  </a:lnTo>
                  <a:lnTo>
                    <a:pt x="133636" y="49057"/>
                  </a:lnTo>
                  <a:lnTo>
                    <a:pt x="146700" y="45577"/>
                  </a:lnTo>
                  <a:lnTo>
                    <a:pt x="160289" y="42258"/>
                  </a:lnTo>
                  <a:lnTo>
                    <a:pt x="175023" y="39408"/>
                  </a:lnTo>
                  <a:lnTo>
                    <a:pt x="191119" y="37154"/>
                  </a:lnTo>
                  <a:lnTo>
                    <a:pt x="207982" y="35302"/>
                  </a:lnTo>
                  <a:lnTo>
                    <a:pt x="224455" y="33444"/>
                  </a:lnTo>
                  <a:lnTo>
                    <a:pt x="239918" y="31344"/>
                  </a:lnTo>
                  <a:lnTo>
                    <a:pt x="254908" y="29102"/>
                  </a:lnTo>
                  <a:lnTo>
                    <a:pt x="270792" y="27050"/>
                  </a:lnTo>
                  <a:lnTo>
                    <a:pt x="288279" y="25368"/>
                  </a:lnTo>
                  <a:lnTo>
                    <a:pt x="306788" y="23916"/>
                  </a:lnTo>
                  <a:lnTo>
                    <a:pt x="324853" y="22335"/>
                  </a:lnTo>
                  <a:lnTo>
                    <a:pt x="341641" y="20424"/>
                  </a:lnTo>
                  <a:lnTo>
                    <a:pt x="357150" y="18310"/>
                  </a:lnTo>
                  <a:lnTo>
                    <a:pt x="371853" y="16344"/>
                  </a:lnTo>
                  <a:lnTo>
                    <a:pt x="386159" y="14721"/>
                  </a:lnTo>
                  <a:lnTo>
                    <a:pt x="400785" y="13308"/>
                  </a:lnTo>
                  <a:lnTo>
                    <a:pt x="416762" y="11753"/>
                  </a:lnTo>
                  <a:lnTo>
                    <a:pt x="434517" y="9860"/>
                  </a:lnTo>
                  <a:lnTo>
                    <a:pt x="453480" y="7758"/>
                  </a:lnTo>
                  <a:lnTo>
                    <a:pt x="472435" y="5800"/>
                  </a:lnTo>
                  <a:lnTo>
                    <a:pt x="490641" y="4186"/>
                  </a:lnTo>
                  <a:lnTo>
                    <a:pt x="507307" y="2948"/>
                  </a:lnTo>
                  <a:lnTo>
                    <a:pt x="522977" y="1907"/>
                  </a:lnTo>
                  <a:lnTo>
                    <a:pt x="539019" y="977"/>
                  </a:lnTo>
                  <a:lnTo>
                    <a:pt x="55801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4" name="Freeform 43"/>
          <p:cNvSpPr/>
          <p:nvPr/>
        </p:nvSpPr>
        <p:spPr>
          <a:xfrm>
            <a:off x="5959129" y="1031792"/>
            <a:ext cx="536955" cy="20934"/>
          </a:xfrm>
          <a:custGeom>
            <a:avLst/>
            <a:gdLst/>
            <a:ahLst/>
            <a:cxnLst/>
            <a:rect l="0" t="0" r="0" b="0"/>
            <a:pathLst>
              <a:path w="536955" h="20934">
                <a:moveTo>
                  <a:pt x="0" y="10529"/>
                </a:moveTo>
                <a:lnTo>
                  <a:pt x="8936" y="13395"/>
                </a:lnTo>
                <a:lnTo>
                  <a:pt x="18563" y="15537"/>
                </a:lnTo>
                <a:lnTo>
                  <a:pt x="29859" y="17140"/>
                </a:lnTo>
                <a:lnTo>
                  <a:pt x="42873" y="18321"/>
                </a:lnTo>
                <a:lnTo>
                  <a:pt x="57649" y="19170"/>
                </a:lnTo>
                <a:lnTo>
                  <a:pt x="74023" y="19767"/>
                </a:lnTo>
                <a:lnTo>
                  <a:pt x="91536" y="20182"/>
                </a:lnTo>
                <a:lnTo>
                  <a:pt x="109573" y="20466"/>
                </a:lnTo>
                <a:lnTo>
                  <a:pt x="127737" y="20659"/>
                </a:lnTo>
                <a:lnTo>
                  <a:pt x="146015" y="20790"/>
                </a:lnTo>
                <a:lnTo>
                  <a:pt x="164658" y="20878"/>
                </a:lnTo>
                <a:lnTo>
                  <a:pt x="183794" y="20933"/>
                </a:lnTo>
                <a:lnTo>
                  <a:pt x="203408" y="20800"/>
                </a:lnTo>
                <a:lnTo>
                  <a:pt x="223423" y="20178"/>
                </a:lnTo>
                <a:lnTo>
                  <a:pt x="243744" y="18947"/>
                </a:lnTo>
                <a:lnTo>
                  <a:pt x="264291" y="17306"/>
                </a:lnTo>
                <a:lnTo>
                  <a:pt x="284998" y="15666"/>
                </a:lnTo>
                <a:lnTo>
                  <a:pt x="305821" y="14264"/>
                </a:lnTo>
                <a:lnTo>
                  <a:pt x="326890" y="13002"/>
                </a:lnTo>
                <a:lnTo>
                  <a:pt x="348487" y="11548"/>
                </a:lnTo>
                <a:lnTo>
                  <a:pt x="370715" y="9723"/>
                </a:lnTo>
                <a:lnTo>
                  <a:pt x="393203" y="7666"/>
                </a:lnTo>
                <a:lnTo>
                  <a:pt x="415227" y="5739"/>
                </a:lnTo>
                <a:lnTo>
                  <a:pt x="436398" y="4146"/>
                </a:lnTo>
                <a:lnTo>
                  <a:pt x="456314" y="2921"/>
                </a:lnTo>
                <a:lnTo>
                  <a:pt x="476556" y="1891"/>
                </a:lnTo>
                <a:lnTo>
                  <a:pt x="501134" y="969"/>
                </a:lnTo>
                <a:lnTo>
                  <a:pt x="536954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8" name="Group 47"/>
          <p:cNvGrpSpPr/>
          <p:nvPr/>
        </p:nvGrpSpPr>
        <p:grpSpPr>
          <a:xfrm>
            <a:off x="6045040" y="1164130"/>
            <a:ext cx="351823" cy="257218"/>
            <a:chOff x="6045040" y="1164130"/>
            <a:chExt cx="351823" cy="257218"/>
          </a:xfrm>
        </p:grpSpPr>
        <p:sp>
          <p:nvSpPr>
            <p:cNvPr id="45" name="Freeform 44"/>
            <p:cNvSpPr/>
            <p:nvPr/>
          </p:nvSpPr>
          <p:spPr>
            <a:xfrm>
              <a:off x="6159171" y="1179191"/>
              <a:ext cx="1" cy="242157"/>
            </a:xfrm>
            <a:custGeom>
              <a:avLst/>
              <a:gdLst/>
              <a:ahLst/>
              <a:cxnLst/>
              <a:rect l="0" t="0" r="0" b="0"/>
              <a:pathLst>
                <a:path w="1" h="242157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3"/>
                  </a:lnTo>
                  <a:lnTo>
                    <a:pt x="0" y="46624"/>
                  </a:lnTo>
                  <a:lnTo>
                    <a:pt x="0" y="59284"/>
                  </a:lnTo>
                  <a:lnTo>
                    <a:pt x="0" y="72340"/>
                  </a:lnTo>
                  <a:lnTo>
                    <a:pt x="0" y="85692"/>
                  </a:lnTo>
                  <a:lnTo>
                    <a:pt x="0" y="99257"/>
                  </a:lnTo>
                  <a:lnTo>
                    <a:pt x="0" y="112972"/>
                  </a:lnTo>
                  <a:lnTo>
                    <a:pt x="0" y="126791"/>
                  </a:lnTo>
                  <a:lnTo>
                    <a:pt x="0" y="140681"/>
                  </a:lnTo>
                  <a:lnTo>
                    <a:pt x="0" y="154615"/>
                  </a:lnTo>
                  <a:lnTo>
                    <a:pt x="0" y="168549"/>
                  </a:lnTo>
                  <a:lnTo>
                    <a:pt x="0" y="184101"/>
                  </a:lnTo>
                  <a:lnTo>
                    <a:pt x="0" y="205991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045040" y="1189720"/>
              <a:ext cx="114132" cy="146836"/>
            </a:xfrm>
            <a:custGeom>
              <a:avLst/>
              <a:gdLst/>
              <a:ahLst/>
              <a:cxnLst/>
              <a:rect l="0" t="0" r="0" b="0"/>
              <a:pathLst>
                <a:path w="114132" h="146836">
                  <a:moveTo>
                    <a:pt x="114131" y="94756"/>
                  </a:moveTo>
                  <a:lnTo>
                    <a:pt x="108196" y="100557"/>
                  </a:lnTo>
                  <a:lnTo>
                    <a:pt x="101992" y="105481"/>
                  </a:lnTo>
                  <a:lnTo>
                    <a:pt x="94901" y="109988"/>
                  </a:lnTo>
                  <a:lnTo>
                    <a:pt x="87133" y="114382"/>
                  </a:lnTo>
                  <a:lnTo>
                    <a:pt x="79135" y="119044"/>
                  </a:lnTo>
                  <a:lnTo>
                    <a:pt x="71189" y="124154"/>
                  </a:lnTo>
                  <a:lnTo>
                    <a:pt x="63242" y="129559"/>
                  </a:lnTo>
                  <a:lnTo>
                    <a:pt x="55000" y="134883"/>
                  </a:lnTo>
                  <a:lnTo>
                    <a:pt x="46315" y="139894"/>
                  </a:lnTo>
                  <a:lnTo>
                    <a:pt x="37347" y="144054"/>
                  </a:lnTo>
                  <a:lnTo>
                    <a:pt x="28474" y="146477"/>
                  </a:lnTo>
                  <a:lnTo>
                    <a:pt x="19925" y="146835"/>
                  </a:lnTo>
                  <a:lnTo>
                    <a:pt x="12235" y="145123"/>
                  </a:lnTo>
                  <a:lnTo>
                    <a:pt x="6287" y="141390"/>
                  </a:lnTo>
                  <a:lnTo>
                    <a:pt x="2406" y="135879"/>
                  </a:lnTo>
                  <a:lnTo>
                    <a:pt x="429" y="128945"/>
                  </a:lnTo>
                  <a:lnTo>
                    <a:pt x="0" y="120937"/>
                  </a:lnTo>
                  <a:lnTo>
                    <a:pt x="745" y="112150"/>
                  </a:lnTo>
                  <a:lnTo>
                    <a:pt x="2342" y="102813"/>
                  </a:lnTo>
                  <a:lnTo>
                    <a:pt x="4543" y="93094"/>
                  </a:lnTo>
                  <a:lnTo>
                    <a:pt x="7163" y="83112"/>
                  </a:lnTo>
                  <a:lnTo>
                    <a:pt x="10072" y="72952"/>
                  </a:lnTo>
                  <a:lnTo>
                    <a:pt x="13177" y="62671"/>
                  </a:lnTo>
                  <a:lnTo>
                    <a:pt x="16410" y="52317"/>
                  </a:lnTo>
                  <a:lnTo>
                    <a:pt x="19576" y="42180"/>
                  </a:lnTo>
                  <a:lnTo>
                    <a:pt x="22659" y="31690"/>
                  </a:lnTo>
                  <a:lnTo>
                    <a:pt x="25928" y="18809"/>
                  </a:lnTo>
                  <a:lnTo>
                    <a:pt x="29903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199824" y="1164130"/>
              <a:ext cx="197039" cy="220126"/>
            </a:xfrm>
            <a:custGeom>
              <a:avLst/>
              <a:gdLst/>
              <a:ahLst/>
              <a:cxnLst/>
              <a:rect l="0" t="0" r="0" b="0"/>
              <a:pathLst>
                <a:path w="197039" h="220126">
                  <a:moveTo>
                    <a:pt x="75160" y="15061"/>
                  </a:moveTo>
                  <a:lnTo>
                    <a:pt x="66426" y="18062"/>
                  </a:lnTo>
                  <a:lnTo>
                    <a:pt x="58719" y="21485"/>
                  </a:lnTo>
                  <a:lnTo>
                    <a:pt x="51317" y="25685"/>
                  </a:lnTo>
                  <a:lnTo>
                    <a:pt x="44056" y="30758"/>
                  </a:lnTo>
                  <a:lnTo>
                    <a:pt x="36878" y="36888"/>
                  </a:lnTo>
                  <a:lnTo>
                    <a:pt x="29756" y="44076"/>
                  </a:lnTo>
                  <a:lnTo>
                    <a:pt x="22839" y="52336"/>
                  </a:lnTo>
                  <a:lnTo>
                    <a:pt x="16420" y="61779"/>
                  </a:lnTo>
                  <a:lnTo>
                    <a:pt x="10632" y="72353"/>
                  </a:lnTo>
                  <a:lnTo>
                    <a:pt x="5763" y="83875"/>
                  </a:lnTo>
                  <a:lnTo>
                    <a:pt x="2323" y="96133"/>
                  </a:lnTo>
                  <a:lnTo>
                    <a:pt x="456" y="108929"/>
                  </a:lnTo>
                  <a:lnTo>
                    <a:pt x="0" y="121943"/>
                  </a:lnTo>
                  <a:lnTo>
                    <a:pt x="675" y="134754"/>
                  </a:lnTo>
                  <a:lnTo>
                    <a:pt x="2203" y="147141"/>
                  </a:lnTo>
                  <a:lnTo>
                    <a:pt x="4515" y="158916"/>
                  </a:lnTo>
                  <a:lnTo>
                    <a:pt x="7736" y="169832"/>
                  </a:lnTo>
                  <a:lnTo>
                    <a:pt x="11868" y="179836"/>
                  </a:lnTo>
                  <a:lnTo>
                    <a:pt x="16946" y="188878"/>
                  </a:lnTo>
                  <a:lnTo>
                    <a:pt x="23112" y="196813"/>
                  </a:lnTo>
                  <a:lnTo>
                    <a:pt x="30345" y="203668"/>
                  </a:lnTo>
                  <a:lnTo>
                    <a:pt x="38814" y="209442"/>
                  </a:lnTo>
                  <a:lnTo>
                    <a:pt x="48935" y="214030"/>
                  </a:lnTo>
                  <a:lnTo>
                    <a:pt x="60774" y="217480"/>
                  </a:lnTo>
                  <a:lnTo>
                    <a:pt x="73791" y="219645"/>
                  </a:lnTo>
                  <a:lnTo>
                    <a:pt x="87060" y="220125"/>
                  </a:lnTo>
                  <a:lnTo>
                    <a:pt x="100012" y="218854"/>
                  </a:lnTo>
                  <a:lnTo>
                    <a:pt x="112299" y="216052"/>
                  </a:lnTo>
                  <a:lnTo>
                    <a:pt x="123624" y="212037"/>
                  </a:lnTo>
                  <a:lnTo>
                    <a:pt x="133940" y="207112"/>
                  </a:lnTo>
                  <a:lnTo>
                    <a:pt x="143377" y="201366"/>
                  </a:lnTo>
                  <a:lnTo>
                    <a:pt x="152116" y="194687"/>
                  </a:lnTo>
                  <a:lnTo>
                    <a:pt x="160332" y="187084"/>
                  </a:lnTo>
                  <a:lnTo>
                    <a:pt x="168006" y="178692"/>
                  </a:lnTo>
                  <a:lnTo>
                    <a:pt x="174941" y="169681"/>
                  </a:lnTo>
                  <a:lnTo>
                    <a:pt x="181086" y="160201"/>
                  </a:lnTo>
                  <a:lnTo>
                    <a:pt x="186365" y="150054"/>
                  </a:lnTo>
                  <a:lnTo>
                    <a:pt x="190613" y="138726"/>
                  </a:lnTo>
                  <a:lnTo>
                    <a:pt x="193835" y="126037"/>
                  </a:lnTo>
                  <a:lnTo>
                    <a:pt x="196016" y="112430"/>
                  </a:lnTo>
                  <a:lnTo>
                    <a:pt x="197038" y="98758"/>
                  </a:lnTo>
                  <a:lnTo>
                    <a:pt x="196944" y="85531"/>
                  </a:lnTo>
                  <a:lnTo>
                    <a:pt x="195746" y="73058"/>
                  </a:lnTo>
                  <a:lnTo>
                    <a:pt x="193347" y="61608"/>
                  </a:lnTo>
                  <a:lnTo>
                    <a:pt x="189804" y="51207"/>
                  </a:lnTo>
                  <a:lnTo>
                    <a:pt x="185137" y="41715"/>
                  </a:lnTo>
                  <a:lnTo>
                    <a:pt x="179255" y="32938"/>
                  </a:lnTo>
                  <a:lnTo>
                    <a:pt x="172220" y="24701"/>
                  </a:lnTo>
                  <a:lnTo>
                    <a:pt x="164056" y="17183"/>
                  </a:lnTo>
                  <a:lnTo>
                    <a:pt x="154673" y="10885"/>
                  </a:lnTo>
                  <a:lnTo>
                    <a:pt x="144138" y="5986"/>
                  </a:lnTo>
                  <a:lnTo>
                    <a:pt x="132641" y="2527"/>
                  </a:lnTo>
                  <a:lnTo>
                    <a:pt x="120399" y="572"/>
                  </a:lnTo>
                  <a:lnTo>
                    <a:pt x="107618" y="0"/>
                  </a:lnTo>
                  <a:lnTo>
                    <a:pt x="94678" y="598"/>
                  </a:lnTo>
                  <a:lnTo>
                    <a:pt x="80655" y="2324"/>
                  </a:lnTo>
                  <a:lnTo>
                    <a:pt x="62082" y="6443"/>
                  </a:lnTo>
                  <a:lnTo>
                    <a:pt x="33046" y="1506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6061398" y="2042528"/>
            <a:ext cx="351208" cy="263214"/>
            <a:chOff x="6061398" y="2042528"/>
            <a:chExt cx="351208" cy="263214"/>
          </a:xfrm>
        </p:grpSpPr>
        <p:sp>
          <p:nvSpPr>
            <p:cNvPr id="49" name="Freeform 48"/>
            <p:cNvSpPr/>
            <p:nvPr/>
          </p:nvSpPr>
          <p:spPr>
            <a:xfrm>
              <a:off x="6169699" y="2042528"/>
              <a:ext cx="10530" cy="263214"/>
            </a:xfrm>
            <a:custGeom>
              <a:avLst/>
              <a:gdLst/>
              <a:ahLst/>
              <a:cxnLst/>
              <a:rect l="0" t="0" r="0" b="0"/>
              <a:pathLst>
                <a:path w="10530" h="263214">
                  <a:moveTo>
                    <a:pt x="10529" y="0"/>
                  </a:moveTo>
                  <a:lnTo>
                    <a:pt x="7662" y="8868"/>
                  </a:lnTo>
                  <a:lnTo>
                    <a:pt x="5520" y="17855"/>
                  </a:lnTo>
                  <a:lnTo>
                    <a:pt x="3917" y="27855"/>
                  </a:lnTo>
                  <a:lnTo>
                    <a:pt x="2737" y="39009"/>
                  </a:lnTo>
                  <a:lnTo>
                    <a:pt x="1888" y="51468"/>
                  </a:lnTo>
                  <a:lnTo>
                    <a:pt x="1290" y="65180"/>
                  </a:lnTo>
                  <a:lnTo>
                    <a:pt x="876" y="79943"/>
                  </a:lnTo>
                  <a:lnTo>
                    <a:pt x="591" y="95521"/>
                  </a:lnTo>
                  <a:lnTo>
                    <a:pt x="399" y="111694"/>
                  </a:lnTo>
                  <a:lnTo>
                    <a:pt x="268" y="128128"/>
                  </a:lnTo>
                  <a:lnTo>
                    <a:pt x="179" y="144386"/>
                  </a:lnTo>
                  <a:lnTo>
                    <a:pt x="120" y="160246"/>
                  </a:lnTo>
                  <a:lnTo>
                    <a:pt x="80" y="175675"/>
                  </a:lnTo>
                  <a:lnTo>
                    <a:pt x="54" y="190729"/>
                  </a:lnTo>
                  <a:lnTo>
                    <a:pt x="36" y="205470"/>
                  </a:lnTo>
                  <a:lnTo>
                    <a:pt x="24" y="219370"/>
                  </a:lnTo>
                  <a:lnTo>
                    <a:pt x="15" y="232671"/>
                  </a:lnTo>
                  <a:lnTo>
                    <a:pt x="7" y="246543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061398" y="2095171"/>
              <a:ext cx="108302" cy="133711"/>
            </a:xfrm>
            <a:custGeom>
              <a:avLst/>
              <a:gdLst/>
              <a:ahLst/>
              <a:cxnLst/>
              <a:rect l="0" t="0" r="0" b="0"/>
              <a:pathLst>
                <a:path w="108302" h="133711">
                  <a:moveTo>
                    <a:pt x="108301" y="73699"/>
                  </a:moveTo>
                  <a:lnTo>
                    <a:pt x="102366" y="79567"/>
                  </a:lnTo>
                  <a:lnTo>
                    <a:pt x="96162" y="85131"/>
                  </a:lnTo>
                  <a:lnTo>
                    <a:pt x="89066" y="90930"/>
                  </a:lnTo>
                  <a:lnTo>
                    <a:pt x="81126" y="97011"/>
                  </a:lnTo>
                  <a:lnTo>
                    <a:pt x="72479" y="103341"/>
                  </a:lnTo>
                  <a:lnTo>
                    <a:pt x="63285" y="109864"/>
                  </a:lnTo>
                  <a:lnTo>
                    <a:pt x="53685" y="116368"/>
                  </a:lnTo>
                  <a:lnTo>
                    <a:pt x="43796" y="122502"/>
                  </a:lnTo>
                  <a:lnTo>
                    <a:pt x="33716" y="128083"/>
                  </a:lnTo>
                  <a:lnTo>
                    <a:pt x="24001" y="132303"/>
                  </a:lnTo>
                  <a:lnTo>
                    <a:pt x="15617" y="133710"/>
                  </a:lnTo>
                  <a:lnTo>
                    <a:pt x="8987" y="131761"/>
                  </a:lnTo>
                  <a:lnTo>
                    <a:pt x="4198" y="126874"/>
                  </a:lnTo>
                  <a:lnTo>
                    <a:pt x="1267" y="119932"/>
                  </a:lnTo>
                  <a:lnTo>
                    <a:pt x="0" y="111675"/>
                  </a:lnTo>
                  <a:lnTo>
                    <a:pt x="78" y="102595"/>
                  </a:lnTo>
                  <a:lnTo>
                    <a:pt x="1178" y="92997"/>
                  </a:lnTo>
                  <a:lnTo>
                    <a:pt x="3020" y="83072"/>
                  </a:lnTo>
                  <a:lnTo>
                    <a:pt x="5388" y="72937"/>
                  </a:lnTo>
                  <a:lnTo>
                    <a:pt x="8121" y="62667"/>
                  </a:lnTo>
                  <a:lnTo>
                    <a:pt x="11101" y="52317"/>
                  </a:lnTo>
                  <a:lnTo>
                    <a:pt x="14096" y="42181"/>
                  </a:lnTo>
                  <a:lnTo>
                    <a:pt x="17044" y="31692"/>
                  </a:lnTo>
                  <a:lnTo>
                    <a:pt x="20204" y="18810"/>
                  </a:lnTo>
                  <a:lnTo>
                    <a:pt x="24073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215641" y="2063535"/>
              <a:ext cx="196965" cy="234279"/>
            </a:xfrm>
            <a:custGeom>
              <a:avLst/>
              <a:gdLst/>
              <a:ahLst/>
              <a:cxnLst/>
              <a:rect l="0" t="0" r="0" b="0"/>
              <a:pathLst>
                <a:path w="196965" h="234279">
                  <a:moveTo>
                    <a:pt x="101457" y="50"/>
                  </a:moveTo>
                  <a:lnTo>
                    <a:pt x="92656" y="3051"/>
                  </a:lnTo>
                  <a:lnTo>
                    <a:pt x="84309" y="6473"/>
                  </a:lnTo>
                  <a:lnTo>
                    <a:pt x="75615" y="10669"/>
                  </a:lnTo>
                  <a:lnTo>
                    <a:pt x="66667" y="15570"/>
                  </a:lnTo>
                  <a:lnTo>
                    <a:pt x="57820" y="21051"/>
                  </a:lnTo>
                  <a:lnTo>
                    <a:pt x="49285" y="26986"/>
                  </a:lnTo>
                  <a:lnTo>
                    <a:pt x="41270" y="33420"/>
                  </a:lnTo>
                  <a:lnTo>
                    <a:pt x="34041" y="40567"/>
                  </a:lnTo>
                  <a:lnTo>
                    <a:pt x="27664" y="48484"/>
                  </a:lnTo>
                  <a:lnTo>
                    <a:pt x="22044" y="57089"/>
                  </a:lnTo>
                  <a:lnTo>
                    <a:pt x="17027" y="66242"/>
                  </a:lnTo>
                  <a:lnTo>
                    <a:pt x="12468" y="75813"/>
                  </a:lnTo>
                  <a:lnTo>
                    <a:pt x="8404" y="85850"/>
                  </a:lnTo>
                  <a:lnTo>
                    <a:pt x="5045" y="96573"/>
                  </a:lnTo>
                  <a:lnTo>
                    <a:pt x="2457" y="108042"/>
                  </a:lnTo>
                  <a:lnTo>
                    <a:pt x="718" y="120015"/>
                  </a:lnTo>
                  <a:lnTo>
                    <a:pt x="0" y="132051"/>
                  </a:lnTo>
                  <a:lnTo>
                    <a:pt x="301" y="143889"/>
                  </a:lnTo>
                  <a:lnTo>
                    <a:pt x="1640" y="155447"/>
                  </a:lnTo>
                  <a:lnTo>
                    <a:pt x="4134" y="166741"/>
                  </a:lnTo>
                  <a:lnTo>
                    <a:pt x="7741" y="177815"/>
                  </a:lnTo>
                  <a:lnTo>
                    <a:pt x="12450" y="188557"/>
                  </a:lnTo>
                  <a:lnTo>
                    <a:pt x="18361" y="198704"/>
                  </a:lnTo>
                  <a:lnTo>
                    <a:pt x="25415" y="208153"/>
                  </a:lnTo>
                  <a:lnTo>
                    <a:pt x="33593" y="216634"/>
                  </a:lnTo>
                  <a:lnTo>
                    <a:pt x="42984" y="223654"/>
                  </a:lnTo>
                  <a:lnTo>
                    <a:pt x="53520" y="229067"/>
                  </a:lnTo>
                  <a:lnTo>
                    <a:pt x="64848" y="232718"/>
                  </a:lnTo>
                  <a:lnTo>
                    <a:pt x="76445" y="234278"/>
                  </a:lnTo>
                  <a:lnTo>
                    <a:pt x="87978" y="233766"/>
                  </a:lnTo>
                  <a:lnTo>
                    <a:pt x="99162" y="231322"/>
                  </a:lnTo>
                  <a:lnTo>
                    <a:pt x="109671" y="227024"/>
                  </a:lnTo>
                  <a:lnTo>
                    <a:pt x="119405" y="221099"/>
                  </a:lnTo>
                  <a:lnTo>
                    <a:pt x="128433" y="213869"/>
                  </a:lnTo>
                  <a:lnTo>
                    <a:pt x="136891" y="205655"/>
                  </a:lnTo>
                  <a:lnTo>
                    <a:pt x="144914" y="196726"/>
                  </a:lnTo>
                  <a:lnTo>
                    <a:pt x="152458" y="187292"/>
                  </a:lnTo>
                  <a:lnTo>
                    <a:pt x="159305" y="177507"/>
                  </a:lnTo>
                  <a:lnTo>
                    <a:pt x="165394" y="167481"/>
                  </a:lnTo>
                  <a:lnTo>
                    <a:pt x="170806" y="157291"/>
                  </a:lnTo>
                  <a:lnTo>
                    <a:pt x="175676" y="146990"/>
                  </a:lnTo>
                  <a:lnTo>
                    <a:pt x="180137" y="136614"/>
                  </a:lnTo>
                  <a:lnTo>
                    <a:pt x="184305" y="126187"/>
                  </a:lnTo>
                  <a:lnTo>
                    <a:pt x="188264" y="115727"/>
                  </a:lnTo>
                  <a:lnTo>
                    <a:pt x="192064" y="105244"/>
                  </a:lnTo>
                  <a:lnTo>
                    <a:pt x="195261" y="94746"/>
                  </a:lnTo>
                  <a:lnTo>
                    <a:pt x="196964" y="84238"/>
                  </a:lnTo>
                  <a:lnTo>
                    <a:pt x="196808" y="73727"/>
                  </a:lnTo>
                  <a:lnTo>
                    <a:pt x="194903" y="63381"/>
                  </a:lnTo>
                  <a:lnTo>
                    <a:pt x="191564" y="53506"/>
                  </a:lnTo>
                  <a:lnTo>
                    <a:pt x="187129" y="44240"/>
                  </a:lnTo>
                  <a:lnTo>
                    <a:pt x="181729" y="35712"/>
                  </a:lnTo>
                  <a:lnTo>
                    <a:pt x="175289" y="28130"/>
                  </a:lnTo>
                  <a:lnTo>
                    <a:pt x="167852" y="21512"/>
                  </a:lnTo>
                  <a:lnTo>
                    <a:pt x="159572" y="15728"/>
                  </a:lnTo>
                  <a:lnTo>
                    <a:pt x="150636" y="10601"/>
                  </a:lnTo>
                  <a:lnTo>
                    <a:pt x="141217" y="5977"/>
                  </a:lnTo>
                  <a:lnTo>
                    <a:pt x="131451" y="2209"/>
                  </a:lnTo>
                  <a:lnTo>
                    <a:pt x="121442" y="114"/>
                  </a:lnTo>
                  <a:lnTo>
                    <a:pt x="111274" y="0"/>
                  </a:lnTo>
                  <a:lnTo>
                    <a:pt x="101264" y="1594"/>
                  </a:lnTo>
                  <a:lnTo>
                    <a:pt x="90874" y="4561"/>
                  </a:lnTo>
                  <a:lnTo>
                    <a:pt x="78074" y="10282"/>
                  </a:lnTo>
                  <a:lnTo>
                    <a:pt x="59343" y="2110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3" name="Freeform 52"/>
          <p:cNvSpPr/>
          <p:nvPr/>
        </p:nvSpPr>
        <p:spPr>
          <a:xfrm>
            <a:off x="6105906" y="744911"/>
            <a:ext cx="190136" cy="240256"/>
          </a:xfrm>
          <a:custGeom>
            <a:avLst/>
            <a:gdLst/>
            <a:ahLst/>
            <a:cxnLst/>
            <a:rect l="0" t="0" r="0" b="0"/>
            <a:pathLst>
              <a:path w="190136" h="240256">
                <a:moveTo>
                  <a:pt x="190135" y="44726"/>
                </a:moveTo>
                <a:lnTo>
                  <a:pt x="181400" y="50593"/>
                </a:lnTo>
                <a:lnTo>
                  <a:pt x="173694" y="56158"/>
                </a:lnTo>
                <a:lnTo>
                  <a:pt x="166292" y="61957"/>
                </a:lnTo>
                <a:lnTo>
                  <a:pt x="159031" y="68038"/>
                </a:lnTo>
                <a:lnTo>
                  <a:pt x="151853" y="74368"/>
                </a:lnTo>
                <a:lnTo>
                  <a:pt x="144727" y="80900"/>
                </a:lnTo>
                <a:lnTo>
                  <a:pt x="137637" y="87749"/>
                </a:lnTo>
                <a:lnTo>
                  <a:pt x="130570" y="95180"/>
                </a:lnTo>
                <a:lnTo>
                  <a:pt x="123519" y="103286"/>
                </a:lnTo>
                <a:lnTo>
                  <a:pt x="116478" y="111848"/>
                </a:lnTo>
                <a:lnTo>
                  <a:pt x="109445" y="120442"/>
                </a:lnTo>
                <a:lnTo>
                  <a:pt x="102421" y="128818"/>
                </a:lnTo>
                <a:lnTo>
                  <a:pt x="95568" y="137069"/>
                </a:lnTo>
                <a:lnTo>
                  <a:pt x="89194" y="145522"/>
                </a:lnTo>
                <a:lnTo>
                  <a:pt x="83425" y="154358"/>
                </a:lnTo>
                <a:lnTo>
                  <a:pt x="78230" y="163597"/>
                </a:lnTo>
                <a:lnTo>
                  <a:pt x="73506" y="173186"/>
                </a:lnTo>
                <a:lnTo>
                  <a:pt x="69151" y="183047"/>
                </a:lnTo>
                <a:lnTo>
                  <a:pt x="65395" y="193111"/>
                </a:lnTo>
                <a:lnTo>
                  <a:pt x="62777" y="203320"/>
                </a:lnTo>
                <a:lnTo>
                  <a:pt x="61512" y="213613"/>
                </a:lnTo>
                <a:lnTo>
                  <a:pt x="61986" y="223303"/>
                </a:lnTo>
                <a:lnTo>
                  <a:pt x="64889" y="231138"/>
                </a:lnTo>
                <a:lnTo>
                  <a:pt x="70358" y="236582"/>
                </a:lnTo>
                <a:lnTo>
                  <a:pt x="77759" y="239591"/>
                </a:lnTo>
                <a:lnTo>
                  <a:pt x="86014" y="240255"/>
                </a:lnTo>
                <a:lnTo>
                  <a:pt x="94405" y="238882"/>
                </a:lnTo>
                <a:lnTo>
                  <a:pt x="102456" y="235725"/>
                </a:lnTo>
                <a:lnTo>
                  <a:pt x="109775" y="230882"/>
                </a:lnTo>
                <a:lnTo>
                  <a:pt x="116237" y="224554"/>
                </a:lnTo>
                <a:lnTo>
                  <a:pt x="121590" y="216869"/>
                </a:lnTo>
                <a:lnTo>
                  <a:pt x="125370" y="207809"/>
                </a:lnTo>
                <a:lnTo>
                  <a:pt x="127467" y="197496"/>
                </a:lnTo>
                <a:lnTo>
                  <a:pt x="127912" y="186317"/>
                </a:lnTo>
                <a:lnTo>
                  <a:pt x="126699" y="174822"/>
                </a:lnTo>
                <a:lnTo>
                  <a:pt x="123996" y="163355"/>
                </a:lnTo>
                <a:lnTo>
                  <a:pt x="120081" y="152217"/>
                </a:lnTo>
                <a:lnTo>
                  <a:pt x="115245" y="141737"/>
                </a:lnTo>
                <a:lnTo>
                  <a:pt x="109733" y="132023"/>
                </a:lnTo>
                <a:lnTo>
                  <a:pt x="103577" y="123009"/>
                </a:lnTo>
                <a:lnTo>
                  <a:pt x="96615" y="114559"/>
                </a:lnTo>
                <a:lnTo>
                  <a:pt x="88814" y="106542"/>
                </a:lnTo>
                <a:lnTo>
                  <a:pt x="80117" y="99003"/>
                </a:lnTo>
                <a:lnTo>
                  <a:pt x="70369" y="92158"/>
                </a:lnTo>
                <a:lnTo>
                  <a:pt x="59590" y="86070"/>
                </a:lnTo>
                <a:lnTo>
                  <a:pt x="48096" y="80659"/>
                </a:lnTo>
                <a:lnTo>
                  <a:pt x="36389" y="75790"/>
                </a:lnTo>
                <a:lnTo>
                  <a:pt x="24799" y="71320"/>
                </a:lnTo>
                <a:lnTo>
                  <a:pt x="14258" y="66808"/>
                </a:lnTo>
                <a:lnTo>
                  <a:pt x="6307" y="61552"/>
                </a:lnTo>
                <a:lnTo>
                  <a:pt x="1568" y="55241"/>
                </a:lnTo>
                <a:lnTo>
                  <a:pt x="0" y="48220"/>
                </a:lnTo>
                <a:lnTo>
                  <a:pt x="1367" y="41275"/>
                </a:lnTo>
                <a:lnTo>
                  <a:pt x="5210" y="34867"/>
                </a:lnTo>
                <a:lnTo>
                  <a:pt x="10988" y="29110"/>
                </a:lnTo>
                <a:lnTo>
                  <a:pt x="18204" y="23943"/>
                </a:lnTo>
                <a:lnTo>
                  <a:pt x="26451" y="19249"/>
                </a:lnTo>
                <a:lnTo>
                  <a:pt x="35424" y="14911"/>
                </a:lnTo>
                <a:lnTo>
                  <a:pt x="44898" y="10830"/>
                </a:lnTo>
                <a:lnTo>
                  <a:pt x="54714" y="6939"/>
                </a:lnTo>
                <a:lnTo>
                  <a:pt x="64764" y="3510"/>
                </a:lnTo>
                <a:lnTo>
                  <a:pt x="74971" y="1118"/>
                </a:lnTo>
                <a:lnTo>
                  <a:pt x="85279" y="0"/>
                </a:lnTo>
                <a:lnTo>
                  <a:pt x="95491" y="233"/>
                </a:lnTo>
                <a:lnTo>
                  <a:pt x="105275" y="1911"/>
                </a:lnTo>
                <a:lnTo>
                  <a:pt x="114477" y="4921"/>
                </a:lnTo>
                <a:lnTo>
                  <a:pt x="122819" y="8722"/>
                </a:lnTo>
                <a:lnTo>
                  <a:pt x="130633" y="12815"/>
                </a:lnTo>
                <a:lnTo>
                  <a:pt x="138605" y="17555"/>
                </a:lnTo>
                <a:lnTo>
                  <a:pt x="148021" y="2366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6" name="Group 55"/>
          <p:cNvGrpSpPr/>
          <p:nvPr/>
        </p:nvGrpSpPr>
        <p:grpSpPr>
          <a:xfrm>
            <a:off x="6074943" y="1674031"/>
            <a:ext cx="326207" cy="233534"/>
            <a:chOff x="6074943" y="1674031"/>
            <a:chExt cx="326207" cy="233534"/>
          </a:xfrm>
        </p:grpSpPr>
        <p:sp>
          <p:nvSpPr>
            <p:cNvPr id="54" name="Freeform 53"/>
            <p:cNvSpPr/>
            <p:nvPr/>
          </p:nvSpPr>
          <p:spPr>
            <a:xfrm>
              <a:off x="6074943" y="1703517"/>
              <a:ext cx="127589" cy="204048"/>
            </a:xfrm>
            <a:custGeom>
              <a:avLst/>
              <a:gdLst/>
              <a:ahLst/>
              <a:cxnLst/>
              <a:rect l="0" t="0" r="0" b="0"/>
              <a:pathLst>
                <a:path w="127589" h="204048">
                  <a:moveTo>
                    <a:pt x="0" y="23156"/>
                  </a:moveTo>
                  <a:lnTo>
                    <a:pt x="5934" y="17356"/>
                  </a:lnTo>
                  <a:lnTo>
                    <a:pt x="12138" y="12431"/>
                  </a:lnTo>
                  <a:lnTo>
                    <a:pt x="19239" y="7938"/>
                  </a:lnTo>
                  <a:lnTo>
                    <a:pt x="27353" y="4063"/>
                  </a:lnTo>
                  <a:lnTo>
                    <a:pt x="36647" y="1346"/>
                  </a:lnTo>
                  <a:lnTo>
                    <a:pt x="47082" y="0"/>
                  </a:lnTo>
                  <a:lnTo>
                    <a:pt x="57988" y="244"/>
                  </a:lnTo>
                  <a:lnTo>
                    <a:pt x="68229" y="2458"/>
                  </a:lnTo>
                  <a:lnTo>
                    <a:pt x="77210" y="6655"/>
                  </a:lnTo>
                  <a:lnTo>
                    <a:pt x="84539" y="12557"/>
                  </a:lnTo>
                  <a:lnTo>
                    <a:pt x="89787" y="19798"/>
                  </a:lnTo>
                  <a:lnTo>
                    <a:pt x="92936" y="28030"/>
                  </a:lnTo>
                  <a:lnTo>
                    <a:pt x="94119" y="36808"/>
                  </a:lnTo>
                  <a:lnTo>
                    <a:pt x="93416" y="45612"/>
                  </a:lnTo>
                  <a:lnTo>
                    <a:pt x="91086" y="54152"/>
                  </a:lnTo>
                  <a:lnTo>
                    <a:pt x="88272" y="62190"/>
                  </a:lnTo>
                  <a:lnTo>
                    <a:pt x="86839" y="69443"/>
                  </a:lnTo>
                  <a:lnTo>
                    <a:pt x="87701" y="75844"/>
                  </a:lnTo>
                  <a:lnTo>
                    <a:pt x="90745" y="81653"/>
                  </a:lnTo>
                  <a:lnTo>
                    <a:pt x="95313" y="87329"/>
                  </a:lnTo>
                  <a:lnTo>
                    <a:pt x="100825" y="93159"/>
                  </a:lnTo>
                  <a:lnTo>
                    <a:pt x="106742" y="99400"/>
                  </a:lnTo>
                  <a:lnTo>
                    <a:pt x="112531" y="106355"/>
                  </a:lnTo>
                  <a:lnTo>
                    <a:pt x="117918" y="114118"/>
                  </a:lnTo>
                  <a:lnTo>
                    <a:pt x="122529" y="122774"/>
                  </a:lnTo>
                  <a:lnTo>
                    <a:pt x="125801" y="132487"/>
                  </a:lnTo>
                  <a:lnTo>
                    <a:pt x="127549" y="143230"/>
                  </a:lnTo>
                  <a:lnTo>
                    <a:pt x="127588" y="154357"/>
                  </a:lnTo>
                  <a:lnTo>
                    <a:pt x="125569" y="164754"/>
                  </a:lnTo>
                  <a:lnTo>
                    <a:pt x="121502" y="173850"/>
                  </a:lnTo>
                  <a:lnTo>
                    <a:pt x="115519" y="181598"/>
                  </a:lnTo>
                  <a:lnTo>
                    <a:pt x="107691" y="188192"/>
                  </a:lnTo>
                  <a:lnTo>
                    <a:pt x="98248" y="193877"/>
                  </a:lnTo>
                  <a:lnTo>
                    <a:pt x="87672" y="198561"/>
                  </a:lnTo>
                  <a:lnTo>
                    <a:pt x="76591" y="201818"/>
                  </a:lnTo>
                  <a:lnTo>
                    <a:pt x="65407" y="203538"/>
                  </a:lnTo>
                  <a:lnTo>
                    <a:pt x="54363" y="204047"/>
                  </a:lnTo>
                  <a:lnTo>
                    <a:pt x="42349" y="203996"/>
                  </a:lnTo>
                  <a:lnTo>
                    <a:pt x="26080" y="203382"/>
                  </a:lnTo>
                  <a:lnTo>
                    <a:pt x="0" y="2021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253927" y="1674031"/>
              <a:ext cx="147223" cy="225374"/>
            </a:xfrm>
            <a:custGeom>
              <a:avLst/>
              <a:gdLst/>
              <a:ahLst/>
              <a:cxnLst/>
              <a:rect l="0" t="0" r="0" b="0"/>
              <a:pathLst>
                <a:path w="147223" h="225374">
                  <a:moveTo>
                    <a:pt x="136871" y="0"/>
                  </a:moveTo>
                  <a:lnTo>
                    <a:pt x="125135" y="0"/>
                  </a:lnTo>
                  <a:lnTo>
                    <a:pt x="114007" y="0"/>
                  </a:lnTo>
                  <a:lnTo>
                    <a:pt x="102413" y="4"/>
                  </a:lnTo>
                  <a:lnTo>
                    <a:pt x="90424" y="177"/>
                  </a:lnTo>
                  <a:lnTo>
                    <a:pt x="78413" y="825"/>
                  </a:lnTo>
                  <a:lnTo>
                    <a:pt x="66619" y="2088"/>
                  </a:lnTo>
                  <a:lnTo>
                    <a:pt x="55438" y="4259"/>
                  </a:lnTo>
                  <a:lnTo>
                    <a:pt x="45466" y="7852"/>
                  </a:lnTo>
                  <a:lnTo>
                    <a:pt x="36918" y="13019"/>
                  </a:lnTo>
                  <a:lnTo>
                    <a:pt x="29842" y="19761"/>
                  </a:lnTo>
                  <a:lnTo>
                    <a:pt x="24297" y="28107"/>
                  </a:lnTo>
                  <a:lnTo>
                    <a:pt x="20158" y="37906"/>
                  </a:lnTo>
                  <a:lnTo>
                    <a:pt x="17172" y="48892"/>
                  </a:lnTo>
                  <a:lnTo>
                    <a:pt x="15068" y="60782"/>
                  </a:lnTo>
                  <a:lnTo>
                    <a:pt x="13624" y="73303"/>
                  </a:lnTo>
                  <a:lnTo>
                    <a:pt x="13170" y="85280"/>
                  </a:lnTo>
                  <a:lnTo>
                    <a:pt x="15469" y="94609"/>
                  </a:lnTo>
                  <a:lnTo>
                    <a:pt x="21352" y="100595"/>
                  </a:lnTo>
                  <a:lnTo>
                    <a:pt x="29396" y="104255"/>
                  </a:lnTo>
                  <a:lnTo>
                    <a:pt x="38938" y="106877"/>
                  </a:lnTo>
                  <a:lnTo>
                    <a:pt x="49507" y="109249"/>
                  </a:lnTo>
                  <a:lnTo>
                    <a:pt x="60538" y="111718"/>
                  </a:lnTo>
                  <a:lnTo>
                    <a:pt x="71667" y="114397"/>
                  </a:lnTo>
                  <a:lnTo>
                    <a:pt x="82735" y="117452"/>
                  </a:lnTo>
                  <a:lnTo>
                    <a:pt x="93692" y="121156"/>
                  </a:lnTo>
                  <a:lnTo>
                    <a:pt x="104533" y="125605"/>
                  </a:lnTo>
                  <a:lnTo>
                    <a:pt x="114946" y="130891"/>
                  </a:lnTo>
                  <a:lnTo>
                    <a:pt x="124341" y="137193"/>
                  </a:lnTo>
                  <a:lnTo>
                    <a:pt x="132467" y="144509"/>
                  </a:lnTo>
                  <a:lnTo>
                    <a:pt x="139076" y="152693"/>
                  </a:lnTo>
                  <a:lnTo>
                    <a:pt x="143766" y="161556"/>
                  </a:lnTo>
                  <a:lnTo>
                    <a:pt x="146503" y="170919"/>
                  </a:lnTo>
                  <a:lnTo>
                    <a:pt x="147222" y="180476"/>
                  </a:lnTo>
                  <a:lnTo>
                    <a:pt x="145668" y="189812"/>
                  </a:lnTo>
                  <a:lnTo>
                    <a:pt x="141915" y="198709"/>
                  </a:lnTo>
                  <a:lnTo>
                    <a:pt x="136144" y="206817"/>
                  </a:lnTo>
                  <a:lnTo>
                    <a:pt x="128459" y="213585"/>
                  </a:lnTo>
                  <a:lnTo>
                    <a:pt x="119107" y="218834"/>
                  </a:lnTo>
                  <a:lnTo>
                    <a:pt x="108423" y="222545"/>
                  </a:lnTo>
                  <a:lnTo>
                    <a:pt x="96737" y="224677"/>
                  </a:lnTo>
                  <a:lnTo>
                    <a:pt x="84328" y="225373"/>
                  </a:lnTo>
                  <a:lnTo>
                    <a:pt x="71574" y="224893"/>
                  </a:lnTo>
                  <a:lnTo>
                    <a:pt x="58939" y="223517"/>
                  </a:lnTo>
                  <a:lnTo>
                    <a:pt x="46678" y="221491"/>
                  </a:lnTo>
                  <a:lnTo>
                    <a:pt x="35287" y="219157"/>
                  </a:lnTo>
                  <a:lnTo>
                    <a:pt x="24482" y="216734"/>
                  </a:lnTo>
                  <a:lnTo>
                    <a:pt x="13317" y="214011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1368704" y="88748"/>
            <a:ext cx="726468" cy="700890"/>
            <a:chOff x="1368704" y="88748"/>
            <a:chExt cx="726468" cy="700890"/>
          </a:xfrm>
        </p:grpSpPr>
        <p:sp>
          <p:nvSpPr>
            <p:cNvPr id="57" name="Freeform 56"/>
            <p:cNvSpPr/>
            <p:nvPr/>
          </p:nvSpPr>
          <p:spPr>
            <a:xfrm>
              <a:off x="1368704" y="410611"/>
              <a:ext cx="115815" cy="42115"/>
            </a:xfrm>
            <a:custGeom>
              <a:avLst/>
              <a:gdLst/>
              <a:ahLst/>
              <a:cxnLst/>
              <a:rect l="0" t="0" r="0" b="0"/>
              <a:pathLst>
                <a:path w="115815" h="42115">
                  <a:moveTo>
                    <a:pt x="115814" y="0"/>
                  </a:moveTo>
                  <a:lnTo>
                    <a:pt x="107012" y="2934"/>
                  </a:lnTo>
                  <a:lnTo>
                    <a:pt x="98666" y="5716"/>
                  </a:lnTo>
                  <a:lnTo>
                    <a:pt x="89967" y="8615"/>
                  </a:lnTo>
                  <a:lnTo>
                    <a:pt x="80846" y="11656"/>
                  </a:lnTo>
                  <a:lnTo>
                    <a:pt x="71351" y="14821"/>
                  </a:lnTo>
                  <a:lnTo>
                    <a:pt x="61564" y="18085"/>
                  </a:lnTo>
                  <a:lnTo>
                    <a:pt x="51629" y="21464"/>
                  </a:lnTo>
                  <a:lnTo>
                    <a:pt x="40562" y="25453"/>
                  </a:lnTo>
                  <a:lnTo>
                    <a:pt x="25158" y="3152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379233" y="484310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135596" y="0"/>
                  </a:lnTo>
                  <a:lnTo>
                    <a:pt x="123827" y="0"/>
                  </a:lnTo>
                  <a:lnTo>
                    <a:pt x="110942" y="5"/>
                  </a:lnTo>
                  <a:lnTo>
                    <a:pt x="97266" y="178"/>
                  </a:lnTo>
                  <a:lnTo>
                    <a:pt x="83587" y="826"/>
                  </a:lnTo>
                  <a:lnTo>
                    <a:pt x="70375" y="2075"/>
                  </a:lnTo>
                  <a:lnTo>
                    <a:pt x="57824" y="3736"/>
                  </a:lnTo>
                  <a:lnTo>
                    <a:pt x="44565" y="5563"/>
                  </a:lnTo>
                  <a:lnTo>
                    <a:pt x="27205" y="771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652974" y="431668"/>
              <a:ext cx="442198" cy="21058"/>
            </a:xfrm>
            <a:custGeom>
              <a:avLst/>
              <a:gdLst/>
              <a:ahLst/>
              <a:cxnLst/>
              <a:rect l="0" t="0" r="0" b="0"/>
              <a:pathLst>
                <a:path w="442198" h="21058">
                  <a:moveTo>
                    <a:pt x="0" y="0"/>
                  </a:moveTo>
                  <a:lnTo>
                    <a:pt x="11869" y="2867"/>
                  </a:lnTo>
                  <a:lnTo>
                    <a:pt x="24278" y="5009"/>
                  </a:lnTo>
                  <a:lnTo>
                    <a:pt x="38460" y="6612"/>
                  </a:lnTo>
                  <a:lnTo>
                    <a:pt x="53996" y="7792"/>
                  </a:lnTo>
                  <a:lnTo>
                    <a:pt x="69992" y="8641"/>
                  </a:lnTo>
                  <a:lnTo>
                    <a:pt x="85879" y="9238"/>
                  </a:lnTo>
                  <a:lnTo>
                    <a:pt x="101600" y="9653"/>
                  </a:lnTo>
                  <a:lnTo>
                    <a:pt x="117434" y="9937"/>
                  </a:lnTo>
                  <a:lnTo>
                    <a:pt x="133562" y="10135"/>
                  </a:lnTo>
                  <a:lnTo>
                    <a:pt x="150017" y="10438"/>
                  </a:lnTo>
                  <a:lnTo>
                    <a:pt x="166764" y="11175"/>
                  </a:lnTo>
                  <a:lnTo>
                    <a:pt x="183745" y="12483"/>
                  </a:lnTo>
                  <a:lnTo>
                    <a:pt x="201068" y="14175"/>
                  </a:lnTo>
                  <a:lnTo>
                    <a:pt x="218989" y="15850"/>
                  </a:lnTo>
                  <a:lnTo>
                    <a:pt x="237602" y="17271"/>
                  </a:lnTo>
                  <a:lnTo>
                    <a:pt x="256848" y="18375"/>
                  </a:lnTo>
                  <a:lnTo>
                    <a:pt x="276607" y="19191"/>
                  </a:lnTo>
                  <a:lnTo>
                    <a:pt x="296748" y="19775"/>
                  </a:lnTo>
                  <a:lnTo>
                    <a:pt x="317002" y="20183"/>
                  </a:lnTo>
                  <a:lnTo>
                    <a:pt x="336980" y="20465"/>
                  </a:lnTo>
                  <a:lnTo>
                    <a:pt x="356473" y="20658"/>
                  </a:lnTo>
                  <a:lnTo>
                    <a:pt x="374908" y="20789"/>
                  </a:lnTo>
                  <a:lnTo>
                    <a:pt x="393177" y="20892"/>
                  </a:lnTo>
                  <a:lnTo>
                    <a:pt x="414001" y="20976"/>
                  </a:lnTo>
                  <a:lnTo>
                    <a:pt x="442197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732099" y="88748"/>
              <a:ext cx="173560" cy="286982"/>
            </a:xfrm>
            <a:custGeom>
              <a:avLst/>
              <a:gdLst/>
              <a:ahLst/>
              <a:cxnLst/>
              <a:rect l="0" t="0" r="0" b="0"/>
              <a:pathLst>
                <a:path w="173560" h="286982">
                  <a:moveTo>
                    <a:pt x="173559" y="58650"/>
                  </a:moveTo>
                  <a:lnTo>
                    <a:pt x="167691" y="67385"/>
                  </a:lnTo>
                  <a:lnTo>
                    <a:pt x="162127" y="75091"/>
                  </a:lnTo>
                  <a:lnTo>
                    <a:pt x="156327" y="82503"/>
                  </a:lnTo>
                  <a:lnTo>
                    <a:pt x="150247" y="90109"/>
                  </a:lnTo>
                  <a:lnTo>
                    <a:pt x="143917" y="98585"/>
                  </a:lnTo>
                  <a:lnTo>
                    <a:pt x="137389" y="108212"/>
                  </a:lnTo>
                  <a:lnTo>
                    <a:pt x="130713" y="118781"/>
                  </a:lnTo>
                  <a:lnTo>
                    <a:pt x="123930" y="129792"/>
                  </a:lnTo>
                  <a:lnTo>
                    <a:pt x="117073" y="140902"/>
                  </a:lnTo>
                  <a:lnTo>
                    <a:pt x="110163" y="151953"/>
                  </a:lnTo>
                  <a:lnTo>
                    <a:pt x="103218" y="162899"/>
                  </a:lnTo>
                  <a:lnTo>
                    <a:pt x="96254" y="173744"/>
                  </a:lnTo>
                  <a:lnTo>
                    <a:pt x="89441" y="184671"/>
                  </a:lnTo>
                  <a:lnTo>
                    <a:pt x="83092" y="196006"/>
                  </a:lnTo>
                  <a:lnTo>
                    <a:pt x="77351" y="207893"/>
                  </a:lnTo>
                  <a:lnTo>
                    <a:pt x="72513" y="220149"/>
                  </a:lnTo>
                  <a:lnTo>
                    <a:pt x="69094" y="232377"/>
                  </a:lnTo>
                  <a:lnTo>
                    <a:pt x="67251" y="244333"/>
                  </a:lnTo>
                  <a:lnTo>
                    <a:pt x="67150" y="255632"/>
                  </a:lnTo>
                  <a:lnTo>
                    <a:pt x="69127" y="265688"/>
                  </a:lnTo>
                  <a:lnTo>
                    <a:pt x="73162" y="274285"/>
                  </a:lnTo>
                  <a:lnTo>
                    <a:pt x="78955" y="281056"/>
                  </a:lnTo>
                  <a:lnTo>
                    <a:pt x="86122" y="285330"/>
                  </a:lnTo>
                  <a:lnTo>
                    <a:pt x="94305" y="286981"/>
                  </a:lnTo>
                  <a:lnTo>
                    <a:pt x="103049" y="286328"/>
                  </a:lnTo>
                  <a:lnTo>
                    <a:pt x="111831" y="283847"/>
                  </a:lnTo>
                  <a:lnTo>
                    <a:pt x="120357" y="279995"/>
                  </a:lnTo>
                  <a:lnTo>
                    <a:pt x="128385" y="274989"/>
                  </a:lnTo>
                  <a:lnTo>
                    <a:pt x="135630" y="268815"/>
                  </a:lnTo>
                  <a:lnTo>
                    <a:pt x="142023" y="261556"/>
                  </a:lnTo>
                  <a:lnTo>
                    <a:pt x="147656" y="253395"/>
                  </a:lnTo>
                  <a:lnTo>
                    <a:pt x="152682" y="244539"/>
                  </a:lnTo>
                  <a:lnTo>
                    <a:pt x="157243" y="235173"/>
                  </a:lnTo>
                  <a:lnTo>
                    <a:pt x="161139" y="225443"/>
                  </a:lnTo>
                  <a:lnTo>
                    <a:pt x="163852" y="215458"/>
                  </a:lnTo>
                  <a:lnTo>
                    <a:pt x="165190" y="205302"/>
                  </a:lnTo>
                  <a:lnTo>
                    <a:pt x="165105" y="195194"/>
                  </a:lnTo>
                  <a:lnTo>
                    <a:pt x="163528" y="185481"/>
                  </a:lnTo>
                  <a:lnTo>
                    <a:pt x="160575" y="176317"/>
                  </a:lnTo>
                  <a:lnTo>
                    <a:pt x="156492" y="167689"/>
                  </a:lnTo>
                  <a:lnTo>
                    <a:pt x="151543" y="159507"/>
                  </a:lnTo>
                  <a:lnTo>
                    <a:pt x="145950" y="151673"/>
                  </a:lnTo>
                  <a:lnTo>
                    <a:pt x="139570" y="144258"/>
                  </a:lnTo>
                  <a:lnTo>
                    <a:pt x="131924" y="137497"/>
                  </a:lnTo>
                  <a:lnTo>
                    <a:pt x="122856" y="131461"/>
                  </a:lnTo>
                  <a:lnTo>
                    <a:pt x="112664" y="125915"/>
                  </a:lnTo>
                  <a:lnTo>
                    <a:pt x="101906" y="120424"/>
                  </a:lnTo>
                  <a:lnTo>
                    <a:pt x="90966" y="114731"/>
                  </a:lnTo>
                  <a:lnTo>
                    <a:pt x="80027" y="108923"/>
                  </a:lnTo>
                  <a:lnTo>
                    <a:pt x="69158" y="103323"/>
                  </a:lnTo>
                  <a:lnTo>
                    <a:pt x="58368" y="98107"/>
                  </a:lnTo>
                  <a:lnTo>
                    <a:pt x="47648" y="93129"/>
                  </a:lnTo>
                  <a:lnTo>
                    <a:pt x="36984" y="88027"/>
                  </a:lnTo>
                  <a:lnTo>
                    <a:pt x="26379" y="82590"/>
                  </a:lnTo>
                  <a:lnTo>
                    <a:pt x="16477" y="76616"/>
                  </a:lnTo>
                  <a:lnTo>
                    <a:pt x="8497" y="69841"/>
                  </a:lnTo>
                  <a:lnTo>
                    <a:pt x="2961" y="62208"/>
                  </a:lnTo>
                  <a:lnTo>
                    <a:pt x="59" y="53980"/>
                  </a:lnTo>
                  <a:lnTo>
                    <a:pt x="0" y="45618"/>
                  </a:lnTo>
                  <a:lnTo>
                    <a:pt x="2593" y="37409"/>
                  </a:lnTo>
                  <a:lnTo>
                    <a:pt x="7383" y="29611"/>
                  </a:lnTo>
                  <a:lnTo>
                    <a:pt x="13861" y="22527"/>
                  </a:lnTo>
                  <a:lnTo>
                    <a:pt x="21583" y="16252"/>
                  </a:lnTo>
                  <a:lnTo>
                    <a:pt x="30355" y="10870"/>
                  </a:lnTo>
                  <a:lnTo>
                    <a:pt x="40219" y="6545"/>
                  </a:lnTo>
                  <a:lnTo>
                    <a:pt x="51107" y="3268"/>
                  </a:lnTo>
                  <a:lnTo>
                    <a:pt x="62689" y="1049"/>
                  </a:lnTo>
                  <a:lnTo>
                    <a:pt x="74463" y="0"/>
                  </a:lnTo>
                  <a:lnTo>
                    <a:pt x="86120" y="76"/>
                  </a:lnTo>
                  <a:lnTo>
                    <a:pt x="97388" y="1261"/>
                  </a:lnTo>
                  <a:lnTo>
                    <a:pt x="107955" y="3651"/>
                  </a:lnTo>
                  <a:lnTo>
                    <a:pt x="117718" y="7180"/>
                  </a:lnTo>
                  <a:lnTo>
                    <a:pt x="126455" y="11546"/>
                  </a:lnTo>
                  <a:lnTo>
                    <a:pt x="134586" y="16830"/>
                  </a:lnTo>
                  <a:lnTo>
                    <a:pt x="142822" y="24614"/>
                  </a:lnTo>
                  <a:lnTo>
                    <a:pt x="152502" y="3759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779316" y="515896"/>
              <a:ext cx="10529" cy="273742"/>
            </a:xfrm>
            <a:custGeom>
              <a:avLst/>
              <a:gdLst/>
              <a:ahLst/>
              <a:cxnLst/>
              <a:rect l="0" t="0" r="0" b="0"/>
              <a:pathLst>
                <a:path w="10529" h="273742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62"/>
                  </a:lnTo>
                  <a:lnTo>
                    <a:pt x="177" y="46623"/>
                  </a:lnTo>
                  <a:lnTo>
                    <a:pt x="825" y="59283"/>
                  </a:lnTo>
                  <a:lnTo>
                    <a:pt x="2074" y="72339"/>
                  </a:lnTo>
                  <a:lnTo>
                    <a:pt x="3727" y="85691"/>
                  </a:lnTo>
                  <a:lnTo>
                    <a:pt x="5375" y="99257"/>
                  </a:lnTo>
                  <a:lnTo>
                    <a:pt x="6778" y="112972"/>
                  </a:lnTo>
                  <a:lnTo>
                    <a:pt x="7871" y="126791"/>
                  </a:lnTo>
                  <a:lnTo>
                    <a:pt x="8679" y="140681"/>
                  </a:lnTo>
                  <a:lnTo>
                    <a:pt x="9256" y="154619"/>
                  </a:lnTo>
                  <a:lnTo>
                    <a:pt x="9662" y="168591"/>
                  </a:lnTo>
                  <a:lnTo>
                    <a:pt x="9941" y="182584"/>
                  </a:lnTo>
                  <a:lnTo>
                    <a:pt x="10132" y="196583"/>
                  </a:lnTo>
                  <a:lnTo>
                    <a:pt x="10262" y="210362"/>
                  </a:lnTo>
                  <a:lnTo>
                    <a:pt x="10364" y="225049"/>
                  </a:lnTo>
                  <a:lnTo>
                    <a:pt x="10448" y="244170"/>
                  </a:lnTo>
                  <a:lnTo>
                    <a:pt x="10528" y="2737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666357" y="526424"/>
              <a:ext cx="123488" cy="144594"/>
            </a:xfrm>
            <a:custGeom>
              <a:avLst/>
              <a:gdLst/>
              <a:ahLst/>
              <a:cxnLst/>
              <a:rect l="0" t="0" r="0" b="0"/>
              <a:pathLst>
                <a:path w="123488" h="144594">
                  <a:moveTo>
                    <a:pt x="123487" y="115814"/>
                  </a:moveTo>
                  <a:lnTo>
                    <a:pt x="111752" y="118748"/>
                  </a:lnTo>
                  <a:lnTo>
                    <a:pt x="100623" y="121530"/>
                  </a:lnTo>
                  <a:lnTo>
                    <a:pt x="89029" y="124434"/>
                  </a:lnTo>
                  <a:lnTo>
                    <a:pt x="77041" y="127647"/>
                  </a:lnTo>
                  <a:lnTo>
                    <a:pt x="65029" y="131460"/>
                  </a:lnTo>
                  <a:lnTo>
                    <a:pt x="53231" y="135959"/>
                  </a:lnTo>
                  <a:lnTo>
                    <a:pt x="41877" y="140432"/>
                  </a:lnTo>
                  <a:lnTo>
                    <a:pt x="31257" y="143526"/>
                  </a:lnTo>
                  <a:lnTo>
                    <a:pt x="21465" y="144593"/>
                  </a:lnTo>
                  <a:lnTo>
                    <a:pt x="12908" y="143492"/>
                  </a:lnTo>
                  <a:lnTo>
                    <a:pt x="6364" y="140234"/>
                  </a:lnTo>
                  <a:lnTo>
                    <a:pt x="2080" y="135076"/>
                  </a:lnTo>
                  <a:lnTo>
                    <a:pt x="0" y="128393"/>
                  </a:lnTo>
                  <a:lnTo>
                    <a:pt x="33" y="120561"/>
                  </a:lnTo>
                  <a:lnTo>
                    <a:pt x="1905" y="111891"/>
                  </a:lnTo>
                  <a:lnTo>
                    <a:pt x="5244" y="102464"/>
                  </a:lnTo>
                  <a:lnTo>
                    <a:pt x="9685" y="92153"/>
                  </a:lnTo>
                  <a:lnTo>
                    <a:pt x="14919" y="80961"/>
                  </a:lnTo>
                  <a:lnTo>
                    <a:pt x="20548" y="69174"/>
                  </a:lnTo>
                  <a:lnTo>
                    <a:pt x="26092" y="57262"/>
                  </a:lnTo>
                  <a:lnTo>
                    <a:pt x="31299" y="45521"/>
                  </a:lnTo>
                  <a:lnTo>
                    <a:pt x="36161" y="34498"/>
                  </a:lnTo>
                  <a:lnTo>
                    <a:pt x="41392" y="23988"/>
                  </a:lnTo>
                  <a:lnTo>
                    <a:pt x="48566" y="13071"/>
                  </a:lnTo>
                  <a:lnTo>
                    <a:pt x="60316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864655" y="546239"/>
              <a:ext cx="194481" cy="215985"/>
            </a:xfrm>
            <a:custGeom>
              <a:avLst/>
              <a:gdLst/>
              <a:ahLst/>
              <a:cxnLst/>
              <a:rect l="0" t="0" r="0" b="0"/>
              <a:pathLst>
                <a:path w="194481" h="215985">
                  <a:moveTo>
                    <a:pt x="114702" y="11771"/>
                  </a:moveTo>
                  <a:lnTo>
                    <a:pt x="105901" y="9038"/>
                  </a:lnTo>
                  <a:lnTo>
                    <a:pt x="97554" y="8177"/>
                  </a:lnTo>
                  <a:lnTo>
                    <a:pt x="88860" y="9167"/>
                  </a:lnTo>
                  <a:lnTo>
                    <a:pt x="79912" y="11706"/>
                  </a:lnTo>
                  <a:lnTo>
                    <a:pt x="71065" y="15490"/>
                  </a:lnTo>
                  <a:lnTo>
                    <a:pt x="62526" y="20230"/>
                  </a:lnTo>
                  <a:lnTo>
                    <a:pt x="54338" y="25836"/>
                  </a:lnTo>
                  <a:lnTo>
                    <a:pt x="46461" y="32414"/>
                  </a:lnTo>
                  <a:lnTo>
                    <a:pt x="38830" y="39949"/>
                  </a:lnTo>
                  <a:lnTo>
                    <a:pt x="31384" y="48465"/>
                  </a:lnTo>
                  <a:lnTo>
                    <a:pt x="24071" y="58090"/>
                  </a:lnTo>
                  <a:lnTo>
                    <a:pt x="16865" y="68786"/>
                  </a:lnTo>
                  <a:lnTo>
                    <a:pt x="10228" y="80224"/>
                  </a:lnTo>
                  <a:lnTo>
                    <a:pt x="5062" y="91893"/>
                  </a:lnTo>
                  <a:lnTo>
                    <a:pt x="1741" y="103481"/>
                  </a:lnTo>
                  <a:lnTo>
                    <a:pt x="157" y="114870"/>
                  </a:lnTo>
                  <a:lnTo>
                    <a:pt x="0" y="126051"/>
                  </a:lnTo>
                  <a:lnTo>
                    <a:pt x="940" y="137052"/>
                  </a:lnTo>
                  <a:lnTo>
                    <a:pt x="3009" y="147916"/>
                  </a:lnTo>
                  <a:lnTo>
                    <a:pt x="6592" y="158677"/>
                  </a:lnTo>
                  <a:lnTo>
                    <a:pt x="11776" y="169361"/>
                  </a:lnTo>
                  <a:lnTo>
                    <a:pt x="18374" y="179825"/>
                  </a:lnTo>
                  <a:lnTo>
                    <a:pt x="26098" y="189779"/>
                  </a:lnTo>
                  <a:lnTo>
                    <a:pt x="34669" y="199086"/>
                  </a:lnTo>
                  <a:lnTo>
                    <a:pt x="44018" y="207131"/>
                  </a:lnTo>
                  <a:lnTo>
                    <a:pt x="54270" y="212792"/>
                  </a:lnTo>
                  <a:lnTo>
                    <a:pt x="65420" y="215666"/>
                  </a:lnTo>
                  <a:lnTo>
                    <a:pt x="77178" y="215984"/>
                  </a:lnTo>
                  <a:lnTo>
                    <a:pt x="89070" y="214229"/>
                  </a:lnTo>
                  <a:lnTo>
                    <a:pt x="100805" y="210904"/>
                  </a:lnTo>
                  <a:lnTo>
                    <a:pt x="112126" y="206439"/>
                  </a:lnTo>
                  <a:lnTo>
                    <a:pt x="122728" y="201167"/>
                  </a:lnTo>
                  <a:lnTo>
                    <a:pt x="132524" y="195331"/>
                  </a:lnTo>
                  <a:lnTo>
                    <a:pt x="141594" y="188941"/>
                  </a:lnTo>
                  <a:lnTo>
                    <a:pt x="150079" y="181814"/>
                  </a:lnTo>
                  <a:lnTo>
                    <a:pt x="158121" y="173905"/>
                  </a:lnTo>
                  <a:lnTo>
                    <a:pt x="165677" y="165304"/>
                  </a:lnTo>
                  <a:lnTo>
                    <a:pt x="172533" y="156151"/>
                  </a:lnTo>
                  <a:lnTo>
                    <a:pt x="178623" y="146580"/>
                  </a:lnTo>
                  <a:lnTo>
                    <a:pt x="183866" y="136543"/>
                  </a:lnTo>
                  <a:lnTo>
                    <a:pt x="188090" y="125819"/>
                  </a:lnTo>
                  <a:lnTo>
                    <a:pt x="191296" y="114346"/>
                  </a:lnTo>
                  <a:lnTo>
                    <a:pt x="193466" y="102199"/>
                  </a:lnTo>
                  <a:lnTo>
                    <a:pt x="194480" y="89514"/>
                  </a:lnTo>
                  <a:lnTo>
                    <a:pt x="194382" y="76433"/>
                  </a:lnTo>
                  <a:lnTo>
                    <a:pt x="193181" y="63395"/>
                  </a:lnTo>
                  <a:lnTo>
                    <a:pt x="190780" y="51100"/>
                  </a:lnTo>
                  <a:lnTo>
                    <a:pt x="187235" y="39877"/>
                  </a:lnTo>
                  <a:lnTo>
                    <a:pt x="182567" y="29868"/>
                  </a:lnTo>
                  <a:lnTo>
                    <a:pt x="176685" y="21209"/>
                  </a:lnTo>
                  <a:lnTo>
                    <a:pt x="169645" y="13838"/>
                  </a:lnTo>
                  <a:lnTo>
                    <a:pt x="161307" y="7870"/>
                  </a:lnTo>
                  <a:lnTo>
                    <a:pt x="151275" y="3676"/>
                  </a:lnTo>
                  <a:lnTo>
                    <a:pt x="139510" y="1292"/>
                  </a:lnTo>
                  <a:lnTo>
                    <a:pt x="126999" y="319"/>
                  </a:lnTo>
                  <a:lnTo>
                    <a:pt x="114348" y="0"/>
                  </a:lnTo>
                  <a:lnTo>
                    <a:pt x="100448" y="305"/>
                  </a:lnTo>
                  <a:lnTo>
                    <a:pt x="83117" y="12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1389761" y="1073906"/>
            <a:ext cx="731404" cy="663297"/>
            <a:chOff x="1389761" y="1073906"/>
            <a:chExt cx="731404" cy="663297"/>
          </a:xfrm>
        </p:grpSpPr>
        <p:sp>
          <p:nvSpPr>
            <p:cNvPr id="65" name="Freeform 64"/>
            <p:cNvSpPr/>
            <p:nvPr/>
          </p:nvSpPr>
          <p:spPr>
            <a:xfrm>
              <a:off x="1400290" y="1326590"/>
              <a:ext cx="94757" cy="31587"/>
            </a:xfrm>
            <a:custGeom>
              <a:avLst/>
              <a:gdLst/>
              <a:ahLst/>
              <a:cxnLst/>
              <a:rect l="0" t="0" r="0" b="0"/>
              <a:pathLst>
                <a:path w="94757" h="31587">
                  <a:moveTo>
                    <a:pt x="94756" y="0"/>
                  </a:moveTo>
                  <a:lnTo>
                    <a:pt x="88755" y="5734"/>
                  </a:lnTo>
                  <a:lnTo>
                    <a:pt x="81910" y="10018"/>
                  </a:lnTo>
                  <a:lnTo>
                    <a:pt x="73522" y="13228"/>
                  </a:lnTo>
                  <a:lnTo>
                    <a:pt x="63895" y="15762"/>
                  </a:lnTo>
                  <a:lnTo>
                    <a:pt x="53580" y="18108"/>
                  </a:lnTo>
                  <a:lnTo>
                    <a:pt x="42986" y="20551"/>
                  </a:lnTo>
                  <a:lnTo>
                    <a:pt x="32770" y="23043"/>
                  </a:lnTo>
                  <a:lnTo>
                    <a:pt x="22905" y="25529"/>
                  </a:lnTo>
                  <a:lnTo>
                    <a:pt x="12532" y="2823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389761" y="1431875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117474" y="2867"/>
                  </a:lnTo>
                  <a:lnTo>
                    <a:pt x="108487" y="5009"/>
                  </a:lnTo>
                  <a:lnTo>
                    <a:pt x="98492" y="6617"/>
                  </a:lnTo>
                  <a:lnTo>
                    <a:pt x="87511" y="7970"/>
                  </a:lnTo>
                  <a:lnTo>
                    <a:pt x="75700" y="9467"/>
                  </a:lnTo>
                  <a:lnTo>
                    <a:pt x="63255" y="11313"/>
                  </a:lnTo>
                  <a:lnTo>
                    <a:pt x="50760" y="13389"/>
                  </a:lnTo>
                  <a:lnTo>
                    <a:pt x="37837" y="15546"/>
                  </a:lnTo>
                  <a:lnTo>
                    <a:pt x="22236" y="179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684559" y="1358176"/>
              <a:ext cx="410613" cy="21058"/>
            </a:xfrm>
            <a:custGeom>
              <a:avLst/>
              <a:gdLst/>
              <a:ahLst/>
              <a:cxnLst/>
              <a:rect l="0" t="0" r="0" b="0"/>
              <a:pathLst>
                <a:path w="410613" h="21058">
                  <a:moveTo>
                    <a:pt x="0" y="0"/>
                  </a:moveTo>
                  <a:lnTo>
                    <a:pt x="11735" y="0"/>
                  </a:lnTo>
                  <a:lnTo>
                    <a:pt x="22864" y="0"/>
                  </a:lnTo>
                  <a:lnTo>
                    <a:pt x="34467" y="4"/>
                  </a:lnTo>
                  <a:lnTo>
                    <a:pt x="46801" y="177"/>
                  </a:lnTo>
                  <a:lnTo>
                    <a:pt x="60109" y="825"/>
                  </a:lnTo>
                  <a:lnTo>
                    <a:pt x="74419" y="2074"/>
                  </a:lnTo>
                  <a:lnTo>
                    <a:pt x="89596" y="3727"/>
                  </a:lnTo>
                  <a:lnTo>
                    <a:pt x="105458" y="5375"/>
                  </a:lnTo>
                  <a:lnTo>
                    <a:pt x="121834" y="6778"/>
                  </a:lnTo>
                  <a:lnTo>
                    <a:pt x="138744" y="7870"/>
                  </a:lnTo>
                  <a:lnTo>
                    <a:pt x="156387" y="8678"/>
                  </a:lnTo>
                  <a:lnTo>
                    <a:pt x="174808" y="9257"/>
                  </a:lnTo>
                  <a:lnTo>
                    <a:pt x="193755" y="9662"/>
                  </a:lnTo>
                  <a:lnTo>
                    <a:pt x="212781" y="9941"/>
                  </a:lnTo>
                  <a:lnTo>
                    <a:pt x="231621" y="10137"/>
                  </a:lnTo>
                  <a:lnTo>
                    <a:pt x="250358" y="10439"/>
                  </a:lnTo>
                  <a:lnTo>
                    <a:pt x="269310" y="11175"/>
                  </a:lnTo>
                  <a:lnTo>
                    <a:pt x="288646" y="12483"/>
                  </a:lnTo>
                  <a:lnTo>
                    <a:pt x="308056" y="14175"/>
                  </a:lnTo>
                  <a:lnTo>
                    <a:pt x="326867" y="15850"/>
                  </a:lnTo>
                  <a:lnTo>
                    <a:pt x="344727" y="17270"/>
                  </a:lnTo>
                  <a:lnTo>
                    <a:pt x="361028" y="18378"/>
                  </a:lnTo>
                  <a:lnTo>
                    <a:pt x="376351" y="19315"/>
                  </a:lnTo>
                  <a:lnTo>
                    <a:pt x="392036" y="20161"/>
                  </a:lnTo>
                  <a:lnTo>
                    <a:pt x="410612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831958" y="1463461"/>
              <a:ext cx="21058" cy="273742"/>
            </a:xfrm>
            <a:custGeom>
              <a:avLst/>
              <a:gdLst/>
              <a:ahLst/>
              <a:cxnLst/>
              <a:rect l="0" t="0" r="0" b="0"/>
              <a:pathLst>
                <a:path w="21058" h="273742">
                  <a:moveTo>
                    <a:pt x="21057" y="0"/>
                  </a:moveTo>
                  <a:lnTo>
                    <a:pt x="18190" y="11802"/>
                  </a:lnTo>
                  <a:lnTo>
                    <a:pt x="16048" y="23571"/>
                  </a:lnTo>
                  <a:lnTo>
                    <a:pt x="14441" y="36466"/>
                  </a:lnTo>
                  <a:lnTo>
                    <a:pt x="13088" y="50487"/>
                  </a:lnTo>
                  <a:lnTo>
                    <a:pt x="11591" y="65463"/>
                  </a:lnTo>
                  <a:lnTo>
                    <a:pt x="9744" y="81181"/>
                  </a:lnTo>
                  <a:lnTo>
                    <a:pt x="7677" y="97284"/>
                  </a:lnTo>
                  <a:lnTo>
                    <a:pt x="5745" y="113308"/>
                  </a:lnTo>
                  <a:lnTo>
                    <a:pt x="4149" y="129005"/>
                  </a:lnTo>
                  <a:lnTo>
                    <a:pt x="2925" y="144323"/>
                  </a:lnTo>
                  <a:lnTo>
                    <a:pt x="2029" y="159301"/>
                  </a:lnTo>
                  <a:lnTo>
                    <a:pt x="1391" y="174009"/>
                  </a:lnTo>
                  <a:lnTo>
                    <a:pt x="947" y="188514"/>
                  </a:lnTo>
                  <a:lnTo>
                    <a:pt x="641" y="202875"/>
                  </a:lnTo>
                  <a:lnTo>
                    <a:pt x="432" y="217115"/>
                  </a:lnTo>
                  <a:lnTo>
                    <a:pt x="290" y="230660"/>
                  </a:lnTo>
                  <a:lnTo>
                    <a:pt x="179" y="243677"/>
                  </a:lnTo>
                  <a:lnTo>
                    <a:pt x="88" y="257310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718989" y="1473989"/>
              <a:ext cx="123499" cy="136566"/>
            </a:xfrm>
            <a:custGeom>
              <a:avLst/>
              <a:gdLst/>
              <a:ahLst/>
              <a:cxnLst/>
              <a:rect l="0" t="0" r="0" b="0"/>
              <a:pathLst>
                <a:path w="123499" h="136566">
                  <a:moveTo>
                    <a:pt x="123498" y="94757"/>
                  </a:moveTo>
                  <a:lnTo>
                    <a:pt x="114696" y="97758"/>
                  </a:lnTo>
                  <a:lnTo>
                    <a:pt x="106350" y="101180"/>
                  </a:lnTo>
                  <a:lnTo>
                    <a:pt x="97651" y="105372"/>
                  </a:lnTo>
                  <a:lnTo>
                    <a:pt x="88530" y="110099"/>
                  </a:lnTo>
                  <a:lnTo>
                    <a:pt x="79035" y="114932"/>
                  </a:lnTo>
                  <a:lnTo>
                    <a:pt x="69243" y="119609"/>
                  </a:lnTo>
                  <a:lnTo>
                    <a:pt x="59229" y="124045"/>
                  </a:lnTo>
                  <a:lnTo>
                    <a:pt x="49055" y="128247"/>
                  </a:lnTo>
                  <a:lnTo>
                    <a:pt x="38778" y="132237"/>
                  </a:lnTo>
                  <a:lnTo>
                    <a:pt x="28759" y="135406"/>
                  </a:lnTo>
                  <a:lnTo>
                    <a:pt x="19638" y="136565"/>
                  </a:lnTo>
                  <a:lnTo>
                    <a:pt x="11705" y="135224"/>
                  </a:lnTo>
                  <a:lnTo>
                    <a:pt x="5396" y="131371"/>
                  </a:lnTo>
                  <a:lnTo>
                    <a:pt x="1439" y="125123"/>
                  </a:lnTo>
                  <a:lnTo>
                    <a:pt x="0" y="116811"/>
                  </a:lnTo>
                  <a:lnTo>
                    <a:pt x="627" y="107029"/>
                  </a:lnTo>
                  <a:lnTo>
                    <a:pt x="2559" y="96496"/>
                  </a:lnTo>
                  <a:lnTo>
                    <a:pt x="5220" y="85682"/>
                  </a:lnTo>
                  <a:lnTo>
                    <a:pt x="8272" y="74816"/>
                  </a:lnTo>
                  <a:lnTo>
                    <a:pt x="11531" y="63988"/>
                  </a:lnTo>
                  <a:lnTo>
                    <a:pt x="14897" y="53232"/>
                  </a:lnTo>
                  <a:lnTo>
                    <a:pt x="18166" y="42808"/>
                  </a:lnTo>
                  <a:lnTo>
                    <a:pt x="21336" y="32086"/>
                  </a:lnTo>
                  <a:lnTo>
                    <a:pt x="24684" y="19007"/>
                  </a:lnTo>
                  <a:lnTo>
                    <a:pt x="28741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913902" y="1473989"/>
              <a:ext cx="189510" cy="205759"/>
            </a:xfrm>
            <a:custGeom>
              <a:avLst/>
              <a:gdLst/>
              <a:ahLst/>
              <a:cxnLst/>
              <a:rect l="0" t="0" r="0" b="0"/>
              <a:pathLst>
                <a:path w="189510" h="205759">
                  <a:moveTo>
                    <a:pt x="86512" y="0"/>
                  </a:moveTo>
                  <a:lnTo>
                    <a:pt x="77778" y="3001"/>
                  </a:lnTo>
                  <a:lnTo>
                    <a:pt x="70071" y="6423"/>
                  </a:lnTo>
                  <a:lnTo>
                    <a:pt x="62669" y="10624"/>
                  </a:lnTo>
                  <a:lnTo>
                    <a:pt x="55408" y="15697"/>
                  </a:lnTo>
                  <a:lnTo>
                    <a:pt x="48229" y="21827"/>
                  </a:lnTo>
                  <a:lnTo>
                    <a:pt x="41108" y="29010"/>
                  </a:lnTo>
                  <a:lnTo>
                    <a:pt x="34191" y="37098"/>
                  </a:lnTo>
                  <a:lnTo>
                    <a:pt x="27772" y="45893"/>
                  </a:lnTo>
                  <a:lnTo>
                    <a:pt x="21975" y="55217"/>
                  </a:lnTo>
                  <a:lnTo>
                    <a:pt x="16760" y="65087"/>
                  </a:lnTo>
                  <a:lnTo>
                    <a:pt x="12023" y="75697"/>
                  </a:lnTo>
                  <a:lnTo>
                    <a:pt x="7660" y="87094"/>
                  </a:lnTo>
                  <a:lnTo>
                    <a:pt x="3898" y="99189"/>
                  </a:lnTo>
                  <a:lnTo>
                    <a:pt x="1277" y="111840"/>
                  </a:lnTo>
                  <a:lnTo>
                    <a:pt x="0" y="124898"/>
                  </a:lnTo>
                  <a:lnTo>
                    <a:pt x="126" y="137921"/>
                  </a:lnTo>
                  <a:lnTo>
                    <a:pt x="1731" y="150204"/>
                  </a:lnTo>
                  <a:lnTo>
                    <a:pt x="4706" y="161421"/>
                  </a:lnTo>
                  <a:lnTo>
                    <a:pt x="8975" y="171425"/>
                  </a:lnTo>
                  <a:lnTo>
                    <a:pt x="14581" y="180081"/>
                  </a:lnTo>
                  <a:lnTo>
                    <a:pt x="21427" y="187454"/>
                  </a:lnTo>
                  <a:lnTo>
                    <a:pt x="29464" y="193594"/>
                  </a:lnTo>
                  <a:lnTo>
                    <a:pt x="38761" y="198435"/>
                  </a:lnTo>
                  <a:lnTo>
                    <a:pt x="49233" y="202063"/>
                  </a:lnTo>
                  <a:lnTo>
                    <a:pt x="60519" y="204519"/>
                  </a:lnTo>
                  <a:lnTo>
                    <a:pt x="72086" y="205727"/>
                  </a:lnTo>
                  <a:lnTo>
                    <a:pt x="83600" y="205758"/>
                  </a:lnTo>
                  <a:lnTo>
                    <a:pt x="94771" y="204645"/>
                  </a:lnTo>
                  <a:lnTo>
                    <a:pt x="105272" y="202302"/>
                  </a:lnTo>
                  <a:lnTo>
                    <a:pt x="115004" y="198801"/>
                  </a:lnTo>
                  <a:lnTo>
                    <a:pt x="124201" y="194332"/>
                  </a:lnTo>
                  <a:lnTo>
                    <a:pt x="133305" y="189115"/>
                  </a:lnTo>
                  <a:lnTo>
                    <a:pt x="142575" y="183345"/>
                  </a:lnTo>
                  <a:lnTo>
                    <a:pt x="151770" y="177013"/>
                  </a:lnTo>
                  <a:lnTo>
                    <a:pt x="160265" y="169932"/>
                  </a:lnTo>
                  <a:lnTo>
                    <a:pt x="167752" y="162047"/>
                  </a:lnTo>
                  <a:lnTo>
                    <a:pt x="174084" y="153125"/>
                  </a:lnTo>
                  <a:lnTo>
                    <a:pt x="179113" y="142692"/>
                  </a:lnTo>
                  <a:lnTo>
                    <a:pt x="182900" y="130636"/>
                  </a:lnTo>
                  <a:lnTo>
                    <a:pt x="185646" y="117301"/>
                  </a:lnTo>
                  <a:lnTo>
                    <a:pt x="187588" y="103287"/>
                  </a:lnTo>
                  <a:lnTo>
                    <a:pt x="188928" y="89020"/>
                  </a:lnTo>
                  <a:lnTo>
                    <a:pt x="189509" y="75037"/>
                  </a:lnTo>
                  <a:lnTo>
                    <a:pt x="188844" y="62034"/>
                  </a:lnTo>
                  <a:lnTo>
                    <a:pt x="186756" y="50299"/>
                  </a:lnTo>
                  <a:lnTo>
                    <a:pt x="183048" y="39930"/>
                  </a:lnTo>
                  <a:lnTo>
                    <a:pt x="177351" y="31022"/>
                  </a:lnTo>
                  <a:lnTo>
                    <a:pt x="169667" y="23475"/>
                  </a:lnTo>
                  <a:lnTo>
                    <a:pt x="160314" y="17200"/>
                  </a:lnTo>
                  <a:lnTo>
                    <a:pt x="148514" y="11594"/>
                  </a:lnTo>
                  <a:lnTo>
                    <a:pt x="129879" y="6161"/>
                  </a:lnTo>
                  <a:lnTo>
                    <a:pt x="97041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737202" y="1099564"/>
              <a:ext cx="207552" cy="204095"/>
            </a:xfrm>
            <a:custGeom>
              <a:avLst/>
              <a:gdLst/>
              <a:ahLst/>
              <a:cxnLst/>
              <a:rect l="0" t="0" r="0" b="0"/>
              <a:pathLst>
                <a:path w="207552" h="204095">
                  <a:moveTo>
                    <a:pt x="42114" y="16456"/>
                  </a:moveTo>
                  <a:lnTo>
                    <a:pt x="48115" y="10723"/>
                  </a:lnTo>
                  <a:lnTo>
                    <a:pt x="54960" y="6439"/>
                  </a:lnTo>
                  <a:lnTo>
                    <a:pt x="63352" y="3237"/>
                  </a:lnTo>
                  <a:lnTo>
                    <a:pt x="73153" y="1049"/>
                  </a:lnTo>
                  <a:lnTo>
                    <a:pt x="84115" y="0"/>
                  </a:lnTo>
                  <a:lnTo>
                    <a:pt x="95967" y="68"/>
                  </a:lnTo>
                  <a:lnTo>
                    <a:pt x="108145" y="1410"/>
                  </a:lnTo>
                  <a:lnTo>
                    <a:pt x="119845" y="4435"/>
                  </a:lnTo>
                  <a:lnTo>
                    <a:pt x="130653" y="9211"/>
                  </a:lnTo>
                  <a:lnTo>
                    <a:pt x="140041" y="15518"/>
                  </a:lnTo>
                  <a:lnTo>
                    <a:pt x="147217" y="23039"/>
                  </a:lnTo>
                  <a:lnTo>
                    <a:pt x="151961" y="31462"/>
                  </a:lnTo>
                  <a:lnTo>
                    <a:pt x="154366" y="40370"/>
                  </a:lnTo>
                  <a:lnTo>
                    <a:pt x="154560" y="49262"/>
                  </a:lnTo>
                  <a:lnTo>
                    <a:pt x="152838" y="57862"/>
                  </a:lnTo>
                  <a:lnTo>
                    <a:pt x="149432" y="65939"/>
                  </a:lnTo>
                  <a:lnTo>
                    <a:pt x="144415" y="73218"/>
                  </a:lnTo>
                  <a:lnTo>
                    <a:pt x="138006" y="79649"/>
                  </a:lnTo>
                  <a:lnTo>
                    <a:pt x="131760" y="85886"/>
                  </a:lnTo>
                  <a:lnTo>
                    <a:pt x="129314" y="92693"/>
                  </a:lnTo>
                  <a:lnTo>
                    <a:pt x="132282" y="99353"/>
                  </a:lnTo>
                  <a:lnTo>
                    <a:pt x="138861" y="104987"/>
                  </a:lnTo>
                  <a:lnTo>
                    <a:pt x="147608" y="109891"/>
                  </a:lnTo>
                  <a:lnTo>
                    <a:pt x="157480" y="114719"/>
                  </a:lnTo>
                  <a:lnTo>
                    <a:pt x="167852" y="119850"/>
                  </a:lnTo>
                  <a:lnTo>
                    <a:pt x="178084" y="125557"/>
                  </a:lnTo>
                  <a:lnTo>
                    <a:pt x="187425" y="132122"/>
                  </a:lnTo>
                  <a:lnTo>
                    <a:pt x="195542" y="139599"/>
                  </a:lnTo>
                  <a:lnTo>
                    <a:pt x="201993" y="147715"/>
                  </a:lnTo>
                  <a:lnTo>
                    <a:pt x="206053" y="155999"/>
                  </a:lnTo>
                  <a:lnTo>
                    <a:pt x="207551" y="164154"/>
                  </a:lnTo>
                  <a:lnTo>
                    <a:pt x="206457" y="171915"/>
                  </a:lnTo>
                  <a:lnTo>
                    <a:pt x="202616" y="178973"/>
                  </a:lnTo>
                  <a:lnTo>
                    <a:pt x="196219" y="185231"/>
                  </a:lnTo>
                  <a:lnTo>
                    <a:pt x="187707" y="190602"/>
                  </a:lnTo>
                  <a:lnTo>
                    <a:pt x="177569" y="194919"/>
                  </a:lnTo>
                  <a:lnTo>
                    <a:pt x="166238" y="198196"/>
                  </a:lnTo>
                  <a:lnTo>
                    <a:pt x="154057" y="200584"/>
                  </a:lnTo>
                  <a:lnTo>
                    <a:pt x="141284" y="202279"/>
                  </a:lnTo>
                  <a:lnTo>
                    <a:pt x="128097" y="203455"/>
                  </a:lnTo>
                  <a:lnTo>
                    <a:pt x="114464" y="204094"/>
                  </a:lnTo>
                  <a:lnTo>
                    <a:pt x="100165" y="204000"/>
                  </a:lnTo>
                  <a:lnTo>
                    <a:pt x="85148" y="203126"/>
                  </a:lnTo>
                  <a:lnTo>
                    <a:pt x="69862" y="201719"/>
                  </a:lnTo>
                  <a:lnTo>
                    <a:pt x="53468" y="200090"/>
                  </a:lnTo>
                  <a:lnTo>
                    <a:pt x="32289" y="198098"/>
                  </a:lnTo>
                  <a:lnTo>
                    <a:pt x="0" y="1954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975022" y="1073906"/>
              <a:ext cx="146143" cy="231628"/>
            </a:xfrm>
            <a:custGeom>
              <a:avLst/>
              <a:gdLst/>
              <a:ahLst/>
              <a:cxnLst/>
              <a:rect l="0" t="0" r="0" b="0"/>
              <a:pathLst>
                <a:path w="146143" h="231628">
                  <a:moveTo>
                    <a:pt x="78035" y="0"/>
                  </a:moveTo>
                  <a:lnTo>
                    <a:pt x="69233" y="2934"/>
                  </a:lnTo>
                  <a:lnTo>
                    <a:pt x="60887" y="5716"/>
                  </a:lnTo>
                  <a:lnTo>
                    <a:pt x="52192" y="8621"/>
                  </a:lnTo>
                  <a:lnTo>
                    <a:pt x="43244" y="11834"/>
                  </a:lnTo>
                  <a:lnTo>
                    <a:pt x="34397" y="15647"/>
                  </a:lnTo>
                  <a:lnTo>
                    <a:pt x="25868" y="20173"/>
                  </a:lnTo>
                  <a:lnTo>
                    <a:pt x="18025" y="25682"/>
                  </a:lnTo>
                  <a:lnTo>
                    <a:pt x="11444" y="32667"/>
                  </a:lnTo>
                  <a:lnTo>
                    <a:pt x="6325" y="41254"/>
                  </a:lnTo>
                  <a:lnTo>
                    <a:pt x="2703" y="51105"/>
                  </a:lnTo>
                  <a:lnTo>
                    <a:pt x="631" y="61627"/>
                  </a:lnTo>
                  <a:lnTo>
                    <a:pt x="0" y="72385"/>
                  </a:lnTo>
                  <a:lnTo>
                    <a:pt x="1369" y="82455"/>
                  </a:lnTo>
                  <a:lnTo>
                    <a:pt x="5827" y="89416"/>
                  </a:lnTo>
                  <a:lnTo>
                    <a:pt x="12503" y="91788"/>
                  </a:lnTo>
                  <a:lnTo>
                    <a:pt x="19529" y="90787"/>
                  </a:lnTo>
                  <a:lnTo>
                    <a:pt x="26605" y="88128"/>
                  </a:lnTo>
                  <a:lnTo>
                    <a:pt x="34078" y="85528"/>
                  </a:lnTo>
                  <a:lnTo>
                    <a:pt x="42152" y="83874"/>
                  </a:lnTo>
                  <a:lnTo>
                    <a:pt x="50996" y="83380"/>
                  </a:lnTo>
                  <a:lnTo>
                    <a:pt x="60824" y="83939"/>
                  </a:lnTo>
                  <a:lnTo>
                    <a:pt x="71643" y="85346"/>
                  </a:lnTo>
                  <a:lnTo>
                    <a:pt x="82989" y="87555"/>
                  </a:lnTo>
                  <a:lnTo>
                    <a:pt x="94062" y="90696"/>
                  </a:lnTo>
                  <a:lnTo>
                    <a:pt x="104425" y="94769"/>
                  </a:lnTo>
                  <a:lnTo>
                    <a:pt x="113838" y="99805"/>
                  </a:lnTo>
                  <a:lnTo>
                    <a:pt x="122089" y="105941"/>
                  </a:lnTo>
                  <a:lnTo>
                    <a:pt x="129186" y="113151"/>
                  </a:lnTo>
                  <a:lnTo>
                    <a:pt x="135139" y="121433"/>
                  </a:lnTo>
                  <a:lnTo>
                    <a:pt x="139855" y="130895"/>
                  </a:lnTo>
                  <a:lnTo>
                    <a:pt x="143394" y="141475"/>
                  </a:lnTo>
                  <a:lnTo>
                    <a:pt x="145620" y="152662"/>
                  </a:lnTo>
                  <a:lnTo>
                    <a:pt x="146142" y="163632"/>
                  </a:lnTo>
                  <a:lnTo>
                    <a:pt x="144890" y="173926"/>
                  </a:lnTo>
                  <a:lnTo>
                    <a:pt x="141761" y="183294"/>
                  </a:lnTo>
                  <a:lnTo>
                    <a:pt x="136462" y="191513"/>
                  </a:lnTo>
                  <a:lnTo>
                    <a:pt x="129048" y="198595"/>
                  </a:lnTo>
                  <a:lnTo>
                    <a:pt x="120003" y="204708"/>
                  </a:lnTo>
                  <a:lnTo>
                    <a:pt x="110031" y="210063"/>
                  </a:lnTo>
                  <a:lnTo>
                    <a:pt x="99630" y="214853"/>
                  </a:lnTo>
                  <a:lnTo>
                    <a:pt x="89132" y="219088"/>
                  </a:lnTo>
                  <a:lnTo>
                    <a:pt x="77552" y="223013"/>
                  </a:lnTo>
                  <a:lnTo>
                    <a:pt x="61645" y="226977"/>
                  </a:lnTo>
                  <a:lnTo>
                    <a:pt x="35921" y="2316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4" name="Freeform 73"/>
          <p:cNvSpPr/>
          <p:nvPr/>
        </p:nvSpPr>
        <p:spPr>
          <a:xfrm>
            <a:off x="105284" y="1747730"/>
            <a:ext cx="2242571" cy="284271"/>
          </a:xfrm>
          <a:custGeom>
            <a:avLst/>
            <a:gdLst/>
            <a:ahLst/>
            <a:cxnLst/>
            <a:rect l="0" t="0" r="0" b="0"/>
            <a:pathLst>
              <a:path w="2242571" h="284271">
                <a:moveTo>
                  <a:pt x="2242570" y="0"/>
                </a:moveTo>
                <a:lnTo>
                  <a:pt x="2227968" y="67"/>
                </a:lnTo>
                <a:lnTo>
                  <a:pt x="2214698" y="708"/>
                </a:lnTo>
                <a:lnTo>
                  <a:pt x="2201492" y="1999"/>
                </a:lnTo>
                <a:lnTo>
                  <a:pt x="2187977" y="3686"/>
                </a:lnTo>
                <a:lnTo>
                  <a:pt x="2173820" y="5355"/>
                </a:lnTo>
                <a:lnTo>
                  <a:pt x="2158909" y="6772"/>
                </a:lnTo>
                <a:lnTo>
                  <a:pt x="2143144" y="8043"/>
                </a:lnTo>
                <a:lnTo>
                  <a:pt x="2126350" y="9502"/>
                </a:lnTo>
                <a:lnTo>
                  <a:pt x="2108528" y="11335"/>
                </a:lnTo>
                <a:lnTo>
                  <a:pt x="2089661" y="13566"/>
                </a:lnTo>
                <a:lnTo>
                  <a:pt x="2069634" y="16142"/>
                </a:lnTo>
                <a:lnTo>
                  <a:pt x="2048506" y="18985"/>
                </a:lnTo>
                <a:lnTo>
                  <a:pt x="2026946" y="21860"/>
                </a:lnTo>
                <a:lnTo>
                  <a:pt x="2006087" y="24404"/>
                </a:lnTo>
                <a:lnTo>
                  <a:pt x="1986505" y="26444"/>
                </a:lnTo>
                <a:lnTo>
                  <a:pt x="1968257" y="27981"/>
                </a:lnTo>
                <a:lnTo>
                  <a:pt x="1951154" y="29095"/>
                </a:lnTo>
                <a:lnTo>
                  <a:pt x="1934940" y="29887"/>
                </a:lnTo>
                <a:lnTo>
                  <a:pt x="1919218" y="30606"/>
                </a:lnTo>
                <a:lnTo>
                  <a:pt x="1903492" y="31630"/>
                </a:lnTo>
                <a:lnTo>
                  <a:pt x="1887498" y="33134"/>
                </a:lnTo>
                <a:lnTo>
                  <a:pt x="1871327" y="34959"/>
                </a:lnTo>
                <a:lnTo>
                  <a:pt x="1855318" y="36724"/>
                </a:lnTo>
                <a:lnTo>
                  <a:pt x="1839655" y="38205"/>
                </a:lnTo>
                <a:lnTo>
                  <a:pt x="1824205" y="39351"/>
                </a:lnTo>
                <a:lnTo>
                  <a:pt x="1808613" y="40194"/>
                </a:lnTo>
                <a:lnTo>
                  <a:pt x="1792679" y="40795"/>
                </a:lnTo>
                <a:lnTo>
                  <a:pt x="1776367" y="41216"/>
                </a:lnTo>
                <a:lnTo>
                  <a:pt x="1759723" y="41506"/>
                </a:lnTo>
                <a:lnTo>
                  <a:pt x="1742819" y="41709"/>
                </a:lnTo>
                <a:lnTo>
                  <a:pt x="1725719" y="42016"/>
                </a:lnTo>
                <a:lnTo>
                  <a:pt x="1708481" y="42755"/>
                </a:lnTo>
                <a:lnTo>
                  <a:pt x="1691139" y="44065"/>
                </a:lnTo>
                <a:lnTo>
                  <a:pt x="1673562" y="45758"/>
                </a:lnTo>
                <a:lnTo>
                  <a:pt x="1655462" y="47434"/>
                </a:lnTo>
                <a:lnTo>
                  <a:pt x="1636731" y="48860"/>
                </a:lnTo>
                <a:lnTo>
                  <a:pt x="1617574" y="50138"/>
                </a:lnTo>
                <a:lnTo>
                  <a:pt x="1598408" y="51602"/>
                </a:lnTo>
                <a:lnTo>
                  <a:pt x="1579473" y="53434"/>
                </a:lnTo>
                <a:lnTo>
                  <a:pt x="1560672" y="55496"/>
                </a:lnTo>
                <a:lnTo>
                  <a:pt x="1541677" y="57426"/>
                </a:lnTo>
                <a:lnTo>
                  <a:pt x="1522304" y="59026"/>
                </a:lnTo>
                <a:lnTo>
                  <a:pt x="1502530" y="60423"/>
                </a:lnTo>
                <a:lnTo>
                  <a:pt x="1482409" y="61967"/>
                </a:lnTo>
                <a:lnTo>
                  <a:pt x="1462021" y="63853"/>
                </a:lnTo>
                <a:lnTo>
                  <a:pt x="1441599" y="65951"/>
                </a:lnTo>
                <a:lnTo>
                  <a:pt x="1421509" y="67906"/>
                </a:lnTo>
                <a:lnTo>
                  <a:pt x="1401917" y="69522"/>
                </a:lnTo>
                <a:lnTo>
                  <a:pt x="1382660" y="70929"/>
                </a:lnTo>
                <a:lnTo>
                  <a:pt x="1363350" y="72481"/>
                </a:lnTo>
                <a:lnTo>
                  <a:pt x="1343763" y="74376"/>
                </a:lnTo>
                <a:lnTo>
                  <a:pt x="1323843" y="76650"/>
                </a:lnTo>
                <a:lnTo>
                  <a:pt x="1303624" y="79255"/>
                </a:lnTo>
                <a:lnTo>
                  <a:pt x="1283165" y="82117"/>
                </a:lnTo>
                <a:lnTo>
                  <a:pt x="1262527" y="85006"/>
                </a:lnTo>
                <a:lnTo>
                  <a:pt x="1241758" y="87558"/>
                </a:lnTo>
                <a:lnTo>
                  <a:pt x="1220894" y="89608"/>
                </a:lnTo>
                <a:lnTo>
                  <a:pt x="1199798" y="91322"/>
                </a:lnTo>
                <a:lnTo>
                  <a:pt x="1178183" y="93087"/>
                </a:lnTo>
                <a:lnTo>
                  <a:pt x="1155938" y="95129"/>
                </a:lnTo>
                <a:lnTo>
                  <a:pt x="1133269" y="97502"/>
                </a:lnTo>
                <a:lnTo>
                  <a:pt x="1110591" y="100174"/>
                </a:lnTo>
                <a:lnTo>
                  <a:pt x="1088149" y="103086"/>
                </a:lnTo>
                <a:lnTo>
                  <a:pt x="1066012" y="106178"/>
                </a:lnTo>
                <a:lnTo>
                  <a:pt x="1044155" y="109399"/>
                </a:lnTo>
                <a:lnTo>
                  <a:pt x="1022526" y="112712"/>
                </a:lnTo>
                <a:lnTo>
                  <a:pt x="1001067" y="116088"/>
                </a:lnTo>
                <a:lnTo>
                  <a:pt x="979733" y="119507"/>
                </a:lnTo>
                <a:lnTo>
                  <a:pt x="958482" y="122951"/>
                </a:lnTo>
                <a:lnTo>
                  <a:pt x="937123" y="126247"/>
                </a:lnTo>
                <a:lnTo>
                  <a:pt x="915331" y="129081"/>
                </a:lnTo>
                <a:lnTo>
                  <a:pt x="892967" y="131323"/>
                </a:lnTo>
                <a:lnTo>
                  <a:pt x="870218" y="133168"/>
                </a:lnTo>
                <a:lnTo>
                  <a:pt x="847487" y="135021"/>
                </a:lnTo>
                <a:lnTo>
                  <a:pt x="825009" y="137122"/>
                </a:lnTo>
                <a:lnTo>
                  <a:pt x="802848" y="139535"/>
                </a:lnTo>
                <a:lnTo>
                  <a:pt x="780975" y="142235"/>
                </a:lnTo>
                <a:lnTo>
                  <a:pt x="759334" y="145165"/>
                </a:lnTo>
                <a:lnTo>
                  <a:pt x="737869" y="148268"/>
                </a:lnTo>
                <a:lnTo>
                  <a:pt x="716530" y="151497"/>
                </a:lnTo>
                <a:lnTo>
                  <a:pt x="695280" y="154815"/>
                </a:lnTo>
                <a:lnTo>
                  <a:pt x="674093" y="158195"/>
                </a:lnTo>
                <a:lnTo>
                  <a:pt x="652947" y="161616"/>
                </a:lnTo>
                <a:lnTo>
                  <a:pt x="631831" y="165071"/>
                </a:lnTo>
                <a:lnTo>
                  <a:pt x="610734" y="168714"/>
                </a:lnTo>
                <a:lnTo>
                  <a:pt x="589650" y="172845"/>
                </a:lnTo>
                <a:lnTo>
                  <a:pt x="568575" y="177585"/>
                </a:lnTo>
                <a:lnTo>
                  <a:pt x="547506" y="182736"/>
                </a:lnTo>
                <a:lnTo>
                  <a:pt x="526441" y="187885"/>
                </a:lnTo>
                <a:lnTo>
                  <a:pt x="505379" y="192792"/>
                </a:lnTo>
                <a:lnTo>
                  <a:pt x="484318" y="197391"/>
                </a:lnTo>
                <a:lnTo>
                  <a:pt x="463259" y="201706"/>
                </a:lnTo>
                <a:lnTo>
                  <a:pt x="442205" y="205792"/>
                </a:lnTo>
                <a:lnTo>
                  <a:pt x="421320" y="209705"/>
                </a:lnTo>
                <a:lnTo>
                  <a:pt x="400911" y="213494"/>
                </a:lnTo>
                <a:lnTo>
                  <a:pt x="381102" y="217194"/>
                </a:lnTo>
                <a:lnTo>
                  <a:pt x="361697" y="220833"/>
                </a:lnTo>
                <a:lnTo>
                  <a:pt x="342288" y="224430"/>
                </a:lnTo>
                <a:lnTo>
                  <a:pt x="322634" y="227998"/>
                </a:lnTo>
                <a:lnTo>
                  <a:pt x="302670" y="231547"/>
                </a:lnTo>
                <a:lnTo>
                  <a:pt x="282420" y="235083"/>
                </a:lnTo>
                <a:lnTo>
                  <a:pt x="261946" y="238610"/>
                </a:lnTo>
                <a:lnTo>
                  <a:pt x="241467" y="242132"/>
                </a:lnTo>
                <a:lnTo>
                  <a:pt x="221338" y="245649"/>
                </a:lnTo>
                <a:lnTo>
                  <a:pt x="201725" y="249164"/>
                </a:lnTo>
                <a:lnTo>
                  <a:pt x="182623" y="252677"/>
                </a:lnTo>
                <a:lnTo>
                  <a:pt x="163950" y="256189"/>
                </a:lnTo>
                <a:lnTo>
                  <a:pt x="145608" y="259700"/>
                </a:lnTo>
                <a:lnTo>
                  <a:pt x="127509" y="263210"/>
                </a:lnTo>
                <a:lnTo>
                  <a:pt x="109583" y="266721"/>
                </a:lnTo>
                <a:lnTo>
                  <a:pt x="91792" y="270226"/>
                </a:lnTo>
                <a:lnTo>
                  <a:pt x="74469" y="273575"/>
                </a:lnTo>
                <a:lnTo>
                  <a:pt x="56405" y="276800"/>
                </a:lnTo>
                <a:lnTo>
                  <a:pt x="33775" y="280185"/>
                </a:lnTo>
                <a:lnTo>
                  <a:pt x="0" y="28427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7" name="Group 76"/>
          <p:cNvGrpSpPr/>
          <p:nvPr/>
        </p:nvGrpSpPr>
        <p:grpSpPr>
          <a:xfrm>
            <a:off x="5200185" y="3179408"/>
            <a:ext cx="411143" cy="520615"/>
            <a:chOff x="5200185" y="3179408"/>
            <a:chExt cx="411143" cy="520615"/>
          </a:xfrm>
        </p:grpSpPr>
        <p:sp>
          <p:nvSpPr>
            <p:cNvPr id="75" name="Freeform 74"/>
            <p:cNvSpPr/>
            <p:nvPr/>
          </p:nvSpPr>
          <p:spPr>
            <a:xfrm>
              <a:off x="5280564" y="3273744"/>
              <a:ext cx="265257" cy="360731"/>
            </a:xfrm>
            <a:custGeom>
              <a:avLst/>
              <a:gdLst/>
              <a:ahLst/>
              <a:cxnLst/>
              <a:rect l="0" t="0" r="0" b="0"/>
              <a:pathLst>
                <a:path w="265257" h="360731">
                  <a:moveTo>
                    <a:pt x="33629" y="21478"/>
                  </a:moveTo>
                  <a:lnTo>
                    <a:pt x="30695" y="30279"/>
                  </a:lnTo>
                  <a:lnTo>
                    <a:pt x="27913" y="38626"/>
                  </a:lnTo>
                  <a:lnTo>
                    <a:pt x="25039" y="47248"/>
                  </a:lnTo>
                  <a:lnTo>
                    <a:pt x="22950" y="53514"/>
                  </a:lnTo>
                  <a:lnTo>
                    <a:pt x="22698" y="54271"/>
                  </a:lnTo>
                  <a:lnTo>
                    <a:pt x="23835" y="50860"/>
                  </a:lnTo>
                  <a:lnTo>
                    <a:pt x="25845" y="44830"/>
                  </a:lnTo>
                  <a:lnTo>
                    <a:pt x="28397" y="37174"/>
                  </a:lnTo>
                  <a:lnTo>
                    <a:pt x="31304" y="28509"/>
                  </a:lnTo>
                  <a:lnTo>
                    <a:pt x="34931" y="19700"/>
                  </a:lnTo>
                  <a:lnTo>
                    <a:pt x="40124" y="11902"/>
                  </a:lnTo>
                  <a:lnTo>
                    <a:pt x="47208" y="5662"/>
                  </a:lnTo>
                  <a:lnTo>
                    <a:pt x="55561" y="1469"/>
                  </a:lnTo>
                  <a:lnTo>
                    <a:pt x="63940" y="0"/>
                  </a:lnTo>
                  <a:lnTo>
                    <a:pt x="71613" y="1348"/>
                  </a:lnTo>
                  <a:lnTo>
                    <a:pt x="78541" y="5150"/>
                  </a:lnTo>
                  <a:lnTo>
                    <a:pt x="85101" y="10890"/>
                  </a:lnTo>
                  <a:lnTo>
                    <a:pt x="91579" y="18076"/>
                  </a:lnTo>
                  <a:lnTo>
                    <a:pt x="97946" y="26301"/>
                  </a:lnTo>
                  <a:lnTo>
                    <a:pt x="103936" y="35257"/>
                  </a:lnTo>
                  <a:lnTo>
                    <a:pt x="109418" y="44724"/>
                  </a:lnTo>
                  <a:lnTo>
                    <a:pt x="114407" y="54706"/>
                  </a:lnTo>
                  <a:lnTo>
                    <a:pt x="118985" y="65399"/>
                  </a:lnTo>
                  <a:lnTo>
                    <a:pt x="123248" y="76860"/>
                  </a:lnTo>
                  <a:lnTo>
                    <a:pt x="127281" y="89169"/>
                  </a:lnTo>
                  <a:lnTo>
                    <a:pt x="131149" y="102497"/>
                  </a:lnTo>
                  <a:lnTo>
                    <a:pt x="134898" y="116833"/>
                  </a:lnTo>
                  <a:lnTo>
                    <a:pt x="138399" y="131868"/>
                  </a:lnTo>
                  <a:lnTo>
                    <a:pt x="141372" y="147105"/>
                  </a:lnTo>
                  <a:lnTo>
                    <a:pt x="143699" y="162246"/>
                  </a:lnTo>
                  <a:lnTo>
                    <a:pt x="145260" y="177344"/>
                  </a:lnTo>
                  <a:lnTo>
                    <a:pt x="145858" y="192700"/>
                  </a:lnTo>
                  <a:lnTo>
                    <a:pt x="145476" y="208472"/>
                  </a:lnTo>
                  <a:lnTo>
                    <a:pt x="144084" y="224506"/>
                  </a:lnTo>
                  <a:lnTo>
                    <a:pt x="141554" y="240429"/>
                  </a:lnTo>
                  <a:lnTo>
                    <a:pt x="137927" y="256028"/>
                  </a:lnTo>
                  <a:lnTo>
                    <a:pt x="133374" y="271098"/>
                  </a:lnTo>
                  <a:lnTo>
                    <a:pt x="128101" y="285371"/>
                  </a:lnTo>
                  <a:lnTo>
                    <a:pt x="122297" y="298780"/>
                  </a:lnTo>
                  <a:lnTo>
                    <a:pt x="116113" y="311258"/>
                  </a:lnTo>
                  <a:lnTo>
                    <a:pt x="109664" y="322654"/>
                  </a:lnTo>
                  <a:lnTo>
                    <a:pt x="103021" y="332980"/>
                  </a:lnTo>
                  <a:lnTo>
                    <a:pt x="95917" y="342068"/>
                  </a:lnTo>
                  <a:lnTo>
                    <a:pt x="87776" y="349503"/>
                  </a:lnTo>
                  <a:lnTo>
                    <a:pt x="78377" y="355199"/>
                  </a:lnTo>
                  <a:lnTo>
                    <a:pt x="68131" y="359042"/>
                  </a:lnTo>
                  <a:lnTo>
                    <a:pt x="57868" y="360730"/>
                  </a:lnTo>
                  <a:lnTo>
                    <a:pt x="48084" y="360304"/>
                  </a:lnTo>
                  <a:lnTo>
                    <a:pt x="39075" y="357918"/>
                  </a:lnTo>
                  <a:lnTo>
                    <a:pt x="31104" y="353659"/>
                  </a:lnTo>
                  <a:lnTo>
                    <a:pt x="24192" y="347755"/>
                  </a:lnTo>
                  <a:lnTo>
                    <a:pt x="18196" y="340370"/>
                  </a:lnTo>
                  <a:lnTo>
                    <a:pt x="12918" y="331518"/>
                  </a:lnTo>
                  <a:lnTo>
                    <a:pt x="8186" y="321349"/>
                  </a:lnTo>
                  <a:lnTo>
                    <a:pt x="4174" y="310267"/>
                  </a:lnTo>
                  <a:lnTo>
                    <a:pt x="1382" y="298837"/>
                  </a:lnTo>
                  <a:lnTo>
                    <a:pt x="0" y="287425"/>
                  </a:lnTo>
                  <a:lnTo>
                    <a:pt x="395" y="276662"/>
                  </a:lnTo>
                  <a:lnTo>
                    <a:pt x="3246" y="267499"/>
                  </a:lnTo>
                  <a:lnTo>
                    <a:pt x="8693" y="260309"/>
                  </a:lnTo>
                  <a:lnTo>
                    <a:pt x="16589" y="255128"/>
                  </a:lnTo>
                  <a:lnTo>
                    <a:pt x="26773" y="251926"/>
                  </a:lnTo>
                  <a:lnTo>
                    <a:pt x="38912" y="250478"/>
                  </a:lnTo>
                  <a:lnTo>
                    <a:pt x="52433" y="250603"/>
                  </a:lnTo>
                  <a:lnTo>
                    <a:pt x="66637" y="252266"/>
                  </a:lnTo>
                  <a:lnTo>
                    <a:pt x="81068" y="255299"/>
                  </a:lnTo>
                  <a:lnTo>
                    <a:pt x="95347" y="259281"/>
                  </a:lnTo>
                  <a:lnTo>
                    <a:pt x="109088" y="263637"/>
                  </a:lnTo>
                  <a:lnTo>
                    <a:pt x="122144" y="268007"/>
                  </a:lnTo>
                  <a:lnTo>
                    <a:pt x="134557" y="272244"/>
                  </a:lnTo>
                  <a:lnTo>
                    <a:pt x="146440" y="276317"/>
                  </a:lnTo>
                  <a:lnTo>
                    <a:pt x="157921" y="280231"/>
                  </a:lnTo>
                  <a:lnTo>
                    <a:pt x="169109" y="283690"/>
                  </a:lnTo>
                  <a:lnTo>
                    <a:pt x="180089" y="286109"/>
                  </a:lnTo>
                  <a:lnTo>
                    <a:pt x="190925" y="287249"/>
                  </a:lnTo>
                  <a:lnTo>
                    <a:pt x="201661" y="287032"/>
                  </a:lnTo>
                  <a:lnTo>
                    <a:pt x="212330" y="285366"/>
                  </a:lnTo>
                  <a:lnTo>
                    <a:pt x="222938" y="282359"/>
                  </a:lnTo>
                  <a:lnTo>
                    <a:pt x="233048" y="278362"/>
                  </a:lnTo>
                  <a:lnTo>
                    <a:pt x="242772" y="273372"/>
                  </a:lnTo>
                  <a:lnTo>
                    <a:pt x="252964" y="265837"/>
                  </a:lnTo>
                  <a:lnTo>
                    <a:pt x="265256" y="2531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200185" y="3179408"/>
              <a:ext cx="411143" cy="520615"/>
            </a:xfrm>
            <a:custGeom>
              <a:avLst/>
              <a:gdLst/>
              <a:ahLst/>
              <a:cxnLst/>
              <a:rect l="0" t="0" r="0" b="0"/>
              <a:pathLst>
                <a:path w="411143" h="520615">
                  <a:moveTo>
                    <a:pt x="187707" y="0"/>
                  </a:moveTo>
                  <a:lnTo>
                    <a:pt x="176039" y="2934"/>
                  </a:lnTo>
                  <a:lnTo>
                    <a:pt x="165551" y="5716"/>
                  </a:lnTo>
                  <a:lnTo>
                    <a:pt x="155254" y="8620"/>
                  </a:lnTo>
                  <a:lnTo>
                    <a:pt x="145125" y="11834"/>
                  </a:lnTo>
                  <a:lnTo>
                    <a:pt x="135429" y="15647"/>
                  </a:lnTo>
                  <a:lnTo>
                    <a:pt x="126293" y="20164"/>
                  </a:lnTo>
                  <a:lnTo>
                    <a:pt x="117690" y="25328"/>
                  </a:lnTo>
                  <a:lnTo>
                    <a:pt x="109529" y="31016"/>
                  </a:lnTo>
                  <a:lnTo>
                    <a:pt x="101705" y="37110"/>
                  </a:lnTo>
                  <a:lnTo>
                    <a:pt x="94129" y="43828"/>
                  </a:lnTo>
                  <a:lnTo>
                    <a:pt x="86727" y="51702"/>
                  </a:lnTo>
                  <a:lnTo>
                    <a:pt x="79448" y="60927"/>
                  </a:lnTo>
                  <a:lnTo>
                    <a:pt x="72253" y="71394"/>
                  </a:lnTo>
                  <a:lnTo>
                    <a:pt x="65116" y="82870"/>
                  </a:lnTo>
                  <a:lnTo>
                    <a:pt x="58018" y="95109"/>
                  </a:lnTo>
                  <a:lnTo>
                    <a:pt x="50946" y="107903"/>
                  </a:lnTo>
                  <a:lnTo>
                    <a:pt x="43890" y="121090"/>
                  </a:lnTo>
                  <a:lnTo>
                    <a:pt x="36851" y="134554"/>
                  </a:lnTo>
                  <a:lnTo>
                    <a:pt x="29989" y="148374"/>
                  </a:lnTo>
                  <a:lnTo>
                    <a:pt x="23608" y="162797"/>
                  </a:lnTo>
                  <a:lnTo>
                    <a:pt x="17840" y="177907"/>
                  </a:lnTo>
                  <a:lnTo>
                    <a:pt x="12815" y="193479"/>
                  </a:lnTo>
                  <a:lnTo>
                    <a:pt x="8737" y="209086"/>
                  </a:lnTo>
                  <a:lnTo>
                    <a:pt x="5625" y="224474"/>
                  </a:lnTo>
                  <a:lnTo>
                    <a:pt x="3348" y="239570"/>
                  </a:lnTo>
                  <a:lnTo>
                    <a:pt x="1730" y="254392"/>
                  </a:lnTo>
                  <a:lnTo>
                    <a:pt x="604" y="268992"/>
                  </a:lnTo>
                  <a:lnTo>
                    <a:pt x="0" y="283424"/>
                  </a:lnTo>
                  <a:lnTo>
                    <a:pt x="117" y="297735"/>
                  </a:lnTo>
                  <a:lnTo>
                    <a:pt x="1011" y="311955"/>
                  </a:lnTo>
                  <a:lnTo>
                    <a:pt x="2593" y="325947"/>
                  </a:lnTo>
                  <a:lnTo>
                    <a:pt x="4727" y="339422"/>
                  </a:lnTo>
                  <a:lnTo>
                    <a:pt x="7277" y="352264"/>
                  </a:lnTo>
                  <a:lnTo>
                    <a:pt x="10295" y="364515"/>
                  </a:lnTo>
                  <a:lnTo>
                    <a:pt x="13999" y="376283"/>
                  </a:lnTo>
                  <a:lnTo>
                    <a:pt x="18453" y="387682"/>
                  </a:lnTo>
                  <a:lnTo>
                    <a:pt x="23580" y="398813"/>
                  </a:lnTo>
                  <a:lnTo>
                    <a:pt x="29246" y="409755"/>
                  </a:lnTo>
                  <a:lnTo>
                    <a:pt x="35322" y="420559"/>
                  </a:lnTo>
                  <a:lnTo>
                    <a:pt x="41859" y="431104"/>
                  </a:lnTo>
                  <a:lnTo>
                    <a:pt x="49079" y="441112"/>
                  </a:lnTo>
                  <a:lnTo>
                    <a:pt x="57048" y="450473"/>
                  </a:lnTo>
                  <a:lnTo>
                    <a:pt x="65688" y="459234"/>
                  </a:lnTo>
                  <a:lnTo>
                    <a:pt x="74865" y="467504"/>
                  </a:lnTo>
                  <a:lnTo>
                    <a:pt x="84448" y="475403"/>
                  </a:lnTo>
                  <a:lnTo>
                    <a:pt x="94323" y="483030"/>
                  </a:lnTo>
                  <a:lnTo>
                    <a:pt x="104405" y="490466"/>
                  </a:lnTo>
                  <a:lnTo>
                    <a:pt x="114639" y="497759"/>
                  </a:lnTo>
                  <a:lnTo>
                    <a:pt x="125309" y="504623"/>
                  </a:lnTo>
                  <a:lnTo>
                    <a:pt x="136996" y="510474"/>
                  </a:lnTo>
                  <a:lnTo>
                    <a:pt x="149929" y="515069"/>
                  </a:lnTo>
                  <a:lnTo>
                    <a:pt x="163701" y="518322"/>
                  </a:lnTo>
                  <a:lnTo>
                    <a:pt x="177485" y="520139"/>
                  </a:lnTo>
                  <a:lnTo>
                    <a:pt x="190796" y="520614"/>
                  </a:lnTo>
                  <a:lnTo>
                    <a:pt x="203664" y="519815"/>
                  </a:lnTo>
                  <a:lnTo>
                    <a:pt x="216444" y="517692"/>
                  </a:lnTo>
                  <a:lnTo>
                    <a:pt x="229370" y="514341"/>
                  </a:lnTo>
                  <a:lnTo>
                    <a:pt x="242355" y="509975"/>
                  </a:lnTo>
                  <a:lnTo>
                    <a:pt x="255087" y="504828"/>
                  </a:lnTo>
                  <a:lnTo>
                    <a:pt x="267394" y="499104"/>
                  </a:lnTo>
                  <a:lnTo>
                    <a:pt x="279100" y="492804"/>
                  </a:lnTo>
                  <a:lnTo>
                    <a:pt x="289962" y="485744"/>
                  </a:lnTo>
                  <a:lnTo>
                    <a:pt x="299933" y="477883"/>
                  </a:lnTo>
                  <a:lnTo>
                    <a:pt x="309119" y="469316"/>
                  </a:lnTo>
                  <a:lnTo>
                    <a:pt x="317684" y="460186"/>
                  </a:lnTo>
                  <a:lnTo>
                    <a:pt x="325782" y="450636"/>
                  </a:lnTo>
                  <a:lnTo>
                    <a:pt x="333546" y="440783"/>
                  </a:lnTo>
                  <a:lnTo>
                    <a:pt x="341074" y="430715"/>
                  </a:lnTo>
                  <a:lnTo>
                    <a:pt x="348437" y="420494"/>
                  </a:lnTo>
                  <a:lnTo>
                    <a:pt x="355689" y="410004"/>
                  </a:lnTo>
                  <a:lnTo>
                    <a:pt x="362864" y="398970"/>
                  </a:lnTo>
                  <a:lnTo>
                    <a:pt x="369984" y="387288"/>
                  </a:lnTo>
                  <a:lnTo>
                    <a:pt x="376901" y="375171"/>
                  </a:lnTo>
                  <a:lnTo>
                    <a:pt x="383319" y="363037"/>
                  </a:lnTo>
                  <a:lnTo>
                    <a:pt x="389116" y="351125"/>
                  </a:lnTo>
                  <a:lnTo>
                    <a:pt x="394330" y="339178"/>
                  </a:lnTo>
                  <a:lnTo>
                    <a:pt x="399067" y="326557"/>
                  </a:lnTo>
                  <a:lnTo>
                    <a:pt x="403431" y="312961"/>
                  </a:lnTo>
                  <a:lnTo>
                    <a:pt x="407192" y="298728"/>
                  </a:lnTo>
                  <a:lnTo>
                    <a:pt x="409814" y="284627"/>
                  </a:lnTo>
                  <a:lnTo>
                    <a:pt x="411095" y="271100"/>
                  </a:lnTo>
                  <a:lnTo>
                    <a:pt x="411142" y="258086"/>
                  </a:lnTo>
                  <a:lnTo>
                    <a:pt x="410185" y="245206"/>
                  </a:lnTo>
                  <a:lnTo>
                    <a:pt x="408468" y="232210"/>
                  </a:lnTo>
                  <a:lnTo>
                    <a:pt x="406197" y="219007"/>
                  </a:lnTo>
                  <a:lnTo>
                    <a:pt x="403536" y="205597"/>
                  </a:lnTo>
                  <a:lnTo>
                    <a:pt x="400603" y="192017"/>
                  </a:lnTo>
                  <a:lnTo>
                    <a:pt x="397483" y="178471"/>
                  </a:lnTo>
                  <a:lnTo>
                    <a:pt x="394236" y="165304"/>
                  </a:lnTo>
                  <a:lnTo>
                    <a:pt x="390898" y="152676"/>
                  </a:lnTo>
                  <a:lnTo>
                    <a:pt x="387334" y="140739"/>
                  </a:lnTo>
                  <a:lnTo>
                    <a:pt x="383255" y="129716"/>
                  </a:lnTo>
                  <a:lnTo>
                    <a:pt x="378540" y="119635"/>
                  </a:lnTo>
                  <a:lnTo>
                    <a:pt x="373067" y="110373"/>
                  </a:lnTo>
                  <a:lnTo>
                    <a:pt x="366637" y="101757"/>
                  </a:lnTo>
                  <a:lnTo>
                    <a:pt x="359229" y="93624"/>
                  </a:lnTo>
                  <a:lnTo>
                    <a:pt x="350814" y="85836"/>
                  </a:lnTo>
                  <a:lnTo>
                    <a:pt x="341262" y="78293"/>
                  </a:lnTo>
                  <a:lnTo>
                    <a:pt x="330614" y="70928"/>
                  </a:lnTo>
                  <a:lnTo>
                    <a:pt x="319040" y="64015"/>
                  </a:lnTo>
                  <a:lnTo>
                    <a:pt x="306748" y="58131"/>
                  </a:lnTo>
                  <a:lnTo>
                    <a:pt x="293924" y="53515"/>
                  </a:lnTo>
                  <a:lnTo>
                    <a:pt x="280721" y="50247"/>
                  </a:lnTo>
                  <a:lnTo>
                    <a:pt x="267252" y="48421"/>
                  </a:lnTo>
                  <a:lnTo>
                    <a:pt x="253609" y="47930"/>
                  </a:lnTo>
                  <a:lnTo>
                    <a:pt x="240070" y="48385"/>
                  </a:lnTo>
                  <a:lnTo>
                    <a:pt x="225571" y="49255"/>
                  </a:lnTo>
                  <a:lnTo>
                    <a:pt x="206602" y="50612"/>
                  </a:lnTo>
                  <a:lnTo>
                    <a:pt x="177179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5798504" y="3231115"/>
            <a:ext cx="1358177" cy="411548"/>
            <a:chOff x="5798504" y="3231115"/>
            <a:chExt cx="1358177" cy="411548"/>
          </a:xfrm>
        </p:grpSpPr>
        <p:sp>
          <p:nvSpPr>
            <p:cNvPr id="78" name="Freeform 77"/>
            <p:cNvSpPr/>
            <p:nvPr/>
          </p:nvSpPr>
          <p:spPr>
            <a:xfrm>
              <a:off x="5882732" y="3295222"/>
              <a:ext cx="31586" cy="315856"/>
            </a:xfrm>
            <a:custGeom>
              <a:avLst/>
              <a:gdLst/>
              <a:ahLst/>
              <a:cxnLst/>
              <a:rect l="0" t="0" r="0" b="0"/>
              <a:pathLst>
                <a:path w="31586" h="315856">
                  <a:moveTo>
                    <a:pt x="0" y="0"/>
                  </a:moveTo>
                  <a:lnTo>
                    <a:pt x="67" y="14803"/>
                  </a:lnTo>
                  <a:lnTo>
                    <a:pt x="707" y="29994"/>
                  </a:lnTo>
                  <a:lnTo>
                    <a:pt x="2004" y="47085"/>
                  </a:lnTo>
                  <a:lnTo>
                    <a:pt x="3864" y="66006"/>
                  </a:lnTo>
                  <a:lnTo>
                    <a:pt x="6180" y="86464"/>
                  </a:lnTo>
                  <a:lnTo>
                    <a:pt x="8842" y="108108"/>
                  </a:lnTo>
                  <a:lnTo>
                    <a:pt x="11592" y="130299"/>
                  </a:lnTo>
                  <a:lnTo>
                    <a:pt x="14051" y="152173"/>
                  </a:lnTo>
                  <a:lnTo>
                    <a:pt x="16034" y="173277"/>
                  </a:lnTo>
                  <a:lnTo>
                    <a:pt x="17532" y="193375"/>
                  </a:lnTo>
                  <a:lnTo>
                    <a:pt x="18620" y="212265"/>
                  </a:lnTo>
                  <a:lnTo>
                    <a:pt x="19394" y="229965"/>
                  </a:lnTo>
                  <a:lnTo>
                    <a:pt x="20131" y="246439"/>
                  </a:lnTo>
                  <a:lnTo>
                    <a:pt x="21459" y="263327"/>
                  </a:lnTo>
                  <a:lnTo>
                    <a:pt x="24613" y="284350"/>
                  </a:lnTo>
                  <a:lnTo>
                    <a:pt x="31585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798504" y="3231115"/>
              <a:ext cx="299201" cy="411548"/>
            </a:xfrm>
            <a:custGeom>
              <a:avLst/>
              <a:gdLst/>
              <a:ahLst/>
              <a:cxnLst/>
              <a:rect l="0" t="0" r="0" b="0"/>
              <a:pathLst>
                <a:path w="299201" h="411548">
                  <a:moveTo>
                    <a:pt x="0" y="95692"/>
                  </a:moveTo>
                  <a:lnTo>
                    <a:pt x="3000" y="84025"/>
                  </a:lnTo>
                  <a:lnTo>
                    <a:pt x="6423" y="73536"/>
                  </a:lnTo>
                  <a:lnTo>
                    <a:pt x="10624" y="63238"/>
                  </a:lnTo>
                  <a:lnTo>
                    <a:pt x="15697" y="53110"/>
                  </a:lnTo>
                  <a:lnTo>
                    <a:pt x="21827" y="43415"/>
                  </a:lnTo>
                  <a:lnTo>
                    <a:pt x="29015" y="34283"/>
                  </a:lnTo>
                  <a:lnTo>
                    <a:pt x="37275" y="25853"/>
                  </a:lnTo>
                  <a:lnTo>
                    <a:pt x="46718" y="18340"/>
                  </a:lnTo>
                  <a:lnTo>
                    <a:pt x="57301" y="11778"/>
                  </a:lnTo>
                  <a:lnTo>
                    <a:pt x="69169" y="6373"/>
                  </a:lnTo>
                  <a:lnTo>
                    <a:pt x="82723" y="2564"/>
                  </a:lnTo>
                  <a:lnTo>
                    <a:pt x="98017" y="452"/>
                  </a:lnTo>
                  <a:lnTo>
                    <a:pt x="114337" y="0"/>
                  </a:lnTo>
                  <a:lnTo>
                    <a:pt x="130443" y="1208"/>
                  </a:lnTo>
                  <a:lnTo>
                    <a:pt x="145636" y="3913"/>
                  </a:lnTo>
                  <a:lnTo>
                    <a:pt x="159597" y="7999"/>
                  </a:lnTo>
                  <a:lnTo>
                    <a:pt x="172128" y="13482"/>
                  </a:lnTo>
                  <a:lnTo>
                    <a:pt x="183289" y="20242"/>
                  </a:lnTo>
                  <a:lnTo>
                    <a:pt x="193141" y="28051"/>
                  </a:lnTo>
                  <a:lnTo>
                    <a:pt x="201635" y="36662"/>
                  </a:lnTo>
                  <a:lnTo>
                    <a:pt x="208867" y="45860"/>
                  </a:lnTo>
                  <a:lnTo>
                    <a:pt x="214727" y="55477"/>
                  </a:lnTo>
                  <a:lnTo>
                    <a:pt x="218843" y="65385"/>
                  </a:lnTo>
                  <a:lnTo>
                    <a:pt x="221162" y="75493"/>
                  </a:lnTo>
                  <a:lnTo>
                    <a:pt x="221753" y="85739"/>
                  </a:lnTo>
                  <a:lnTo>
                    <a:pt x="220638" y="96077"/>
                  </a:lnTo>
                  <a:lnTo>
                    <a:pt x="217996" y="106473"/>
                  </a:lnTo>
                  <a:lnTo>
                    <a:pt x="213951" y="116744"/>
                  </a:lnTo>
                  <a:lnTo>
                    <a:pt x="208496" y="126567"/>
                  </a:lnTo>
                  <a:lnTo>
                    <a:pt x="201754" y="135804"/>
                  </a:lnTo>
                  <a:lnTo>
                    <a:pt x="193958" y="144482"/>
                  </a:lnTo>
                  <a:lnTo>
                    <a:pt x="185355" y="152697"/>
                  </a:lnTo>
                  <a:lnTo>
                    <a:pt x="176238" y="160523"/>
                  </a:lnTo>
                  <a:lnTo>
                    <a:pt x="169420" y="166862"/>
                  </a:lnTo>
                  <a:lnTo>
                    <a:pt x="168140" y="170627"/>
                  </a:lnTo>
                  <a:lnTo>
                    <a:pt x="171193" y="172976"/>
                  </a:lnTo>
                  <a:lnTo>
                    <a:pt x="177177" y="175109"/>
                  </a:lnTo>
                  <a:lnTo>
                    <a:pt x="185355" y="177828"/>
                  </a:lnTo>
                  <a:lnTo>
                    <a:pt x="195209" y="181430"/>
                  </a:lnTo>
                  <a:lnTo>
                    <a:pt x="206146" y="186060"/>
                  </a:lnTo>
                  <a:lnTo>
                    <a:pt x="217512" y="191877"/>
                  </a:lnTo>
                  <a:lnTo>
                    <a:pt x="228908" y="198842"/>
                  </a:lnTo>
                  <a:lnTo>
                    <a:pt x="240007" y="206611"/>
                  </a:lnTo>
                  <a:lnTo>
                    <a:pt x="250463" y="214659"/>
                  </a:lnTo>
                  <a:lnTo>
                    <a:pt x="260159" y="222664"/>
                  </a:lnTo>
                  <a:lnTo>
                    <a:pt x="268993" y="230664"/>
                  </a:lnTo>
                  <a:lnTo>
                    <a:pt x="276789" y="238948"/>
                  </a:lnTo>
                  <a:lnTo>
                    <a:pt x="283550" y="247678"/>
                  </a:lnTo>
                  <a:lnTo>
                    <a:pt x="289262" y="257186"/>
                  </a:lnTo>
                  <a:lnTo>
                    <a:pt x="293809" y="268021"/>
                  </a:lnTo>
                  <a:lnTo>
                    <a:pt x="297226" y="280345"/>
                  </a:lnTo>
                  <a:lnTo>
                    <a:pt x="299200" y="293692"/>
                  </a:lnTo>
                  <a:lnTo>
                    <a:pt x="299019" y="307182"/>
                  </a:lnTo>
                  <a:lnTo>
                    <a:pt x="296487" y="320279"/>
                  </a:lnTo>
                  <a:lnTo>
                    <a:pt x="291854" y="332493"/>
                  </a:lnTo>
                  <a:lnTo>
                    <a:pt x="285538" y="343237"/>
                  </a:lnTo>
                  <a:lnTo>
                    <a:pt x="277954" y="352350"/>
                  </a:lnTo>
                  <a:lnTo>
                    <a:pt x="269289" y="360163"/>
                  </a:lnTo>
                  <a:lnTo>
                    <a:pt x="259504" y="367275"/>
                  </a:lnTo>
                  <a:lnTo>
                    <a:pt x="248662" y="374097"/>
                  </a:lnTo>
                  <a:lnTo>
                    <a:pt x="236774" y="380514"/>
                  </a:lnTo>
                  <a:lnTo>
                    <a:pt x="223730" y="385999"/>
                  </a:lnTo>
                  <a:lnTo>
                    <a:pt x="209580" y="390320"/>
                  </a:lnTo>
                  <a:lnTo>
                    <a:pt x="194501" y="393545"/>
                  </a:lnTo>
                  <a:lnTo>
                    <a:pt x="178700" y="395867"/>
                  </a:lnTo>
                  <a:lnTo>
                    <a:pt x="162373" y="397505"/>
                  </a:lnTo>
                  <a:lnTo>
                    <a:pt x="145833" y="398810"/>
                  </a:lnTo>
                  <a:lnTo>
                    <a:pt x="129503" y="400233"/>
                  </a:lnTo>
                  <a:lnTo>
                    <a:pt x="113595" y="402009"/>
                  </a:lnTo>
                  <a:lnTo>
                    <a:pt x="98132" y="404018"/>
                  </a:lnTo>
                  <a:lnTo>
                    <a:pt x="83056" y="405907"/>
                  </a:lnTo>
                  <a:lnTo>
                    <a:pt x="68300" y="407471"/>
                  </a:lnTo>
                  <a:lnTo>
                    <a:pt x="54391" y="408674"/>
                  </a:lnTo>
                  <a:lnTo>
                    <a:pt x="41083" y="409686"/>
                  </a:lnTo>
                  <a:lnTo>
                    <a:pt x="27203" y="410594"/>
                  </a:lnTo>
                  <a:lnTo>
                    <a:pt x="10529" y="4115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156272" y="3453149"/>
              <a:ext cx="147644" cy="158185"/>
            </a:xfrm>
            <a:custGeom>
              <a:avLst/>
              <a:gdLst/>
              <a:ahLst/>
              <a:cxnLst/>
              <a:rect l="0" t="0" r="0" b="0"/>
              <a:pathLst>
                <a:path w="147644" h="158185">
                  <a:moveTo>
                    <a:pt x="84429" y="0"/>
                  </a:moveTo>
                  <a:lnTo>
                    <a:pt x="75695" y="3068"/>
                  </a:lnTo>
                  <a:lnTo>
                    <a:pt x="67988" y="7131"/>
                  </a:lnTo>
                  <a:lnTo>
                    <a:pt x="60586" y="12619"/>
                  </a:lnTo>
                  <a:lnTo>
                    <a:pt x="53325" y="19206"/>
                  </a:lnTo>
                  <a:lnTo>
                    <a:pt x="46147" y="26355"/>
                  </a:lnTo>
                  <a:lnTo>
                    <a:pt x="39026" y="33704"/>
                  </a:lnTo>
                  <a:lnTo>
                    <a:pt x="32108" y="41236"/>
                  </a:lnTo>
                  <a:lnTo>
                    <a:pt x="25689" y="49194"/>
                  </a:lnTo>
                  <a:lnTo>
                    <a:pt x="19892" y="57690"/>
                  </a:lnTo>
                  <a:lnTo>
                    <a:pt x="14677" y="66700"/>
                  </a:lnTo>
                  <a:lnTo>
                    <a:pt x="9940" y="76134"/>
                  </a:lnTo>
                  <a:lnTo>
                    <a:pt x="5581" y="85891"/>
                  </a:lnTo>
                  <a:lnTo>
                    <a:pt x="1993" y="95885"/>
                  </a:lnTo>
                  <a:lnTo>
                    <a:pt x="19" y="106047"/>
                  </a:lnTo>
                  <a:lnTo>
                    <a:pt x="0" y="116317"/>
                  </a:lnTo>
                  <a:lnTo>
                    <a:pt x="2124" y="126332"/>
                  </a:lnTo>
                  <a:lnTo>
                    <a:pt x="6675" y="135450"/>
                  </a:lnTo>
                  <a:lnTo>
                    <a:pt x="13550" y="143387"/>
                  </a:lnTo>
                  <a:lnTo>
                    <a:pt x="22217" y="149867"/>
                  </a:lnTo>
                  <a:lnTo>
                    <a:pt x="31927" y="154471"/>
                  </a:lnTo>
                  <a:lnTo>
                    <a:pt x="42153" y="157159"/>
                  </a:lnTo>
                  <a:lnTo>
                    <a:pt x="52607" y="158184"/>
                  </a:lnTo>
                  <a:lnTo>
                    <a:pt x="63151" y="157901"/>
                  </a:lnTo>
                  <a:lnTo>
                    <a:pt x="73722" y="156633"/>
                  </a:lnTo>
                  <a:lnTo>
                    <a:pt x="84294" y="154328"/>
                  </a:lnTo>
                  <a:lnTo>
                    <a:pt x="94860" y="150580"/>
                  </a:lnTo>
                  <a:lnTo>
                    <a:pt x="105408" y="145281"/>
                  </a:lnTo>
                  <a:lnTo>
                    <a:pt x="115613" y="138605"/>
                  </a:lnTo>
                  <a:lnTo>
                    <a:pt x="124859" y="130828"/>
                  </a:lnTo>
                  <a:lnTo>
                    <a:pt x="132882" y="122216"/>
                  </a:lnTo>
                  <a:lnTo>
                    <a:pt x="139421" y="112671"/>
                  </a:lnTo>
                  <a:lnTo>
                    <a:pt x="144065" y="101754"/>
                  </a:lnTo>
                  <a:lnTo>
                    <a:pt x="146773" y="89348"/>
                  </a:lnTo>
                  <a:lnTo>
                    <a:pt x="147643" y="76103"/>
                  </a:lnTo>
                  <a:lnTo>
                    <a:pt x="146723" y="63207"/>
                  </a:lnTo>
                  <a:lnTo>
                    <a:pt x="144224" y="51323"/>
                  </a:lnTo>
                  <a:lnTo>
                    <a:pt x="140570" y="40874"/>
                  </a:lnTo>
                  <a:lnTo>
                    <a:pt x="135850" y="31268"/>
                  </a:lnTo>
                  <a:lnTo>
                    <a:pt x="128535" y="21672"/>
                  </a:lnTo>
                  <a:lnTo>
                    <a:pt x="116014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371263" y="3463678"/>
              <a:ext cx="122123" cy="135242"/>
            </a:xfrm>
            <a:custGeom>
              <a:avLst/>
              <a:gdLst/>
              <a:ahLst/>
              <a:cxnLst/>
              <a:rect l="0" t="0" r="0" b="0"/>
              <a:pathLst>
                <a:path w="122123" h="135242">
                  <a:moveTo>
                    <a:pt x="6308" y="105285"/>
                  </a:moveTo>
                  <a:lnTo>
                    <a:pt x="9309" y="114019"/>
                  </a:lnTo>
                  <a:lnTo>
                    <a:pt x="12731" y="121726"/>
                  </a:lnTo>
                  <a:lnTo>
                    <a:pt x="16878" y="129075"/>
                  </a:lnTo>
                  <a:lnTo>
                    <a:pt x="19953" y="134356"/>
                  </a:lnTo>
                  <a:lnTo>
                    <a:pt x="20075" y="135241"/>
                  </a:lnTo>
                  <a:lnTo>
                    <a:pt x="18381" y="132387"/>
                  </a:lnTo>
                  <a:lnTo>
                    <a:pt x="15792" y="126937"/>
                  </a:lnTo>
                  <a:lnTo>
                    <a:pt x="12760" y="119761"/>
                  </a:lnTo>
                  <a:lnTo>
                    <a:pt x="9507" y="111443"/>
                  </a:lnTo>
                  <a:lnTo>
                    <a:pt x="6306" y="102208"/>
                  </a:lnTo>
                  <a:lnTo>
                    <a:pt x="3520" y="92003"/>
                  </a:lnTo>
                  <a:lnTo>
                    <a:pt x="1315" y="80876"/>
                  </a:lnTo>
                  <a:lnTo>
                    <a:pt x="0" y="69296"/>
                  </a:lnTo>
                  <a:lnTo>
                    <a:pt x="99" y="58053"/>
                  </a:lnTo>
                  <a:lnTo>
                    <a:pt x="1765" y="47569"/>
                  </a:lnTo>
                  <a:lnTo>
                    <a:pt x="5003" y="38073"/>
                  </a:lnTo>
                  <a:lnTo>
                    <a:pt x="9843" y="29766"/>
                  </a:lnTo>
                  <a:lnTo>
                    <a:pt x="16140" y="22629"/>
                  </a:lnTo>
                  <a:lnTo>
                    <a:pt x="23790" y="16649"/>
                  </a:lnTo>
                  <a:lnTo>
                    <a:pt x="32819" y="11916"/>
                  </a:lnTo>
                  <a:lnTo>
                    <a:pt x="43108" y="8356"/>
                  </a:lnTo>
                  <a:lnTo>
                    <a:pt x="54400" y="5771"/>
                  </a:lnTo>
                  <a:lnTo>
                    <a:pt x="67800" y="3663"/>
                  </a:lnTo>
                  <a:lnTo>
                    <a:pt x="87837" y="1846"/>
                  </a:lnTo>
                  <a:lnTo>
                    <a:pt x="12212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546026" y="3442621"/>
              <a:ext cx="115815" cy="175028"/>
            </a:xfrm>
            <a:custGeom>
              <a:avLst/>
              <a:gdLst/>
              <a:ahLst/>
              <a:cxnLst/>
              <a:rect l="0" t="0" r="0" b="0"/>
              <a:pathLst>
                <a:path w="115815" h="175028">
                  <a:moveTo>
                    <a:pt x="0" y="73700"/>
                  </a:moveTo>
                  <a:lnTo>
                    <a:pt x="2934" y="82568"/>
                  </a:lnTo>
                  <a:lnTo>
                    <a:pt x="5716" y="91555"/>
                  </a:lnTo>
                  <a:lnTo>
                    <a:pt x="8617" y="101546"/>
                  </a:lnTo>
                  <a:lnTo>
                    <a:pt x="11657" y="112353"/>
                  </a:lnTo>
                  <a:lnTo>
                    <a:pt x="14821" y="123517"/>
                  </a:lnTo>
                  <a:lnTo>
                    <a:pt x="18091" y="134717"/>
                  </a:lnTo>
                  <a:lnTo>
                    <a:pt x="21601" y="145656"/>
                  </a:lnTo>
                  <a:lnTo>
                    <a:pt x="25641" y="155992"/>
                  </a:lnTo>
                  <a:lnTo>
                    <a:pt x="30274" y="165555"/>
                  </a:lnTo>
                  <a:lnTo>
                    <a:pt x="33765" y="172659"/>
                  </a:lnTo>
                  <a:lnTo>
                    <a:pt x="34246" y="175027"/>
                  </a:lnTo>
                  <a:lnTo>
                    <a:pt x="32791" y="173147"/>
                  </a:lnTo>
                  <a:lnTo>
                    <a:pt x="30344" y="168270"/>
                  </a:lnTo>
                  <a:lnTo>
                    <a:pt x="27392" y="161418"/>
                  </a:lnTo>
                  <a:lnTo>
                    <a:pt x="24182" y="153290"/>
                  </a:lnTo>
                  <a:lnTo>
                    <a:pt x="20836" y="144335"/>
                  </a:lnTo>
                  <a:lnTo>
                    <a:pt x="17418" y="134841"/>
                  </a:lnTo>
                  <a:lnTo>
                    <a:pt x="13968" y="124996"/>
                  </a:lnTo>
                  <a:lnTo>
                    <a:pt x="10835" y="114919"/>
                  </a:lnTo>
                  <a:lnTo>
                    <a:pt x="8641" y="104691"/>
                  </a:lnTo>
                  <a:lnTo>
                    <a:pt x="7653" y="94361"/>
                  </a:lnTo>
                  <a:lnTo>
                    <a:pt x="7975" y="83965"/>
                  </a:lnTo>
                  <a:lnTo>
                    <a:pt x="9711" y="73524"/>
                  </a:lnTo>
                  <a:lnTo>
                    <a:pt x="12774" y="63063"/>
                  </a:lnTo>
                  <a:lnTo>
                    <a:pt x="17102" y="52919"/>
                  </a:lnTo>
                  <a:lnTo>
                    <a:pt x="22747" y="43714"/>
                  </a:lnTo>
                  <a:lnTo>
                    <a:pt x="29616" y="35709"/>
                  </a:lnTo>
                  <a:lnTo>
                    <a:pt x="37497" y="28843"/>
                  </a:lnTo>
                  <a:lnTo>
                    <a:pt x="46157" y="22915"/>
                  </a:lnTo>
                  <a:lnTo>
                    <a:pt x="55384" y="17708"/>
                  </a:lnTo>
                  <a:lnTo>
                    <a:pt x="64942" y="13178"/>
                  </a:lnTo>
                  <a:lnTo>
                    <a:pt x="75715" y="9016"/>
                  </a:lnTo>
                  <a:lnTo>
                    <a:pt x="90883" y="4851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719109" y="3442621"/>
              <a:ext cx="105663" cy="160000"/>
            </a:xfrm>
            <a:custGeom>
              <a:avLst/>
              <a:gdLst/>
              <a:ahLst/>
              <a:cxnLst/>
              <a:rect l="0" t="0" r="0" b="0"/>
              <a:pathLst>
                <a:path w="105663" h="160000">
                  <a:moveTo>
                    <a:pt x="48017" y="0"/>
                  </a:moveTo>
                  <a:lnTo>
                    <a:pt x="39349" y="3068"/>
                  </a:lnTo>
                  <a:lnTo>
                    <a:pt x="32283" y="7130"/>
                  </a:lnTo>
                  <a:lnTo>
                    <a:pt x="26176" y="12623"/>
                  </a:lnTo>
                  <a:lnTo>
                    <a:pt x="20776" y="19383"/>
                  </a:lnTo>
                  <a:lnTo>
                    <a:pt x="15914" y="27181"/>
                  </a:lnTo>
                  <a:lnTo>
                    <a:pt x="11460" y="35787"/>
                  </a:lnTo>
                  <a:lnTo>
                    <a:pt x="7466" y="45318"/>
                  </a:lnTo>
                  <a:lnTo>
                    <a:pt x="4155" y="56220"/>
                  </a:lnTo>
                  <a:lnTo>
                    <a:pt x="1601" y="68612"/>
                  </a:lnTo>
                  <a:lnTo>
                    <a:pt x="56" y="81848"/>
                  </a:lnTo>
                  <a:lnTo>
                    <a:pt x="0" y="94737"/>
                  </a:lnTo>
                  <a:lnTo>
                    <a:pt x="1559" y="106625"/>
                  </a:lnTo>
                  <a:lnTo>
                    <a:pt x="4556" y="117384"/>
                  </a:lnTo>
                  <a:lnTo>
                    <a:pt x="8702" y="127145"/>
                  </a:lnTo>
                  <a:lnTo>
                    <a:pt x="13720" y="136106"/>
                  </a:lnTo>
                  <a:lnTo>
                    <a:pt x="19698" y="144142"/>
                  </a:lnTo>
                  <a:lnTo>
                    <a:pt x="27066" y="150803"/>
                  </a:lnTo>
                  <a:lnTo>
                    <a:pt x="35939" y="155942"/>
                  </a:lnTo>
                  <a:lnTo>
                    <a:pt x="45828" y="159225"/>
                  </a:lnTo>
                  <a:lnTo>
                    <a:pt x="55851" y="159999"/>
                  </a:lnTo>
                  <a:lnTo>
                    <a:pt x="65474" y="158144"/>
                  </a:lnTo>
                  <a:lnTo>
                    <a:pt x="74374" y="153982"/>
                  </a:lnTo>
                  <a:lnTo>
                    <a:pt x="82273" y="147991"/>
                  </a:lnTo>
                  <a:lnTo>
                    <a:pt x="89132" y="140628"/>
                  </a:lnTo>
                  <a:lnTo>
                    <a:pt x="94923" y="132113"/>
                  </a:lnTo>
                  <a:lnTo>
                    <a:pt x="99530" y="122429"/>
                  </a:lnTo>
                  <a:lnTo>
                    <a:pt x="102996" y="111664"/>
                  </a:lnTo>
                  <a:lnTo>
                    <a:pt x="105172" y="100166"/>
                  </a:lnTo>
                  <a:lnTo>
                    <a:pt x="105662" y="88449"/>
                  </a:lnTo>
                  <a:lnTo>
                    <a:pt x="104396" y="76832"/>
                  </a:lnTo>
                  <a:lnTo>
                    <a:pt x="101598" y="65590"/>
                  </a:lnTo>
                  <a:lnTo>
                    <a:pt x="97587" y="55040"/>
                  </a:lnTo>
                  <a:lnTo>
                    <a:pt x="92673" y="45288"/>
                  </a:lnTo>
                  <a:lnTo>
                    <a:pt x="87224" y="36559"/>
                  </a:lnTo>
                  <a:lnTo>
                    <a:pt x="81020" y="28435"/>
                  </a:lnTo>
                  <a:lnTo>
                    <a:pt x="72406" y="20203"/>
                  </a:lnTo>
                  <a:lnTo>
                    <a:pt x="58545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846745" y="3389979"/>
              <a:ext cx="257294" cy="209031"/>
            </a:xfrm>
            <a:custGeom>
              <a:avLst/>
              <a:gdLst/>
              <a:ahLst/>
              <a:cxnLst/>
              <a:rect l="0" t="0" r="0" b="0"/>
              <a:pathLst>
                <a:path w="257294" h="209031">
                  <a:moveTo>
                    <a:pt x="4608" y="42113"/>
                  </a:moveTo>
                  <a:lnTo>
                    <a:pt x="1809" y="50982"/>
                  </a:lnTo>
                  <a:lnTo>
                    <a:pt x="307" y="59969"/>
                  </a:lnTo>
                  <a:lnTo>
                    <a:pt x="0" y="69964"/>
                  </a:lnTo>
                  <a:lnTo>
                    <a:pt x="679" y="80945"/>
                  </a:lnTo>
                  <a:lnTo>
                    <a:pt x="2147" y="92756"/>
                  </a:lnTo>
                  <a:lnTo>
                    <a:pt x="4216" y="105210"/>
                  </a:lnTo>
                  <a:lnTo>
                    <a:pt x="6726" y="117975"/>
                  </a:lnTo>
                  <a:lnTo>
                    <a:pt x="9549" y="130608"/>
                  </a:lnTo>
                  <a:lnTo>
                    <a:pt x="12591" y="142876"/>
                  </a:lnTo>
                  <a:lnTo>
                    <a:pt x="15784" y="154739"/>
                  </a:lnTo>
                  <a:lnTo>
                    <a:pt x="19080" y="166245"/>
                  </a:lnTo>
                  <a:lnTo>
                    <a:pt x="22455" y="177449"/>
                  </a:lnTo>
                  <a:lnTo>
                    <a:pt x="26214" y="187771"/>
                  </a:lnTo>
                  <a:lnTo>
                    <a:pt x="30956" y="196040"/>
                  </a:lnTo>
                  <a:lnTo>
                    <a:pt x="36925" y="201774"/>
                  </a:lnTo>
                  <a:lnTo>
                    <a:pt x="43884" y="204809"/>
                  </a:lnTo>
                  <a:lnTo>
                    <a:pt x="51319" y="204959"/>
                  </a:lnTo>
                  <a:lnTo>
                    <a:pt x="58869" y="202427"/>
                  </a:lnTo>
                  <a:lnTo>
                    <a:pt x="66209" y="197678"/>
                  </a:lnTo>
                  <a:lnTo>
                    <a:pt x="72976" y="191227"/>
                  </a:lnTo>
                  <a:lnTo>
                    <a:pt x="79042" y="183529"/>
                  </a:lnTo>
                  <a:lnTo>
                    <a:pt x="84452" y="174942"/>
                  </a:lnTo>
                  <a:lnTo>
                    <a:pt x="89326" y="165734"/>
                  </a:lnTo>
                  <a:lnTo>
                    <a:pt x="93780" y="156175"/>
                  </a:lnTo>
                  <a:lnTo>
                    <a:pt x="97434" y="149020"/>
                  </a:lnTo>
                  <a:lnTo>
                    <a:pt x="99941" y="147480"/>
                  </a:lnTo>
                  <a:lnTo>
                    <a:pt x="101937" y="150356"/>
                  </a:lnTo>
                  <a:lnTo>
                    <a:pt x="104115" y="155896"/>
                  </a:lnTo>
                  <a:lnTo>
                    <a:pt x="107010" y="162723"/>
                  </a:lnTo>
                  <a:lnTo>
                    <a:pt x="110799" y="170044"/>
                  </a:lnTo>
                  <a:lnTo>
                    <a:pt x="115419" y="177485"/>
                  </a:lnTo>
                  <a:lnTo>
                    <a:pt x="120717" y="184895"/>
                  </a:lnTo>
                  <a:lnTo>
                    <a:pt x="126536" y="192216"/>
                  </a:lnTo>
                  <a:lnTo>
                    <a:pt x="133065" y="198955"/>
                  </a:lnTo>
                  <a:lnTo>
                    <a:pt x="140809" y="204200"/>
                  </a:lnTo>
                  <a:lnTo>
                    <a:pt x="149941" y="207576"/>
                  </a:lnTo>
                  <a:lnTo>
                    <a:pt x="160176" y="209030"/>
                  </a:lnTo>
                  <a:lnTo>
                    <a:pt x="170963" y="208568"/>
                  </a:lnTo>
                  <a:lnTo>
                    <a:pt x="181916" y="206401"/>
                  </a:lnTo>
                  <a:lnTo>
                    <a:pt x="192694" y="202693"/>
                  </a:lnTo>
                  <a:lnTo>
                    <a:pt x="202923" y="197472"/>
                  </a:lnTo>
                  <a:lnTo>
                    <a:pt x="212462" y="190891"/>
                  </a:lnTo>
                  <a:lnTo>
                    <a:pt x="221187" y="183205"/>
                  </a:lnTo>
                  <a:lnTo>
                    <a:pt x="228909" y="174676"/>
                  </a:lnTo>
                  <a:lnTo>
                    <a:pt x="235620" y="165523"/>
                  </a:lnTo>
                  <a:lnTo>
                    <a:pt x="241298" y="155599"/>
                  </a:lnTo>
                  <a:lnTo>
                    <a:pt x="245822" y="144419"/>
                  </a:lnTo>
                  <a:lnTo>
                    <a:pt x="249237" y="131825"/>
                  </a:lnTo>
                  <a:lnTo>
                    <a:pt x="251719" y="118113"/>
                  </a:lnTo>
                  <a:lnTo>
                    <a:pt x="253477" y="103837"/>
                  </a:lnTo>
                  <a:lnTo>
                    <a:pt x="254699" y="89387"/>
                  </a:lnTo>
                  <a:lnTo>
                    <a:pt x="255541" y="74972"/>
                  </a:lnTo>
                  <a:lnTo>
                    <a:pt x="256206" y="58979"/>
                  </a:lnTo>
                  <a:lnTo>
                    <a:pt x="256757" y="36656"/>
                  </a:lnTo>
                  <a:lnTo>
                    <a:pt x="25729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146152" y="364266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221098" y="115813"/>
            <a:ext cx="600125" cy="726467"/>
            <a:chOff x="221098" y="115813"/>
            <a:chExt cx="600125" cy="726467"/>
          </a:xfrm>
        </p:grpSpPr>
        <p:sp>
          <p:nvSpPr>
            <p:cNvPr id="87" name="Freeform 86"/>
            <p:cNvSpPr/>
            <p:nvPr/>
          </p:nvSpPr>
          <p:spPr>
            <a:xfrm>
              <a:off x="515896" y="294797"/>
              <a:ext cx="305327" cy="547483"/>
            </a:xfrm>
            <a:custGeom>
              <a:avLst/>
              <a:gdLst/>
              <a:ahLst/>
              <a:cxnLst/>
              <a:rect l="0" t="0" r="0" b="0"/>
              <a:pathLst>
                <a:path w="305327" h="547483">
                  <a:moveTo>
                    <a:pt x="305326" y="0"/>
                  </a:moveTo>
                  <a:lnTo>
                    <a:pt x="299459" y="6002"/>
                  </a:lnTo>
                  <a:lnTo>
                    <a:pt x="293894" y="12847"/>
                  </a:lnTo>
                  <a:lnTo>
                    <a:pt x="288100" y="21235"/>
                  </a:lnTo>
                  <a:lnTo>
                    <a:pt x="282192" y="30862"/>
                  </a:lnTo>
                  <a:lnTo>
                    <a:pt x="276510" y="41176"/>
                  </a:lnTo>
                  <a:lnTo>
                    <a:pt x="271231" y="51784"/>
                  </a:lnTo>
                  <a:lnTo>
                    <a:pt x="266208" y="62482"/>
                  </a:lnTo>
                  <a:lnTo>
                    <a:pt x="261073" y="73182"/>
                  </a:lnTo>
                  <a:lnTo>
                    <a:pt x="255618" y="83855"/>
                  </a:lnTo>
                  <a:lnTo>
                    <a:pt x="249802" y="94494"/>
                  </a:lnTo>
                  <a:lnTo>
                    <a:pt x="243665" y="105103"/>
                  </a:lnTo>
                  <a:lnTo>
                    <a:pt x="237269" y="115693"/>
                  </a:lnTo>
                  <a:lnTo>
                    <a:pt x="230515" y="126435"/>
                  </a:lnTo>
                  <a:lnTo>
                    <a:pt x="223150" y="137639"/>
                  </a:lnTo>
                  <a:lnTo>
                    <a:pt x="215088" y="149440"/>
                  </a:lnTo>
                  <a:lnTo>
                    <a:pt x="206556" y="161806"/>
                  </a:lnTo>
                  <a:lnTo>
                    <a:pt x="197984" y="174640"/>
                  </a:lnTo>
                  <a:lnTo>
                    <a:pt x="189625" y="187830"/>
                  </a:lnTo>
                  <a:lnTo>
                    <a:pt x="181556" y="201281"/>
                  </a:lnTo>
                  <a:lnTo>
                    <a:pt x="173758" y="214916"/>
                  </a:lnTo>
                  <a:lnTo>
                    <a:pt x="166180" y="228681"/>
                  </a:lnTo>
                  <a:lnTo>
                    <a:pt x="158768" y="242534"/>
                  </a:lnTo>
                  <a:lnTo>
                    <a:pt x="151478" y="256447"/>
                  </a:lnTo>
                  <a:lnTo>
                    <a:pt x="144274" y="270397"/>
                  </a:lnTo>
                  <a:lnTo>
                    <a:pt x="137129" y="284206"/>
                  </a:lnTo>
                  <a:lnTo>
                    <a:pt x="130025" y="297558"/>
                  </a:lnTo>
                  <a:lnTo>
                    <a:pt x="122949" y="310327"/>
                  </a:lnTo>
                  <a:lnTo>
                    <a:pt x="115891" y="322868"/>
                  </a:lnTo>
                  <a:lnTo>
                    <a:pt x="108846" y="335895"/>
                  </a:lnTo>
                  <a:lnTo>
                    <a:pt x="101810" y="349771"/>
                  </a:lnTo>
                  <a:lnTo>
                    <a:pt x="94780" y="364364"/>
                  </a:lnTo>
                  <a:lnTo>
                    <a:pt x="87753" y="379239"/>
                  </a:lnTo>
                  <a:lnTo>
                    <a:pt x="80729" y="394100"/>
                  </a:lnTo>
                  <a:lnTo>
                    <a:pt x="73706" y="408824"/>
                  </a:lnTo>
                  <a:lnTo>
                    <a:pt x="66685" y="423389"/>
                  </a:lnTo>
                  <a:lnTo>
                    <a:pt x="59664" y="437809"/>
                  </a:lnTo>
                  <a:lnTo>
                    <a:pt x="52644" y="451949"/>
                  </a:lnTo>
                  <a:lnTo>
                    <a:pt x="45625" y="465530"/>
                  </a:lnTo>
                  <a:lnTo>
                    <a:pt x="38610" y="478442"/>
                  </a:lnTo>
                  <a:lnTo>
                    <a:pt x="31710" y="490670"/>
                  </a:lnTo>
                  <a:lnTo>
                    <a:pt x="24359" y="503617"/>
                  </a:lnTo>
                  <a:lnTo>
                    <a:pt x="14791" y="520655"/>
                  </a:lnTo>
                  <a:lnTo>
                    <a:pt x="0" y="5474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60682" y="115813"/>
              <a:ext cx="39401" cy="379027"/>
            </a:xfrm>
            <a:custGeom>
              <a:avLst/>
              <a:gdLst/>
              <a:ahLst/>
              <a:cxnLst/>
              <a:rect l="0" t="0" r="0" b="0"/>
              <a:pathLst>
                <a:path w="39401" h="379027">
                  <a:moveTo>
                    <a:pt x="7815" y="0"/>
                  </a:moveTo>
                  <a:lnTo>
                    <a:pt x="4948" y="8935"/>
                  </a:lnTo>
                  <a:lnTo>
                    <a:pt x="2806" y="18562"/>
                  </a:lnTo>
                  <a:lnTo>
                    <a:pt x="1208" y="29854"/>
                  </a:lnTo>
                  <a:lnTo>
                    <a:pt x="200" y="42695"/>
                  </a:lnTo>
                  <a:lnTo>
                    <a:pt x="0" y="56823"/>
                  </a:lnTo>
                  <a:lnTo>
                    <a:pt x="655" y="71952"/>
                  </a:lnTo>
                  <a:lnTo>
                    <a:pt x="2067" y="87986"/>
                  </a:lnTo>
                  <a:lnTo>
                    <a:pt x="4079" y="105023"/>
                  </a:lnTo>
                  <a:lnTo>
                    <a:pt x="6542" y="123019"/>
                  </a:lnTo>
                  <a:lnTo>
                    <a:pt x="9329" y="141339"/>
                  </a:lnTo>
                  <a:lnTo>
                    <a:pt x="12345" y="158876"/>
                  </a:lnTo>
                  <a:lnTo>
                    <a:pt x="15520" y="175077"/>
                  </a:lnTo>
                  <a:lnTo>
                    <a:pt x="18804" y="189904"/>
                  </a:lnTo>
                  <a:lnTo>
                    <a:pt x="22161" y="203557"/>
                  </a:lnTo>
                  <a:lnTo>
                    <a:pt x="25564" y="216307"/>
                  </a:lnTo>
                  <a:lnTo>
                    <a:pt x="28832" y="228719"/>
                  </a:lnTo>
                  <a:lnTo>
                    <a:pt x="31648" y="241601"/>
                  </a:lnTo>
                  <a:lnTo>
                    <a:pt x="33873" y="255361"/>
                  </a:lnTo>
                  <a:lnTo>
                    <a:pt x="35537" y="270201"/>
                  </a:lnTo>
                  <a:lnTo>
                    <a:pt x="36736" y="286300"/>
                  </a:lnTo>
                  <a:lnTo>
                    <a:pt x="37581" y="303587"/>
                  </a:lnTo>
                  <a:lnTo>
                    <a:pt x="38167" y="320957"/>
                  </a:lnTo>
                  <a:lnTo>
                    <a:pt x="38632" y="338084"/>
                  </a:lnTo>
                  <a:lnTo>
                    <a:pt x="39020" y="356470"/>
                  </a:lnTo>
                  <a:lnTo>
                    <a:pt x="39400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21098" y="126341"/>
              <a:ext cx="200042" cy="261222"/>
            </a:xfrm>
            <a:custGeom>
              <a:avLst/>
              <a:gdLst/>
              <a:ahLst/>
              <a:cxnLst/>
              <a:rect l="0" t="0" r="0" b="0"/>
              <a:pathLst>
                <a:path w="200042" h="261222">
                  <a:moveTo>
                    <a:pt x="200041" y="126342"/>
                  </a:moveTo>
                  <a:lnTo>
                    <a:pt x="191307" y="132277"/>
                  </a:lnTo>
                  <a:lnTo>
                    <a:pt x="183601" y="138482"/>
                  </a:lnTo>
                  <a:lnTo>
                    <a:pt x="176194" y="145577"/>
                  </a:lnTo>
                  <a:lnTo>
                    <a:pt x="168760" y="153518"/>
                  </a:lnTo>
                  <a:lnTo>
                    <a:pt x="160933" y="162164"/>
                  </a:lnTo>
                  <a:lnTo>
                    <a:pt x="152554" y="171354"/>
                  </a:lnTo>
                  <a:lnTo>
                    <a:pt x="143638" y="180781"/>
                  </a:lnTo>
                  <a:lnTo>
                    <a:pt x="134275" y="190022"/>
                  </a:lnTo>
                  <a:lnTo>
                    <a:pt x="124568" y="198862"/>
                  </a:lnTo>
                  <a:lnTo>
                    <a:pt x="114609" y="207270"/>
                  </a:lnTo>
                  <a:lnTo>
                    <a:pt x="104472" y="215303"/>
                  </a:lnTo>
                  <a:lnTo>
                    <a:pt x="94214" y="223042"/>
                  </a:lnTo>
                  <a:lnTo>
                    <a:pt x="84038" y="230562"/>
                  </a:lnTo>
                  <a:lnTo>
                    <a:pt x="74279" y="237926"/>
                  </a:lnTo>
                  <a:lnTo>
                    <a:pt x="65081" y="245166"/>
                  </a:lnTo>
                  <a:lnTo>
                    <a:pt x="56259" y="251826"/>
                  </a:lnTo>
                  <a:lnTo>
                    <a:pt x="47416" y="257008"/>
                  </a:lnTo>
                  <a:lnTo>
                    <a:pt x="38328" y="260321"/>
                  </a:lnTo>
                  <a:lnTo>
                    <a:pt x="29427" y="261221"/>
                  </a:lnTo>
                  <a:lnTo>
                    <a:pt x="21663" y="258789"/>
                  </a:lnTo>
                  <a:lnTo>
                    <a:pt x="15479" y="252853"/>
                  </a:lnTo>
                  <a:lnTo>
                    <a:pt x="10837" y="244003"/>
                  </a:lnTo>
                  <a:lnTo>
                    <a:pt x="7481" y="233180"/>
                  </a:lnTo>
                  <a:lnTo>
                    <a:pt x="5114" y="221128"/>
                  </a:lnTo>
                  <a:lnTo>
                    <a:pt x="3471" y="208161"/>
                  </a:lnTo>
                  <a:lnTo>
                    <a:pt x="2345" y="194261"/>
                  </a:lnTo>
                  <a:lnTo>
                    <a:pt x="1578" y="179473"/>
                  </a:lnTo>
                  <a:lnTo>
                    <a:pt x="1060" y="163934"/>
                  </a:lnTo>
                  <a:lnTo>
                    <a:pt x="710" y="147810"/>
                  </a:lnTo>
                  <a:lnTo>
                    <a:pt x="475" y="131259"/>
                  </a:lnTo>
                  <a:lnTo>
                    <a:pt x="318" y="114566"/>
                  </a:lnTo>
                  <a:lnTo>
                    <a:pt x="212" y="98132"/>
                  </a:lnTo>
                  <a:lnTo>
                    <a:pt x="142" y="82162"/>
                  </a:lnTo>
                  <a:lnTo>
                    <a:pt x="94" y="66889"/>
                  </a:lnTo>
                  <a:lnTo>
                    <a:pt x="58" y="50954"/>
                  </a:lnTo>
                  <a:lnTo>
                    <a:pt x="28" y="3072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2221513" y="410611"/>
            <a:ext cx="736995" cy="210571"/>
            <a:chOff x="2221513" y="410611"/>
            <a:chExt cx="736995" cy="210571"/>
          </a:xfrm>
        </p:grpSpPr>
        <p:sp>
          <p:nvSpPr>
            <p:cNvPr id="91" name="Freeform 90"/>
            <p:cNvSpPr/>
            <p:nvPr/>
          </p:nvSpPr>
          <p:spPr>
            <a:xfrm>
              <a:off x="2287397" y="410611"/>
              <a:ext cx="18345" cy="210571"/>
            </a:xfrm>
            <a:custGeom>
              <a:avLst/>
              <a:gdLst/>
              <a:ahLst/>
              <a:cxnLst/>
              <a:rect l="0" t="0" r="0" b="0"/>
              <a:pathLst>
                <a:path w="18345" h="210571">
                  <a:moveTo>
                    <a:pt x="7815" y="0"/>
                  </a:moveTo>
                  <a:lnTo>
                    <a:pt x="4948" y="8868"/>
                  </a:lnTo>
                  <a:lnTo>
                    <a:pt x="2806" y="17855"/>
                  </a:lnTo>
                  <a:lnTo>
                    <a:pt x="1208" y="27850"/>
                  </a:lnTo>
                  <a:lnTo>
                    <a:pt x="200" y="38831"/>
                  </a:lnTo>
                  <a:lnTo>
                    <a:pt x="0" y="50643"/>
                  </a:lnTo>
                  <a:lnTo>
                    <a:pt x="651" y="63106"/>
                  </a:lnTo>
                  <a:lnTo>
                    <a:pt x="1889" y="76216"/>
                  </a:lnTo>
                  <a:lnTo>
                    <a:pt x="3253" y="90145"/>
                  </a:lnTo>
                  <a:lnTo>
                    <a:pt x="4467" y="104911"/>
                  </a:lnTo>
                  <a:lnTo>
                    <a:pt x="5602" y="120079"/>
                  </a:lnTo>
                  <a:lnTo>
                    <a:pt x="6970" y="134881"/>
                  </a:lnTo>
                  <a:lnTo>
                    <a:pt x="8738" y="148901"/>
                  </a:lnTo>
                  <a:lnTo>
                    <a:pt x="10765" y="161825"/>
                  </a:lnTo>
                  <a:lnTo>
                    <a:pt x="12885" y="174645"/>
                  </a:lnTo>
                  <a:lnTo>
                    <a:pt x="15286" y="189597"/>
                  </a:lnTo>
                  <a:lnTo>
                    <a:pt x="18344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221513" y="490226"/>
              <a:ext cx="157928" cy="15142"/>
            </a:xfrm>
            <a:custGeom>
              <a:avLst/>
              <a:gdLst/>
              <a:ahLst/>
              <a:cxnLst/>
              <a:rect l="0" t="0" r="0" b="0"/>
              <a:pathLst>
                <a:path w="157928" h="15142">
                  <a:moveTo>
                    <a:pt x="157927" y="4613"/>
                  </a:moveTo>
                  <a:lnTo>
                    <a:pt x="149126" y="1813"/>
                  </a:lnTo>
                  <a:lnTo>
                    <a:pt x="140779" y="311"/>
                  </a:lnTo>
                  <a:lnTo>
                    <a:pt x="132076" y="0"/>
                  </a:lnTo>
                  <a:lnTo>
                    <a:pt x="122782" y="507"/>
                  </a:lnTo>
                  <a:lnTo>
                    <a:pt x="112639" y="1326"/>
                  </a:lnTo>
                  <a:lnTo>
                    <a:pt x="101598" y="2147"/>
                  </a:lnTo>
                  <a:lnTo>
                    <a:pt x="89931" y="3003"/>
                  </a:lnTo>
                  <a:lnTo>
                    <a:pt x="78109" y="4178"/>
                  </a:lnTo>
                  <a:lnTo>
                    <a:pt x="66425" y="5813"/>
                  </a:lnTo>
                  <a:lnTo>
                    <a:pt x="55044" y="7749"/>
                  </a:lnTo>
                  <a:lnTo>
                    <a:pt x="42767" y="9798"/>
                  </a:lnTo>
                  <a:lnTo>
                    <a:pt x="26284" y="12141"/>
                  </a:lnTo>
                  <a:lnTo>
                    <a:pt x="0" y="151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495253" y="463253"/>
              <a:ext cx="463255" cy="25751"/>
            </a:xfrm>
            <a:custGeom>
              <a:avLst/>
              <a:gdLst/>
              <a:ahLst/>
              <a:cxnLst/>
              <a:rect l="0" t="0" r="0" b="0"/>
              <a:pathLst>
                <a:path w="463255" h="25751">
                  <a:moveTo>
                    <a:pt x="0" y="21057"/>
                  </a:moveTo>
                  <a:lnTo>
                    <a:pt x="11735" y="21124"/>
                  </a:lnTo>
                  <a:lnTo>
                    <a:pt x="22865" y="21765"/>
                  </a:lnTo>
                  <a:lnTo>
                    <a:pt x="34463" y="23052"/>
                  </a:lnTo>
                  <a:lnTo>
                    <a:pt x="46624" y="24566"/>
                  </a:lnTo>
                  <a:lnTo>
                    <a:pt x="59284" y="25586"/>
                  </a:lnTo>
                  <a:lnTo>
                    <a:pt x="72345" y="25750"/>
                  </a:lnTo>
                  <a:lnTo>
                    <a:pt x="85869" y="25196"/>
                  </a:lnTo>
                  <a:lnTo>
                    <a:pt x="100083" y="24358"/>
                  </a:lnTo>
                  <a:lnTo>
                    <a:pt x="115051" y="23535"/>
                  </a:lnTo>
                  <a:lnTo>
                    <a:pt x="130696" y="22848"/>
                  </a:lnTo>
                  <a:lnTo>
                    <a:pt x="146883" y="22320"/>
                  </a:lnTo>
                  <a:lnTo>
                    <a:pt x="163468" y="21928"/>
                  </a:lnTo>
                  <a:lnTo>
                    <a:pt x="180012" y="21480"/>
                  </a:lnTo>
                  <a:lnTo>
                    <a:pt x="195813" y="20640"/>
                  </a:lnTo>
                  <a:lnTo>
                    <a:pt x="210562" y="19259"/>
                  </a:lnTo>
                  <a:lnTo>
                    <a:pt x="224771" y="17517"/>
                  </a:lnTo>
                  <a:lnTo>
                    <a:pt x="239532" y="15807"/>
                  </a:lnTo>
                  <a:lnTo>
                    <a:pt x="255434" y="14363"/>
                  </a:lnTo>
                  <a:lnTo>
                    <a:pt x="272558" y="13243"/>
                  </a:lnTo>
                  <a:lnTo>
                    <a:pt x="290745" y="12416"/>
                  </a:lnTo>
                  <a:lnTo>
                    <a:pt x="309751" y="11821"/>
                  </a:lnTo>
                  <a:lnTo>
                    <a:pt x="328869" y="11235"/>
                  </a:lnTo>
                  <a:lnTo>
                    <a:pt x="347005" y="10301"/>
                  </a:lnTo>
                  <a:lnTo>
                    <a:pt x="363641" y="8858"/>
                  </a:lnTo>
                  <a:lnTo>
                    <a:pt x="378943" y="7073"/>
                  </a:lnTo>
                  <a:lnTo>
                    <a:pt x="393454" y="5336"/>
                  </a:lnTo>
                  <a:lnTo>
                    <a:pt x="407573" y="3873"/>
                  </a:lnTo>
                  <a:lnTo>
                    <a:pt x="420920" y="2737"/>
                  </a:lnTo>
                  <a:lnTo>
                    <a:pt x="433725" y="1777"/>
                  </a:lnTo>
                  <a:lnTo>
                    <a:pt x="447120" y="913"/>
                  </a:lnTo>
                  <a:lnTo>
                    <a:pt x="46325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2530955" y="115813"/>
            <a:ext cx="1197214" cy="736996"/>
            <a:chOff x="2530955" y="115813"/>
            <a:chExt cx="1197214" cy="736996"/>
          </a:xfrm>
        </p:grpSpPr>
        <p:sp>
          <p:nvSpPr>
            <p:cNvPr id="95" name="Freeform 94"/>
            <p:cNvSpPr/>
            <p:nvPr/>
          </p:nvSpPr>
          <p:spPr>
            <a:xfrm>
              <a:off x="2643706" y="126341"/>
              <a:ext cx="20004" cy="284271"/>
            </a:xfrm>
            <a:custGeom>
              <a:avLst/>
              <a:gdLst/>
              <a:ahLst/>
              <a:cxnLst/>
              <a:rect l="0" t="0" r="0" b="0"/>
              <a:pathLst>
                <a:path w="20004" h="284271">
                  <a:moveTo>
                    <a:pt x="9475" y="0"/>
                  </a:moveTo>
                  <a:lnTo>
                    <a:pt x="6608" y="8936"/>
                  </a:lnTo>
                  <a:lnTo>
                    <a:pt x="4466" y="18563"/>
                  </a:lnTo>
                  <a:lnTo>
                    <a:pt x="2863" y="29859"/>
                  </a:lnTo>
                  <a:lnTo>
                    <a:pt x="1683" y="42873"/>
                  </a:lnTo>
                  <a:lnTo>
                    <a:pt x="834" y="57649"/>
                  </a:lnTo>
                  <a:lnTo>
                    <a:pt x="241" y="74018"/>
                  </a:lnTo>
                  <a:lnTo>
                    <a:pt x="0" y="91359"/>
                  </a:lnTo>
                  <a:lnTo>
                    <a:pt x="364" y="108747"/>
                  </a:lnTo>
                  <a:lnTo>
                    <a:pt x="1419" y="125658"/>
                  </a:lnTo>
                  <a:lnTo>
                    <a:pt x="2941" y="142111"/>
                  </a:lnTo>
                  <a:lnTo>
                    <a:pt x="4501" y="158457"/>
                  </a:lnTo>
                  <a:lnTo>
                    <a:pt x="5849" y="174927"/>
                  </a:lnTo>
                  <a:lnTo>
                    <a:pt x="7075" y="191278"/>
                  </a:lnTo>
                  <a:lnTo>
                    <a:pt x="8505" y="206892"/>
                  </a:lnTo>
                  <a:lnTo>
                    <a:pt x="10314" y="221464"/>
                  </a:lnTo>
                  <a:lnTo>
                    <a:pt x="12369" y="234763"/>
                  </a:lnTo>
                  <a:lnTo>
                    <a:pt x="14510" y="247875"/>
                  </a:lnTo>
                  <a:lnTo>
                    <a:pt x="16929" y="263067"/>
                  </a:lnTo>
                  <a:lnTo>
                    <a:pt x="20003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530955" y="115813"/>
              <a:ext cx="132755" cy="152469"/>
            </a:xfrm>
            <a:custGeom>
              <a:avLst/>
              <a:gdLst/>
              <a:ahLst/>
              <a:cxnLst/>
              <a:rect l="0" t="0" r="0" b="0"/>
              <a:pathLst>
                <a:path w="132755" h="152469">
                  <a:moveTo>
                    <a:pt x="132754" y="105285"/>
                  </a:moveTo>
                  <a:lnTo>
                    <a:pt x="123953" y="111153"/>
                  </a:lnTo>
                  <a:lnTo>
                    <a:pt x="115607" y="116717"/>
                  </a:lnTo>
                  <a:lnTo>
                    <a:pt x="106908" y="122512"/>
                  </a:lnTo>
                  <a:lnTo>
                    <a:pt x="97787" y="128419"/>
                  </a:lnTo>
                  <a:lnTo>
                    <a:pt x="88292" y="134101"/>
                  </a:lnTo>
                  <a:lnTo>
                    <a:pt x="78495" y="139371"/>
                  </a:lnTo>
                  <a:lnTo>
                    <a:pt x="68309" y="144049"/>
                  </a:lnTo>
                  <a:lnTo>
                    <a:pt x="57486" y="147887"/>
                  </a:lnTo>
                  <a:lnTo>
                    <a:pt x="45960" y="150821"/>
                  </a:lnTo>
                  <a:lnTo>
                    <a:pt x="34289" y="152468"/>
                  </a:lnTo>
                  <a:lnTo>
                    <a:pt x="23520" y="152068"/>
                  </a:lnTo>
                  <a:lnTo>
                    <a:pt x="14183" y="149387"/>
                  </a:lnTo>
                  <a:lnTo>
                    <a:pt x="6782" y="144654"/>
                  </a:lnTo>
                  <a:lnTo>
                    <a:pt x="2017" y="138273"/>
                  </a:lnTo>
                  <a:lnTo>
                    <a:pt x="0" y="130650"/>
                  </a:lnTo>
                  <a:lnTo>
                    <a:pt x="222" y="122127"/>
                  </a:lnTo>
                  <a:lnTo>
                    <a:pt x="1874" y="112971"/>
                  </a:lnTo>
                  <a:lnTo>
                    <a:pt x="4344" y="103373"/>
                  </a:lnTo>
                  <a:lnTo>
                    <a:pt x="7266" y="93474"/>
                  </a:lnTo>
                  <a:lnTo>
                    <a:pt x="10438" y="83369"/>
                  </a:lnTo>
                  <a:lnTo>
                    <a:pt x="13754" y="73125"/>
                  </a:lnTo>
                  <a:lnTo>
                    <a:pt x="17317" y="62787"/>
                  </a:lnTo>
                  <a:lnTo>
                    <a:pt x="21402" y="52386"/>
                  </a:lnTo>
                  <a:lnTo>
                    <a:pt x="26111" y="41956"/>
                  </a:lnTo>
                  <a:lnTo>
                    <a:pt x="31093" y="31967"/>
                  </a:lnTo>
                  <a:lnTo>
                    <a:pt x="36123" y="22337"/>
                  </a:lnTo>
                  <a:lnTo>
                    <a:pt x="41645" y="12220"/>
                  </a:lnTo>
                  <a:lnTo>
                    <a:pt x="4852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718669" y="132756"/>
              <a:ext cx="191648" cy="247090"/>
            </a:xfrm>
            <a:custGeom>
              <a:avLst/>
              <a:gdLst/>
              <a:ahLst/>
              <a:cxnLst/>
              <a:rect l="0" t="0" r="0" b="0"/>
              <a:pathLst>
                <a:path w="191648" h="247090">
                  <a:moveTo>
                    <a:pt x="71382" y="14642"/>
                  </a:moveTo>
                  <a:lnTo>
                    <a:pt x="65515" y="20510"/>
                  </a:lnTo>
                  <a:lnTo>
                    <a:pt x="59950" y="26074"/>
                  </a:lnTo>
                  <a:lnTo>
                    <a:pt x="54156" y="31878"/>
                  </a:lnTo>
                  <a:lnTo>
                    <a:pt x="48248" y="38132"/>
                  </a:lnTo>
                  <a:lnTo>
                    <a:pt x="42566" y="45110"/>
                  </a:lnTo>
                  <a:lnTo>
                    <a:pt x="37287" y="52887"/>
                  </a:lnTo>
                  <a:lnTo>
                    <a:pt x="32264" y="61215"/>
                  </a:lnTo>
                  <a:lnTo>
                    <a:pt x="27129" y="69646"/>
                  </a:lnTo>
                  <a:lnTo>
                    <a:pt x="21684" y="77916"/>
                  </a:lnTo>
                  <a:lnTo>
                    <a:pt x="16213" y="86264"/>
                  </a:lnTo>
                  <a:lnTo>
                    <a:pt x="11372" y="95313"/>
                  </a:lnTo>
                  <a:lnTo>
                    <a:pt x="7487" y="105367"/>
                  </a:lnTo>
                  <a:lnTo>
                    <a:pt x="4557" y="116409"/>
                  </a:lnTo>
                  <a:lnTo>
                    <a:pt x="2434" y="128278"/>
                  </a:lnTo>
                  <a:lnTo>
                    <a:pt x="937" y="140780"/>
                  </a:lnTo>
                  <a:lnTo>
                    <a:pt x="68" y="153583"/>
                  </a:lnTo>
                  <a:lnTo>
                    <a:pt x="0" y="166244"/>
                  </a:lnTo>
                  <a:lnTo>
                    <a:pt x="775" y="178528"/>
                  </a:lnTo>
                  <a:lnTo>
                    <a:pt x="2616" y="190231"/>
                  </a:lnTo>
                  <a:lnTo>
                    <a:pt x="5987" y="201098"/>
                  </a:lnTo>
                  <a:lnTo>
                    <a:pt x="11000" y="211070"/>
                  </a:lnTo>
                  <a:lnTo>
                    <a:pt x="17469" y="220090"/>
                  </a:lnTo>
                  <a:lnTo>
                    <a:pt x="25100" y="228010"/>
                  </a:lnTo>
                  <a:lnTo>
                    <a:pt x="33606" y="234850"/>
                  </a:lnTo>
                  <a:lnTo>
                    <a:pt x="42908" y="240444"/>
                  </a:lnTo>
                  <a:lnTo>
                    <a:pt x="53130" y="244380"/>
                  </a:lnTo>
                  <a:lnTo>
                    <a:pt x="64263" y="246578"/>
                  </a:lnTo>
                  <a:lnTo>
                    <a:pt x="76179" y="247089"/>
                  </a:lnTo>
                  <a:lnTo>
                    <a:pt x="88710" y="245919"/>
                  </a:lnTo>
                  <a:lnTo>
                    <a:pt x="101687" y="243240"/>
                  </a:lnTo>
                  <a:lnTo>
                    <a:pt x="114656" y="239171"/>
                  </a:lnTo>
                  <a:lnTo>
                    <a:pt x="126903" y="233700"/>
                  </a:lnTo>
                  <a:lnTo>
                    <a:pt x="138100" y="226943"/>
                  </a:lnTo>
                  <a:lnTo>
                    <a:pt x="148261" y="218967"/>
                  </a:lnTo>
                  <a:lnTo>
                    <a:pt x="157554" y="209711"/>
                  </a:lnTo>
                  <a:lnTo>
                    <a:pt x="166169" y="199262"/>
                  </a:lnTo>
                  <a:lnTo>
                    <a:pt x="173956" y="187821"/>
                  </a:lnTo>
                  <a:lnTo>
                    <a:pt x="180443" y="175618"/>
                  </a:lnTo>
                  <a:lnTo>
                    <a:pt x="185471" y="162854"/>
                  </a:lnTo>
                  <a:lnTo>
                    <a:pt x="189019" y="149690"/>
                  </a:lnTo>
                  <a:lnTo>
                    <a:pt x="191034" y="136248"/>
                  </a:lnTo>
                  <a:lnTo>
                    <a:pt x="191647" y="122618"/>
                  </a:lnTo>
                  <a:lnTo>
                    <a:pt x="191110" y="109024"/>
                  </a:lnTo>
                  <a:lnTo>
                    <a:pt x="189696" y="95817"/>
                  </a:lnTo>
                  <a:lnTo>
                    <a:pt x="187634" y="83159"/>
                  </a:lnTo>
                  <a:lnTo>
                    <a:pt x="184947" y="71202"/>
                  </a:lnTo>
                  <a:lnTo>
                    <a:pt x="181466" y="60163"/>
                  </a:lnTo>
                  <a:lnTo>
                    <a:pt x="177157" y="50071"/>
                  </a:lnTo>
                  <a:lnTo>
                    <a:pt x="171959" y="40802"/>
                  </a:lnTo>
                  <a:lnTo>
                    <a:pt x="165712" y="32181"/>
                  </a:lnTo>
                  <a:lnTo>
                    <a:pt x="158428" y="24053"/>
                  </a:lnTo>
                  <a:lnTo>
                    <a:pt x="150094" y="16610"/>
                  </a:lnTo>
                  <a:lnTo>
                    <a:pt x="140598" y="10362"/>
                  </a:lnTo>
                  <a:lnTo>
                    <a:pt x="130000" y="5497"/>
                  </a:lnTo>
                  <a:lnTo>
                    <a:pt x="118897" y="2083"/>
                  </a:lnTo>
                  <a:lnTo>
                    <a:pt x="107132" y="0"/>
                  </a:lnTo>
                  <a:lnTo>
                    <a:pt x="92555" y="185"/>
                  </a:lnTo>
                  <a:lnTo>
                    <a:pt x="71382" y="4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706876" y="526424"/>
              <a:ext cx="9477" cy="242157"/>
            </a:xfrm>
            <a:custGeom>
              <a:avLst/>
              <a:gdLst/>
              <a:ahLst/>
              <a:cxnLst/>
              <a:rect l="0" t="0" r="0" b="0"/>
              <a:pathLst>
                <a:path w="9477" h="242157">
                  <a:moveTo>
                    <a:pt x="9476" y="0"/>
                  </a:moveTo>
                  <a:lnTo>
                    <a:pt x="6609" y="11803"/>
                  </a:lnTo>
                  <a:lnTo>
                    <a:pt x="4467" y="23572"/>
                  </a:lnTo>
                  <a:lnTo>
                    <a:pt x="2864" y="36462"/>
                  </a:lnTo>
                  <a:lnTo>
                    <a:pt x="1684" y="50310"/>
                  </a:lnTo>
                  <a:lnTo>
                    <a:pt x="835" y="64638"/>
                  </a:lnTo>
                  <a:lnTo>
                    <a:pt x="242" y="79103"/>
                  </a:lnTo>
                  <a:lnTo>
                    <a:pt x="0" y="93380"/>
                  </a:lnTo>
                  <a:lnTo>
                    <a:pt x="365" y="107108"/>
                  </a:lnTo>
                  <a:lnTo>
                    <a:pt x="1420" y="120158"/>
                  </a:lnTo>
                  <a:lnTo>
                    <a:pt x="2942" y="132903"/>
                  </a:lnTo>
                  <a:lnTo>
                    <a:pt x="4502" y="146073"/>
                  </a:lnTo>
                  <a:lnTo>
                    <a:pt x="5845" y="160040"/>
                  </a:lnTo>
                  <a:lnTo>
                    <a:pt x="6901" y="174468"/>
                  </a:lnTo>
                  <a:lnTo>
                    <a:pt x="7798" y="190119"/>
                  </a:lnTo>
                  <a:lnTo>
                    <a:pt x="8611" y="210610"/>
                  </a:lnTo>
                  <a:lnTo>
                    <a:pt x="9476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579403" y="547481"/>
              <a:ext cx="126421" cy="115509"/>
            </a:xfrm>
            <a:custGeom>
              <a:avLst/>
              <a:gdLst/>
              <a:ahLst/>
              <a:cxnLst/>
              <a:rect l="0" t="0" r="0" b="0"/>
              <a:pathLst>
                <a:path w="126421" h="115509">
                  <a:moveTo>
                    <a:pt x="126420" y="73700"/>
                  </a:moveTo>
                  <a:lnTo>
                    <a:pt x="117619" y="76701"/>
                  </a:lnTo>
                  <a:lnTo>
                    <a:pt x="109273" y="80123"/>
                  </a:lnTo>
                  <a:lnTo>
                    <a:pt x="100574" y="84315"/>
                  </a:lnTo>
                  <a:lnTo>
                    <a:pt x="91453" y="89042"/>
                  </a:lnTo>
                  <a:lnTo>
                    <a:pt x="81958" y="93875"/>
                  </a:lnTo>
                  <a:lnTo>
                    <a:pt x="72166" y="98552"/>
                  </a:lnTo>
                  <a:lnTo>
                    <a:pt x="62152" y="102988"/>
                  </a:lnTo>
                  <a:lnTo>
                    <a:pt x="51978" y="107190"/>
                  </a:lnTo>
                  <a:lnTo>
                    <a:pt x="41701" y="111180"/>
                  </a:lnTo>
                  <a:lnTo>
                    <a:pt x="31682" y="114349"/>
                  </a:lnTo>
                  <a:lnTo>
                    <a:pt x="22561" y="115508"/>
                  </a:lnTo>
                  <a:lnTo>
                    <a:pt x="14623" y="114171"/>
                  </a:lnTo>
                  <a:lnTo>
                    <a:pt x="8141" y="110492"/>
                  </a:lnTo>
                  <a:lnTo>
                    <a:pt x="3536" y="104892"/>
                  </a:lnTo>
                  <a:lnTo>
                    <a:pt x="853" y="97829"/>
                  </a:lnTo>
                  <a:lnTo>
                    <a:pt x="0" y="89699"/>
                  </a:lnTo>
                  <a:lnTo>
                    <a:pt x="932" y="80814"/>
                  </a:lnTo>
                  <a:lnTo>
                    <a:pt x="3439" y="71403"/>
                  </a:lnTo>
                  <a:lnTo>
                    <a:pt x="7051" y="61630"/>
                  </a:lnTo>
                  <a:lnTo>
                    <a:pt x="11150" y="51610"/>
                  </a:lnTo>
                  <a:lnTo>
                    <a:pt x="15341" y="41437"/>
                  </a:lnTo>
                  <a:lnTo>
                    <a:pt x="19300" y="31620"/>
                  </a:lnTo>
                  <a:lnTo>
                    <a:pt x="23074" y="22124"/>
                  </a:lnTo>
                  <a:lnTo>
                    <a:pt x="26987" y="12116"/>
                  </a:lnTo>
                  <a:lnTo>
                    <a:pt x="3166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784948" y="568538"/>
              <a:ext cx="158297" cy="192218"/>
            </a:xfrm>
            <a:custGeom>
              <a:avLst/>
              <a:gdLst/>
              <a:ahLst/>
              <a:cxnLst/>
              <a:rect l="0" t="0" r="0" b="0"/>
              <a:pathLst>
                <a:path w="158297" h="192218">
                  <a:moveTo>
                    <a:pt x="99860" y="0"/>
                  </a:moveTo>
                  <a:lnTo>
                    <a:pt x="88192" y="3001"/>
                  </a:lnTo>
                  <a:lnTo>
                    <a:pt x="77703" y="6424"/>
                  </a:lnTo>
                  <a:lnTo>
                    <a:pt x="67406" y="10620"/>
                  </a:lnTo>
                  <a:lnTo>
                    <a:pt x="57277" y="15520"/>
                  </a:lnTo>
                  <a:lnTo>
                    <a:pt x="47582" y="21001"/>
                  </a:lnTo>
                  <a:lnTo>
                    <a:pt x="38450" y="26936"/>
                  </a:lnTo>
                  <a:lnTo>
                    <a:pt x="30020" y="33371"/>
                  </a:lnTo>
                  <a:lnTo>
                    <a:pt x="22507" y="40517"/>
                  </a:lnTo>
                  <a:lnTo>
                    <a:pt x="15941" y="48444"/>
                  </a:lnTo>
                  <a:lnTo>
                    <a:pt x="10363" y="57394"/>
                  </a:lnTo>
                  <a:lnTo>
                    <a:pt x="5906" y="67844"/>
                  </a:lnTo>
                  <a:lnTo>
                    <a:pt x="2546" y="79907"/>
                  </a:lnTo>
                  <a:lnTo>
                    <a:pt x="440" y="93077"/>
                  </a:lnTo>
                  <a:lnTo>
                    <a:pt x="0" y="106448"/>
                  </a:lnTo>
                  <a:lnTo>
                    <a:pt x="1298" y="119474"/>
                  </a:lnTo>
                  <a:lnTo>
                    <a:pt x="4119" y="131980"/>
                  </a:lnTo>
                  <a:lnTo>
                    <a:pt x="8146" y="143984"/>
                  </a:lnTo>
                  <a:lnTo>
                    <a:pt x="13083" y="155561"/>
                  </a:lnTo>
                  <a:lnTo>
                    <a:pt x="19007" y="166318"/>
                  </a:lnTo>
                  <a:lnTo>
                    <a:pt x="26338" y="175418"/>
                  </a:lnTo>
                  <a:lnTo>
                    <a:pt x="35196" y="182537"/>
                  </a:lnTo>
                  <a:lnTo>
                    <a:pt x="45416" y="187656"/>
                  </a:lnTo>
                  <a:lnTo>
                    <a:pt x="56724" y="190810"/>
                  </a:lnTo>
                  <a:lnTo>
                    <a:pt x="68843" y="192217"/>
                  </a:lnTo>
                  <a:lnTo>
                    <a:pt x="81216" y="191893"/>
                  </a:lnTo>
                  <a:lnTo>
                    <a:pt x="93057" y="189565"/>
                  </a:lnTo>
                  <a:lnTo>
                    <a:pt x="103972" y="185261"/>
                  </a:lnTo>
                  <a:lnTo>
                    <a:pt x="113773" y="179273"/>
                  </a:lnTo>
                  <a:lnTo>
                    <a:pt x="122291" y="171966"/>
                  </a:lnTo>
                  <a:lnTo>
                    <a:pt x="129577" y="163683"/>
                  </a:lnTo>
                  <a:lnTo>
                    <a:pt x="135828" y="154699"/>
                  </a:lnTo>
                  <a:lnTo>
                    <a:pt x="141277" y="145224"/>
                  </a:lnTo>
                  <a:lnTo>
                    <a:pt x="146130" y="135405"/>
                  </a:lnTo>
                  <a:lnTo>
                    <a:pt x="150393" y="125185"/>
                  </a:lnTo>
                  <a:lnTo>
                    <a:pt x="153885" y="114332"/>
                  </a:lnTo>
                  <a:lnTo>
                    <a:pt x="156559" y="102777"/>
                  </a:lnTo>
                  <a:lnTo>
                    <a:pt x="158186" y="90914"/>
                  </a:lnTo>
                  <a:lnTo>
                    <a:pt x="158296" y="79483"/>
                  </a:lnTo>
                  <a:lnTo>
                    <a:pt x="156768" y="68875"/>
                  </a:lnTo>
                  <a:lnTo>
                    <a:pt x="153623" y="59295"/>
                  </a:lnTo>
                  <a:lnTo>
                    <a:pt x="148845" y="50933"/>
                  </a:lnTo>
                  <a:lnTo>
                    <a:pt x="142603" y="43759"/>
                  </a:lnTo>
                  <a:lnTo>
                    <a:pt x="135439" y="37738"/>
                  </a:lnTo>
                  <a:lnTo>
                    <a:pt x="127367" y="32331"/>
                  </a:lnTo>
                  <a:lnTo>
                    <a:pt x="116565" y="27060"/>
                  </a:lnTo>
                  <a:lnTo>
                    <a:pt x="9986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074321" y="410611"/>
              <a:ext cx="63172" cy="10529"/>
            </a:xfrm>
            <a:custGeom>
              <a:avLst/>
              <a:gdLst/>
              <a:ahLst/>
              <a:cxnLst/>
              <a:rect l="0" t="0" r="0" b="0"/>
              <a:pathLst>
                <a:path w="63172" h="10529">
                  <a:moveTo>
                    <a:pt x="63171" y="0"/>
                  </a:moveTo>
                  <a:lnTo>
                    <a:pt x="54257" y="2875"/>
                  </a:lnTo>
                  <a:lnTo>
                    <a:pt x="44291" y="5343"/>
                  </a:lnTo>
                  <a:lnTo>
                    <a:pt x="28570" y="770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095378" y="463253"/>
              <a:ext cx="73700" cy="10530"/>
            </a:xfrm>
            <a:custGeom>
              <a:avLst/>
              <a:gdLst/>
              <a:ahLst/>
              <a:cxnLst/>
              <a:rect l="0" t="0" r="0" b="0"/>
              <a:pathLst>
                <a:path w="73700" h="10530">
                  <a:moveTo>
                    <a:pt x="73699" y="10529"/>
                  </a:moveTo>
                  <a:lnTo>
                    <a:pt x="62031" y="10462"/>
                  </a:lnTo>
                  <a:lnTo>
                    <a:pt x="51543" y="9822"/>
                  </a:lnTo>
                  <a:lnTo>
                    <a:pt x="41255" y="8530"/>
                  </a:lnTo>
                  <a:lnTo>
                    <a:pt x="31436" y="6834"/>
                  </a:lnTo>
                  <a:lnTo>
                    <a:pt x="21971" y="4984"/>
                  </a:lnTo>
                  <a:lnTo>
                    <a:pt x="12023" y="281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411233" y="168455"/>
              <a:ext cx="21058" cy="263214"/>
            </a:xfrm>
            <a:custGeom>
              <a:avLst/>
              <a:gdLst/>
              <a:ahLst/>
              <a:cxnLst/>
              <a:rect l="0" t="0" r="0" b="0"/>
              <a:pathLst>
                <a:path w="21058" h="263214">
                  <a:moveTo>
                    <a:pt x="0" y="0"/>
                  </a:moveTo>
                  <a:lnTo>
                    <a:pt x="67" y="11803"/>
                  </a:lnTo>
                  <a:lnTo>
                    <a:pt x="707" y="23572"/>
                  </a:lnTo>
                  <a:lnTo>
                    <a:pt x="1999" y="36471"/>
                  </a:lnTo>
                  <a:lnTo>
                    <a:pt x="3686" y="50665"/>
                  </a:lnTo>
                  <a:lnTo>
                    <a:pt x="5354" y="66290"/>
                  </a:lnTo>
                  <a:lnTo>
                    <a:pt x="6767" y="83256"/>
                  </a:lnTo>
                  <a:lnTo>
                    <a:pt x="7865" y="101012"/>
                  </a:lnTo>
                  <a:lnTo>
                    <a:pt x="8676" y="118684"/>
                  </a:lnTo>
                  <a:lnTo>
                    <a:pt x="9255" y="135784"/>
                  </a:lnTo>
                  <a:lnTo>
                    <a:pt x="9661" y="152194"/>
                  </a:lnTo>
                  <a:lnTo>
                    <a:pt x="9941" y="167980"/>
                  </a:lnTo>
                  <a:lnTo>
                    <a:pt x="10137" y="183257"/>
                  </a:lnTo>
                  <a:lnTo>
                    <a:pt x="10469" y="197931"/>
                  </a:lnTo>
                  <a:lnTo>
                    <a:pt x="11472" y="213331"/>
                  </a:lnTo>
                  <a:lnTo>
                    <a:pt x="14354" y="233051"/>
                  </a:lnTo>
                  <a:lnTo>
                    <a:pt x="21057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313531" y="210569"/>
              <a:ext cx="129288" cy="125391"/>
            </a:xfrm>
            <a:custGeom>
              <a:avLst/>
              <a:gdLst/>
              <a:ahLst/>
              <a:cxnLst/>
              <a:rect l="0" t="0" r="0" b="0"/>
              <a:pathLst>
                <a:path w="129288" h="125391">
                  <a:moveTo>
                    <a:pt x="129287" y="94757"/>
                  </a:moveTo>
                  <a:lnTo>
                    <a:pt x="117619" y="94891"/>
                  </a:lnTo>
                  <a:lnTo>
                    <a:pt x="107130" y="96171"/>
                  </a:lnTo>
                  <a:lnTo>
                    <a:pt x="96829" y="98760"/>
                  </a:lnTo>
                  <a:lnTo>
                    <a:pt x="86528" y="102307"/>
                  </a:lnTo>
                  <a:lnTo>
                    <a:pt x="76184" y="106291"/>
                  </a:lnTo>
                  <a:lnTo>
                    <a:pt x="65794" y="110371"/>
                  </a:lnTo>
                  <a:lnTo>
                    <a:pt x="55366" y="114393"/>
                  </a:lnTo>
                  <a:lnTo>
                    <a:pt x="44908" y="118310"/>
                  </a:lnTo>
                  <a:lnTo>
                    <a:pt x="34442" y="122102"/>
                  </a:lnTo>
                  <a:lnTo>
                    <a:pt x="24465" y="124968"/>
                  </a:lnTo>
                  <a:lnTo>
                    <a:pt x="15904" y="125390"/>
                  </a:lnTo>
                  <a:lnTo>
                    <a:pt x="9155" y="122745"/>
                  </a:lnTo>
                  <a:lnTo>
                    <a:pt x="4286" y="117373"/>
                  </a:lnTo>
                  <a:lnTo>
                    <a:pt x="1303" y="110099"/>
                  </a:lnTo>
                  <a:lnTo>
                    <a:pt x="0" y="101615"/>
                  </a:lnTo>
                  <a:lnTo>
                    <a:pt x="55" y="92381"/>
                  </a:lnTo>
                  <a:lnTo>
                    <a:pt x="1139" y="82680"/>
                  </a:lnTo>
                  <a:lnTo>
                    <a:pt x="2970" y="72685"/>
                  </a:lnTo>
                  <a:lnTo>
                    <a:pt x="5331" y="62504"/>
                  </a:lnTo>
                  <a:lnTo>
                    <a:pt x="8060" y="52202"/>
                  </a:lnTo>
                  <a:lnTo>
                    <a:pt x="11037" y="41836"/>
                  </a:lnTo>
                  <a:lnTo>
                    <a:pt x="14029" y="31888"/>
                  </a:lnTo>
                  <a:lnTo>
                    <a:pt x="16976" y="22289"/>
                  </a:lnTo>
                  <a:lnTo>
                    <a:pt x="20134" y="12197"/>
                  </a:lnTo>
                  <a:lnTo>
                    <a:pt x="2400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515283" y="164195"/>
              <a:ext cx="127578" cy="241906"/>
            </a:xfrm>
            <a:custGeom>
              <a:avLst/>
              <a:gdLst/>
              <a:ahLst/>
              <a:cxnLst/>
              <a:rect l="0" t="0" r="0" b="0"/>
              <a:pathLst>
                <a:path w="127578" h="241906">
                  <a:moveTo>
                    <a:pt x="127577" y="67431"/>
                  </a:moveTo>
                  <a:lnTo>
                    <a:pt x="121709" y="73299"/>
                  </a:lnTo>
                  <a:lnTo>
                    <a:pt x="116144" y="78863"/>
                  </a:lnTo>
                  <a:lnTo>
                    <a:pt x="110346" y="84667"/>
                  </a:lnTo>
                  <a:lnTo>
                    <a:pt x="104265" y="90921"/>
                  </a:lnTo>
                  <a:lnTo>
                    <a:pt x="97935" y="97899"/>
                  </a:lnTo>
                  <a:lnTo>
                    <a:pt x="91407" y="105676"/>
                  </a:lnTo>
                  <a:lnTo>
                    <a:pt x="84731" y="114004"/>
                  </a:lnTo>
                  <a:lnTo>
                    <a:pt x="77948" y="122435"/>
                  </a:lnTo>
                  <a:lnTo>
                    <a:pt x="71095" y="130700"/>
                  </a:lnTo>
                  <a:lnTo>
                    <a:pt x="64358" y="138875"/>
                  </a:lnTo>
                  <a:lnTo>
                    <a:pt x="58062" y="147277"/>
                  </a:lnTo>
                  <a:lnTo>
                    <a:pt x="52346" y="156077"/>
                  </a:lnTo>
                  <a:lnTo>
                    <a:pt x="47186" y="165293"/>
                  </a:lnTo>
                  <a:lnTo>
                    <a:pt x="42486" y="174866"/>
                  </a:lnTo>
                  <a:lnTo>
                    <a:pt x="38147" y="184717"/>
                  </a:lnTo>
                  <a:lnTo>
                    <a:pt x="34402" y="194774"/>
                  </a:lnTo>
                  <a:lnTo>
                    <a:pt x="31790" y="204979"/>
                  </a:lnTo>
                  <a:lnTo>
                    <a:pt x="30526" y="215268"/>
                  </a:lnTo>
                  <a:lnTo>
                    <a:pt x="30830" y="224955"/>
                  </a:lnTo>
                  <a:lnTo>
                    <a:pt x="33086" y="232790"/>
                  </a:lnTo>
                  <a:lnTo>
                    <a:pt x="37307" y="238233"/>
                  </a:lnTo>
                  <a:lnTo>
                    <a:pt x="43057" y="241241"/>
                  </a:lnTo>
                  <a:lnTo>
                    <a:pt x="49664" y="241905"/>
                  </a:lnTo>
                  <a:lnTo>
                    <a:pt x="56657" y="240531"/>
                  </a:lnTo>
                  <a:lnTo>
                    <a:pt x="63788" y="237374"/>
                  </a:lnTo>
                  <a:lnTo>
                    <a:pt x="70948" y="232531"/>
                  </a:lnTo>
                  <a:lnTo>
                    <a:pt x="78080" y="226203"/>
                  </a:lnTo>
                  <a:lnTo>
                    <a:pt x="84682" y="218518"/>
                  </a:lnTo>
                  <a:lnTo>
                    <a:pt x="89831" y="209458"/>
                  </a:lnTo>
                  <a:lnTo>
                    <a:pt x="93140" y="199150"/>
                  </a:lnTo>
                  <a:lnTo>
                    <a:pt x="94548" y="188143"/>
                  </a:lnTo>
                  <a:lnTo>
                    <a:pt x="94055" y="177296"/>
                  </a:lnTo>
                  <a:lnTo>
                    <a:pt x="91866" y="167083"/>
                  </a:lnTo>
                  <a:lnTo>
                    <a:pt x="88144" y="157770"/>
                  </a:lnTo>
                  <a:lnTo>
                    <a:pt x="82913" y="149587"/>
                  </a:lnTo>
                  <a:lnTo>
                    <a:pt x="76331" y="142524"/>
                  </a:lnTo>
                  <a:lnTo>
                    <a:pt x="68812" y="136255"/>
                  </a:lnTo>
                  <a:lnTo>
                    <a:pt x="60929" y="130262"/>
                  </a:lnTo>
                  <a:lnTo>
                    <a:pt x="53037" y="124221"/>
                  </a:lnTo>
                  <a:lnTo>
                    <a:pt x="45283" y="118007"/>
                  </a:lnTo>
                  <a:lnTo>
                    <a:pt x="37695" y="111601"/>
                  </a:lnTo>
                  <a:lnTo>
                    <a:pt x="30263" y="105025"/>
                  </a:lnTo>
                  <a:lnTo>
                    <a:pt x="23120" y="98150"/>
                  </a:lnTo>
                  <a:lnTo>
                    <a:pt x="16541" y="90704"/>
                  </a:lnTo>
                  <a:lnTo>
                    <a:pt x="10642" y="82583"/>
                  </a:lnTo>
                  <a:lnTo>
                    <a:pt x="5697" y="73842"/>
                  </a:lnTo>
                  <a:lnTo>
                    <a:pt x="2204" y="64597"/>
                  </a:lnTo>
                  <a:lnTo>
                    <a:pt x="307" y="54973"/>
                  </a:lnTo>
                  <a:lnTo>
                    <a:pt x="0" y="45241"/>
                  </a:lnTo>
                  <a:lnTo>
                    <a:pt x="1307" y="35787"/>
                  </a:lnTo>
                  <a:lnTo>
                    <a:pt x="4083" y="26810"/>
                  </a:lnTo>
                  <a:lnTo>
                    <a:pt x="8386" y="18649"/>
                  </a:lnTo>
                  <a:lnTo>
                    <a:pt x="14547" y="11845"/>
                  </a:lnTo>
                  <a:lnTo>
                    <a:pt x="22575" y="6572"/>
                  </a:lnTo>
                  <a:lnTo>
                    <a:pt x="32050" y="2846"/>
                  </a:lnTo>
                  <a:lnTo>
                    <a:pt x="42318" y="703"/>
                  </a:lnTo>
                  <a:lnTo>
                    <a:pt x="52911" y="0"/>
                  </a:lnTo>
                  <a:lnTo>
                    <a:pt x="63144" y="510"/>
                  </a:lnTo>
                  <a:lnTo>
                    <a:pt x="73029" y="2166"/>
                  </a:lnTo>
                  <a:lnTo>
                    <a:pt x="83427" y="6227"/>
                  </a:lnTo>
                  <a:lnTo>
                    <a:pt x="95991" y="147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284891" y="526424"/>
              <a:ext cx="442198" cy="10530"/>
            </a:xfrm>
            <a:custGeom>
              <a:avLst/>
              <a:gdLst/>
              <a:ahLst/>
              <a:cxnLst/>
              <a:rect l="0" t="0" r="0" b="0"/>
              <a:pathLst>
                <a:path w="442198" h="10530">
                  <a:moveTo>
                    <a:pt x="442197" y="10529"/>
                  </a:moveTo>
                  <a:lnTo>
                    <a:pt x="427528" y="10529"/>
                  </a:lnTo>
                  <a:lnTo>
                    <a:pt x="413617" y="10529"/>
                  </a:lnTo>
                  <a:lnTo>
                    <a:pt x="399119" y="10524"/>
                  </a:lnTo>
                  <a:lnTo>
                    <a:pt x="383917" y="10352"/>
                  </a:lnTo>
                  <a:lnTo>
                    <a:pt x="368093" y="9703"/>
                  </a:lnTo>
                  <a:lnTo>
                    <a:pt x="351777" y="8455"/>
                  </a:lnTo>
                  <a:lnTo>
                    <a:pt x="335260" y="6802"/>
                  </a:lnTo>
                  <a:lnTo>
                    <a:pt x="318951" y="5154"/>
                  </a:lnTo>
                  <a:lnTo>
                    <a:pt x="303056" y="3751"/>
                  </a:lnTo>
                  <a:lnTo>
                    <a:pt x="287435" y="2658"/>
                  </a:lnTo>
                  <a:lnTo>
                    <a:pt x="271720" y="1850"/>
                  </a:lnTo>
                  <a:lnTo>
                    <a:pt x="255704" y="1272"/>
                  </a:lnTo>
                  <a:lnTo>
                    <a:pt x="239507" y="867"/>
                  </a:lnTo>
                  <a:lnTo>
                    <a:pt x="223471" y="588"/>
                  </a:lnTo>
                  <a:lnTo>
                    <a:pt x="207788" y="396"/>
                  </a:lnTo>
                  <a:lnTo>
                    <a:pt x="192323" y="267"/>
                  </a:lnTo>
                  <a:lnTo>
                    <a:pt x="176720" y="179"/>
                  </a:lnTo>
                  <a:lnTo>
                    <a:pt x="160782" y="120"/>
                  </a:lnTo>
                  <a:lnTo>
                    <a:pt x="144637" y="80"/>
                  </a:lnTo>
                  <a:lnTo>
                    <a:pt x="128639" y="54"/>
                  </a:lnTo>
                  <a:lnTo>
                    <a:pt x="112985" y="36"/>
                  </a:lnTo>
                  <a:lnTo>
                    <a:pt x="97709" y="24"/>
                  </a:lnTo>
                  <a:lnTo>
                    <a:pt x="82766" y="16"/>
                  </a:lnTo>
                  <a:lnTo>
                    <a:pt x="68098" y="11"/>
                  </a:lnTo>
                  <a:lnTo>
                    <a:pt x="54052" y="7"/>
                  </a:lnTo>
                  <a:lnTo>
                    <a:pt x="39892" y="5"/>
                  </a:lnTo>
                  <a:lnTo>
                    <a:pt x="23256" y="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469791" y="610652"/>
              <a:ext cx="4614" cy="242157"/>
            </a:xfrm>
            <a:custGeom>
              <a:avLst/>
              <a:gdLst/>
              <a:ahLst/>
              <a:cxnLst/>
              <a:rect l="0" t="0" r="0" b="0"/>
              <a:pathLst>
                <a:path w="4614" h="242157">
                  <a:moveTo>
                    <a:pt x="4613" y="0"/>
                  </a:moveTo>
                  <a:lnTo>
                    <a:pt x="1813" y="8936"/>
                  </a:lnTo>
                  <a:lnTo>
                    <a:pt x="311" y="18563"/>
                  </a:lnTo>
                  <a:lnTo>
                    <a:pt x="0" y="29850"/>
                  </a:lnTo>
                  <a:lnTo>
                    <a:pt x="506" y="42518"/>
                  </a:lnTo>
                  <a:lnTo>
                    <a:pt x="1326" y="55997"/>
                  </a:lnTo>
                  <a:lnTo>
                    <a:pt x="2142" y="69874"/>
                  </a:lnTo>
                  <a:lnTo>
                    <a:pt x="2826" y="84082"/>
                  </a:lnTo>
                  <a:lnTo>
                    <a:pt x="3352" y="98822"/>
                  </a:lnTo>
                  <a:lnTo>
                    <a:pt x="3739" y="114172"/>
                  </a:lnTo>
                  <a:lnTo>
                    <a:pt x="4013" y="129918"/>
                  </a:lnTo>
                  <a:lnTo>
                    <a:pt x="4205" y="145648"/>
                  </a:lnTo>
                  <a:lnTo>
                    <a:pt x="4336" y="161113"/>
                  </a:lnTo>
                  <a:lnTo>
                    <a:pt x="4427" y="176030"/>
                  </a:lnTo>
                  <a:lnTo>
                    <a:pt x="4498" y="191680"/>
                  </a:lnTo>
                  <a:lnTo>
                    <a:pt x="4556" y="211669"/>
                  </a:lnTo>
                  <a:lnTo>
                    <a:pt x="4613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340168" y="610652"/>
              <a:ext cx="134237" cy="136872"/>
            </a:xfrm>
            <a:custGeom>
              <a:avLst/>
              <a:gdLst/>
              <a:ahLst/>
              <a:cxnLst/>
              <a:rect l="0" t="0" r="0" b="0"/>
              <a:pathLst>
                <a:path w="134237" h="136872">
                  <a:moveTo>
                    <a:pt x="134236" y="136871"/>
                  </a:moveTo>
                  <a:lnTo>
                    <a:pt x="128234" y="131137"/>
                  </a:lnTo>
                  <a:lnTo>
                    <a:pt x="121389" y="126853"/>
                  </a:lnTo>
                  <a:lnTo>
                    <a:pt x="113002" y="123652"/>
                  </a:lnTo>
                  <a:lnTo>
                    <a:pt x="103374" y="121463"/>
                  </a:lnTo>
                  <a:lnTo>
                    <a:pt x="93060" y="120415"/>
                  </a:lnTo>
                  <a:lnTo>
                    <a:pt x="82452" y="120473"/>
                  </a:lnTo>
                  <a:lnTo>
                    <a:pt x="71755" y="121470"/>
                  </a:lnTo>
                  <a:lnTo>
                    <a:pt x="61054" y="123198"/>
                  </a:lnTo>
                  <a:lnTo>
                    <a:pt x="50387" y="125453"/>
                  </a:lnTo>
                  <a:lnTo>
                    <a:pt x="39920" y="127592"/>
                  </a:lnTo>
                  <a:lnTo>
                    <a:pt x="29959" y="128575"/>
                  </a:lnTo>
                  <a:lnTo>
                    <a:pt x="20640" y="127926"/>
                  </a:lnTo>
                  <a:lnTo>
                    <a:pt x="12416" y="125520"/>
                  </a:lnTo>
                  <a:lnTo>
                    <a:pt x="6101" y="121313"/>
                  </a:lnTo>
                  <a:lnTo>
                    <a:pt x="1974" y="115486"/>
                  </a:lnTo>
                  <a:lnTo>
                    <a:pt x="0" y="108508"/>
                  </a:lnTo>
                  <a:lnTo>
                    <a:pt x="106" y="101002"/>
                  </a:lnTo>
                  <a:lnTo>
                    <a:pt x="2022" y="93366"/>
                  </a:lnTo>
                  <a:lnTo>
                    <a:pt x="5221" y="85616"/>
                  </a:lnTo>
                  <a:lnTo>
                    <a:pt x="9035" y="77501"/>
                  </a:lnTo>
                  <a:lnTo>
                    <a:pt x="13035" y="68893"/>
                  </a:lnTo>
                  <a:lnTo>
                    <a:pt x="17022" y="59806"/>
                  </a:lnTo>
                  <a:lnTo>
                    <a:pt x="20924" y="50320"/>
                  </a:lnTo>
                  <a:lnTo>
                    <a:pt x="24728" y="40540"/>
                  </a:lnTo>
                  <a:lnTo>
                    <a:pt x="28296" y="31004"/>
                  </a:lnTo>
                  <a:lnTo>
                    <a:pt x="31699" y="21736"/>
                  </a:lnTo>
                  <a:lnTo>
                    <a:pt x="35238" y="11921"/>
                  </a:lnTo>
                  <a:lnTo>
                    <a:pt x="3947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553988" y="669224"/>
              <a:ext cx="174181" cy="177241"/>
            </a:xfrm>
            <a:custGeom>
              <a:avLst/>
              <a:gdLst/>
              <a:ahLst/>
              <a:cxnLst/>
              <a:rect l="0" t="0" r="0" b="0"/>
              <a:pathLst>
                <a:path w="174181" h="177241">
                  <a:moveTo>
                    <a:pt x="99400" y="4599"/>
                  </a:moveTo>
                  <a:lnTo>
                    <a:pt x="90599" y="1799"/>
                  </a:lnTo>
                  <a:lnTo>
                    <a:pt x="82252" y="298"/>
                  </a:lnTo>
                  <a:lnTo>
                    <a:pt x="73558" y="0"/>
                  </a:lnTo>
                  <a:lnTo>
                    <a:pt x="64610" y="1025"/>
                  </a:lnTo>
                  <a:lnTo>
                    <a:pt x="55764" y="3790"/>
                  </a:lnTo>
                  <a:lnTo>
                    <a:pt x="47225" y="8361"/>
                  </a:lnTo>
                  <a:lnTo>
                    <a:pt x="39036" y="14348"/>
                  </a:lnTo>
                  <a:lnTo>
                    <a:pt x="31159" y="21116"/>
                  </a:lnTo>
                  <a:lnTo>
                    <a:pt x="23538" y="28226"/>
                  </a:lnTo>
                  <a:lnTo>
                    <a:pt x="16437" y="35776"/>
                  </a:lnTo>
                  <a:lnTo>
                    <a:pt x="10421" y="44281"/>
                  </a:lnTo>
                  <a:lnTo>
                    <a:pt x="5712" y="53961"/>
                  </a:lnTo>
                  <a:lnTo>
                    <a:pt x="2380" y="64581"/>
                  </a:lnTo>
                  <a:lnTo>
                    <a:pt x="511" y="75634"/>
                  </a:lnTo>
                  <a:lnTo>
                    <a:pt x="0" y="86776"/>
                  </a:lnTo>
                  <a:lnTo>
                    <a:pt x="775" y="97850"/>
                  </a:lnTo>
                  <a:lnTo>
                    <a:pt x="2882" y="108812"/>
                  </a:lnTo>
                  <a:lnTo>
                    <a:pt x="6222" y="119660"/>
                  </a:lnTo>
                  <a:lnTo>
                    <a:pt x="10581" y="130248"/>
                  </a:lnTo>
                  <a:lnTo>
                    <a:pt x="15722" y="140292"/>
                  </a:lnTo>
                  <a:lnTo>
                    <a:pt x="21447" y="149672"/>
                  </a:lnTo>
                  <a:lnTo>
                    <a:pt x="27917" y="158107"/>
                  </a:lnTo>
                  <a:lnTo>
                    <a:pt x="35625" y="165095"/>
                  </a:lnTo>
                  <a:lnTo>
                    <a:pt x="44733" y="170492"/>
                  </a:lnTo>
                  <a:lnTo>
                    <a:pt x="54953" y="174302"/>
                  </a:lnTo>
                  <a:lnTo>
                    <a:pt x="65730" y="176501"/>
                  </a:lnTo>
                  <a:lnTo>
                    <a:pt x="76683" y="177240"/>
                  </a:lnTo>
                  <a:lnTo>
                    <a:pt x="87630" y="176791"/>
                  </a:lnTo>
                  <a:lnTo>
                    <a:pt x="98505" y="175435"/>
                  </a:lnTo>
                  <a:lnTo>
                    <a:pt x="109294" y="173412"/>
                  </a:lnTo>
                  <a:lnTo>
                    <a:pt x="119844" y="170753"/>
                  </a:lnTo>
                  <a:lnTo>
                    <a:pt x="129861" y="167290"/>
                  </a:lnTo>
                  <a:lnTo>
                    <a:pt x="139228" y="162988"/>
                  </a:lnTo>
                  <a:lnTo>
                    <a:pt x="147824" y="157624"/>
                  </a:lnTo>
                  <a:lnTo>
                    <a:pt x="155452" y="150735"/>
                  </a:lnTo>
                  <a:lnTo>
                    <a:pt x="162092" y="142210"/>
                  </a:lnTo>
                  <a:lnTo>
                    <a:pt x="167552" y="132399"/>
                  </a:lnTo>
                  <a:lnTo>
                    <a:pt x="171397" y="121904"/>
                  </a:lnTo>
                  <a:lnTo>
                    <a:pt x="173538" y="111145"/>
                  </a:lnTo>
                  <a:lnTo>
                    <a:pt x="174180" y="100329"/>
                  </a:lnTo>
                  <a:lnTo>
                    <a:pt x="173631" y="89542"/>
                  </a:lnTo>
                  <a:lnTo>
                    <a:pt x="172186" y="78808"/>
                  </a:lnTo>
                  <a:lnTo>
                    <a:pt x="169931" y="68126"/>
                  </a:lnTo>
                  <a:lnTo>
                    <a:pt x="166747" y="57487"/>
                  </a:lnTo>
                  <a:lnTo>
                    <a:pt x="162641" y="46894"/>
                  </a:lnTo>
                  <a:lnTo>
                    <a:pt x="157473" y="36794"/>
                  </a:lnTo>
                  <a:lnTo>
                    <a:pt x="150066" y="27076"/>
                  </a:lnTo>
                  <a:lnTo>
                    <a:pt x="136418" y="16888"/>
                  </a:lnTo>
                  <a:lnTo>
                    <a:pt x="109929" y="45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4" name="Group 123"/>
          <p:cNvGrpSpPr/>
          <p:nvPr/>
        </p:nvGrpSpPr>
        <p:grpSpPr>
          <a:xfrm>
            <a:off x="5319434" y="4802390"/>
            <a:ext cx="2031432" cy="612351"/>
            <a:chOff x="5319434" y="4802390"/>
            <a:chExt cx="2031432" cy="612351"/>
          </a:xfrm>
        </p:grpSpPr>
        <p:sp>
          <p:nvSpPr>
            <p:cNvPr id="111" name="Freeform 110"/>
            <p:cNvSpPr/>
            <p:nvPr/>
          </p:nvSpPr>
          <p:spPr>
            <a:xfrm>
              <a:off x="5392565" y="4858236"/>
              <a:ext cx="170816" cy="361554"/>
            </a:xfrm>
            <a:custGeom>
              <a:avLst/>
              <a:gdLst/>
              <a:ahLst/>
              <a:cxnLst/>
              <a:rect l="0" t="0" r="0" b="0"/>
              <a:pathLst>
                <a:path w="170816" h="361554">
                  <a:moveTo>
                    <a:pt x="31585" y="40608"/>
                  </a:moveTo>
                  <a:lnTo>
                    <a:pt x="34585" y="31873"/>
                  </a:lnTo>
                  <a:lnTo>
                    <a:pt x="38008" y="24167"/>
                  </a:lnTo>
                  <a:lnTo>
                    <a:pt x="42214" y="16778"/>
                  </a:lnTo>
                  <a:lnTo>
                    <a:pt x="47459" y="10036"/>
                  </a:lnTo>
                  <a:lnTo>
                    <a:pt x="54237" y="4802"/>
                  </a:lnTo>
                  <a:lnTo>
                    <a:pt x="62665" y="1442"/>
                  </a:lnTo>
                  <a:lnTo>
                    <a:pt x="72232" y="0"/>
                  </a:lnTo>
                  <a:lnTo>
                    <a:pt x="82027" y="471"/>
                  </a:lnTo>
                  <a:lnTo>
                    <a:pt x="91492" y="2646"/>
                  </a:lnTo>
                  <a:lnTo>
                    <a:pt x="100283" y="6359"/>
                  </a:lnTo>
                  <a:lnTo>
                    <a:pt x="108108" y="11584"/>
                  </a:lnTo>
                  <a:lnTo>
                    <a:pt x="114912" y="18176"/>
                  </a:lnTo>
                  <a:lnTo>
                    <a:pt x="120496" y="26210"/>
                  </a:lnTo>
                  <a:lnTo>
                    <a:pt x="124433" y="36037"/>
                  </a:lnTo>
                  <a:lnTo>
                    <a:pt x="126638" y="47678"/>
                  </a:lnTo>
                  <a:lnTo>
                    <a:pt x="127325" y="60563"/>
                  </a:lnTo>
                  <a:lnTo>
                    <a:pt x="126807" y="73743"/>
                  </a:lnTo>
                  <a:lnTo>
                    <a:pt x="125379" y="86636"/>
                  </a:lnTo>
                  <a:lnTo>
                    <a:pt x="122966" y="98883"/>
                  </a:lnTo>
                  <a:lnTo>
                    <a:pt x="119144" y="110182"/>
                  </a:lnTo>
                  <a:lnTo>
                    <a:pt x="113823" y="120476"/>
                  </a:lnTo>
                  <a:lnTo>
                    <a:pt x="108170" y="129747"/>
                  </a:lnTo>
                  <a:lnTo>
                    <a:pt x="104965" y="138535"/>
                  </a:lnTo>
                  <a:lnTo>
                    <a:pt x="105504" y="147145"/>
                  </a:lnTo>
                  <a:lnTo>
                    <a:pt x="108575" y="154837"/>
                  </a:lnTo>
                  <a:lnTo>
                    <a:pt x="113150" y="161841"/>
                  </a:lnTo>
                  <a:lnTo>
                    <a:pt x="118631" y="168553"/>
                  </a:lnTo>
                  <a:lnTo>
                    <a:pt x="124668" y="175204"/>
                  </a:lnTo>
                  <a:lnTo>
                    <a:pt x="131050" y="181899"/>
                  </a:lnTo>
                  <a:lnTo>
                    <a:pt x="137485" y="188829"/>
                  </a:lnTo>
                  <a:lnTo>
                    <a:pt x="143586" y="196302"/>
                  </a:lnTo>
                  <a:lnTo>
                    <a:pt x="149175" y="204434"/>
                  </a:lnTo>
                  <a:lnTo>
                    <a:pt x="154251" y="213180"/>
                  </a:lnTo>
                  <a:lnTo>
                    <a:pt x="158898" y="222427"/>
                  </a:lnTo>
                  <a:lnTo>
                    <a:pt x="163200" y="232056"/>
                  </a:lnTo>
                  <a:lnTo>
                    <a:pt x="166922" y="241961"/>
                  </a:lnTo>
                  <a:lnTo>
                    <a:pt x="169517" y="252063"/>
                  </a:lnTo>
                  <a:lnTo>
                    <a:pt x="170780" y="262302"/>
                  </a:lnTo>
                  <a:lnTo>
                    <a:pt x="170815" y="272634"/>
                  </a:lnTo>
                  <a:lnTo>
                    <a:pt x="169850" y="283031"/>
                  </a:lnTo>
                  <a:lnTo>
                    <a:pt x="168123" y="293466"/>
                  </a:lnTo>
                  <a:lnTo>
                    <a:pt x="165676" y="303763"/>
                  </a:lnTo>
                  <a:lnTo>
                    <a:pt x="162364" y="313603"/>
                  </a:lnTo>
                  <a:lnTo>
                    <a:pt x="158172" y="322847"/>
                  </a:lnTo>
                  <a:lnTo>
                    <a:pt x="153053" y="331359"/>
                  </a:lnTo>
                  <a:lnTo>
                    <a:pt x="146860" y="338931"/>
                  </a:lnTo>
                  <a:lnTo>
                    <a:pt x="139613" y="345538"/>
                  </a:lnTo>
                  <a:lnTo>
                    <a:pt x="131304" y="351144"/>
                  </a:lnTo>
                  <a:lnTo>
                    <a:pt x="121824" y="355620"/>
                  </a:lnTo>
                  <a:lnTo>
                    <a:pt x="111228" y="358994"/>
                  </a:lnTo>
                  <a:lnTo>
                    <a:pt x="99859" y="361108"/>
                  </a:lnTo>
                  <a:lnTo>
                    <a:pt x="88237" y="361553"/>
                  </a:lnTo>
                  <a:lnTo>
                    <a:pt x="76681" y="360260"/>
                  </a:lnTo>
                  <a:lnTo>
                    <a:pt x="65313" y="357442"/>
                  </a:lnTo>
                  <a:lnTo>
                    <a:pt x="54147" y="353417"/>
                  </a:lnTo>
                  <a:lnTo>
                    <a:pt x="43168" y="348499"/>
                  </a:lnTo>
                  <a:lnTo>
                    <a:pt x="32792" y="343246"/>
                  </a:lnTo>
                  <a:lnTo>
                    <a:pt x="22853" y="337939"/>
                  </a:lnTo>
                  <a:lnTo>
                    <a:pt x="12476" y="332120"/>
                  </a:lnTo>
                  <a:lnTo>
                    <a:pt x="0" y="32487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319434" y="4802390"/>
              <a:ext cx="397710" cy="562174"/>
            </a:xfrm>
            <a:custGeom>
              <a:avLst/>
              <a:gdLst/>
              <a:ahLst/>
              <a:cxnLst/>
              <a:rect l="0" t="0" r="0" b="0"/>
              <a:pathLst>
                <a:path w="397710" h="562174">
                  <a:moveTo>
                    <a:pt x="304757" y="43811"/>
                  </a:moveTo>
                  <a:lnTo>
                    <a:pt x="298890" y="37944"/>
                  </a:lnTo>
                  <a:lnTo>
                    <a:pt x="293325" y="32379"/>
                  </a:lnTo>
                  <a:lnTo>
                    <a:pt x="287517" y="26584"/>
                  </a:lnTo>
                  <a:lnTo>
                    <a:pt x="281090" y="20677"/>
                  </a:lnTo>
                  <a:lnTo>
                    <a:pt x="273464" y="14995"/>
                  </a:lnTo>
                  <a:lnTo>
                    <a:pt x="264434" y="9730"/>
                  </a:lnTo>
                  <a:lnTo>
                    <a:pt x="254280" y="5225"/>
                  </a:lnTo>
                  <a:lnTo>
                    <a:pt x="243552" y="2035"/>
                  </a:lnTo>
                  <a:lnTo>
                    <a:pt x="232631" y="340"/>
                  </a:lnTo>
                  <a:lnTo>
                    <a:pt x="221538" y="0"/>
                  </a:lnTo>
                  <a:lnTo>
                    <a:pt x="210032" y="752"/>
                  </a:lnTo>
                  <a:lnTo>
                    <a:pt x="197997" y="2334"/>
                  </a:lnTo>
                  <a:lnTo>
                    <a:pt x="185458" y="4681"/>
                  </a:lnTo>
                  <a:lnTo>
                    <a:pt x="172502" y="7926"/>
                  </a:lnTo>
                  <a:lnTo>
                    <a:pt x="159230" y="12077"/>
                  </a:lnTo>
                  <a:lnTo>
                    <a:pt x="145893" y="17339"/>
                  </a:lnTo>
                  <a:lnTo>
                    <a:pt x="132865" y="24159"/>
                  </a:lnTo>
                  <a:lnTo>
                    <a:pt x="120331" y="32642"/>
                  </a:lnTo>
                  <a:lnTo>
                    <a:pt x="108458" y="42594"/>
                  </a:lnTo>
                  <a:lnTo>
                    <a:pt x="97477" y="53716"/>
                  </a:lnTo>
                  <a:lnTo>
                    <a:pt x="87423" y="65711"/>
                  </a:lnTo>
                  <a:lnTo>
                    <a:pt x="78180" y="78169"/>
                  </a:lnTo>
                  <a:lnTo>
                    <a:pt x="69577" y="90598"/>
                  </a:lnTo>
                  <a:lnTo>
                    <a:pt x="61456" y="102740"/>
                  </a:lnTo>
                  <a:lnTo>
                    <a:pt x="53848" y="114858"/>
                  </a:lnTo>
                  <a:lnTo>
                    <a:pt x="46957" y="127600"/>
                  </a:lnTo>
                  <a:lnTo>
                    <a:pt x="40838" y="141280"/>
                  </a:lnTo>
                  <a:lnTo>
                    <a:pt x="35406" y="155572"/>
                  </a:lnTo>
                  <a:lnTo>
                    <a:pt x="30523" y="169712"/>
                  </a:lnTo>
                  <a:lnTo>
                    <a:pt x="26053" y="183262"/>
                  </a:lnTo>
                  <a:lnTo>
                    <a:pt x="21881" y="196123"/>
                  </a:lnTo>
                  <a:lnTo>
                    <a:pt x="17917" y="208366"/>
                  </a:lnTo>
                  <a:lnTo>
                    <a:pt x="14105" y="220127"/>
                  </a:lnTo>
                  <a:lnTo>
                    <a:pt x="10560" y="231855"/>
                  </a:lnTo>
                  <a:lnTo>
                    <a:pt x="7559" y="244269"/>
                  </a:lnTo>
                  <a:lnTo>
                    <a:pt x="5209" y="257707"/>
                  </a:lnTo>
                  <a:lnTo>
                    <a:pt x="3462" y="272159"/>
                  </a:lnTo>
                  <a:lnTo>
                    <a:pt x="2207" y="287465"/>
                  </a:lnTo>
                  <a:lnTo>
                    <a:pt x="1326" y="303429"/>
                  </a:lnTo>
                  <a:lnTo>
                    <a:pt x="716" y="319877"/>
                  </a:lnTo>
                  <a:lnTo>
                    <a:pt x="298" y="336671"/>
                  </a:lnTo>
                  <a:lnTo>
                    <a:pt x="19" y="353700"/>
                  </a:lnTo>
                  <a:lnTo>
                    <a:pt x="0" y="370727"/>
                  </a:lnTo>
                  <a:lnTo>
                    <a:pt x="519" y="387392"/>
                  </a:lnTo>
                  <a:lnTo>
                    <a:pt x="1690" y="403529"/>
                  </a:lnTo>
                  <a:lnTo>
                    <a:pt x="3631" y="419145"/>
                  </a:lnTo>
                  <a:lnTo>
                    <a:pt x="6536" y="434326"/>
                  </a:lnTo>
                  <a:lnTo>
                    <a:pt x="10419" y="449165"/>
                  </a:lnTo>
                  <a:lnTo>
                    <a:pt x="15146" y="463590"/>
                  </a:lnTo>
                  <a:lnTo>
                    <a:pt x="20535" y="477364"/>
                  </a:lnTo>
                  <a:lnTo>
                    <a:pt x="26422" y="490401"/>
                  </a:lnTo>
                  <a:lnTo>
                    <a:pt x="32831" y="502445"/>
                  </a:lnTo>
                  <a:lnTo>
                    <a:pt x="39965" y="513009"/>
                  </a:lnTo>
                  <a:lnTo>
                    <a:pt x="47875" y="521964"/>
                  </a:lnTo>
                  <a:lnTo>
                    <a:pt x="56475" y="529486"/>
                  </a:lnTo>
                  <a:lnTo>
                    <a:pt x="65626" y="535862"/>
                  </a:lnTo>
                  <a:lnTo>
                    <a:pt x="75191" y="541378"/>
                  </a:lnTo>
                  <a:lnTo>
                    <a:pt x="85055" y="546273"/>
                  </a:lnTo>
                  <a:lnTo>
                    <a:pt x="95129" y="550728"/>
                  </a:lnTo>
                  <a:lnTo>
                    <a:pt x="105354" y="554872"/>
                  </a:lnTo>
                  <a:lnTo>
                    <a:pt x="115847" y="558469"/>
                  </a:lnTo>
                  <a:lnTo>
                    <a:pt x="126883" y="560974"/>
                  </a:lnTo>
                  <a:lnTo>
                    <a:pt x="138570" y="562173"/>
                  </a:lnTo>
                  <a:lnTo>
                    <a:pt x="150861" y="562162"/>
                  </a:lnTo>
                  <a:lnTo>
                    <a:pt x="163644" y="561167"/>
                  </a:lnTo>
                  <a:lnTo>
                    <a:pt x="176796" y="559418"/>
                  </a:lnTo>
                  <a:lnTo>
                    <a:pt x="190051" y="556958"/>
                  </a:lnTo>
                  <a:lnTo>
                    <a:pt x="203023" y="553636"/>
                  </a:lnTo>
                  <a:lnTo>
                    <a:pt x="215520" y="549437"/>
                  </a:lnTo>
                  <a:lnTo>
                    <a:pt x="227367" y="544314"/>
                  </a:lnTo>
                  <a:lnTo>
                    <a:pt x="238331" y="538118"/>
                  </a:lnTo>
                  <a:lnTo>
                    <a:pt x="248373" y="530873"/>
                  </a:lnTo>
                  <a:lnTo>
                    <a:pt x="257609" y="522736"/>
                  </a:lnTo>
                  <a:lnTo>
                    <a:pt x="266207" y="513903"/>
                  </a:lnTo>
                  <a:lnTo>
                    <a:pt x="274329" y="504560"/>
                  </a:lnTo>
                  <a:lnTo>
                    <a:pt x="282108" y="495017"/>
                  </a:lnTo>
                  <a:lnTo>
                    <a:pt x="289646" y="485691"/>
                  </a:lnTo>
                  <a:lnTo>
                    <a:pt x="297017" y="476781"/>
                  </a:lnTo>
                  <a:lnTo>
                    <a:pt x="304273" y="467986"/>
                  </a:lnTo>
                  <a:lnTo>
                    <a:pt x="311452" y="458628"/>
                  </a:lnTo>
                  <a:lnTo>
                    <a:pt x="318579" y="448363"/>
                  </a:lnTo>
                  <a:lnTo>
                    <a:pt x="325669" y="437178"/>
                  </a:lnTo>
                  <a:lnTo>
                    <a:pt x="332737" y="425212"/>
                  </a:lnTo>
                  <a:lnTo>
                    <a:pt x="339788" y="412640"/>
                  </a:lnTo>
                  <a:lnTo>
                    <a:pt x="346829" y="399621"/>
                  </a:lnTo>
                  <a:lnTo>
                    <a:pt x="353862" y="386283"/>
                  </a:lnTo>
                  <a:lnTo>
                    <a:pt x="360886" y="372727"/>
                  </a:lnTo>
                  <a:lnTo>
                    <a:pt x="367738" y="359184"/>
                  </a:lnTo>
                  <a:lnTo>
                    <a:pt x="374113" y="346012"/>
                  </a:lnTo>
                  <a:lnTo>
                    <a:pt x="379877" y="333369"/>
                  </a:lnTo>
                  <a:lnTo>
                    <a:pt x="384900" y="321082"/>
                  </a:lnTo>
                  <a:lnTo>
                    <a:pt x="388975" y="308757"/>
                  </a:lnTo>
                  <a:lnTo>
                    <a:pt x="392086" y="296166"/>
                  </a:lnTo>
                  <a:lnTo>
                    <a:pt x="394362" y="283250"/>
                  </a:lnTo>
                  <a:lnTo>
                    <a:pt x="395980" y="270040"/>
                  </a:lnTo>
                  <a:lnTo>
                    <a:pt x="397104" y="256598"/>
                  </a:lnTo>
                  <a:lnTo>
                    <a:pt x="397709" y="243146"/>
                  </a:lnTo>
                  <a:lnTo>
                    <a:pt x="397591" y="230041"/>
                  </a:lnTo>
                  <a:lnTo>
                    <a:pt x="396693" y="217456"/>
                  </a:lnTo>
                  <a:lnTo>
                    <a:pt x="394937" y="205549"/>
                  </a:lnTo>
                  <a:lnTo>
                    <a:pt x="392156" y="194546"/>
                  </a:lnTo>
                  <a:lnTo>
                    <a:pt x="388357" y="184468"/>
                  </a:lnTo>
                  <a:lnTo>
                    <a:pt x="383686" y="174868"/>
                  </a:lnTo>
                  <a:lnTo>
                    <a:pt x="378334" y="164961"/>
                  </a:lnTo>
                  <a:lnTo>
                    <a:pt x="372477" y="154329"/>
                  </a:lnTo>
                  <a:lnTo>
                    <a:pt x="366258" y="143067"/>
                  </a:lnTo>
                  <a:lnTo>
                    <a:pt x="359784" y="131582"/>
                  </a:lnTo>
                  <a:lnTo>
                    <a:pt x="353129" y="120154"/>
                  </a:lnTo>
                  <a:lnTo>
                    <a:pt x="346187" y="109057"/>
                  </a:lnTo>
                  <a:lnTo>
                    <a:pt x="338687" y="98613"/>
                  </a:lnTo>
                  <a:lnTo>
                    <a:pt x="330527" y="88928"/>
                  </a:lnTo>
                  <a:lnTo>
                    <a:pt x="321758" y="79933"/>
                  </a:lnTo>
                  <a:lnTo>
                    <a:pt x="312493" y="71499"/>
                  </a:lnTo>
                  <a:lnTo>
                    <a:pt x="302865" y="63497"/>
                  </a:lnTo>
                  <a:lnTo>
                    <a:pt x="293433" y="56111"/>
                  </a:lnTo>
                  <a:lnTo>
                    <a:pt x="284247" y="49117"/>
                  </a:lnTo>
                  <a:lnTo>
                    <a:pt x="274500" y="41895"/>
                  </a:lnTo>
                  <a:lnTo>
                    <a:pt x="262643" y="332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771590" y="4870349"/>
              <a:ext cx="280296" cy="471759"/>
            </a:xfrm>
            <a:custGeom>
              <a:avLst/>
              <a:gdLst/>
              <a:ahLst/>
              <a:cxnLst/>
              <a:rect l="0" t="0" r="0" b="0"/>
              <a:pathLst>
                <a:path w="280296" h="471759">
                  <a:moveTo>
                    <a:pt x="210570" y="7438"/>
                  </a:moveTo>
                  <a:lnTo>
                    <a:pt x="201702" y="4571"/>
                  </a:lnTo>
                  <a:lnTo>
                    <a:pt x="192715" y="2429"/>
                  </a:lnTo>
                  <a:lnTo>
                    <a:pt x="182720" y="835"/>
                  </a:lnTo>
                  <a:lnTo>
                    <a:pt x="171739" y="0"/>
                  </a:lnTo>
                  <a:lnTo>
                    <a:pt x="159928" y="448"/>
                  </a:lnTo>
                  <a:lnTo>
                    <a:pt x="147474" y="2352"/>
                  </a:lnTo>
                  <a:lnTo>
                    <a:pt x="134709" y="5416"/>
                  </a:lnTo>
                  <a:lnTo>
                    <a:pt x="122076" y="9077"/>
                  </a:lnTo>
                  <a:lnTo>
                    <a:pt x="109813" y="12952"/>
                  </a:lnTo>
                  <a:lnTo>
                    <a:pt x="98123" y="17178"/>
                  </a:lnTo>
                  <a:lnTo>
                    <a:pt x="87265" y="22298"/>
                  </a:lnTo>
                  <a:lnTo>
                    <a:pt x="77296" y="28553"/>
                  </a:lnTo>
                  <a:lnTo>
                    <a:pt x="68107" y="35720"/>
                  </a:lnTo>
                  <a:lnTo>
                    <a:pt x="59542" y="43301"/>
                  </a:lnTo>
                  <a:lnTo>
                    <a:pt x="51442" y="50959"/>
                  </a:lnTo>
                  <a:lnTo>
                    <a:pt x="43677" y="58541"/>
                  </a:lnTo>
                  <a:lnTo>
                    <a:pt x="36149" y="66005"/>
                  </a:lnTo>
                  <a:lnTo>
                    <a:pt x="28798" y="73359"/>
                  </a:lnTo>
                  <a:lnTo>
                    <a:pt x="22065" y="80789"/>
                  </a:lnTo>
                  <a:lnTo>
                    <a:pt x="16833" y="88623"/>
                  </a:lnTo>
                  <a:lnTo>
                    <a:pt x="13473" y="97011"/>
                  </a:lnTo>
                  <a:lnTo>
                    <a:pt x="12033" y="105935"/>
                  </a:lnTo>
                  <a:lnTo>
                    <a:pt x="12505" y="115304"/>
                  </a:lnTo>
                  <a:lnTo>
                    <a:pt x="14685" y="125001"/>
                  </a:lnTo>
                  <a:lnTo>
                    <a:pt x="18571" y="134445"/>
                  </a:lnTo>
                  <a:lnTo>
                    <a:pt x="24444" y="142640"/>
                  </a:lnTo>
                  <a:lnTo>
                    <a:pt x="32276" y="149149"/>
                  </a:lnTo>
                  <a:lnTo>
                    <a:pt x="41617" y="154194"/>
                  </a:lnTo>
                  <a:lnTo>
                    <a:pt x="51796" y="158361"/>
                  </a:lnTo>
                  <a:lnTo>
                    <a:pt x="62347" y="162090"/>
                  </a:lnTo>
                  <a:lnTo>
                    <a:pt x="73193" y="165461"/>
                  </a:lnTo>
                  <a:lnTo>
                    <a:pt x="84532" y="168289"/>
                  </a:lnTo>
                  <a:lnTo>
                    <a:pt x="96451" y="170502"/>
                  </a:lnTo>
                  <a:lnTo>
                    <a:pt x="108742" y="172483"/>
                  </a:lnTo>
                  <a:lnTo>
                    <a:pt x="121001" y="174953"/>
                  </a:lnTo>
                  <a:lnTo>
                    <a:pt x="132991" y="178279"/>
                  </a:lnTo>
                  <a:lnTo>
                    <a:pt x="144654" y="182326"/>
                  </a:lnTo>
                  <a:lnTo>
                    <a:pt x="156019" y="186661"/>
                  </a:lnTo>
                  <a:lnTo>
                    <a:pt x="167140" y="190993"/>
                  </a:lnTo>
                  <a:lnTo>
                    <a:pt x="177914" y="195529"/>
                  </a:lnTo>
                  <a:lnTo>
                    <a:pt x="188082" y="200859"/>
                  </a:lnTo>
                  <a:lnTo>
                    <a:pt x="197559" y="207259"/>
                  </a:lnTo>
                  <a:lnTo>
                    <a:pt x="206569" y="214692"/>
                  </a:lnTo>
                  <a:lnTo>
                    <a:pt x="215540" y="222986"/>
                  </a:lnTo>
                  <a:lnTo>
                    <a:pt x="224717" y="231943"/>
                  </a:lnTo>
                  <a:lnTo>
                    <a:pt x="233848" y="241551"/>
                  </a:lnTo>
                  <a:lnTo>
                    <a:pt x="242299" y="251979"/>
                  </a:lnTo>
                  <a:lnTo>
                    <a:pt x="249761" y="263246"/>
                  </a:lnTo>
                  <a:lnTo>
                    <a:pt x="256246" y="275082"/>
                  </a:lnTo>
                  <a:lnTo>
                    <a:pt x="261910" y="287026"/>
                  </a:lnTo>
                  <a:lnTo>
                    <a:pt x="266936" y="298806"/>
                  </a:lnTo>
                  <a:lnTo>
                    <a:pt x="271329" y="310495"/>
                  </a:lnTo>
                  <a:lnTo>
                    <a:pt x="274915" y="322410"/>
                  </a:lnTo>
                  <a:lnTo>
                    <a:pt x="277660" y="334718"/>
                  </a:lnTo>
                  <a:lnTo>
                    <a:pt x="279506" y="347273"/>
                  </a:lnTo>
                  <a:lnTo>
                    <a:pt x="280295" y="359708"/>
                  </a:lnTo>
                  <a:lnTo>
                    <a:pt x="280042" y="371817"/>
                  </a:lnTo>
                  <a:lnTo>
                    <a:pt x="278736" y="383558"/>
                  </a:lnTo>
                  <a:lnTo>
                    <a:pt x="276265" y="394977"/>
                  </a:lnTo>
                  <a:lnTo>
                    <a:pt x="272672" y="406133"/>
                  </a:lnTo>
                  <a:lnTo>
                    <a:pt x="267971" y="416931"/>
                  </a:lnTo>
                  <a:lnTo>
                    <a:pt x="262068" y="427115"/>
                  </a:lnTo>
                  <a:lnTo>
                    <a:pt x="255018" y="436594"/>
                  </a:lnTo>
                  <a:lnTo>
                    <a:pt x="246844" y="445265"/>
                  </a:lnTo>
                  <a:lnTo>
                    <a:pt x="237454" y="452943"/>
                  </a:lnTo>
                  <a:lnTo>
                    <a:pt x="226915" y="459617"/>
                  </a:lnTo>
                  <a:lnTo>
                    <a:pt x="215414" y="465099"/>
                  </a:lnTo>
                  <a:lnTo>
                    <a:pt x="203170" y="468959"/>
                  </a:lnTo>
                  <a:lnTo>
                    <a:pt x="190375" y="471109"/>
                  </a:lnTo>
                  <a:lnTo>
                    <a:pt x="177021" y="471758"/>
                  </a:lnTo>
                  <a:lnTo>
                    <a:pt x="162918" y="471214"/>
                  </a:lnTo>
                  <a:lnTo>
                    <a:pt x="148027" y="469772"/>
                  </a:lnTo>
                  <a:lnTo>
                    <a:pt x="132602" y="467519"/>
                  </a:lnTo>
                  <a:lnTo>
                    <a:pt x="117095" y="464337"/>
                  </a:lnTo>
                  <a:lnTo>
                    <a:pt x="101779" y="460236"/>
                  </a:lnTo>
                  <a:lnTo>
                    <a:pt x="86902" y="455348"/>
                  </a:lnTo>
                  <a:lnTo>
                    <a:pt x="72758" y="449842"/>
                  </a:lnTo>
                  <a:lnTo>
                    <a:pt x="59440" y="443884"/>
                  </a:lnTo>
                  <a:lnTo>
                    <a:pt x="47122" y="437712"/>
                  </a:lnTo>
                  <a:lnTo>
                    <a:pt x="34843" y="430936"/>
                  </a:lnTo>
                  <a:lnTo>
                    <a:pt x="20404" y="421846"/>
                  </a:lnTo>
                  <a:lnTo>
                    <a:pt x="0" y="40752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111215" y="5193642"/>
              <a:ext cx="134159" cy="154585"/>
            </a:xfrm>
            <a:custGeom>
              <a:avLst/>
              <a:gdLst/>
              <a:ahLst/>
              <a:cxnLst/>
              <a:rect l="0" t="0" r="0" b="0"/>
              <a:pathLst>
                <a:path w="134159" h="154585">
                  <a:moveTo>
                    <a:pt x="7816" y="0"/>
                  </a:moveTo>
                  <a:lnTo>
                    <a:pt x="4949" y="8868"/>
                  </a:lnTo>
                  <a:lnTo>
                    <a:pt x="2807" y="17855"/>
                  </a:lnTo>
                  <a:lnTo>
                    <a:pt x="1208" y="27846"/>
                  </a:lnTo>
                  <a:lnTo>
                    <a:pt x="201" y="38653"/>
                  </a:lnTo>
                  <a:lnTo>
                    <a:pt x="0" y="49817"/>
                  </a:lnTo>
                  <a:lnTo>
                    <a:pt x="656" y="61027"/>
                  </a:lnTo>
                  <a:lnTo>
                    <a:pt x="2068" y="72311"/>
                  </a:lnTo>
                  <a:lnTo>
                    <a:pt x="4080" y="83944"/>
                  </a:lnTo>
                  <a:lnTo>
                    <a:pt x="6547" y="96054"/>
                  </a:lnTo>
                  <a:lnTo>
                    <a:pt x="9507" y="108304"/>
                  </a:lnTo>
                  <a:lnTo>
                    <a:pt x="13172" y="120001"/>
                  </a:lnTo>
                  <a:lnTo>
                    <a:pt x="17609" y="130782"/>
                  </a:lnTo>
                  <a:lnTo>
                    <a:pt x="23064" y="140139"/>
                  </a:lnTo>
                  <a:lnTo>
                    <a:pt x="30015" y="147288"/>
                  </a:lnTo>
                  <a:lnTo>
                    <a:pt x="38575" y="152011"/>
                  </a:lnTo>
                  <a:lnTo>
                    <a:pt x="48240" y="154401"/>
                  </a:lnTo>
                  <a:lnTo>
                    <a:pt x="58105" y="154584"/>
                  </a:lnTo>
                  <a:lnTo>
                    <a:pt x="67623" y="152849"/>
                  </a:lnTo>
                  <a:lnTo>
                    <a:pt x="76621" y="149266"/>
                  </a:lnTo>
                  <a:lnTo>
                    <a:pt x="85117" y="143596"/>
                  </a:lnTo>
                  <a:lnTo>
                    <a:pt x="93194" y="135893"/>
                  </a:lnTo>
                  <a:lnTo>
                    <a:pt x="100787" y="126298"/>
                  </a:lnTo>
                  <a:lnTo>
                    <a:pt x="107675" y="114885"/>
                  </a:lnTo>
                  <a:lnTo>
                    <a:pt x="113791" y="101887"/>
                  </a:lnTo>
                  <a:lnTo>
                    <a:pt x="119069" y="87997"/>
                  </a:lnTo>
                  <a:lnTo>
                    <a:pt x="123881" y="72709"/>
                  </a:lnTo>
                  <a:lnTo>
                    <a:pt x="128651" y="52449"/>
                  </a:lnTo>
                  <a:lnTo>
                    <a:pt x="134158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303932" y="4972543"/>
              <a:ext cx="168125" cy="352469"/>
            </a:xfrm>
            <a:custGeom>
              <a:avLst/>
              <a:gdLst/>
              <a:ahLst/>
              <a:cxnLst/>
              <a:rect l="0" t="0" r="0" b="0"/>
              <a:pathLst>
                <a:path w="168125" h="352469">
                  <a:moveTo>
                    <a:pt x="4612" y="0"/>
                  </a:moveTo>
                  <a:lnTo>
                    <a:pt x="1813" y="8935"/>
                  </a:lnTo>
                  <a:lnTo>
                    <a:pt x="311" y="18563"/>
                  </a:lnTo>
                  <a:lnTo>
                    <a:pt x="0" y="29854"/>
                  </a:lnTo>
                  <a:lnTo>
                    <a:pt x="506" y="42695"/>
                  </a:lnTo>
                  <a:lnTo>
                    <a:pt x="1326" y="56823"/>
                  </a:lnTo>
                  <a:lnTo>
                    <a:pt x="2141" y="71952"/>
                  </a:lnTo>
                  <a:lnTo>
                    <a:pt x="2825" y="87986"/>
                  </a:lnTo>
                  <a:lnTo>
                    <a:pt x="3351" y="105023"/>
                  </a:lnTo>
                  <a:lnTo>
                    <a:pt x="3742" y="123024"/>
                  </a:lnTo>
                  <a:lnTo>
                    <a:pt x="4189" y="141516"/>
                  </a:lnTo>
                  <a:lnTo>
                    <a:pt x="5030" y="159702"/>
                  </a:lnTo>
                  <a:lnTo>
                    <a:pt x="6410" y="177157"/>
                  </a:lnTo>
                  <a:lnTo>
                    <a:pt x="8153" y="193808"/>
                  </a:lnTo>
                  <a:lnTo>
                    <a:pt x="9862" y="209758"/>
                  </a:lnTo>
                  <a:lnTo>
                    <a:pt x="11306" y="225159"/>
                  </a:lnTo>
                  <a:lnTo>
                    <a:pt x="12427" y="240317"/>
                  </a:lnTo>
                  <a:lnTo>
                    <a:pt x="13253" y="255656"/>
                  </a:lnTo>
                  <a:lnTo>
                    <a:pt x="13839" y="271350"/>
                  </a:lnTo>
                  <a:lnTo>
                    <a:pt x="14070" y="285941"/>
                  </a:lnTo>
                  <a:lnTo>
                    <a:pt x="13366" y="295939"/>
                  </a:lnTo>
                  <a:lnTo>
                    <a:pt x="11508" y="299692"/>
                  </a:lnTo>
                  <a:lnTo>
                    <a:pt x="9073" y="298510"/>
                  </a:lnTo>
                  <a:lnTo>
                    <a:pt x="6337" y="294007"/>
                  </a:lnTo>
                  <a:lnTo>
                    <a:pt x="3722" y="287035"/>
                  </a:lnTo>
                  <a:lnTo>
                    <a:pt x="1899" y="277746"/>
                  </a:lnTo>
                  <a:lnTo>
                    <a:pt x="1168" y="266372"/>
                  </a:lnTo>
                  <a:lnTo>
                    <a:pt x="1498" y="253454"/>
                  </a:lnTo>
                  <a:lnTo>
                    <a:pt x="2710" y="239698"/>
                  </a:lnTo>
                  <a:lnTo>
                    <a:pt x="4605" y="225594"/>
                  </a:lnTo>
                  <a:lnTo>
                    <a:pt x="7163" y="211714"/>
                  </a:lnTo>
                  <a:lnTo>
                    <a:pt x="10550" y="198778"/>
                  </a:lnTo>
                  <a:lnTo>
                    <a:pt x="14798" y="187091"/>
                  </a:lnTo>
                  <a:lnTo>
                    <a:pt x="20124" y="176923"/>
                  </a:lnTo>
                  <a:lnTo>
                    <a:pt x="26988" y="168681"/>
                  </a:lnTo>
                  <a:lnTo>
                    <a:pt x="35494" y="162405"/>
                  </a:lnTo>
                  <a:lnTo>
                    <a:pt x="45293" y="158155"/>
                  </a:lnTo>
                  <a:lnTo>
                    <a:pt x="55780" y="156183"/>
                  </a:lnTo>
                  <a:lnTo>
                    <a:pt x="66529" y="156410"/>
                  </a:lnTo>
                  <a:lnTo>
                    <a:pt x="77168" y="158492"/>
                  </a:lnTo>
                  <a:lnTo>
                    <a:pt x="87304" y="162014"/>
                  </a:lnTo>
                  <a:lnTo>
                    <a:pt x="96788" y="166600"/>
                  </a:lnTo>
                  <a:lnTo>
                    <a:pt x="105816" y="171947"/>
                  </a:lnTo>
                  <a:lnTo>
                    <a:pt x="114807" y="177826"/>
                  </a:lnTo>
                  <a:lnTo>
                    <a:pt x="124000" y="184082"/>
                  </a:lnTo>
                  <a:lnTo>
                    <a:pt x="133144" y="190927"/>
                  </a:lnTo>
                  <a:lnTo>
                    <a:pt x="141605" y="198892"/>
                  </a:lnTo>
                  <a:lnTo>
                    <a:pt x="149069" y="208183"/>
                  </a:lnTo>
                  <a:lnTo>
                    <a:pt x="155386" y="218696"/>
                  </a:lnTo>
                  <a:lnTo>
                    <a:pt x="160405" y="230202"/>
                  </a:lnTo>
                  <a:lnTo>
                    <a:pt x="164179" y="242458"/>
                  </a:lnTo>
                  <a:lnTo>
                    <a:pt x="166748" y="255094"/>
                  </a:lnTo>
                  <a:lnTo>
                    <a:pt x="168038" y="267642"/>
                  </a:lnTo>
                  <a:lnTo>
                    <a:pt x="168124" y="279851"/>
                  </a:lnTo>
                  <a:lnTo>
                    <a:pt x="166878" y="291504"/>
                  </a:lnTo>
                  <a:lnTo>
                    <a:pt x="163915" y="302337"/>
                  </a:lnTo>
                  <a:lnTo>
                    <a:pt x="159180" y="312287"/>
                  </a:lnTo>
                  <a:lnTo>
                    <a:pt x="152898" y="321291"/>
                  </a:lnTo>
                  <a:lnTo>
                    <a:pt x="145394" y="329201"/>
                  </a:lnTo>
                  <a:lnTo>
                    <a:pt x="136973" y="336039"/>
                  </a:lnTo>
                  <a:lnTo>
                    <a:pt x="127728" y="341802"/>
                  </a:lnTo>
                  <a:lnTo>
                    <a:pt x="117544" y="346383"/>
                  </a:lnTo>
                  <a:lnTo>
                    <a:pt x="106441" y="349828"/>
                  </a:lnTo>
                  <a:lnTo>
                    <a:pt x="94715" y="351990"/>
                  </a:lnTo>
                  <a:lnTo>
                    <a:pt x="82844" y="352468"/>
                  </a:lnTo>
                  <a:lnTo>
                    <a:pt x="71123" y="351199"/>
                  </a:lnTo>
                  <a:lnTo>
                    <a:pt x="59715" y="348524"/>
                  </a:lnTo>
                  <a:lnTo>
                    <a:pt x="47417" y="344640"/>
                  </a:lnTo>
                  <a:lnTo>
                    <a:pt x="30916" y="338089"/>
                  </a:lnTo>
                  <a:lnTo>
                    <a:pt x="4612" y="3263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550699" y="4930429"/>
              <a:ext cx="21059" cy="389556"/>
            </a:xfrm>
            <a:custGeom>
              <a:avLst/>
              <a:gdLst/>
              <a:ahLst/>
              <a:cxnLst/>
              <a:rect l="0" t="0" r="0" b="0"/>
              <a:pathLst>
                <a:path w="21059" h="389556">
                  <a:moveTo>
                    <a:pt x="0" y="0"/>
                  </a:moveTo>
                  <a:lnTo>
                    <a:pt x="0" y="14803"/>
                  </a:lnTo>
                  <a:lnTo>
                    <a:pt x="0" y="29995"/>
                  </a:lnTo>
                  <a:lnTo>
                    <a:pt x="0" y="47072"/>
                  </a:lnTo>
                  <a:lnTo>
                    <a:pt x="0" y="65475"/>
                  </a:lnTo>
                  <a:lnTo>
                    <a:pt x="0" y="83988"/>
                  </a:lnTo>
                  <a:lnTo>
                    <a:pt x="0" y="101880"/>
                  </a:lnTo>
                  <a:lnTo>
                    <a:pt x="0" y="118941"/>
                  </a:lnTo>
                  <a:lnTo>
                    <a:pt x="0" y="135223"/>
                  </a:lnTo>
                  <a:lnTo>
                    <a:pt x="0" y="150869"/>
                  </a:lnTo>
                  <a:lnTo>
                    <a:pt x="0" y="166036"/>
                  </a:lnTo>
                  <a:lnTo>
                    <a:pt x="0" y="180854"/>
                  </a:lnTo>
                  <a:lnTo>
                    <a:pt x="5" y="195421"/>
                  </a:lnTo>
                  <a:lnTo>
                    <a:pt x="177" y="209649"/>
                  </a:lnTo>
                  <a:lnTo>
                    <a:pt x="826" y="223283"/>
                  </a:lnTo>
                  <a:lnTo>
                    <a:pt x="2075" y="236242"/>
                  </a:lnTo>
                  <a:lnTo>
                    <a:pt x="3728" y="248911"/>
                  </a:lnTo>
                  <a:lnTo>
                    <a:pt x="5376" y="262023"/>
                  </a:lnTo>
                  <a:lnTo>
                    <a:pt x="6783" y="275957"/>
                  </a:lnTo>
                  <a:lnTo>
                    <a:pt x="8049" y="290587"/>
                  </a:lnTo>
                  <a:lnTo>
                    <a:pt x="9505" y="305488"/>
                  </a:lnTo>
                  <a:lnTo>
                    <a:pt x="11333" y="320352"/>
                  </a:lnTo>
                  <a:lnTo>
                    <a:pt x="13399" y="334649"/>
                  </a:lnTo>
                  <a:lnTo>
                    <a:pt x="15549" y="349061"/>
                  </a:lnTo>
                  <a:lnTo>
                    <a:pt x="17976" y="365969"/>
                  </a:lnTo>
                  <a:lnTo>
                    <a:pt x="21058" y="38955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424357" y="5088357"/>
              <a:ext cx="242157" cy="21058"/>
            </a:xfrm>
            <a:custGeom>
              <a:avLst/>
              <a:gdLst/>
              <a:ahLst/>
              <a:cxnLst/>
              <a:rect l="0" t="0" r="0" b="0"/>
              <a:pathLst>
                <a:path w="242157" h="21058">
                  <a:moveTo>
                    <a:pt x="242156" y="0"/>
                  </a:moveTo>
                  <a:lnTo>
                    <a:pt x="230354" y="0"/>
                  </a:lnTo>
                  <a:lnTo>
                    <a:pt x="218584" y="0"/>
                  </a:lnTo>
                  <a:lnTo>
                    <a:pt x="205694" y="0"/>
                  </a:lnTo>
                  <a:lnTo>
                    <a:pt x="191846" y="0"/>
                  </a:lnTo>
                  <a:lnTo>
                    <a:pt x="177518" y="0"/>
                  </a:lnTo>
                  <a:lnTo>
                    <a:pt x="163044" y="4"/>
                  </a:lnTo>
                  <a:lnTo>
                    <a:pt x="148421" y="177"/>
                  </a:lnTo>
                  <a:lnTo>
                    <a:pt x="133397" y="826"/>
                  </a:lnTo>
                  <a:lnTo>
                    <a:pt x="117859" y="2079"/>
                  </a:lnTo>
                  <a:lnTo>
                    <a:pt x="102154" y="3904"/>
                  </a:lnTo>
                  <a:lnTo>
                    <a:pt x="86985" y="6201"/>
                  </a:lnTo>
                  <a:lnTo>
                    <a:pt x="72709" y="8852"/>
                  </a:lnTo>
                  <a:lnTo>
                    <a:pt x="59413" y="11608"/>
                  </a:lnTo>
                  <a:lnTo>
                    <a:pt x="45560" y="14363"/>
                  </a:lnTo>
                  <a:lnTo>
                    <a:pt x="27700" y="173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645456" y="5119123"/>
              <a:ext cx="115814" cy="200084"/>
            </a:xfrm>
            <a:custGeom>
              <a:avLst/>
              <a:gdLst/>
              <a:ahLst/>
              <a:cxnLst/>
              <a:rect l="0" t="0" r="0" b="0"/>
              <a:pathLst>
                <a:path w="115814" h="200084">
                  <a:moveTo>
                    <a:pt x="0" y="63990"/>
                  </a:moveTo>
                  <a:lnTo>
                    <a:pt x="2934" y="75658"/>
                  </a:lnTo>
                  <a:lnTo>
                    <a:pt x="5716" y="86147"/>
                  </a:lnTo>
                  <a:lnTo>
                    <a:pt x="8621" y="96449"/>
                  </a:lnTo>
                  <a:lnTo>
                    <a:pt x="11833" y="106750"/>
                  </a:lnTo>
                  <a:lnTo>
                    <a:pt x="15647" y="117093"/>
                  </a:lnTo>
                  <a:lnTo>
                    <a:pt x="20159" y="127483"/>
                  </a:lnTo>
                  <a:lnTo>
                    <a:pt x="25150" y="137912"/>
                  </a:lnTo>
                  <a:lnTo>
                    <a:pt x="30189" y="148370"/>
                  </a:lnTo>
                  <a:lnTo>
                    <a:pt x="35026" y="158850"/>
                  </a:lnTo>
                  <a:lnTo>
                    <a:pt x="39746" y="169345"/>
                  </a:lnTo>
                  <a:lnTo>
                    <a:pt x="44675" y="179851"/>
                  </a:lnTo>
                  <a:lnTo>
                    <a:pt x="49943" y="190290"/>
                  </a:lnTo>
                  <a:lnTo>
                    <a:pt x="53908" y="198074"/>
                  </a:lnTo>
                  <a:lnTo>
                    <a:pt x="54752" y="200083"/>
                  </a:lnTo>
                  <a:lnTo>
                    <a:pt x="53525" y="197504"/>
                  </a:lnTo>
                  <a:lnTo>
                    <a:pt x="51040" y="192135"/>
                  </a:lnTo>
                  <a:lnTo>
                    <a:pt x="47516" y="185404"/>
                  </a:lnTo>
                  <a:lnTo>
                    <a:pt x="43100" y="178133"/>
                  </a:lnTo>
                  <a:lnTo>
                    <a:pt x="38127" y="170551"/>
                  </a:lnTo>
                  <a:lnTo>
                    <a:pt x="33075" y="162510"/>
                  </a:lnTo>
                  <a:lnTo>
                    <a:pt x="28228" y="153923"/>
                  </a:lnTo>
                  <a:lnTo>
                    <a:pt x="23834" y="144502"/>
                  </a:lnTo>
                  <a:lnTo>
                    <a:pt x="20187" y="133722"/>
                  </a:lnTo>
                  <a:lnTo>
                    <a:pt x="17375" y="121430"/>
                  </a:lnTo>
                  <a:lnTo>
                    <a:pt x="15640" y="108105"/>
                  </a:lnTo>
                  <a:lnTo>
                    <a:pt x="15449" y="94629"/>
                  </a:lnTo>
                  <a:lnTo>
                    <a:pt x="16914" y="81533"/>
                  </a:lnTo>
                  <a:lnTo>
                    <a:pt x="19846" y="68978"/>
                  </a:lnTo>
                  <a:lnTo>
                    <a:pt x="23948" y="56942"/>
                  </a:lnTo>
                  <a:lnTo>
                    <a:pt x="28931" y="45339"/>
                  </a:lnTo>
                  <a:lnTo>
                    <a:pt x="34715" y="34394"/>
                  </a:lnTo>
                  <a:lnTo>
                    <a:pt x="41421" y="24637"/>
                  </a:lnTo>
                  <a:lnTo>
                    <a:pt x="49040" y="16263"/>
                  </a:lnTo>
                  <a:lnTo>
                    <a:pt x="57444" y="9486"/>
                  </a:lnTo>
                  <a:lnTo>
                    <a:pt x="66462" y="4682"/>
                  </a:lnTo>
                  <a:lnTo>
                    <a:pt x="75925" y="1856"/>
                  </a:lnTo>
                  <a:lnTo>
                    <a:pt x="85247" y="570"/>
                  </a:lnTo>
                  <a:lnTo>
                    <a:pt x="94347" y="0"/>
                  </a:lnTo>
                  <a:lnTo>
                    <a:pt x="104025" y="93"/>
                  </a:lnTo>
                  <a:lnTo>
                    <a:pt x="115813" y="81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795692" y="5171865"/>
              <a:ext cx="197204" cy="144644"/>
            </a:xfrm>
            <a:custGeom>
              <a:avLst/>
              <a:gdLst/>
              <a:ahLst/>
              <a:cxnLst/>
              <a:rect l="0" t="0" r="0" b="0"/>
              <a:pathLst>
                <a:path w="197204" h="144644">
                  <a:moveTo>
                    <a:pt x="91918" y="53362"/>
                  </a:moveTo>
                  <a:lnTo>
                    <a:pt x="88918" y="44561"/>
                  </a:lnTo>
                  <a:lnTo>
                    <a:pt x="85495" y="36214"/>
                  </a:lnTo>
                  <a:lnTo>
                    <a:pt x="81290" y="27529"/>
                  </a:lnTo>
                  <a:lnTo>
                    <a:pt x="76045" y="18927"/>
                  </a:lnTo>
                  <a:lnTo>
                    <a:pt x="69267" y="11377"/>
                  </a:lnTo>
                  <a:lnTo>
                    <a:pt x="60838" y="5358"/>
                  </a:lnTo>
                  <a:lnTo>
                    <a:pt x="51271" y="1339"/>
                  </a:lnTo>
                  <a:lnTo>
                    <a:pt x="41476" y="0"/>
                  </a:lnTo>
                  <a:lnTo>
                    <a:pt x="32016" y="1450"/>
                  </a:lnTo>
                  <a:lnTo>
                    <a:pt x="23397" y="5663"/>
                  </a:lnTo>
                  <a:lnTo>
                    <a:pt x="16220" y="12746"/>
                  </a:lnTo>
                  <a:lnTo>
                    <a:pt x="10662" y="22464"/>
                  </a:lnTo>
                  <a:lnTo>
                    <a:pt x="6557" y="34188"/>
                  </a:lnTo>
                  <a:lnTo>
                    <a:pt x="3621" y="47104"/>
                  </a:lnTo>
                  <a:lnTo>
                    <a:pt x="1569" y="60630"/>
                  </a:lnTo>
                  <a:lnTo>
                    <a:pt x="322" y="74283"/>
                  </a:lnTo>
                  <a:lnTo>
                    <a:pt x="0" y="87596"/>
                  </a:lnTo>
                  <a:lnTo>
                    <a:pt x="603" y="100352"/>
                  </a:lnTo>
                  <a:lnTo>
                    <a:pt x="2330" y="112222"/>
                  </a:lnTo>
                  <a:lnTo>
                    <a:pt x="5623" y="122676"/>
                  </a:lnTo>
                  <a:lnTo>
                    <a:pt x="10584" y="131549"/>
                  </a:lnTo>
                  <a:lnTo>
                    <a:pt x="17019" y="138508"/>
                  </a:lnTo>
                  <a:lnTo>
                    <a:pt x="24626" y="142910"/>
                  </a:lnTo>
                  <a:lnTo>
                    <a:pt x="33102" y="144643"/>
                  </a:lnTo>
                  <a:lnTo>
                    <a:pt x="41877" y="143875"/>
                  </a:lnTo>
                  <a:lnTo>
                    <a:pt x="50147" y="140785"/>
                  </a:lnTo>
                  <a:lnTo>
                    <a:pt x="57516" y="135709"/>
                  </a:lnTo>
                  <a:lnTo>
                    <a:pt x="63952" y="129068"/>
                  </a:lnTo>
                  <a:lnTo>
                    <a:pt x="69590" y="121258"/>
                  </a:lnTo>
                  <a:lnTo>
                    <a:pt x="74603" y="112598"/>
                  </a:lnTo>
                  <a:lnTo>
                    <a:pt x="78988" y="103177"/>
                  </a:lnTo>
                  <a:lnTo>
                    <a:pt x="82570" y="92869"/>
                  </a:lnTo>
                  <a:lnTo>
                    <a:pt x="85317" y="81674"/>
                  </a:lnTo>
                  <a:lnTo>
                    <a:pt x="87334" y="69715"/>
                  </a:lnTo>
                  <a:lnTo>
                    <a:pt x="88771" y="57155"/>
                  </a:lnTo>
                  <a:lnTo>
                    <a:pt x="89788" y="44179"/>
                  </a:lnTo>
                  <a:lnTo>
                    <a:pt x="90965" y="32065"/>
                  </a:lnTo>
                  <a:lnTo>
                    <a:pt x="93216" y="24312"/>
                  </a:lnTo>
                  <a:lnTo>
                    <a:pt x="96425" y="22791"/>
                  </a:lnTo>
                  <a:lnTo>
                    <a:pt x="99808" y="25637"/>
                  </a:lnTo>
                  <a:lnTo>
                    <a:pt x="103164" y="31215"/>
                  </a:lnTo>
                  <a:lnTo>
                    <a:pt x="106511" y="38523"/>
                  </a:lnTo>
                  <a:lnTo>
                    <a:pt x="109874" y="46942"/>
                  </a:lnTo>
                  <a:lnTo>
                    <a:pt x="113267" y="56084"/>
                  </a:lnTo>
                  <a:lnTo>
                    <a:pt x="116690" y="65696"/>
                  </a:lnTo>
                  <a:lnTo>
                    <a:pt x="120146" y="75609"/>
                  </a:lnTo>
                  <a:lnTo>
                    <a:pt x="123956" y="85390"/>
                  </a:lnTo>
                  <a:lnTo>
                    <a:pt x="128731" y="94355"/>
                  </a:lnTo>
                  <a:lnTo>
                    <a:pt x="134726" y="102200"/>
                  </a:lnTo>
                  <a:lnTo>
                    <a:pt x="141872" y="108959"/>
                  </a:lnTo>
                  <a:lnTo>
                    <a:pt x="149964" y="114816"/>
                  </a:lnTo>
                  <a:lnTo>
                    <a:pt x="158765" y="119975"/>
                  </a:lnTo>
                  <a:lnTo>
                    <a:pt x="167624" y="124474"/>
                  </a:lnTo>
                  <a:lnTo>
                    <a:pt x="176355" y="128613"/>
                  </a:lnTo>
                  <a:lnTo>
                    <a:pt x="185722" y="132758"/>
                  </a:lnTo>
                  <a:lnTo>
                    <a:pt x="197203" y="13759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016828" y="5157453"/>
              <a:ext cx="123468" cy="180170"/>
            </a:xfrm>
            <a:custGeom>
              <a:avLst/>
              <a:gdLst/>
              <a:ahLst/>
              <a:cxnLst/>
              <a:rect l="0" t="0" r="0" b="0"/>
              <a:pathLst>
                <a:path w="123468" h="180170">
                  <a:moveTo>
                    <a:pt x="91882" y="4603"/>
                  </a:moveTo>
                  <a:lnTo>
                    <a:pt x="83014" y="1803"/>
                  </a:lnTo>
                  <a:lnTo>
                    <a:pt x="74027" y="301"/>
                  </a:lnTo>
                  <a:lnTo>
                    <a:pt x="64040" y="0"/>
                  </a:lnTo>
                  <a:lnTo>
                    <a:pt x="53406" y="852"/>
                  </a:lnTo>
                  <a:lnTo>
                    <a:pt x="42891" y="2968"/>
                  </a:lnTo>
                  <a:lnTo>
                    <a:pt x="32948" y="6299"/>
                  </a:lnTo>
                  <a:lnTo>
                    <a:pt x="24007" y="10979"/>
                  </a:lnTo>
                  <a:lnTo>
                    <a:pt x="16615" y="17396"/>
                  </a:lnTo>
                  <a:lnTo>
                    <a:pt x="10912" y="25600"/>
                  </a:lnTo>
                  <a:lnTo>
                    <a:pt x="6711" y="35362"/>
                  </a:lnTo>
                  <a:lnTo>
                    <a:pt x="3711" y="46356"/>
                  </a:lnTo>
                  <a:lnTo>
                    <a:pt x="1617" y="58269"/>
                  </a:lnTo>
                  <a:lnTo>
                    <a:pt x="341" y="70842"/>
                  </a:lnTo>
                  <a:lnTo>
                    <a:pt x="0" y="83880"/>
                  </a:lnTo>
                  <a:lnTo>
                    <a:pt x="587" y="97235"/>
                  </a:lnTo>
                  <a:lnTo>
                    <a:pt x="2131" y="110643"/>
                  </a:lnTo>
                  <a:lnTo>
                    <a:pt x="4771" y="123725"/>
                  </a:lnTo>
                  <a:lnTo>
                    <a:pt x="8479" y="136293"/>
                  </a:lnTo>
                  <a:lnTo>
                    <a:pt x="13259" y="148021"/>
                  </a:lnTo>
                  <a:lnTo>
                    <a:pt x="19216" y="158374"/>
                  </a:lnTo>
                  <a:lnTo>
                    <a:pt x="26298" y="167174"/>
                  </a:lnTo>
                  <a:lnTo>
                    <a:pt x="34324" y="174083"/>
                  </a:lnTo>
                  <a:lnTo>
                    <a:pt x="43082" y="178450"/>
                  </a:lnTo>
                  <a:lnTo>
                    <a:pt x="52379" y="180169"/>
                  </a:lnTo>
                  <a:lnTo>
                    <a:pt x="62061" y="179730"/>
                  </a:lnTo>
                  <a:lnTo>
                    <a:pt x="72014" y="177926"/>
                  </a:lnTo>
                  <a:lnTo>
                    <a:pt x="82138" y="175355"/>
                  </a:lnTo>
                  <a:lnTo>
                    <a:pt x="91921" y="172522"/>
                  </a:lnTo>
                  <a:lnTo>
                    <a:pt x="101390" y="169642"/>
                  </a:lnTo>
                  <a:lnTo>
                    <a:pt x="111375" y="166475"/>
                  </a:lnTo>
                  <a:lnTo>
                    <a:pt x="123467" y="16253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256123" y="4993600"/>
              <a:ext cx="10515" cy="421141"/>
            </a:xfrm>
            <a:custGeom>
              <a:avLst/>
              <a:gdLst/>
              <a:ahLst/>
              <a:cxnLst/>
              <a:rect l="0" t="0" r="0" b="0"/>
              <a:pathLst>
                <a:path w="10515" h="421141">
                  <a:moveTo>
                    <a:pt x="10514" y="0"/>
                  </a:moveTo>
                  <a:lnTo>
                    <a:pt x="7647" y="11735"/>
                  </a:lnTo>
                  <a:lnTo>
                    <a:pt x="5505" y="22864"/>
                  </a:lnTo>
                  <a:lnTo>
                    <a:pt x="3902" y="34463"/>
                  </a:lnTo>
                  <a:lnTo>
                    <a:pt x="2722" y="46624"/>
                  </a:lnTo>
                  <a:lnTo>
                    <a:pt x="1873" y="59284"/>
                  </a:lnTo>
                  <a:lnTo>
                    <a:pt x="1276" y="72340"/>
                  </a:lnTo>
                  <a:lnTo>
                    <a:pt x="861" y="85692"/>
                  </a:lnTo>
                  <a:lnTo>
                    <a:pt x="577" y="99257"/>
                  </a:lnTo>
                  <a:lnTo>
                    <a:pt x="384" y="112972"/>
                  </a:lnTo>
                  <a:lnTo>
                    <a:pt x="254" y="126791"/>
                  </a:lnTo>
                  <a:lnTo>
                    <a:pt x="165" y="140681"/>
                  </a:lnTo>
                  <a:lnTo>
                    <a:pt x="106" y="154620"/>
                  </a:lnTo>
                  <a:lnTo>
                    <a:pt x="65" y="168591"/>
                  </a:lnTo>
                  <a:lnTo>
                    <a:pt x="39" y="182584"/>
                  </a:lnTo>
                  <a:lnTo>
                    <a:pt x="21" y="196592"/>
                  </a:lnTo>
                  <a:lnTo>
                    <a:pt x="9" y="210610"/>
                  </a:lnTo>
                  <a:lnTo>
                    <a:pt x="1" y="224634"/>
                  </a:lnTo>
                  <a:lnTo>
                    <a:pt x="0" y="238673"/>
                  </a:lnTo>
                  <a:lnTo>
                    <a:pt x="170" y="253051"/>
                  </a:lnTo>
                  <a:lnTo>
                    <a:pt x="815" y="268382"/>
                  </a:lnTo>
                  <a:lnTo>
                    <a:pt x="2063" y="284914"/>
                  </a:lnTo>
                  <a:lnTo>
                    <a:pt x="3715" y="302256"/>
                  </a:lnTo>
                  <a:lnTo>
                    <a:pt x="5363" y="319589"/>
                  </a:lnTo>
                  <a:lnTo>
                    <a:pt x="6765" y="336423"/>
                  </a:lnTo>
                  <a:lnTo>
                    <a:pt x="7859" y="352412"/>
                  </a:lnTo>
                  <a:lnTo>
                    <a:pt x="8787" y="368970"/>
                  </a:lnTo>
                  <a:lnTo>
                    <a:pt x="9626" y="389781"/>
                  </a:lnTo>
                  <a:lnTo>
                    <a:pt x="10514" y="42114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7056067" y="5088357"/>
              <a:ext cx="273742" cy="63172"/>
            </a:xfrm>
            <a:custGeom>
              <a:avLst/>
              <a:gdLst/>
              <a:ahLst/>
              <a:cxnLst/>
              <a:rect l="0" t="0" r="0" b="0"/>
              <a:pathLst>
                <a:path w="273742" h="63172">
                  <a:moveTo>
                    <a:pt x="273741" y="0"/>
                  </a:moveTo>
                  <a:lnTo>
                    <a:pt x="259139" y="0"/>
                  </a:lnTo>
                  <a:lnTo>
                    <a:pt x="245868" y="0"/>
                  </a:lnTo>
                  <a:lnTo>
                    <a:pt x="232664" y="4"/>
                  </a:lnTo>
                  <a:lnTo>
                    <a:pt x="219148" y="177"/>
                  </a:lnTo>
                  <a:lnTo>
                    <a:pt x="204992" y="826"/>
                  </a:lnTo>
                  <a:lnTo>
                    <a:pt x="190089" y="2079"/>
                  </a:lnTo>
                  <a:lnTo>
                    <a:pt x="174669" y="3904"/>
                  </a:lnTo>
                  <a:lnTo>
                    <a:pt x="159173" y="6201"/>
                  </a:lnTo>
                  <a:lnTo>
                    <a:pt x="143861" y="8861"/>
                  </a:lnTo>
                  <a:lnTo>
                    <a:pt x="128819" y="11953"/>
                  </a:lnTo>
                  <a:lnTo>
                    <a:pt x="114032" y="15705"/>
                  </a:lnTo>
                  <a:lnTo>
                    <a:pt x="99460" y="20188"/>
                  </a:lnTo>
                  <a:lnTo>
                    <a:pt x="85218" y="25164"/>
                  </a:lnTo>
                  <a:lnTo>
                    <a:pt x="71566" y="30196"/>
                  </a:lnTo>
                  <a:lnTo>
                    <a:pt x="58611" y="35024"/>
                  </a:lnTo>
                  <a:lnTo>
                    <a:pt x="46554" y="39614"/>
                  </a:lnTo>
                  <a:lnTo>
                    <a:pt x="34484" y="44624"/>
                  </a:lnTo>
                  <a:lnTo>
                    <a:pt x="20225" y="5161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340337" y="5372626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3" name="Group 132"/>
          <p:cNvGrpSpPr/>
          <p:nvPr/>
        </p:nvGrpSpPr>
        <p:grpSpPr>
          <a:xfrm>
            <a:off x="1066308" y="1990427"/>
            <a:ext cx="1617299" cy="1440437"/>
            <a:chOff x="1066308" y="1990427"/>
            <a:chExt cx="1617299" cy="1440437"/>
          </a:xfrm>
        </p:grpSpPr>
        <p:sp>
          <p:nvSpPr>
            <p:cNvPr id="125" name="Freeform 124"/>
            <p:cNvSpPr/>
            <p:nvPr/>
          </p:nvSpPr>
          <p:spPr>
            <a:xfrm>
              <a:off x="1950485" y="2084642"/>
              <a:ext cx="18345" cy="357970"/>
            </a:xfrm>
            <a:custGeom>
              <a:avLst/>
              <a:gdLst/>
              <a:ahLst/>
              <a:cxnLst/>
              <a:rect l="0" t="0" r="0" b="0"/>
              <a:pathLst>
                <a:path w="18345" h="357970">
                  <a:moveTo>
                    <a:pt x="7815" y="0"/>
                  </a:moveTo>
                  <a:lnTo>
                    <a:pt x="4948" y="8868"/>
                  </a:lnTo>
                  <a:lnTo>
                    <a:pt x="2806" y="17855"/>
                  </a:lnTo>
                  <a:lnTo>
                    <a:pt x="1208" y="27855"/>
                  </a:lnTo>
                  <a:lnTo>
                    <a:pt x="200" y="39009"/>
                  </a:lnTo>
                  <a:lnTo>
                    <a:pt x="0" y="51468"/>
                  </a:lnTo>
                  <a:lnTo>
                    <a:pt x="651" y="65180"/>
                  </a:lnTo>
                  <a:lnTo>
                    <a:pt x="1889" y="79943"/>
                  </a:lnTo>
                  <a:lnTo>
                    <a:pt x="3253" y="95521"/>
                  </a:lnTo>
                  <a:lnTo>
                    <a:pt x="4467" y="111703"/>
                  </a:lnTo>
                  <a:lnTo>
                    <a:pt x="5602" y="128483"/>
                  </a:lnTo>
                  <a:lnTo>
                    <a:pt x="6970" y="146037"/>
                  </a:lnTo>
                  <a:lnTo>
                    <a:pt x="8738" y="164399"/>
                  </a:lnTo>
                  <a:lnTo>
                    <a:pt x="10756" y="183307"/>
                  </a:lnTo>
                  <a:lnTo>
                    <a:pt x="12657" y="202306"/>
                  </a:lnTo>
                  <a:lnTo>
                    <a:pt x="14233" y="221120"/>
                  </a:lnTo>
                  <a:lnTo>
                    <a:pt x="15443" y="239498"/>
                  </a:lnTo>
                  <a:lnTo>
                    <a:pt x="16331" y="257146"/>
                  </a:lnTo>
                  <a:lnTo>
                    <a:pt x="16963" y="273970"/>
                  </a:lnTo>
                  <a:lnTo>
                    <a:pt x="17405" y="289836"/>
                  </a:lnTo>
                  <a:lnTo>
                    <a:pt x="17757" y="306240"/>
                  </a:lnTo>
                  <a:lnTo>
                    <a:pt x="18052" y="326860"/>
                  </a:lnTo>
                  <a:lnTo>
                    <a:pt x="18344" y="3579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2053057" y="2091773"/>
              <a:ext cx="208197" cy="361367"/>
            </a:xfrm>
            <a:custGeom>
              <a:avLst/>
              <a:gdLst/>
              <a:ahLst/>
              <a:cxnLst/>
              <a:rect l="0" t="0" r="0" b="0"/>
              <a:pathLst>
                <a:path w="208197" h="361367">
                  <a:moveTo>
                    <a:pt x="21057" y="45512"/>
                  </a:moveTo>
                  <a:lnTo>
                    <a:pt x="24124" y="36777"/>
                  </a:lnTo>
                  <a:lnTo>
                    <a:pt x="28187" y="29071"/>
                  </a:lnTo>
                  <a:lnTo>
                    <a:pt x="33684" y="21678"/>
                  </a:lnTo>
                  <a:lnTo>
                    <a:pt x="40617" y="14762"/>
                  </a:lnTo>
                  <a:lnTo>
                    <a:pt x="49063" y="8880"/>
                  </a:lnTo>
                  <a:lnTo>
                    <a:pt x="58904" y="4270"/>
                  </a:lnTo>
                  <a:lnTo>
                    <a:pt x="69569" y="1177"/>
                  </a:lnTo>
                  <a:lnTo>
                    <a:pt x="80174" y="0"/>
                  </a:lnTo>
                  <a:lnTo>
                    <a:pt x="90219" y="772"/>
                  </a:lnTo>
                  <a:lnTo>
                    <a:pt x="99416" y="3392"/>
                  </a:lnTo>
                  <a:lnTo>
                    <a:pt x="107521" y="7809"/>
                  </a:lnTo>
                  <a:lnTo>
                    <a:pt x="114520" y="13818"/>
                  </a:lnTo>
                  <a:lnTo>
                    <a:pt x="120408" y="21275"/>
                  </a:lnTo>
                  <a:lnTo>
                    <a:pt x="125080" y="30173"/>
                  </a:lnTo>
                  <a:lnTo>
                    <a:pt x="128589" y="40379"/>
                  </a:lnTo>
                  <a:lnTo>
                    <a:pt x="130795" y="51655"/>
                  </a:lnTo>
                  <a:lnTo>
                    <a:pt x="131304" y="63747"/>
                  </a:lnTo>
                  <a:lnTo>
                    <a:pt x="130052" y="76427"/>
                  </a:lnTo>
                  <a:lnTo>
                    <a:pt x="127263" y="89195"/>
                  </a:lnTo>
                  <a:lnTo>
                    <a:pt x="123257" y="101307"/>
                  </a:lnTo>
                  <a:lnTo>
                    <a:pt x="118343" y="112413"/>
                  </a:lnTo>
                  <a:lnTo>
                    <a:pt x="112774" y="122513"/>
                  </a:lnTo>
                  <a:lnTo>
                    <a:pt x="106746" y="131765"/>
                  </a:lnTo>
                  <a:lnTo>
                    <a:pt x="100453" y="140353"/>
                  </a:lnTo>
                  <a:lnTo>
                    <a:pt x="95934" y="148118"/>
                  </a:lnTo>
                  <a:lnTo>
                    <a:pt x="95804" y="154270"/>
                  </a:lnTo>
                  <a:lnTo>
                    <a:pt x="99667" y="158521"/>
                  </a:lnTo>
                  <a:lnTo>
                    <a:pt x="106557" y="161678"/>
                  </a:lnTo>
                  <a:lnTo>
                    <a:pt x="115314" y="164616"/>
                  </a:lnTo>
                  <a:lnTo>
                    <a:pt x="124678" y="168008"/>
                  </a:lnTo>
                  <a:lnTo>
                    <a:pt x="133920" y="172123"/>
                  </a:lnTo>
                  <a:lnTo>
                    <a:pt x="142929" y="176958"/>
                  </a:lnTo>
                  <a:lnTo>
                    <a:pt x="151978" y="182397"/>
                  </a:lnTo>
                  <a:lnTo>
                    <a:pt x="161252" y="188306"/>
                  </a:lnTo>
                  <a:lnTo>
                    <a:pt x="170636" y="194724"/>
                  </a:lnTo>
                  <a:lnTo>
                    <a:pt x="179799" y="201861"/>
                  </a:lnTo>
                  <a:lnTo>
                    <a:pt x="188547" y="209776"/>
                  </a:lnTo>
                  <a:lnTo>
                    <a:pt x="196373" y="218549"/>
                  </a:lnTo>
                  <a:lnTo>
                    <a:pt x="202412" y="228348"/>
                  </a:lnTo>
                  <a:lnTo>
                    <a:pt x="206351" y="239161"/>
                  </a:lnTo>
                  <a:lnTo>
                    <a:pt x="208196" y="250677"/>
                  </a:lnTo>
                  <a:lnTo>
                    <a:pt x="208005" y="262399"/>
                  </a:lnTo>
                  <a:lnTo>
                    <a:pt x="206016" y="274012"/>
                  </a:lnTo>
                  <a:lnTo>
                    <a:pt x="202260" y="285079"/>
                  </a:lnTo>
                  <a:lnTo>
                    <a:pt x="196475" y="294979"/>
                  </a:lnTo>
                  <a:lnTo>
                    <a:pt x="188702" y="303485"/>
                  </a:lnTo>
                  <a:lnTo>
                    <a:pt x="179401" y="310704"/>
                  </a:lnTo>
                  <a:lnTo>
                    <a:pt x="169249" y="316877"/>
                  </a:lnTo>
                  <a:lnTo>
                    <a:pt x="158716" y="322261"/>
                  </a:lnTo>
                  <a:lnTo>
                    <a:pt x="147882" y="327236"/>
                  </a:lnTo>
                  <a:lnTo>
                    <a:pt x="136551" y="332279"/>
                  </a:lnTo>
                  <a:lnTo>
                    <a:pt x="124633" y="337634"/>
                  </a:lnTo>
                  <a:lnTo>
                    <a:pt x="112171" y="343030"/>
                  </a:lnTo>
                  <a:lnTo>
                    <a:pt x="99267" y="347813"/>
                  </a:lnTo>
                  <a:lnTo>
                    <a:pt x="86029" y="351656"/>
                  </a:lnTo>
                  <a:lnTo>
                    <a:pt x="72581" y="354562"/>
                  </a:lnTo>
                  <a:lnTo>
                    <a:pt x="57415" y="356985"/>
                  </a:lnTo>
                  <a:lnTo>
                    <a:pt x="35847" y="359131"/>
                  </a:lnTo>
                  <a:lnTo>
                    <a:pt x="0" y="36136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1863544" y="2537367"/>
              <a:ext cx="505368" cy="84229"/>
            </a:xfrm>
            <a:custGeom>
              <a:avLst/>
              <a:gdLst/>
              <a:ahLst/>
              <a:cxnLst/>
              <a:rect l="0" t="0" r="0" b="0"/>
              <a:pathLst>
                <a:path w="505368" h="84229">
                  <a:moveTo>
                    <a:pt x="505367" y="0"/>
                  </a:moveTo>
                  <a:lnTo>
                    <a:pt x="496432" y="2867"/>
                  </a:lnTo>
                  <a:lnTo>
                    <a:pt x="486805" y="5009"/>
                  </a:lnTo>
                  <a:lnTo>
                    <a:pt x="475513" y="6617"/>
                  </a:lnTo>
                  <a:lnTo>
                    <a:pt x="462673" y="7970"/>
                  </a:lnTo>
                  <a:lnTo>
                    <a:pt x="448545" y="9467"/>
                  </a:lnTo>
                  <a:lnTo>
                    <a:pt x="433415" y="11318"/>
                  </a:lnTo>
                  <a:lnTo>
                    <a:pt x="417382" y="13558"/>
                  </a:lnTo>
                  <a:lnTo>
                    <a:pt x="400345" y="16138"/>
                  </a:lnTo>
                  <a:lnTo>
                    <a:pt x="382344" y="18983"/>
                  </a:lnTo>
                  <a:lnTo>
                    <a:pt x="363852" y="21860"/>
                  </a:lnTo>
                  <a:lnTo>
                    <a:pt x="345665" y="24404"/>
                  </a:lnTo>
                  <a:lnTo>
                    <a:pt x="328202" y="26448"/>
                  </a:lnTo>
                  <a:lnTo>
                    <a:pt x="311205" y="28159"/>
                  </a:lnTo>
                  <a:lnTo>
                    <a:pt x="293958" y="29921"/>
                  </a:lnTo>
                  <a:lnTo>
                    <a:pt x="276064" y="31957"/>
                  </a:lnTo>
                  <a:lnTo>
                    <a:pt x="257773" y="34156"/>
                  </a:lnTo>
                  <a:lnTo>
                    <a:pt x="239787" y="36180"/>
                  </a:lnTo>
                  <a:lnTo>
                    <a:pt x="222504" y="37842"/>
                  </a:lnTo>
                  <a:lnTo>
                    <a:pt x="206151" y="39281"/>
                  </a:lnTo>
                  <a:lnTo>
                    <a:pt x="190942" y="40854"/>
                  </a:lnTo>
                  <a:lnTo>
                    <a:pt x="176851" y="42763"/>
                  </a:lnTo>
                  <a:lnTo>
                    <a:pt x="163218" y="45046"/>
                  </a:lnTo>
                  <a:lnTo>
                    <a:pt x="148911" y="47657"/>
                  </a:lnTo>
                  <a:lnTo>
                    <a:pt x="133355" y="50528"/>
                  </a:lnTo>
                  <a:lnTo>
                    <a:pt x="116818" y="53592"/>
                  </a:lnTo>
                  <a:lnTo>
                    <a:pt x="100098" y="56795"/>
                  </a:lnTo>
                  <a:lnTo>
                    <a:pt x="83711" y="60095"/>
                  </a:lnTo>
                  <a:lnTo>
                    <a:pt x="68039" y="63503"/>
                  </a:lnTo>
                  <a:lnTo>
                    <a:pt x="51737" y="67518"/>
                  </a:lnTo>
                  <a:lnTo>
                    <a:pt x="31143" y="73610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2069410" y="2695295"/>
              <a:ext cx="4705" cy="379027"/>
            </a:xfrm>
            <a:custGeom>
              <a:avLst/>
              <a:gdLst/>
              <a:ahLst/>
              <a:cxnLst/>
              <a:rect l="0" t="0" r="0" b="0"/>
              <a:pathLst>
                <a:path w="4705" h="379027">
                  <a:moveTo>
                    <a:pt x="4704" y="0"/>
                  </a:moveTo>
                  <a:lnTo>
                    <a:pt x="4704" y="14669"/>
                  </a:lnTo>
                  <a:lnTo>
                    <a:pt x="4704" y="28580"/>
                  </a:lnTo>
                  <a:lnTo>
                    <a:pt x="4704" y="43073"/>
                  </a:lnTo>
                  <a:lnTo>
                    <a:pt x="4704" y="58102"/>
                  </a:lnTo>
                  <a:lnTo>
                    <a:pt x="4704" y="73279"/>
                  </a:lnTo>
                  <a:lnTo>
                    <a:pt x="4699" y="88341"/>
                  </a:lnTo>
                  <a:lnTo>
                    <a:pt x="4526" y="103033"/>
                  </a:lnTo>
                  <a:lnTo>
                    <a:pt x="3878" y="117044"/>
                  </a:lnTo>
                  <a:lnTo>
                    <a:pt x="2634" y="130293"/>
                  </a:lnTo>
                  <a:lnTo>
                    <a:pt x="1154" y="143341"/>
                  </a:lnTo>
                  <a:lnTo>
                    <a:pt x="154" y="157248"/>
                  </a:lnTo>
                  <a:lnTo>
                    <a:pt x="0" y="172536"/>
                  </a:lnTo>
                  <a:lnTo>
                    <a:pt x="560" y="189062"/>
                  </a:lnTo>
                  <a:lnTo>
                    <a:pt x="1400" y="206306"/>
                  </a:lnTo>
                  <a:lnTo>
                    <a:pt x="2225" y="223872"/>
                  </a:lnTo>
                  <a:lnTo>
                    <a:pt x="2913" y="241548"/>
                  </a:lnTo>
                  <a:lnTo>
                    <a:pt x="3441" y="259239"/>
                  </a:lnTo>
                  <a:lnTo>
                    <a:pt x="3828" y="276904"/>
                  </a:lnTo>
                  <a:lnTo>
                    <a:pt x="4104" y="294352"/>
                  </a:lnTo>
                  <a:lnTo>
                    <a:pt x="4326" y="313264"/>
                  </a:lnTo>
                  <a:lnTo>
                    <a:pt x="4515" y="338657"/>
                  </a:lnTo>
                  <a:lnTo>
                    <a:pt x="4704" y="3790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1876957" y="2747937"/>
              <a:ext cx="176101" cy="190735"/>
            </a:xfrm>
            <a:custGeom>
              <a:avLst/>
              <a:gdLst/>
              <a:ahLst/>
              <a:cxnLst/>
              <a:rect l="0" t="0" r="0" b="0"/>
              <a:pathLst>
                <a:path w="176101" h="190735">
                  <a:moveTo>
                    <a:pt x="176100" y="105285"/>
                  </a:moveTo>
                  <a:lnTo>
                    <a:pt x="164432" y="108286"/>
                  </a:lnTo>
                  <a:lnTo>
                    <a:pt x="153943" y="111709"/>
                  </a:lnTo>
                  <a:lnTo>
                    <a:pt x="143641" y="115905"/>
                  </a:lnTo>
                  <a:lnTo>
                    <a:pt x="133340" y="120805"/>
                  </a:lnTo>
                  <a:lnTo>
                    <a:pt x="122996" y="126286"/>
                  </a:lnTo>
                  <a:lnTo>
                    <a:pt x="112607" y="132217"/>
                  </a:lnTo>
                  <a:lnTo>
                    <a:pt x="102178" y="138478"/>
                  </a:lnTo>
                  <a:lnTo>
                    <a:pt x="91720" y="144977"/>
                  </a:lnTo>
                  <a:lnTo>
                    <a:pt x="81240" y="151636"/>
                  </a:lnTo>
                  <a:lnTo>
                    <a:pt x="70745" y="158242"/>
                  </a:lnTo>
                  <a:lnTo>
                    <a:pt x="60239" y="164451"/>
                  </a:lnTo>
                  <a:lnTo>
                    <a:pt x="49731" y="170112"/>
                  </a:lnTo>
                  <a:lnTo>
                    <a:pt x="39386" y="175405"/>
                  </a:lnTo>
                  <a:lnTo>
                    <a:pt x="29512" y="180727"/>
                  </a:lnTo>
                  <a:lnTo>
                    <a:pt x="20249" y="186264"/>
                  </a:lnTo>
                  <a:lnTo>
                    <a:pt x="11844" y="190412"/>
                  </a:lnTo>
                  <a:lnTo>
                    <a:pt x="5299" y="190734"/>
                  </a:lnTo>
                  <a:lnTo>
                    <a:pt x="1482" y="187363"/>
                  </a:lnTo>
                  <a:lnTo>
                    <a:pt x="0" y="181385"/>
                  </a:lnTo>
                  <a:lnTo>
                    <a:pt x="189" y="173739"/>
                  </a:lnTo>
                  <a:lnTo>
                    <a:pt x="1835" y="165047"/>
                  </a:lnTo>
                  <a:lnTo>
                    <a:pt x="5177" y="155699"/>
                  </a:lnTo>
                  <a:lnTo>
                    <a:pt x="10216" y="145935"/>
                  </a:lnTo>
                  <a:lnTo>
                    <a:pt x="16559" y="135906"/>
                  </a:lnTo>
                  <a:lnTo>
                    <a:pt x="23584" y="125704"/>
                  </a:lnTo>
                  <a:lnTo>
                    <a:pt x="30862" y="115391"/>
                  </a:lnTo>
                  <a:lnTo>
                    <a:pt x="38020" y="105005"/>
                  </a:lnTo>
                  <a:lnTo>
                    <a:pt x="44667" y="94570"/>
                  </a:lnTo>
                  <a:lnTo>
                    <a:pt x="50651" y="84104"/>
                  </a:lnTo>
                  <a:lnTo>
                    <a:pt x="56007" y="73617"/>
                  </a:lnTo>
                  <a:lnTo>
                    <a:pt x="60846" y="63116"/>
                  </a:lnTo>
                  <a:lnTo>
                    <a:pt x="65291" y="52615"/>
                  </a:lnTo>
                  <a:lnTo>
                    <a:pt x="69491" y="42379"/>
                  </a:lnTo>
                  <a:lnTo>
                    <a:pt x="74132" y="31813"/>
                  </a:lnTo>
                  <a:lnTo>
                    <a:pt x="80744" y="18869"/>
                  </a:lnTo>
                  <a:lnTo>
                    <a:pt x="91872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2152699" y="2758274"/>
              <a:ext cx="268244" cy="306242"/>
            </a:xfrm>
            <a:custGeom>
              <a:avLst/>
              <a:gdLst/>
              <a:ahLst/>
              <a:cxnLst/>
              <a:rect l="0" t="0" r="0" b="0"/>
              <a:pathLst>
                <a:path w="268244" h="306242">
                  <a:moveTo>
                    <a:pt x="110927" y="192"/>
                  </a:moveTo>
                  <a:lnTo>
                    <a:pt x="102193" y="6059"/>
                  </a:lnTo>
                  <a:lnTo>
                    <a:pt x="94487" y="11624"/>
                  </a:lnTo>
                  <a:lnTo>
                    <a:pt x="87084" y="17428"/>
                  </a:lnTo>
                  <a:lnTo>
                    <a:pt x="79823" y="23681"/>
                  </a:lnTo>
                  <a:lnTo>
                    <a:pt x="72645" y="30659"/>
                  </a:lnTo>
                  <a:lnTo>
                    <a:pt x="65515" y="38445"/>
                  </a:lnTo>
                  <a:lnTo>
                    <a:pt x="58252" y="47119"/>
                  </a:lnTo>
                  <a:lnTo>
                    <a:pt x="50537" y="56847"/>
                  </a:lnTo>
                  <a:lnTo>
                    <a:pt x="42241" y="67614"/>
                  </a:lnTo>
                  <a:lnTo>
                    <a:pt x="33721" y="79267"/>
                  </a:lnTo>
                  <a:lnTo>
                    <a:pt x="25688" y="91613"/>
                  </a:lnTo>
                  <a:lnTo>
                    <a:pt x="18515" y="104473"/>
                  </a:lnTo>
                  <a:lnTo>
                    <a:pt x="12395" y="117700"/>
                  </a:lnTo>
                  <a:lnTo>
                    <a:pt x="7508" y="131185"/>
                  </a:lnTo>
                  <a:lnTo>
                    <a:pt x="3822" y="144853"/>
                  </a:lnTo>
                  <a:lnTo>
                    <a:pt x="1313" y="158811"/>
                  </a:lnTo>
                  <a:lnTo>
                    <a:pt x="63" y="173327"/>
                  </a:lnTo>
                  <a:lnTo>
                    <a:pt x="0" y="188495"/>
                  </a:lnTo>
                  <a:lnTo>
                    <a:pt x="1090" y="203937"/>
                  </a:lnTo>
                  <a:lnTo>
                    <a:pt x="3417" y="218924"/>
                  </a:lnTo>
                  <a:lnTo>
                    <a:pt x="6907" y="233072"/>
                  </a:lnTo>
                  <a:lnTo>
                    <a:pt x="11369" y="246182"/>
                  </a:lnTo>
                  <a:lnTo>
                    <a:pt x="16580" y="258068"/>
                  </a:lnTo>
                  <a:lnTo>
                    <a:pt x="22351" y="268760"/>
                  </a:lnTo>
                  <a:lnTo>
                    <a:pt x="28853" y="278279"/>
                  </a:lnTo>
                  <a:lnTo>
                    <a:pt x="36581" y="286544"/>
                  </a:lnTo>
                  <a:lnTo>
                    <a:pt x="45709" y="293617"/>
                  </a:lnTo>
                  <a:lnTo>
                    <a:pt x="56111" y="299370"/>
                  </a:lnTo>
                  <a:lnTo>
                    <a:pt x="67542" y="303413"/>
                  </a:lnTo>
                  <a:lnTo>
                    <a:pt x="79748" y="305682"/>
                  </a:lnTo>
                  <a:lnTo>
                    <a:pt x="92350" y="306241"/>
                  </a:lnTo>
                  <a:lnTo>
                    <a:pt x="104875" y="305104"/>
                  </a:lnTo>
                  <a:lnTo>
                    <a:pt x="117073" y="302450"/>
                  </a:lnTo>
                  <a:lnTo>
                    <a:pt x="128889" y="298569"/>
                  </a:lnTo>
                  <a:lnTo>
                    <a:pt x="140363" y="293755"/>
                  </a:lnTo>
                  <a:lnTo>
                    <a:pt x="151566" y="288254"/>
                  </a:lnTo>
                  <a:lnTo>
                    <a:pt x="162565" y="281935"/>
                  </a:lnTo>
                  <a:lnTo>
                    <a:pt x="173418" y="274330"/>
                  </a:lnTo>
                  <a:lnTo>
                    <a:pt x="184164" y="265289"/>
                  </a:lnTo>
                  <a:lnTo>
                    <a:pt x="194670" y="255116"/>
                  </a:lnTo>
                  <a:lnTo>
                    <a:pt x="204652" y="244369"/>
                  </a:lnTo>
                  <a:lnTo>
                    <a:pt x="213991" y="233433"/>
                  </a:lnTo>
                  <a:lnTo>
                    <a:pt x="222567" y="222327"/>
                  </a:lnTo>
                  <a:lnTo>
                    <a:pt x="230181" y="210813"/>
                  </a:lnTo>
                  <a:lnTo>
                    <a:pt x="236825" y="198767"/>
                  </a:lnTo>
                  <a:lnTo>
                    <a:pt x="242797" y="186051"/>
                  </a:lnTo>
                  <a:lnTo>
                    <a:pt x="248581" y="172443"/>
                  </a:lnTo>
                  <a:lnTo>
                    <a:pt x="254466" y="157916"/>
                  </a:lnTo>
                  <a:lnTo>
                    <a:pt x="260063" y="142752"/>
                  </a:lnTo>
                  <a:lnTo>
                    <a:pt x="264458" y="127427"/>
                  </a:lnTo>
                  <a:lnTo>
                    <a:pt x="267220" y="112240"/>
                  </a:lnTo>
                  <a:lnTo>
                    <a:pt x="268243" y="97622"/>
                  </a:lnTo>
                  <a:lnTo>
                    <a:pt x="267483" y="84184"/>
                  </a:lnTo>
                  <a:lnTo>
                    <a:pt x="265111" y="72150"/>
                  </a:lnTo>
                  <a:lnTo>
                    <a:pt x="261264" y="61408"/>
                  </a:lnTo>
                  <a:lnTo>
                    <a:pt x="255949" y="51718"/>
                  </a:lnTo>
                  <a:lnTo>
                    <a:pt x="249305" y="42823"/>
                  </a:lnTo>
                  <a:lnTo>
                    <a:pt x="241576" y="34507"/>
                  </a:lnTo>
                  <a:lnTo>
                    <a:pt x="233019" y="26600"/>
                  </a:lnTo>
                  <a:lnTo>
                    <a:pt x="223856" y="18992"/>
                  </a:lnTo>
                  <a:lnTo>
                    <a:pt x="214265" y="12084"/>
                  </a:lnTo>
                  <a:lnTo>
                    <a:pt x="204373" y="6735"/>
                  </a:lnTo>
                  <a:lnTo>
                    <a:pt x="194285" y="3287"/>
                  </a:lnTo>
                  <a:lnTo>
                    <a:pt x="184327" y="1450"/>
                  </a:lnTo>
                  <a:lnTo>
                    <a:pt x="173978" y="384"/>
                  </a:lnTo>
                  <a:lnTo>
                    <a:pt x="161212" y="0"/>
                  </a:lnTo>
                  <a:lnTo>
                    <a:pt x="142513" y="19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1400692" y="2463668"/>
              <a:ext cx="10127" cy="600125"/>
            </a:xfrm>
            <a:custGeom>
              <a:avLst/>
              <a:gdLst/>
              <a:ahLst/>
              <a:cxnLst/>
              <a:rect l="0" t="0" r="0" b="0"/>
              <a:pathLst>
                <a:path w="10127" h="600125">
                  <a:moveTo>
                    <a:pt x="10126" y="0"/>
                  </a:moveTo>
                  <a:lnTo>
                    <a:pt x="8684" y="8674"/>
                  </a:lnTo>
                  <a:lnTo>
                    <a:pt x="6770" y="21022"/>
                  </a:lnTo>
                  <a:lnTo>
                    <a:pt x="4948" y="35199"/>
                  </a:lnTo>
                  <a:lnTo>
                    <a:pt x="3448" y="50458"/>
                  </a:lnTo>
                  <a:lnTo>
                    <a:pt x="2305" y="66270"/>
                  </a:lnTo>
                  <a:lnTo>
                    <a:pt x="1472" y="82104"/>
                  </a:lnTo>
                  <a:lnTo>
                    <a:pt x="881" y="97679"/>
                  </a:lnTo>
                  <a:lnTo>
                    <a:pt x="470" y="113084"/>
                  </a:lnTo>
                  <a:lnTo>
                    <a:pt x="188" y="128654"/>
                  </a:lnTo>
                  <a:lnTo>
                    <a:pt x="0" y="144582"/>
                  </a:lnTo>
                  <a:lnTo>
                    <a:pt x="42" y="161062"/>
                  </a:lnTo>
                  <a:lnTo>
                    <a:pt x="602" y="178350"/>
                  </a:lnTo>
                  <a:lnTo>
                    <a:pt x="1792" y="196506"/>
                  </a:lnTo>
                  <a:lnTo>
                    <a:pt x="3405" y="215430"/>
                  </a:lnTo>
                  <a:lnTo>
                    <a:pt x="5027" y="234965"/>
                  </a:lnTo>
                  <a:lnTo>
                    <a:pt x="6412" y="254953"/>
                  </a:lnTo>
                  <a:lnTo>
                    <a:pt x="7492" y="275103"/>
                  </a:lnTo>
                  <a:lnTo>
                    <a:pt x="8292" y="295010"/>
                  </a:lnTo>
                  <a:lnTo>
                    <a:pt x="8861" y="314469"/>
                  </a:lnTo>
                  <a:lnTo>
                    <a:pt x="9089" y="333298"/>
                  </a:lnTo>
                  <a:lnTo>
                    <a:pt x="8718" y="351256"/>
                  </a:lnTo>
                  <a:lnTo>
                    <a:pt x="7659" y="368304"/>
                  </a:lnTo>
                  <a:lnTo>
                    <a:pt x="6135" y="384720"/>
                  </a:lnTo>
                  <a:lnTo>
                    <a:pt x="4574" y="400978"/>
                  </a:lnTo>
                  <a:lnTo>
                    <a:pt x="3229" y="417376"/>
                  </a:lnTo>
                  <a:lnTo>
                    <a:pt x="2176" y="434342"/>
                  </a:lnTo>
                  <a:lnTo>
                    <a:pt x="1394" y="452490"/>
                  </a:lnTo>
                  <a:lnTo>
                    <a:pt x="838" y="472027"/>
                  </a:lnTo>
                  <a:lnTo>
                    <a:pt x="618" y="492353"/>
                  </a:lnTo>
                  <a:lnTo>
                    <a:pt x="995" y="512302"/>
                  </a:lnTo>
                  <a:lnTo>
                    <a:pt x="2058" y="531215"/>
                  </a:lnTo>
                  <a:lnTo>
                    <a:pt x="3592" y="548374"/>
                  </a:lnTo>
                  <a:lnTo>
                    <a:pt x="5320" y="564438"/>
                  </a:lnTo>
                  <a:lnTo>
                    <a:pt x="7393" y="580808"/>
                  </a:lnTo>
                  <a:lnTo>
                    <a:pt x="10126" y="60012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1066308" y="1990427"/>
              <a:ext cx="1617299" cy="1440437"/>
            </a:xfrm>
            <a:custGeom>
              <a:avLst/>
              <a:gdLst/>
              <a:ahLst/>
              <a:cxnLst/>
              <a:rect l="0" t="0" r="0" b="0"/>
              <a:pathLst>
                <a:path w="1617299" h="1440437">
                  <a:moveTo>
                    <a:pt x="544552" y="167915"/>
                  </a:moveTo>
                  <a:lnTo>
                    <a:pt x="535616" y="170849"/>
                  </a:lnTo>
                  <a:lnTo>
                    <a:pt x="525989" y="173631"/>
                  </a:lnTo>
                  <a:lnTo>
                    <a:pt x="514697" y="176535"/>
                  </a:lnTo>
                  <a:lnTo>
                    <a:pt x="501857" y="179748"/>
                  </a:lnTo>
                  <a:lnTo>
                    <a:pt x="487729" y="183561"/>
                  </a:lnTo>
                  <a:lnTo>
                    <a:pt x="472613" y="188074"/>
                  </a:lnTo>
                  <a:lnTo>
                    <a:pt x="457098" y="193065"/>
                  </a:lnTo>
                  <a:lnTo>
                    <a:pt x="442006" y="198104"/>
                  </a:lnTo>
                  <a:lnTo>
                    <a:pt x="427742" y="202945"/>
                  </a:lnTo>
                  <a:lnTo>
                    <a:pt x="413862" y="207838"/>
                  </a:lnTo>
                  <a:lnTo>
                    <a:pt x="399324" y="213415"/>
                  </a:lnTo>
                  <a:lnTo>
                    <a:pt x="383585" y="219980"/>
                  </a:lnTo>
                  <a:lnTo>
                    <a:pt x="367079" y="227356"/>
                  </a:lnTo>
                  <a:lnTo>
                    <a:pt x="350905" y="235078"/>
                  </a:lnTo>
                  <a:lnTo>
                    <a:pt x="335695" y="242830"/>
                  </a:lnTo>
                  <a:lnTo>
                    <a:pt x="321738" y="250475"/>
                  </a:lnTo>
                  <a:lnTo>
                    <a:pt x="309215" y="257982"/>
                  </a:lnTo>
                  <a:lnTo>
                    <a:pt x="298054" y="265360"/>
                  </a:lnTo>
                  <a:lnTo>
                    <a:pt x="287865" y="272636"/>
                  </a:lnTo>
                  <a:lnTo>
                    <a:pt x="278080" y="279835"/>
                  </a:lnTo>
                  <a:lnTo>
                    <a:pt x="268337" y="286982"/>
                  </a:lnTo>
                  <a:lnTo>
                    <a:pt x="258482" y="294259"/>
                  </a:lnTo>
                  <a:lnTo>
                    <a:pt x="248479" y="301984"/>
                  </a:lnTo>
                  <a:lnTo>
                    <a:pt x="238343" y="310290"/>
                  </a:lnTo>
                  <a:lnTo>
                    <a:pt x="228265" y="318988"/>
                  </a:lnTo>
                  <a:lnTo>
                    <a:pt x="218579" y="327672"/>
                  </a:lnTo>
                  <a:lnTo>
                    <a:pt x="209433" y="336110"/>
                  </a:lnTo>
                  <a:lnTo>
                    <a:pt x="200649" y="344403"/>
                  </a:lnTo>
                  <a:lnTo>
                    <a:pt x="191831" y="352883"/>
                  </a:lnTo>
                  <a:lnTo>
                    <a:pt x="182751" y="361737"/>
                  </a:lnTo>
                  <a:lnTo>
                    <a:pt x="173517" y="370989"/>
                  </a:lnTo>
                  <a:lnTo>
                    <a:pt x="164464" y="380586"/>
                  </a:lnTo>
                  <a:lnTo>
                    <a:pt x="155779" y="390457"/>
                  </a:lnTo>
                  <a:lnTo>
                    <a:pt x="147489" y="400698"/>
                  </a:lnTo>
                  <a:lnTo>
                    <a:pt x="139543" y="411558"/>
                  </a:lnTo>
                  <a:lnTo>
                    <a:pt x="131870" y="423124"/>
                  </a:lnTo>
                  <a:lnTo>
                    <a:pt x="124565" y="435331"/>
                  </a:lnTo>
                  <a:lnTo>
                    <a:pt x="117878" y="448058"/>
                  </a:lnTo>
                  <a:lnTo>
                    <a:pt x="111893" y="461176"/>
                  </a:lnTo>
                  <a:lnTo>
                    <a:pt x="106380" y="474578"/>
                  </a:lnTo>
                  <a:lnTo>
                    <a:pt x="100911" y="488181"/>
                  </a:lnTo>
                  <a:lnTo>
                    <a:pt x="95233" y="501919"/>
                  </a:lnTo>
                  <a:lnTo>
                    <a:pt x="89436" y="515585"/>
                  </a:lnTo>
                  <a:lnTo>
                    <a:pt x="83843" y="528840"/>
                  </a:lnTo>
                  <a:lnTo>
                    <a:pt x="78636" y="541539"/>
                  </a:lnTo>
                  <a:lnTo>
                    <a:pt x="73834" y="553864"/>
                  </a:lnTo>
                  <a:lnTo>
                    <a:pt x="69382" y="566213"/>
                  </a:lnTo>
                  <a:lnTo>
                    <a:pt x="65204" y="578821"/>
                  </a:lnTo>
                  <a:lnTo>
                    <a:pt x="61229" y="591748"/>
                  </a:lnTo>
                  <a:lnTo>
                    <a:pt x="57400" y="604966"/>
                  </a:lnTo>
                  <a:lnTo>
                    <a:pt x="53672" y="618423"/>
                  </a:lnTo>
                  <a:lnTo>
                    <a:pt x="50015" y="632223"/>
                  </a:lnTo>
                  <a:lnTo>
                    <a:pt x="46406" y="646626"/>
                  </a:lnTo>
                  <a:lnTo>
                    <a:pt x="42829" y="661720"/>
                  </a:lnTo>
                  <a:lnTo>
                    <a:pt x="39275" y="677279"/>
                  </a:lnTo>
                  <a:lnTo>
                    <a:pt x="35735" y="692876"/>
                  </a:lnTo>
                  <a:lnTo>
                    <a:pt x="32205" y="708257"/>
                  </a:lnTo>
                  <a:lnTo>
                    <a:pt x="28682" y="723348"/>
                  </a:lnTo>
                  <a:lnTo>
                    <a:pt x="25164" y="738167"/>
                  </a:lnTo>
                  <a:lnTo>
                    <a:pt x="21653" y="752770"/>
                  </a:lnTo>
                  <a:lnTo>
                    <a:pt x="18312" y="767374"/>
                  </a:lnTo>
                  <a:lnTo>
                    <a:pt x="15448" y="782332"/>
                  </a:lnTo>
                  <a:lnTo>
                    <a:pt x="13186" y="797804"/>
                  </a:lnTo>
                  <a:lnTo>
                    <a:pt x="11328" y="813621"/>
                  </a:lnTo>
                  <a:lnTo>
                    <a:pt x="9466" y="829392"/>
                  </a:lnTo>
                  <a:lnTo>
                    <a:pt x="7363" y="844904"/>
                  </a:lnTo>
                  <a:lnTo>
                    <a:pt x="5119" y="860592"/>
                  </a:lnTo>
                  <a:lnTo>
                    <a:pt x="3065" y="877409"/>
                  </a:lnTo>
                  <a:lnTo>
                    <a:pt x="1392" y="895783"/>
                  </a:lnTo>
                  <a:lnTo>
                    <a:pt x="285" y="915023"/>
                  </a:lnTo>
                  <a:lnTo>
                    <a:pt x="0" y="933645"/>
                  </a:lnTo>
                  <a:lnTo>
                    <a:pt x="591" y="950839"/>
                  </a:lnTo>
                  <a:lnTo>
                    <a:pt x="1955" y="966636"/>
                  </a:lnTo>
                  <a:lnTo>
                    <a:pt x="3934" y="981539"/>
                  </a:lnTo>
                  <a:lnTo>
                    <a:pt x="6374" y="995965"/>
                  </a:lnTo>
                  <a:lnTo>
                    <a:pt x="9145" y="1009992"/>
                  </a:lnTo>
                  <a:lnTo>
                    <a:pt x="12151" y="1023440"/>
                  </a:lnTo>
                  <a:lnTo>
                    <a:pt x="15318" y="1036239"/>
                  </a:lnTo>
                  <a:lnTo>
                    <a:pt x="18597" y="1048448"/>
                  </a:lnTo>
                  <a:lnTo>
                    <a:pt x="21951" y="1060180"/>
                  </a:lnTo>
                  <a:lnTo>
                    <a:pt x="25356" y="1071558"/>
                  </a:lnTo>
                  <a:lnTo>
                    <a:pt x="28796" y="1082843"/>
                  </a:lnTo>
                  <a:lnTo>
                    <a:pt x="32259" y="1094420"/>
                  </a:lnTo>
                  <a:lnTo>
                    <a:pt x="35742" y="1106468"/>
                  </a:lnTo>
                  <a:lnTo>
                    <a:pt x="39403" y="1118833"/>
                  </a:lnTo>
                  <a:lnTo>
                    <a:pt x="43547" y="1131133"/>
                  </a:lnTo>
                  <a:lnTo>
                    <a:pt x="48300" y="1143147"/>
                  </a:lnTo>
                  <a:lnTo>
                    <a:pt x="53629" y="1154824"/>
                  </a:lnTo>
                  <a:lnTo>
                    <a:pt x="59431" y="1166197"/>
                  </a:lnTo>
                  <a:lnTo>
                    <a:pt x="65594" y="1177324"/>
                  </a:lnTo>
                  <a:lnTo>
                    <a:pt x="72020" y="1188101"/>
                  </a:lnTo>
                  <a:lnTo>
                    <a:pt x="78633" y="1198272"/>
                  </a:lnTo>
                  <a:lnTo>
                    <a:pt x="85375" y="1207751"/>
                  </a:lnTo>
                  <a:lnTo>
                    <a:pt x="92208" y="1216761"/>
                  </a:lnTo>
                  <a:lnTo>
                    <a:pt x="99101" y="1225732"/>
                  </a:lnTo>
                  <a:lnTo>
                    <a:pt x="106040" y="1234915"/>
                  </a:lnTo>
                  <a:lnTo>
                    <a:pt x="113175" y="1244219"/>
                  </a:lnTo>
                  <a:lnTo>
                    <a:pt x="120804" y="1253318"/>
                  </a:lnTo>
                  <a:lnTo>
                    <a:pt x="129047" y="1262034"/>
                  </a:lnTo>
                  <a:lnTo>
                    <a:pt x="137701" y="1270344"/>
                  </a:lnTo>
                  <a:lnTo>
                    <a:pt x="146357" y="1278305"/>
                  </a:lnTo>
                  <a:lnTo>
                    <a:pt x="154781" y="1285992"/>
                  </a:lnTo>
                  <a:lnTo>
                    <a:pt x="163233" y="1293476"/>
                  </a:lnTo>
                  <a:lnTo>
                    <a:pt x="172353" y="1300815"/>
                  </a:lnTo>
                  <a:lnTo>
                    <a:pt x="182450" y="1308052"/>
                  </a:lnTo>
                  <a:lnTo>
                    <a:pt x="193351" y="1315218"/>
                  </a:lnTo>
                  <a:lnTo>
                    <a:pt x="204593" y="1322337"/>
                  </a:lnTo>
                  <a:lnTo>
                    <a:pt x="215861" y="1329418"/>
                  </a:lnTo>
                  <a:lnTo>
                    <a:pt x="227021" y="1336310"/>
                  </a:lnTo>
                  <a:lnTo>
                    <a:pt x="238039" y="1342711"/>
                  </a:lnTo>
                  <a:lnTo>
                    <a:pt x="248929" y="1348501"/>
                  </a:lnTo>
                  <a:lnTo>
                    <a:pt x="259716" y="1353881"/>
                  </a:lnTo>
                  <a:lnTo>
                    <a:pt x="270425" y="1359261"/>
                  </a:lnTo>
                  <a:lnTo>
                    <a:pt x="281078" y="1364879"/>
                  </a:lnTo>
                  <a:lnTo>
                    <a:pt x="291692" y="1370636"/>
                  </a:lnTo>
                  <a:lnTo>
                    <a:pt x="302278" y="1376201"/>
                  </a:lnTo>
                  <a:lnTo>
                    <a:pt x="312845" y="1381390"/>
                  </a:lnTo>
                  <a:lnTo>
                    <a:pt x="323400" y="1386180"/>
                  </a:lnTo>
                  <a:lnTo>
                    <a:pt x="333946" y="1390623"/>
                  </a:lnTo>
                  <a:lnTo>
                    <a:pt x="344486" y="1394796"/>
                  </a:lnTo>
                  <a:lnTo>
                    <a:pt x="355023" y="1398768"/>
                  </a:lnTo>
                  <a:lnTo>
                    <a:pt x="365557" y="1402595"/>
                  </a:lnTo>
                  <a:lnTo>
                    <a:pt x="376093" y="1406321"/>
                  </a:lnTo>
                  <a:lnTo>
                    <a:pt x="386797" y="1409977"/>
                  </a:lnTo>
                  <a:lnTo>
                    <a:pt x="397975" y="1413586"/>
                  </a:lnTo>
                  <a:lnTo>
                    <a:pt x="409772" y="1417161"/>
                  </a:lnTo>
                  <a:lnTo>
                    <a:pt x="422645" y="1420716"/>
                  </a:lnTo>
                  <a:lnTo>
                    <a:pt x="437416" y="1424255"/>
                  </a:lnTo>
                  <a:lnTo>
                    <a:pt x="454360" y="1427780"/>
                  </a:lnTo>
                  <a:lnTo>
                    <a:pt x="473284" y="1431130"/>
                  </a:lnTo>
                  <a:lnTo>
                    <a:pt x="493806" y="1434000"/>
                  </a:lnTo>
                  <a:lnTo>
                    <a:pt x="515523" y="1436262"/>
                  </a:lnTo>
                  <a:lnTo>
                    <a:pt x="537612" y="1437950"/>
                  </a:lnTo>
                  <a:lnTo>
                    <a:pt x="558893" y="1439166"/>
                  </a:lnTo>
                  <a:lnTo>
                    <a:pt x="578789" y="1440016"/>
                  </a:lnTo>
                  <a:lnTo>
                    <a:pt x="597264" y="1440436"/>
                  </a:lnTo>
                  <a:lnTo>
                    <a:pt x="614526" y="1440193"/>
                  </a:lnTo>
                  <a:lnTo>
                    <a:pt x="630847" y="1439221"/>
                  </a:lnTo>
                  <a:lnTo>
                    <a:pt x="646472" y="1437754"/>
                  </a:lnTo>
                  <a:lnTo>
                    <a:pt x="661600" y="1436232"/>
                  </a:lnTo>
                  <a:lnTo>
                    <a:pt x="676394" y="1434910"/>
                  </a:lnTo>
                  <a:lnTo>
                    <a:pt x="691454" y="1433701"/>
                  </a:lnTo>
                  <a:lnTo>
                    <a:pt x="707776" y="1432283"/>
                  </a:lnTo>
                  <a:lnTo>
                    <a:pt x="725788" y="1430476"/>
                  </a:lnTo>
                  <a:lnTo>
                    <a:pt x="744937" y="1428263"/>
                  </a:lnTo>
                  <a:lnTo>
                    <a:pt x="764022" y="1425698"/>
                  </a:lnTo>
                  <a:lnTo>
                    <a:pt x="782351" y="1422858"/>
                  </a:lnTo>
                  <a:lnTo>
                    <a:pt x="800231" y="1419816"/>
                  </a:lnTo>
                  <a:lnTo>
                    <a:pt x="818669" y="1416627"/>
                  </a:lnTo>
                  <a:lnTo>
                    <a:pt x="838208" y="1413336"/>
                  </a:lnTo>
                  <a:lnTo>
                    <a:pt x="858432" y="1409974"/>
                  </a:lnTo>
                  <a:lnTo>
                    <a:pt x="878263" y="1406565"/>
                  </a:lnTo>
                  <a:lnTo>
                    <a:pt x="897088" y="1403122"/>
                  </a:lnTo>
                  <a:lnTo>
                    <a:pt x="914798" y="1399658"/>
                  </a:lnTo>
                  <a:lnTo>
                    <a:pt x="931525" y="1396179"/>
                  </a:lnTo>
                  <a:lnTo>
                    <a:pt x="947476" y="1392685"/>
                  </a:lnTo>
                  <a:lnTo>
                    <a:pt x="962849" y="1389016"/>
                  </a:lnTo>
                  <a:lnTo>
                    <a:pt x="977806" y="1384867"/>
                  </a:lnTo>
                  <a:lnTo>
                    <a:pt x="992471" y="1380115"/>
                  </a:lnTo>
                  <a:lnTo>
                    <a:pt x="1006935" y="1374957"/>
                  </a:lnTo>
                  <a:lnTo>
                    <a:pt x="1021260" y="1369802"/>
                  </a:lnTo>
                  <a:lnTo>
                    <a:pt x="1035486" y="1364887"/>
                  </a:lnTo>
                  <a:lnTo>
                    <a:pt x="1049481" y="1360113"/>
                  </a:lnTo>
                  <a:lnTo>
                    <a:pt x="1062957" y="1355148"/>
                  </a:lnTo>
                  <a:lnTo>
                    <a:pt x="1075805" y="1349812"/>
                  </a:lnTo>
                  <a:lnTo>
                    <a:pt x="1088229" y="1344245"/>
                  </a:lnTo>
                  <a:lnTo>
                    <a:pt x="1100644" y="1338808"/>
                  </a:lnTo>
                  <a:lnTo>
                    <a:pt x="1113292" y="1333700"/>
                  </a:lnTo>
                  <a:lnTo>
                    <a:pt x="1126076" y="1328795"/>
                  </a:lnTo>
                  <a:lnTo>
                    <a:pt x="1138666" y="1323742"/>
                  </a:lnTo>
                  <a:lnTo>
                    <a:pt x="1150877" y="1318338"/>
                  </a:lnTo>
                  <a:lnTo>
                    <a:pt x="1162688" y="1312386"/>
                  </a:lnTo>
                  <a:lnTo>
                    <a:pt x="1174153" y="1305625"/>
                  </a:lnTo>
                  <a:lnTo>
                    <a:pt x="1185345" y="1298002"/>
                  </a:lnTo>
                  <a:lnTo>
                    <a:pt x="1196336" y="1289780"/>
                  </a:lnTo>
                  <a:lnTo>
                    <a:pt x="1207183" y="1281422"/>
                  </a:lnTo>
                  <a:lnTo>
                    <a:pt x="1217932" y="1273207"/>
                  </a:lnTo>
                  <a:lnTo>
                    <a:pt x="1228781" y="1265065"/>
                  </a:lnTo>
                  <a:lnTo>
                    <a:pt x="1240057" y="1256687"/>
                  </a:lnTo>
                  <a:lnTo>
                    <a:pt x="1251901" y="1247906"/>
                  </a:lnTo>
                  <a:lnTo>
                    <a:pt x="1264126" y="1238873"/>
                  </a:lnTo>
                  <a:lnTo>
                    <a:pt x="1276333" y="1229955"/>
                  </a:lnTo>
                  <a:lnTo>
                    <a:pt x="1288284" y="1221357"/>
                  </a:lnTo>
                  <a:lnTo>
                    <a:pt x="1299919" y="1212956"/>
                  </a:lnTo>
                  <a:lnTo>
                    <a:pt x="1311264" y="1204402"/>
                  </a:lnTo>
                  <a:lnTo>
                    <a:pt x="1322372" y="1195499"/>
                  </a:lnTo>
                  <a:lnTo>
                    <a:pt x="1333137" y="1186213"/>
                  </a:lnTo>
                  <a:lnTo>
                    <a:pt x="1343299" y="1176594"/>
                  </a:lnTo>
                  <a:lnTo>
                    <a:pt x="1352772" y="1166712"/>
                  </a:lnTo>
                  <a:lnTo>
                    <a:pt x="1361779" y="1156634"/>
                  </a:lnTo>
                  <a:lnTo>
                    <a:pt x="1370747" y="1146416"/>
                  </a:lnTo>
                  <a:lnTo>
                    <a:pt x="1379933" y="1136095"/>
                  </a:lnTo>
                  <a:lnTo>
                    <a:pt x="1389408" y="1125537"/>
                  </a:lnTo>
                  <a:lnTo>
                    <a:pt x="1399156" y="1114457"/>
                  </a:lnTo>
                  <a:lnTo>
                    <a:pt x="1409120" y="1102745"/>
                  </a:lnTo>
                  <a:lnTo>
                    <a:pt x="1419082" y="1090607"/>
                  </a:lnTo>
                  <a:lnTo>
                    <a:pt x="1428691" y="1078460"/>
                  </a:lnTo>
                  <a:lnTo>
                    <a:pt x="1437781" y="1066543"/>
                  </a:lnTo>
                  <a:lnTo>
                    <a:pt x="1446357" y="1054762"/>
                  </a:lnTo>
                  <a:lnTo>
                    <a:pt x="1454504" y="1042786"/>
                  </a:lnTo>
                  <a:lnTo>
                    <a:pt x="1462319" y="1030432"/>
                  </a:lnTo>
                  <a:lnTo>
                    <a:pt x="1469890" y="1017677"/>
                  </a:lnTo>
                  <a:lnTo>
                    <a:pt x="1477289" y="1004575"/>
                  </a:lnTo>
                  <a:lnTo>
                    <a:pt x="1484561" y="991202"/>
                  </a:lnTo>
                  <a:lnTo>
                    <a:pt x="1491582" y="977626"/>
                  </a:lnTo>
                  <a:lnTo>
                    <a:pt x="1498070" y="963906"/>
                  </a:lnTo>
                  <a:lnTo>
                    <a:pt x="1503929" y="950080"/>
                  </a:lnTo>
                  <a:lnTo>
                    <a:pt x="1509694" y="936017"/>
                  </a:lnTo>
                  <a:lnTo>
                    <a:pt x="1516397" y="921429"/>
                  </a:lnTo>
                  <a:lnTo>
                    <a:pt x="1524530" y="906209"/>
                  </a:lnTo>
                  <a:lnTo>
                    <a:pt x="1533605" y="890564"/>
                  </a:lnTo>
                  <a:lnTo>
                    <a:pt x="1542474" y="874907"/>
                  </a:lnTo>
                  <a:lnTo>
                    <a:pt x="1550474" y="859487"/>
                  </a:lnTo>
                  <a:lnTo>
                    <a:pt x="1557453" y="844369"/>
                  </a:lnTo>
                  <a:lnTo>
                    <a:pt x="1563515" y="829532"/>
                  </a:lnTo>
                  <a:lnTo>
                    <a:pt x="1568846" y="814918"/>
                  </a:lnTo>
                  <a:lnTo>
                    <a:pt x="1573628" y="800306"/>
                  </a:lnTo>
                  <a:lnTo>
                    <a:pt x="1578015" y="785343"/>
                  </a:lnTo>
                  <a:lnTo>
                    <a:pt x="1582124" y="769866"/>
                  </a:lnTo>
                  <a:lnTo>
                    <a:pt x="1586039" y="754047"/>
                  </a:lnTo>
                  <a:lnTo>
                    <a:pt x="1589824" y="738274"/>
                  </a:lnTo>
                  <a:lnTo>
                    <a:pt x="1593513" y="722775"/>
                  </a:lnTo>
                  <a:lnTo>
                    <a:pt x="1596974" y="707605"/>
                  </a:lnTo>
                  <a:lnTo>
                    <a:pt x="1599918" y="692733"/>
                  </a:lnTo>
                  <a:lnTo>
                    <a:pt x="1602234" y="678103"/>
                  </a:lnTo>
                  <a:lnTo>
                    <a:pt x="1604128" y="663821"/>
                  </a:lnTo>
                  <a:lnTo>
                    <a:pt x="1606014" y="650144"/>
                  </a:lnTo>
                  <a:lnTo>
                    <a:pt x="1608133" y="637159"/>
                  </a:lnTo>
                  <a:lnTo>
                    <a:pt x="1610388" y="624640"/>
                  </a:lnTo>
                  <a:lnTo>
                    <a:pt x="1612449" y="612160"/>
                  </a:lnTo>
                  <a:lnTo>
                    <a:pt x="1614132" y="599465"/>
                  </a:lnTo>
                  <a:lnTo>
                    <a:pt x="1615414" y="586479"/>
                  </a:lnTo>
                  <a:lnTo>
                    <a:pt x="1616349" y="573222"/>
                  </a:lnTo>
                  <a:lnTo>
                    <a:pt x="1617009" y="559744"/>
                  </a:lnTo>
                  <a:lnTo>
                    <a:pt x="1617298" y="546098"/>
                  </a:lnTo>
                  <a:lnTo>
                    <a:pt x="1616968" y="532332"/>
                  </a:lnTo>
                  <a:lnTo>
                    <a:pt x="1615932" y="518479"/>
                  </a:lnTo>
                  <a:lnTo>
                    <a:pt x="1614253" y="504567"/>
                  </a:lnTo>
                  <a:lnTo>
                    <a:pt x="1612056" y="490614"/>
                  </a:lnTo>
                  <a:lnTo>
                    <a:pt x="1609467" y="476639"/>
                  </a:lnTo>
                  <a:lnTo>
                    <a:pt x="1606593" y="462812"/>
                  </a:lnTo>
                  <a:lnTo>
                    <a:pt x="1603518" y="449448"/>
                  </a:lnTo>
                  <a:lnTo>
                    <a:pt x="1600304" y="436676"/>
                  </a:lnTo>
                  <a:lnTo>
                    <a:pt x="1596994" y="424303"/>
                  </a:lnTo>
                  <a:lnTo>
                    <a:pt x="1593619" y="411920"/>
                  </a:lnTo>
                  <a:lnTo>
                    <a:pt x="1590196" y="399295"/>
                  </a:lnTo>
                  <a:lnTo>
                    <a:pt x="1586574" y="386526"/>
                  </a:lnTo>
                  <a:lnTo>
                    <a:pt x="1582456" y="373946"/>
                  </a:lnTo>
                  <a:lnTo>
                    <a:pt x="1577721" y="361737"/>
                  </a:lnTo>
                  <a:lnTo>
                    <a:pt x="1572404" y="349758"/>
                  </a:lnTo>
                  <a:lnTo>
                    <a:pt x="1566610" y="337648"/>
                  </a:lnTo>
                  <a:lnTo>
                    <a:pt x="1560457" y="325209"/>
                  </a:lnTo>
                  <a:lnTo>
                    <a:pt x="1554207" y="312566"/>
                  </a:lnTo>
                  <a:lnTo>
                    <a:pt x="1548245" y="300073"/>
                  </a:lnTo>
                  <a:lnTo>
                    <a:pt x="1542753" y="287925"/>
                  </a:lnTo>
                  <a:lnTo>
                    <a:pt x="1537574" y="276157"/>
                  </a:lnTo>
                  <a:lnTo>
                    <a:pt x="1532330" y="264722"/>
                  </a:lnTo>
                  <a:lnTo>
                    <a:pt x="1526794" y="253549"/>
                  </a:lnTo>
                  <a:lnTo>
                    <a:pt x="1520752" y="242570"/>
                  </a:lnTo>
                  <a:lnTo>
                    <a:pt x="1513931" y="231733"/>
                  </a:lnTo>
                  <a:lnTo>
                    <a:pt x="1506267" y="220998"/>
                  </a:lnTo>
                  <a:lnTo>
                    <a:pt x="1498017" y="210499"/>
                  </a:lnTo>
                  <a:lnTo>
                    <a:pt x="1489641" y="200522"/>
                  </a:lnTo>
                  <a:lnTo>
                    <a:pt x="1481413" y="191177"/>
                  </a:lnTo>
                  <a:lnTo>
                    <a:pt x="1473263" y="182258"/>
                  </a:lnTo>
                  <a:lnTo>
                    <a:pt x="1464879" y="173349"/>
                  </a:lnTo>
                  <a:lnTo>
                    <a:pt x="1456090" y="164208"/>
                  </a:lnTo>
                  <a:lnTo>
                    <a:pt x="1446882" y="154932"/>
                  </a:lnTo>
                  <a:lnTo>
                    <a:pt x="1437314" y="145851"/>
                  </a:lnTo>
                  <a:lnTo>
                    <a:pt x="1427466" y="137148"/>
                  </a:lnTo>
                  <a:lnTo>
                    <a:pt x="1417412" y="128846"/>
                  </a:lnTo>
                  <a:lnTo>
                    <a:pt x="1407209" y="120891"/>
                  </a:lnTo>
                  <a:lnTo>
                    <a:pt x="1396902" y="113213"/>
                  </a:lnTo>
                  <a:lnTo>
                    <a:pt x="1386524" y="105904"/>
                  </a:lnTo>
                  <a:lnTo>
                    <a:pt x="1376097" y="99215"/>
                  </a:lnTo>
                  <a:lnTo>
                    <a:pt x="1365632" y="93228"/>
                  </a:lnTo>
                  <a:lnTo>
                    <a:pt x="1354976" y="87715"/>
                  </a:lnTo>
                  <a:lnTo>
                    <a:pt x="1343830" y="82245"/>
                  </a:lnTo>
                  <a:lnTo>
                    <a:pt x="1332073" y="76566"/>
                  </a:lnTo>
                  <a:lnTo>
                    <a:pt x="1319906" y="70768"/>
                  </a:lnTo>
                  <a:lnTo>
                    <a:pt x="1307738" y="65176"/>
                  </a:lnTo>
                  <a:lnTo>
                    <a:pt x="1295809" y="59963"/>
                  </a:lnTo>
                  <a:lnTo>
                    <a:pt x="1284019" y="54988"/>
                  </a:lnTo>
                  <a:lnTo>
                    <a:pt x="1272037" y="49888"/>
                  </a:lnTo>
                  <a:lnTo>
                    <a:pt x="1259679" y="44466"/>
                  </a:lnTo>
                  <a:lnTo>
                    <a:pt x="1246921" y="39011"/>
                  </a:lnTo>
                  <a:lnTo>
                    <a:pt x="1233817" y="34182"/>
                  </a:lnTo>
                  <a:lnTo>
                    <a:pt x="1220437" y="30301"/>
                  </a:lnTo>
                  <a:lnTo>
                    <a:pt x="1206688" y="27203"/>
                  </a:lnTo>
                  <a:lnTo>
                    <a:pt x="1192320" y="24434"/>
                  </a:lnTo>
                  <a:lnTo>
                    <a:pt x="1177250" y="21682"/>
                  </a:lnTo>
                  <a:lnTo>
                    <a:pt x="1161706" y="18815"/>
                  </a:lnTo>
                  <a:lnTo>
                    <a:pt x="1146118" y="15804"/>
                  </a:lnTo>
                  <a:lnTo>
                    <a:pt x="1130744" y="12666"/>
                  </a:lnTo>
                  <a:lnTo>
                    <a:pt x="1115658" y="9591"/>
                  </a:lnTo>
                  <a:lnTo>
                    <a:pt x="1100842" y="6913"/>
                  </a:lnTo>
                  <a:lnTo>
                    <a:pt x="1086242" y="4783"/>
                  </a:lnTo>
                  <a:lnTo>
                    <a:pt x="1071639" y="3185"/>
                  </a:lnTo>
                  <a:lnTo>
                    <a:pt x="1056682" y="2030"/>
                  </a:lnTo>
                  <a:lnTo>
                    <a:pt x="1041210" y="1216"/>
                  </a:lnTo>
                  <a:lnTo>
                    <a:pt x="1025394" y="652"/>
                  </a:lnTo>
                  <a:lnTo>
                    <a:pt x="1009623" y="265"/>
                  </a:lnTo>
                  <a:lnTo>
                    <a:pt x="994120" y="6"/>
                  </a:lnTo>
                  <a:lnTo>
                    <a:pt x="978778" y="0"/>
                  </a:lnTo>
                  <a:lnTo>
                    <a:pt x="963258" y="528"/>
                  </a:lnTo>
                  <a:lnTo>
                    <a:pt x="947376" y="1701"/>
                  </a:lnTo>
                  <a:lnTo>
                    <a:pt x="931269" y="3472"/>
                  </a:lnTo>
                  <a:lnTo>
                    <a:pt x="915295" y="5733"/>
                  </a:lnTo>
                  <a:lnTo>
                    <a:pt x="899654" y="8364"/>
                  </a:lnTo>
                  <a:lnTo>
                    <a:pt x="884217" y="11267"/>
                  </a:lnTo>
                  <a:lnTo>
                    <a:pt x="868633" y="14360"/>
                  </a:lnTo>
                  <a:lnTo>
                    <a:pt x="852703" y="17592"/>
                  </a:lnTo>
                  <a:lnTo>
                    <a:pt x="836394" y="21083"/>
                  </a:lnTo>
                  <a:lnTo>
                    <a:pt x="819753" y="25112"/>
                  </a:lnTo>
                  <a:lnTo>
                    <a:pt x="802849" y="29784"/>
                  </a:lnTo>
                  <a:lnTo>
                    <a:pt x="785751" y="34888"/>
                  </a:lnTo>
                  <a:lnTo>
                    <a:pt x="768513" y="40007"/>
                  </a:lnTo>
                  <a:lnTo>
                    <a:pt x="751176" y="44898"/>
                  </a:lnTo>
                  <a:lnTo>
                    <a:pt x="733772" y="49656"/>
                  </a:lnTo>
                  <a:lnTo>
                    <a:pt x="716321" y="54610"/>
                  </a:lnTo>
                  <a:lnTo>
                    <a:pt x="698838" y="59948"/>
                  </a:lnTo>
                  <a:lnTo>
                    <a:pt x="681334" y="65855"/>
                  </a:lnTo>
                  <a:lnTo>
                    <a:pt x="663816" y="72586"/>
                  </a:lnTo>
                  <a:lnTo>
                    <a:pt x="646288" y="80193"/>
                  </a:lnTo>
                  <a:lnTo>
                    <a:pt x="628753" y="88575"/>
                  </a:lnTo>
                  <a:lnTo>
                    <a:pt x="611215" y="97572"/>
                  </a:lnTo>
                  <a:lnTo>
                    <a:pt x="593673" y="107030"/>
                  </a:lnTo>
                  <a:lnTo>
                    <a:pt x="576129" y="116820"/>
                  </a:lnTo>
                  <a:lnTo>
                    <a:pt x="558584" y="126844"/>
                  </a:lnTo>
                  <a:lnTo>
                    <a:pt x="541039" y="137031"/>
                  </a:lnTo>
                  <a:lnTo>
                    <a:pt x="523493" y="147328"/>
                  </a:lnTo>
                  <a:lnTo>
                    <a:pt x="505946" y="157701"/>
                  </a:lnTo>
                  <a:lnTo>
                    <a:pt x="488403" y="168125"/>
                  </a:lnTo>
                  <a:lnTo>
                    <a:pt x="471029" y="178584"/>
                  </a:lnTo>
                  <a:lnTo>
                    <a:pt x="454130" y="189065"/>
                  </a:lnTo>
                  <a:lnTo>
                    <a:pt x="437831" y="199567"/>
                  </a:lnTo>
                  <a:lnTo>
                    <a:pt x="421937" y="210247"/>
                  </a:lnTo>
                  <a:lnTo>
                    <a:pt x="406037" y="221411"/>
                  </a:lnTo>
                  <a:lnTo>
                    <a:pt x="389893" y="233183"/>
                  </a:lnTo>
                  <a:lnTo>
                    <a:pt x="373438" y="245531"/>
                  </a:lnTo>
                  <a:lnTo>
                    <a:pt x="356699" y="258352"/>
                  </a:lnTo>
                  <a:lnTo>
                    <a:pt x="339738" y="271529"/>
                  </a:lnTo>
                  <a:lnTo>
                    <a:pt x="322941" y="284801"/>
                  </a:lnTo>
                  <a:lnTo>
                    <a:pt x="306970" y="297785"/>
                  </a:lnTo>
                  <a:lnTo>
                    <a:pt x="292125" y="310289"/>
                  </a:lnTo>
                  <a:lnTo>
                    <a:pt x="278531" y="322141"/>
                  </a:lnTo>
                  <a:lnTo>
                    <a:pt x="266312" y="333109"/>
                  </a:lnTo>
                  <a:lnTo>
                    <a:pt x="255398" y="343144"/>
                  </a:lnTo>
                  <a:lnTo>
                    <a:pt x="245868" y="352064"/>
                  </a:lnTo>
                  <a:lnTo>
                    <a:pt x="237111" y="360338"/>
                  </a:lnTo>
                  <a:lnTo>
                    <a:pt x="228354" y="368693"/>
                  </a:lnTo>
                  <a:lnTo>
                    <a:pt x="218168" y="37848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273740" y="142710"/>
            <a:ext cx="1895131" cy="439274"/>
            <a:chOff x="273740" y="142710"/>
            <a:chExt cx="1895131" cy="439274"/>
          </a:xfrm>
        </p:grpSpPr>
        <p:sp>
          <p:nvSpPr>
            <p:cNvPr id="2" name="Freeform 1"/>
            <p:cNvSpPr/>
            <p:nvPr/>
          </p:nvSpPr>
          <p:spPr>
            <a:xfrm>
              <a:off x="321611" y="166391"/>
              <a:ext cx="152172" cy="274918"/>
            </a:xfrm>
            <a:custGeom>
              <a:avLst/>
              <a:gdLst/>
              <a:ahLst/>
              <a:cxnLst/>
              <a:rect l="0" t="0" r="0" b="0"/>
              <a:pathLst>
                <a:path w="152172" h="274918">
                  <a:moveTo>
                    <a:pt x="141642" y="44178"/>
                  </a:moveTo>
                  <a:lnTo>
                    <a:pt x="132975" y="47246"/>
                  </a:lnTo>
                  <a:lnTo>
                    <a:pt x="125909" y="51309"/>
                  </a:lnTo>
                  <a:lnTo>
                    <a:pt x="119799" y="56797"/>
                  </a:lnTo>
                  <a:lnTo>
                    <a:pt x="114224" y="63384"/>
                  </a:lnTo>
                  <a:lnTo>
                    <a:pt x="108714" y="70534"/>
                  </a:lnTo>
                  <a:lnTo>
                    <a:pt x="102997" y="77877"/>
                  </a:lnTo>
                  <a:lnTo>
                    <a:pt x="96832" y="85237"/>
                  </a:lnTo>
                  <a:lnTo>
                    <a:pt x="89928" y="92546"/>
                  </a:lnTo>
                  <a:lnTo>
                    <a:pt x="82207" y="99794"/>
                  </a:lnTo>
                  <a:lnTo>
                    <a:pt x="73920" y="107151"/>
                  </a:lnTo>
                  <a:lnTo>
                    <a:pt x="65518" y="114936"/>
                  </a:lnTo>
                  <a:lnTo>
                    <a:pt x="57278" y="123295"/>
                  </a:lnTo>
                  <a:lnTo>
                    <a:pt x="49290" y="132370"/>
                  </a:lnTo>
                  <a:lnTo>
                    <a:pt x="41546" y="142372"/>
                  </a:lnTo>
                  <a:lnTo>
                    <a:pt x="34010" y="153322"/>
                  </a:lnTo>
                  <a:lnTo>
                    <a:pt x="26797" y="164930"/>
                  </a:lnTo>
                  <a:lnTo>
                    <a:pt x="20172" y="176713"/>
                  </a:lnTo>
                  <a:lnTo>
                    <a:pt x="14236" y="188382"/>
                  </a:lnTo>
                  <a:lnTo>
                    <a:pt x="9097" y="199995"/>
                  </a:lnTo>
                  <a:lnTo>
                    <a:pt x="4943" y="211858"/>
                  </a:lnTo>
                  <a:lnTo>
                    <a:pt x="1793" y="224122"/>
                  </a:lnTo>
                  <a:lnTo>
                    <a:pt x="0" y="236308"/>
                  </a:lnTo>
                  <a:lnTo>
                    <a:pt x="303" y="247431"/>
                  </a:lnTo>
                  <a:lnTo>
                    <a:pt x="2922" y="257013"/>
                  </a:lnTo>
                  <a:lnTo>
                    <a:pt x="7783" y="264751"/>
                  </a:lnTo>
                  <a:lnTo>
                    <a:pt x="14783" y="270274"/>
                  </a:lnTo>
                  <a:lnTo>
                    <a:pt x="23631" y="273609"/>
                  </a:lnTo>
                  <a:lnTo>
                    <a:pt x="33620" y="274917"/>
                  </a:lnTo>
                  <a:lnTo>
                    <a:pt x="43768" y="274298"/>
                  </a:lnTo>
                  <a:lnTo>
                    <a:pt x="53508" y="272000"/>
                  </a:lnTo>
                  <a:lnTo>
                    <a:pt x="62671" y="268360"/>
                  </a:lnTo>
                  <a:lnTo>
                    <a:pt x="71285" y="263709"/>
                  </a:lnTo>
                  <a:lnTo>
                    <a:pt x="79449" y="258327"/>
                  </a:lnTo>
                  <a:lnTo>
                    <a:pt x="87273" y="252427"/>
                  </a:lnTo>
                  <a:lnTo>
                    <a:pt x="94848" y="246168"/>
                  </a:lnTo>
                  <a:lnTo>
                    <a:pt x="102239" y="239654"/>
                  </a:lnTo>
                  <a:lnTo>
                    <a:pt x="109171" y="232635"/>
                  </a:lnTo>
                  <a:lnTo>
                    <a:pt x="115068" y="224552"/>
                  </a:lnTo>
                  <a:lnTo>
                    <a:pt x="119689" y="215186"/>
                  </a:lnTo>
                  <a:lnTo>
                    <a:pt x="122790" y="204793"/>
                  </a:lnTo>
                  <a:lnTo>
                    <a:pt x="123973" y="193899"/>
                  </a:lnTo>
                  <a:lnTo>
                    <a:pt x="123204" y="182873"/>
                  </a:lnTo>
                  <a:lnTo>
                    <a:pt x="120586" y="172046"/>
                  </a:lnTo>
                  <a:lnTo>
                    <a:pt x="116171" y="161784"/>
                  </a:lnTo>
                  <a:lnTo>
                    <a:pt x="110167" y="152224"/>
                  </a:lnTo>
                  <a:lnTo>
                    <a:pt x="102884" y="143485"/>
                  </a:lnTo>
                  <a:lnTo>
                    <a:pt x="94634" y="135753"/>
                  </a:lnTo>
                  <a:lnTo>
                    <a:pt x="85682" y="129031"/>
                  </a:lnTo>
                  <a:lnTo>
                    <a:pt x="76232" y="123176"/>
                  </a:lnTo>
                  <a:lnTo>
                    <a:pt x="66437" y="118001"/>
                  </a:lnTo>
                  <a:lnTo>
                    <a:pt x="56408" y="113325"/>
                  </a:lnTo>
                  <a:lnTo>
                    <a:pt x="46386" y="108844"/>
                  </a:lnTo>
                  <a:lnTo>
                    <a:pt x="36730" y="104141"/>
                  </a:lnTo>
                  <a:lnTo>
                    <a:pt x="27614" y="98999"/>
                  </a:lnTo>
                  <a:lnTo>
                    <a:pt x="19357" y="93069"/>
                  </a:lnTo>
                  <a:lnTo>
                    <a:pt x="12489" y="85799"/>
                  </a:lnTo>
                  <a:lnTo>
                    <a:pt x="7177" y="77023"/>
                  </a:lnTo>
                  <a:lnTo>
                    <a:pt x="3594" y="67215"/>
                  </a:lnTo>
                  <a:lnTo>
                    <a:pt x="2080" y="57254"/>
                  </a:lnTo>
                  <a:lnTo>
                    <a:pt x="2622" y="47676"/>
                  </a:lnTo>
                  <a:lnTo>
                    <a:pt x="5086" y="38808"/>
                  </a:lnTo>
                  <a:lnTo>
                    <a:pt x="9398" y="30931"/>
                  </a:lnTo>
                  <a:lnTo>
                    <a:pt x="15332" y="24084"/>
                  </a:lnTo>
                  <a:lnTo>
                    <a:pt x="22568" y="18130"/>
                  </a:lnTo>
                  <a:lnTo>
                    <a:pt x="30786" y="12882"/>
                  </a:lnTo>
                  <a:lnTo>
                    <a:pt x="39722" y="8168"/>
                  </a:lnTo>
                  <a:lnTo>
                    <a:pt x="49331" y="4169"/>
                  </a:lnTo>
                  <a:lnTo>
                    <a:pt x="59765" y="1385"/>
                  </a:lnTo>
                  <a:lnTo>
                    <a:pt x="71036" y="0"/>
                  </a:lnTo>
                  <a:lnTo>
                    <a:pt x="82707" y="54"/>
                  </a:lnTo>
                  <a:lnTo>
                    <a:pt x="94008" y="1610"/>
                  </a:lnTo>
                  <a:lnTo>
                    <a:pt x="104529" y="4548"/>
                  </a:lnTo>
                  <a:lnTo>
                    <a:pt x="114110" y="8698"/>
                  </a:lnTo>
                  <a:lnTo>
                    <a:pt x="123708" y="14551"/>
                  </a:lnTo>
                  <a:lnTo>
                    <a:pt x="135280" y="24853"/>
                  </a:lnTo>
                  <a:lnTo>
                    <a:pt x="152171" y="44178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47481" y="431668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63295" y="184854"/>
              <a:ext cx="161099" cy="241282"/>
            </a:xfrm>
            <a:custGeom>
              <a:avLst/>
              <a:gdLst/>
              <a:ahLst/>
              <a:cxnLst/>
              <a:rect l="0" t="0" r="0" b="0"/>
              <a:pathLst>
                <a:path w="161099" h="241282">
                  <a:moveTo>
                    <a:pt x="0" y="46772"/>
                  </a:moveTo>
                  <a:lnTo>
                    <a:pt x="201" y="35238"/>
                  </a:lnTo>
                  <a:lnTo>
                    <a:pt x="2121" y="26030"/>
                  </a:lnTo>
                  <a:lnTo>
                    <a:pt x="6016" y="18326"/>
                  </a:lnTo>
                  <a:lnTo>
                    <a:pt x="11768" y="11917"/>
                  </a:lnTo>
                  <a:lnTo>
                    <a:pt x="19365" y="6854"/>
                  </a:lnTo>
                  <a:lnTo>
                    <a:pt x="28614" y="3060"/>
                  </a:lnTo>
                  <a:lnTo>
                    <a:pt x="39037" y="650"/>
                  </a:lnTo>
                  <a:lnTo>
                    <a:pt x="50007" y="0"/>
                  </a:lnTo>
                  <a:lnTo>
                    <a:pt x="61102" y="1163"/>
                  </a:lnTo>
                  <a:lnTo>
                    <a:pt x="71648" y="4230"/>
                  </a:lnTo>
                  <a:lnTo>
                    <a:pt x="80664" y="9487"/>
                  </a:lnTo>
                  <a:lnTo>
                    <a:pt x="87754" y="16873"/>
                  </a:lnTo>
                  <a:lnTo>
                    <a:pt x="92869" y="25899"/>
                  </a:lnTo>
                  <a:lnTo>
                    <a:pt x="96026" y="35859"/>
                  </a:lnTo>
                  <a:lnTo>
                    <a:pt x="97444" y="46251"/>
                  </a:lnTo>
                  <a:lnTo>
                    <a:pt x="97298" y="56649"/>
                  </a:lnTo>
                  <a:lnTo>
                    <a:pt x="95622" y="66622"/>
                  </a:lnTo>
                  <a:lnTo>
                    <a:pt x="92575" y="75993"/>
                  </a:lnTo>
                  <a:lnTo>
                    <a:pt x="88415" y="84776"/>
                  </a:lnTo>
                  <a:lnTo>
                    <a:pt x="83407" y="93069"/>
                  </a:lnTo>
                  <a:lnTo>
                    <a:pt x="77836" y="100976"/>
                  </a:lnTo>
                  <a:lnTo>
                    <a:pt x="73845" y="108242"/>
                  </a:lnTo>
                  <a:lnTo>
                    <a:pt x="74110" y="114021"/>
                  </a:lnTo>
                  <a:lnTo>
                    <a:pt x="78228" y="118029"/>
                  </a:lnTo>
                  <a:lnTo>
                    <a:pt x="85272" y="121041"/>
                  </a:lnTo>
                  <a:lnTo>
                    <a:pt x="94119" y="123894"/>
                  </a:lnTo>
                  <a:lnTo>
                    <a:pt x="103536" y="127236"/>
                  </a:lnTo>
                  <a:lnTo>
                    <a:pt x="112806" y="131321"/>
                  </a:lnTo>
                  <a:lnTo>
                    <a:pt x="121661" y="136138"/>
                  </a:lnTo>
                  <a:lnTo>
                    <a:pt x="130074" y="141565"/>
                  </a:lnTo>
                  <a:lnTo>
                    <a:pt x="138098" y="147471"/>
                  </a:lnTo>
                  <a:lnTo>
                    <a:pt x="145488" y="154057"/>
                  </a:lnTo>
                  <a:lnTo>
                    <a:pt x="151709" y="161839"/>
                  </a:lnTo>
                  <a:lnTo>
                    <a:pt x="156555" y="170992"/>
                  </a:lnTo>
                  <a:lnTo>
                    <a:pt x="159811" y="181071"/>
                  </a:lnTo>
                  <a:lnTo>
                    <a:pt x="161098" y="191220"/>
                  </a:lnTo>
                  <a:lnTo>
                    <a:pt x="160401" y="200929"/>
                  </a:lnTo>
                  <a:lnTo>
                    <a:pt x="157831" y="209886"/>
                  </a:lnTo>
                  <a:lnTo>
                    <a:pt x="153448" y="217823"/>
                  </a:lnTo>
                  <a:lnTo>
                    <a:pt x="147461" y="224707"/>
                  </a:lnTo>
                  <a:lnTo>
                    <a:pt x="140020" y="230515"/>
                  </a:lnTo>
                  <a:lnTo>
                    <a:pt x="131131" y="235133"/>
                  </a:lnTo>
                  <a:lnTo>
                    <a:pt x="120941" y="238606"/>
                  </a:lnTo>
                  <a:lnTo>
                    <a:pt x="110016" y="240789"/>
                  </a:lnTo>
                  <a:lnTo>
                    <a:pt x="99223" y="241281"/>
                  </a:lnTo>
                  <a:lnTo>
                    <a:pt x="89052" y="240027"/>
                  </a:lnTo>
                  <a:lnTo>
                    <a:pt x="79907" y="237561"/>
                  </a:lnTo>
                  <a:lnTo>
                    <a:pt x="71393" y="234584"/>
                  </a:lnTo>
                  <a:lnTo>
                    <a:pt x="62769" y="230835"/>
                  </a:lnTo>
                  <a:lnTo>
                    <a:pt x="52642" y="225757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68621" y="273740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85889" y="2934"/>
                  </a:lnTo>
                  <a:lnTo>
                    <a:pt x="76902" y="5716"/>
                  </a:lnTo>
                  <a:lnTo>
                    <a:pt x="66915" y="8612"/>
                  </a:lnTo>
                  <a:lnTo>
                    <a:pt x="56181" y="11490"/>
                  </a:lnTo>
                  <a:lnTo>
                    <a:pt x="44041" y="14319"/>
                  </a:lnTo>
                  <a:lnTo>
                    <a:pt x="27190" y="1734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03469" y="157927"/>
              <a:ext cx="212635" cy="294552"/>
            </a:xfrm>
            <a:custGeom>
              <a:avLst/>
              <a:gdLst/>
              <a:ahLst/>
              <a:cxnLst/>
              <a:rect l="0" t="0" r="0" b="0"/>
              <a:pathLst>
                <a:path w="212635" h="294552">
                  <a:moveTo>
                    <a:pt x="33650" y="0"/>
                  </a:moveTo>
                  <a:lnTo>
                    <a:pt x="30783" y="8935"/>
                  </a:lnTo>
                  <a:lnTo>
                    <a:pt x="28641" y="18562"/>
                  </a:lnTo>
                  <a:lnTo>
                    <a:pt x="27033" y="29845"/>
                  </a:lnTo>
                  <a:lnTo>
                    <a:pt x="25680" y="42340"/>
                  </a:lnTo>
                  <a:lnTo>
                    <a:pt x="24183" y="55171"/>
                  </a:lnTo>
                  <a:lnTo>
                    <a:pt x="22337" y="67799"/>
                  </a:lnTo>
                  <a:lnTo>
                    <a:pt x="20270" y="80355"/>
                  </a:lnTo>
                  <a:lnTo>
                    <a:pt x="18337" y="93446"/>
                  </a:lnTo>
                  <a:lnTo>
                    <a:pt x="16737" y="107398"/>
                  </a:lnTo>
                  <a:lnTo>
                    <a:pt x="15340" y="122224"/>
                  </a:lnTo>
                  <a:lnTo>
                    <a:pt x="13796" y="137795"/>
                  </a:lnTo>
                  <a:lnTo>
                    <a:pt x="11910" y="153943"/>
                  </a:lnTo>
                  <a:lnTo>
                    <a:pt x="9812" y="170518"/>
                  </a:lnTo>
                  <a:lnTo>
                    <a:pt x="7858" y="187397"/>
                  </a:lnTo>
                  <a:lnTo>
                    <a:pt x="6242" y="204480"/>
                  </a:lnTo>
                  <a:lnTo>
                    <a:pt x="4835" y="221374"/>
                  </a:lnTo>
                  <a:lnTo>
                    <a:pt x="3283" y="237417"/>
                  </a:lnTo>
                  <a:lnTo>
                    <a:pt x="1410" y="252305"/>
                  </a:lnTo>
                  <a:lnTo>
                    <a:pt x="0" y="265589"/>
                  </a:lnTo>
                  <a:lnTo>
                    <a:pt x="637" y="276536"/>
                  </a:lnTo>
                  <a:lnTo>
                    <a:pt x="4037" y="284960"/>
                  </a:lnTo>
                  <a:lnTo>
                    <a:pt x="10104" y="290821"/>
                  </a:lnTo>
                  <a:lnTo>
                    <a:pt x="18385" y="293954"/>
                  </a:lnTo>
                  <a:lnTo>
                    <a:pt x="28367" y="294551"/>
                  </a:lnTo>
                  <a:lnTo>
                    <a:pt x="39591" y="293211"/>
                  </a:lnTo>
                  <a:lnTo>
                    <a:pt x="51701" y="290726"/>
                  </a:lnTo>
                  <a:lnTo>
                    <a:pt x="64427" y="287663"/>
                  </a:lnTo>
                  <a:lnTo>
                    <a:pt x="77577" y="284494"/>
                  </a:lnTo>
                  <a:lnTo>
                    <a:pt x="91017" y="281680"/>
                  </a:lnTo>
                  <a:lnTo>
                    <a:pt x="104653" y="279424"/>
                  </a:lnTo>
                  <a:lnTo>
                    <a:pt x="118421" y="277724"/>
                  </a:lnTo>
                  <a:lnTo>
                    <a:pt x="132279" y="276492"/>
                  </a:lnTo>
                  <a:lnTo>
                    <a:pt x="146182" y="275618"/>
                  </a:lnTo>
                  <a:lnTo>
                    <a:pt x="159699" y="274811"/>
                  </a:lnTo>
                  <a:lnTo>
                    <a:pt x="173437" y="273429"/>
                  </a:lnTo>
                  <a:lnTo>
                    <a:pt x="189722" y="270229"/>
                  </a:lnTo>
                  <a:lnTo>
                    <a:pt x="212634" y="263212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60308" y="176774"/>
              <a:ext cx="219009" cy="245245"/>
            </a:xfrm>
            <a:custGeom>
              <a:avLst/>
              <a:gdLst/>
              <a:ahLst/>
              <a:cxnLst/>
              <a:rect l="0" t="0" r="0" b="0"/>
              <a:pathLst>
                <a:path w="219009" h="245245">
                  <a:moveTo>
                    <a:pt x="145308" y="23267"/>
                  </a:moveTo>
                  <a:lnTo>
                    <a:pt x="139373" y="17466"/>
                  </a:lnTo>
                  <a:lnTo>
                    <a:pt x="133169" y="12542"/>
                  </a:lnTo>
                  <a:lnTo>
                    <a:pt x="126073" y="8049"/>
                  </a:lnTo>
                  <a:lnTo>
                    <a:pt x="118133" y="4174"/>
                  </a:lnTo>
                  <a:lnTo>
                    <a:pt x="109486" y="1457"/>
                  </a:lnTo>
                  <a:lnTo>
                    <a:pt x="100292" y="102"/>
                  </a:lnTo>
                  <a:lnTo>
                    <a:pt x="90692" y="0"/>
                  </a:lnTo>
                  <a:lnTo>
                    <a:pt x="80803" y="918"/>
                  </a:lnTo>
                  <a:lnTo>
                    <a:pt x="70714" y="2612"/>
                  </a:lnTo>
                  <a:lnTo>
                    <a:pt x="60654" y="5036"/>
                  </a:lnTo>
                  <a:lnTo>
                    <a:pt x="50973" y="8333"/>
                  </a:lnTo>
                  <a:lnTo>
                    <a:pt x="41836" y="12515"/>
                  </a:lnTo>
                  <a:lnTo>
                    <a:pt x="33395" y="17627"/>
                  </a:lnTo>
                  <a:lnTo>
                    <a:pt x="25872" y="23815"/>
                  </a:lnTo>
                  <a:lnTo>
                    <a:pt x="19297" y="31064"/>
                  </a:lnTo>
                  <a:lnTo>
                    <a:pt x="13713" y="39543"/>
                  </a:lnTo>
                  <a:lnTo>
                    <a:pt x="9251" y="49670"/>
                  </a:lnTo>
                  <a:lnTo>
                    <a:pt x="5878" y="61518"/>
                  </a:lnTo>
                  <a:lnTo>
                    <a:pt x="3425" y="74711"/>
                  </a:lnTo>
                  <a:lnTo>
                    <a:pt x="1687" y="88630"/>
                  </a:lnTo>
                  <a:lnTo>
                    <a:pt x="486" y="102837"/>
                  </a:lnTo>
                  <a:lnTo>
                    <a:pt x="0" y="116951"/>
                  </a:lnTo>
                  <a:lnTo>
                    <a:pt x="730" y="130573"/>
                  </a:lnTo>
                  <a:lnTo>
                    <a:pt x="2848" y="143546"/>
                  </a:lnTo>
                  <a:lnTo>
                    <a:pt x="6067" y="155901"/>
                  </a:lnTo>
                  <a:lnTo>
                    <a:pt x="9838" y="167745"/>
                  </a:lnTo>
                  <a:lnTo>
                    <a:pt x="13789" y="179195"/>
                  </a:lnTo>
                  <a:lnTo>
                    <a:pt x="18068" y="190192"/>
                  </a:lnTo>
                  <a:lnTo>
                    <a:pt x="23224" y="200512"/>
                  </a:lnTo>
                  <a:lnTo>
                    <a:pt x="29508" y="210082"/>
                  </a:lnTo>
                  <a:lnTo>
                    <a:pt x="36864" y="218814"/>
                  </a:lnTo>
                  <a:lnTo>
                    <a:pt x="45105" y="226534"/>
                  </a:lnTo>
                  <a:lnTo>
                    <a:pt x="54023" y="233235"/>
                  </a:lnTo>
                  <a:lnTo>
                    <a:pt x="63435" y="238736"/>
                  </a:lnTo>
                  <a:lnTo>
                    <a:pt x="73199" y="242608"/>
                  </a:lnTo>
                  <a:lnTo>
                    <a:pt x="83207" y="244762"/>
                  </a:lnTo>
                  <a:lnTo>
                    <a:pt x="93384" y="245244"/>
                  </a:lnTo>
                  <a:lnTo>
                    <a:pt x="103676" y="244055"/>
                  </a:lnTo>
                  <a:lnTo>
                    <a:pt x="114040" y="241367"/>
                  </a:lnTo>
                  <a:lnTo>
                    <a:pt x="124289" y="237462"/>
                  </a:lnTo>
                  <a:lnTo>
                    <a:pt x="134098" y="232633"/>
                  </a:lnTo>
                  <a:lnTo>
                    <a:pt x="143325" y="227130"/>
                  </a:lnTo>
                  <a:lnTo>
                    <a:pt x="151996" y="221150"/>
                  </a:lnTo>
                  <a:lnTo>
                    <a:pt x="160207" y="214837"/>
                  </a:lnTo>
                  <a:lnTo>
                    <a:pt x="168065" y="208296"/>
                  </a:lnTo>
                  <a:lnTo>
                    <a:pt x="175666" y="201598"/>
                  </a:lnTo>
                  <a:lnTo>
                    <a:pt x="183084" y="194796"/>
                  </a:lnTo>
                  <a:lnTo>
                    <a:pt x="190364" y="187931"/>
                  </a:lnTo>
                  <a:lnTo>
                    <a:pt x="197246" y="181330"/>
                  </a:lnTo>
                  <a:lnTo>
                    <a:pt x="203840" y="174956"/>
                  </a:lnTo>
                  <a:lnTo>
                    <a:pt x="210726" y="168248"/>
                  </a:lnTo>
                  <a:lnTo>
                    <a:pt x="219008" y="160137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968829" y="189512"/>
              <a:ext cx="42115" cy="189514"/>
            </a:xfrm>
            <a:custGeom>
              <a:avLst/>
              <a:gdLst/>
              <a:ahLst/>
              <a:cxnLst/>
              <a:rect l="0" t="0" r="0" b="0"/>
              <a:pathLst>
                <a:path w="42115" h="189514">
                  <a:moveTo>
                    <a:pt x="42114" y="189513"/>
                  </a:moveTo>
                  <a:lnTo>
                    <a:pt x="39180" y="180645"/>
                  </a:lnTo>
                  <a:lnTo>
                    <a:pt x="36397" y="171658"/>
                  </a:lnTo>
                  <a:lnTo>
                    <a:pt x="33498" y="161658"/>
                  </a:lnTo>
                  <a:lnTo>
                    <a:pt x="30458" y="150505"/>
                  </a:lnTo>
                  <a:lnTo>
                    <a:pt x="27293" y="138045"/>
                  </a:lnTo>
                  <a:lnTo>
                    <a:pt x="24033" y="124338"/>
                  </a:lnTo>
                  <a:lnTo>
                    <a:pt x="20868" y="109748"/>
                  </a:lnTo>
                  <a:lnTo>
                    <a:pt x="18125" y="94818"/>
                  </a:lnTo>
                  <a:lnTo>
                    <a:pt x="15945" y="79903"/>
                  </a:lnTo>
                  <a:lnTo>
                    <a:pt x="14111" y="65359"/>
                  </a:lnTo>
                  <a:lnTo>
                    <a:pt x="11854" y="50003"/>
                  </a:lnTo>
                  <a:lnTo>
                    <a:pt x="7861" y="3025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853015" y="142710"/>
              <a:ext cx="307548" cy="299487"/>
            </a:xfrm>
            <a:custGeom>
              <a:avLst/>
              <a:gdLst/>
              <a:ahLst/>
              <a:cxnLst/>
              <a:rect l="0" t="0" r="0" b="0"/>
              <a:pathLst>
                <a:path w="307548" h="299487">
                  <a:moveTo>
                    <a:pt x="0" y="4688"/>
                  </a:moveTo>
                  <a:lnTo>
                    <a:pt x="11735" y="4621"/>
                  </a:lnTo>
                  <a:lnTo>
                    <a:pt x="22864" y="3981"/>
                  </a:lnTo>
                  <a:lnTo>
                    <a:pt x="34462" y="2694"/>
                  </a:lnTo>
                  <a:lnTo>
                    <a:pt x="46624" y="1180"/>
                  </a:lnTo>
                  <a:lnTo>
                    <a:pt x="59283" y="160"/>
                  </a:lnTo>
                  <a:lnTo>
                    <a:pt x="72344" y="0"/>
                  </a:lnTo>
                  <a:lnTo>
                    <a:pt x="85869" y="727"/>
                  </a:lnTo>
                  <a:lnTo>
                    <a:pt x="100082" y="2213"/>
                  </a:lnTo>
                  <a:lnTo>
                    <a:pt x="115042" y="4290"/>
                  </a:lnTo>
                  <a:lnTo>
                    <a:pt x="130341" y="6803"/>
                  </a:lnTo>
                  <a:lnTo>
                    <a:pt x="145231" y="9627"/>
                  </a:lnTo>
                  <a:lnTo>
                    <a:pt x="159319" y="12675"/>
                  </a:lnTo>
                  <a:lnTo>
                    <a:pt x="172557" y="16041"/>
                  </a:lnTo>
                  <a:lnTo>
                    <a:pt x="185062" y="19986"/>
                  </a:lnTo>
                  <a:lnTo>
                    <a:pt x="196992" y="24605"/>
                  </a:lnTo>
                  <a:lnTo>
                    <a:pt x="208497" y="29844"/>
                  </a:lnTo>
                  <a:lnTo>
                    <a:pt x="219697" y="35586"/>
                  </a:lnTo>
                  <a:lnTo>
                    <a:pt x="230678" y="41708"/>
                  </a:lnTo>
                  <a:lnTo>
                    <a:pt x="241343" y="48107"/>
                  </a:lnTo>
                  <a:lnTo>
                    <a:pt x="251433" y="54702"/>
                  </a:lnTo>
                  <a:lnTo>
                    <a:pt x="260844" y="61437"/>
                  </a:lnTo>
                  <a:lnTo>
                    <a:pt x="269469" y="68434"/>
                  </a:lnTo>
                  <a:lnTo>
                    <a:pt x="277115" y="75970"/>
                  </a:lnTo>
                  <a:lnTo>
                    <a:pt x="283777" y="84154"/>
                  </a:lnTo>
                  <a:lnTo>
                    <a:pt x="289590" y="92940"/>
                  </a:lnTo>
                  <a:lnTo>
                    <a:pt x="294736" y="102216"/>
                  </a:lnTo>
                  <a:lnTo>
                    <a:pt x="299378" y="111869"/>
                  </a:lnTo>
                  <a:lnTo>
                    <a:pt x="303328" y="121962"/>
                  </a:lnTo>
                  <a:lnTo>
                    <a:pt x="306077" y="132722"/>
                  </a:lnTo>
                  <a:lnTo>
                    <a:pt x="307444" y="144215"/>
                  </a:lnTo>
                  <a:lnTo>
                    <a:pt x="307547" y="156205"/>
                  </a:lnTo>
                  <a:lnTo>
                    <a:pt x="306628" y="168253"/>
                  </a:lnTo>
                  <a:lnTo>
                    <a:pt x="304932" y="180093"/>
                  </a:lnTo>
                  <a:lnTo>
                    <a:pt x="302506" y="191483"/>
                  </a:lnTo>
                  <a:lnTo>
                    <a:pt x="299208" y="202133"/>
                  </a:lnTo>
                  <a:lnTo>
                    <a:pt x="295025" y="211956"/>
                  </a:lnTo>
                  <a:lnTo>
                    <a:pt x="289911" y="220873"/>
                  </a:lnTo>
                  <a:lnTo>
                    <a:pt x="283723" y="228725"/>
                  </a:lnTo>
                  <a:lnTo>
                    <a:pt x="276487" y="235532"/>
                  </a:lnTo>
                  <a:lnTo>
                    <a:pt x="268526" y="241614"/>
                  </a:lnTo>
                  <a:lnTo>
                    <a:pt x="260344" y="247474"/>
                  </a:lnTo>
                  <a:lnTo>
                    <a:pt x="252242" y="253418"/>
                  </a:lnTo>
                  <a:lnTo>
                    <a:pt x="244007" y="259396"/>
                  </a:lnTo>
                  <a:lnTo>
                    <a:pt x="235032" y="265109"/>
                  </a:lnTo>
                  <a:lnTo>
                    <a:pt x="225034" y="270398"/>
                  </a:lnTo>
                  <a:lnTo>
                    <a:pt x="214199" y="275255"/>
                  </a:lnTo>
                  <a:lnTo>
                    <a:pt x="203000" y="279743"/>
                  </a:lnTo>
                  <a:lnTo>
                    <a:pt x="191757" y="283941"/>
                  </a:lnTo>
                  <a:lnTo>
                    <a:pt x="180444" y="287759"/>
                  </a:lnTo>
                  <a:lnTo>
                    <a:pt x="168790" y="290951"/>
                  </a:lnTo>
                  <a:lnTo>
                    <a:pt x="156655" y="293433"/>
                  </a:lnTo>
                  <a:lnTo>
                    <a:pt x="144049" y="295270"/>
                  </a:lnTo>
                  <a:lnTo>
                    <a:pt x="131048" y="296586"/>
                  </a:lnTo>
                  <a:lnTo>
                    <a:pt x="117759" y="297508"/>
                  </a:lnTo>
                  <a:lnTo>
                    <a:pt x="104873" y="298147"/>
                  </a:lnTo>
                  <a:lnTo>
                    <a:pt x="92378" y="298653"/>
                  </a:lnTo>
                  <a:lnTo>
                    <a:pt x="79178" y="299074"/>
                  </a:lnTo>
                  <a:lnTo>
                    <a:pt x="63171" y="299486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73740" y="463253"/>
              <a:ext cx="1895131" cy="118731"/>
            </a:xfrm>
            <a:custGeom>
              <a:avLst/>
              <a:gdLst/>
              <a:ahLst/>
              <a:cxnLst/>
              <a:rect l="0" t="0" r="0" b="0"/>
              <a:pathLst>
                <a:path w="1895131" h="118731">
                  <a:moveTo>
                    <a:pt x="1895130" y="0"/>
                  </a:moveTo>
                  <a:lnTo>
                    <a:pt x="1886396" y="5868"/>
                  </a:lnTo>
                  <a:lnTo>
                    <a:pt x="1878689" y="11432"/>
                  </a:lnTo>
                  <a:lnTo>
                    <a:pt x="1871287" y="17232"/>
                  </a:lnTo>
                  <a:lnTo>
                    <a:pt x="1864026" y="23312"/>
                  </a:lnTo>
                  <a:lnTo>
                    <a:pt x="1856848" y="29642"/>
                  </a:lnTo>
                  <a:lnTo>
                    <a:pt x="1849713" y="36161"/>
                  </a:lnTo>
                  <a:lnTo>
                    <a:pt x="1842277" y="42491"/>
                  </a:lnTo>
                  <a:lnTo>
                    <a:pt x="1833913" y="47977"/>
                  </a:lnTo>
                  <a:lnTo>
                    <a:pt x="1824365" y="52319"/>
                  </a:lnTo>
                  <a:lnTo>
                    <a:pt x="1814019" y="55232"/>
                  </a:lnTo>
                  <a:lnTo>
                    <a:pt x="1803690" y="56287"/>
                  </a:lnTo>
                  <a:lnTo>
                    <a:pt x="1793851" y="55443"/>
                  </a:lnTo>
                  <a:lnTo>
                    <a:pt x="1784467" y="53114"/>
                  </a:lnTo>
                  <a:lnTo>
                    <a:pt x="1775180" y="49957"/>
                  </a:lnTo>
                  <a:lnTo>
                    <a:pt x="1765748" y="46434"/>
                  </a:lnTo>
                  <a:lnTo>
                    <a:pt x="1756092" y="42785"/>
                  </a:lnTo>
                  <a:lnTo>
                    <a:pt x="1746216" y="39117"/>
                  </a:lnTo>
                  <a:lnTo>
                    <a:pt x="1736158" y="35482"/>
                  </a:lnTo>
                  <a:lnTo>
                    <a:pt x="1725961" y="32383"/>
                  </a:lnTo>
                  <a:lnTo>
                    <a:pt x="1715662" y="30738"/>
                  </a:lnTo>
                  <a:lnTo>
                    <a:pt x="1705295" y="30930"/>
                  </a:lnTo>
                  <a:lnTo>
                    <a:pt x="1695046" y="32857"/>
                  </a:lnTo>
                  <a:lnTo>
                    <a:pt x="1685238" y="36209"/>
                  </a:lnTo>
                  <a:lnTo>
                    <a:pt x="1676007" y="40644"/>
                  </a:lnTo>
                  <a:lnTo>
                    <a:pt x="1667164" y="45704"/>
                  </a:lnTo>
                  <a:lnTo>
                    <a:pt x="1658306" y="50851"/>
                  </a:lnTo>
                  <a:lnTo>
                    <a:pt x="1649190" y="55780"/>
                  </a:lnTo>
                  <a:lnTo>
                    <a:pt x="1639592" y="60238"/>
                  </a:lnTo>
                  <a:lnTo>
                    <a:pt x="1629229" y="63933"/>
                  </a:lnTo>
                  <a:lnTo>
                    <a:pt x="1618030" y="66779"/>
                  </a:lnTo>
                  <a:lnTo>
                    <a:pt x="1606084" y="68538"/>
                  </a:lnTo>
                  <a:lnTo>
                    <a:pt x="1593540" y="68745"/>
                  </a:lnTo>
                  <a:lnTo>
                    <a:pt x="1580553" y="67296"/>
                  </a:lnTo>
                  <a:lnTo>
                    <a:pt x="1567409" y="64544"/>
                  </a:lnTo>
                  <a:lnTo>
                    <a:pt x="1554513" y="61095"/>
                  </a:lnTo>
                  <a:lnTo>
                    <a:pt x="1542058" y="57378"/>
                  </a:lnTo>
                  <a:lnTo>
                    <a:pt x="1529899" y="53767"/>
                  </a:lnTo>
                  <a:lnTo>
                    <a:pt x="1517662" y="50656"/>
                  </a:lnTo>
                  <a:lnTo>
                    <a:pt x="1505133" y="48205"/>
                  </a:lnTo>
                  <a:lnTo>
                    <a:pt x="1492429" y="46544"/>
                  </a:lnTo>
                  <a:lnTo>
                    <a:pt x="1479893" y="45871"/>
                  </a:lnTo>
                  <a:lnTo>
                    <a:pt x="1467717" y="46200"/>
                  </a:lnTo>
                  <a:lnTo>
                    <a:pt x="1455930" y="47554"/>
                  </a:lnTo>
                  <a:lnTo>
                    <a:pt x="1444482" y="50058"/>
                  </a:lnTo>
                  <a:lnTo>
                    <a:pt x="1433300" y="53663"/>
                  </a:lnTo>
                  <a:lnTo>
                    <a:pt x="1422316" y="58031"/>
                  </a:lnTo>
                  <a:lnTo>
                    <a:pt x="1411474" y="62647"/>
                  </a:lnTo>
                  <a:lnTo>
                    <a:pt x="1400723" y="67187"/>
                  </a:lnTo>
                  <a:lnTo>
                    <a:pt x="1389704" y="71369"/>
                  </a:lnTo>
                  <a:lnTo>
                    <a:pt x="1377781" y="74872"/>
                  </a:lnTo>
                  <a:lnTo>
                    <a:pt x="1364685" y="77590"/>
                  </a:lnTo>
                  <a:lnTo>
                    <a:pt x="1350634" y="79431"/>
                  </a:lnTo>
                  <a:lnTo>
                    <a:pt x="1336131" y="80225"/>
                  </a:lnTo>
                  <a:lnTo>
                    <a:pt x="1321524" y="79983"/>
                  </a:lnTo>
                  <a:lnTo>
                    <a:pt x="1306972" y="78856"/>
                  </a:lnTo>
                  <a:lnTo>
                    <a:pt x="1292522" y="77037"/>
                  </a:lnTo>
                  <a:lnTo>
                    <a:pt x="1278180" y="74705"/>
                  </a:lnTo>
                  <a:lnTo>
                    <a:pt x="1264092" y="72006"/>
                  </a:lnTo>
                  <a:lnTo>
                    <a:pt x="1250546" y="69049"/>
                  </a:lnTo>
                  <a:lnTo>
                    <a:pt x="1237648" y="65919"/>
                  </a:lnTo>
                  <a:lnTo>
                    <a:pt x="1225188" y="62835"/>
                  </a:lnTo>
                  <a:lnTo>
                    <a:pt x="1212748" y="60144"/>
                  </a:lnTo>
                  <a:lnTo>
                    <a:pt x="1200078" y="58006"/>
                  </a:lnTo>
                  <a:lnTo>
                    <a:pt x="1187110" y="56571"/>
                  </a:lnTo>
                  <a:lnTo>
                    <a:pt x="1173864" y="56057"/>
                  </a:lnTo>
                  <a:lnTo>
                    <a:pt x="1160399" y="56496"/>
                  </a:lnTo>
                  <a:lnTo>
                    <a:pt x="1146932" y="57926"/>
                  </a:lnTo>
                  <a:lnTo>
                    <a:pt x="1133817" y="60481"/>
                  </a:lnTo>
                  <a:lnTo>
                    <a:pt x="1121220" y="64120"/>
                  </a:lnTo>
                  <a:lnTo>
                    <a:pt x="1109135" y="68512"/>
                  </a:lnTo>
                  <a:lnTo>
                    <a:pt x="1097480" y="73144"/>
                  </a:lnTo>
                  <a:lnTo>
                    <a:pt x="1086151" y="77695"/>
                  </a:lnTo>
                  <a:lnTo>
                    <a:pt x="1074898" y="81883"/>
                  </a:lnTo>
                  <a:lnTo>
                    <a:pt x="1063342" y="85391"/>
                  </a:lnTo>
                  <a:lnTo>
                    <a:pt x="1051302" y="88112"/>
                  </a:lnTo>
                  <a:lnTo>
                    <a:pt x="1038774" y="89955"/>
                  </a:lnTo>
                  <a:lnTo>
                    <a:pt x="1025831" y="90751"/>
                  </a:lnTo>
                  <a:lnTo>
                    <a:pt x="1012572" y="90509"/>
                  </a:lnTo>
                  <a:lnTo>
                    <a:pt x="999245" y="89383"/>
                  </a:lnTo>
                  <a:lnTo>
                    <a:pt x="986225" y="87565"/>
                  </a:lnTo>
                  <a:lnTo>
                    <a:pt x="973692" y="85233"/>
                  </a:lnTo>
                  <a:lnTo>
                    <a:pt x="961650" y="82534"/>
                  </a:lnTo>
                  <a:lnTo>
                    <a:pt x="950023" y="79578"/>
                  </a:lnTo>
                  <a:lnTo>
                    <a:pt x="938714" y="76438"/>
                  </a:lnTo>
                  <a:lnTo>
                    <a:pt x="927473" y="73008"/>
                  </a:lnTo>
                  <a:lnTo>
                    <a:pt x="915926" y="69021"/>
                  </a:lnTo>
                  <a:lnTo>
                    <a:pt x="903892" y="64381"/>
                  </a:lnTo>
                  <a:lnTo>
                    <a:pt x="891367" y="59468"/>
                  </a:lnTo>
                  <a:lnTo>
                    <a:pt x="878427" y="55010"/>
                  </a:lnTo>
                  <a:lnTo>
                    <a:pt x="865165" y="51389"/>
                  </a:lnTo>
                  <a:lnTo>
                    <a:pt x="851667" y="48808"/>
                  </a:lnTo>
                  <a:lnTo>
                    <a:pt x="837999" y="47451"/>
                  </a:lnTo>
                  <a:lnTo>
                    <a:pt x="824218" y="47283"/>
                  </a:lnTo>
                  <a:lnTo>
                    <a:pt x="810523" y="48119"/>
                  </a:lnTo>
                  <a:lnTo>
                    <a:pt x="797249" y="49735"/>
                  </a:lnTo>
                  <a:lnTo>
                    <a:pt x="784541" y="51928"/>
                  </a:lnTo>
                  <a:lnTo>
                    <a:pt x="772381" y="54532"/>
                  </a:lnTo>
                  <a:lnTo>
                    <a:pt x="760674" y="57425"/>
                  </a:lnTo>
                  <a:lnTo>
                    <a:pt x="749315" y="60517"/>
                  </a:lnTo>
                  <a:lnTo>
                    <a:pt x="738211" y="63744"/>
                  </a:lnTo>
                  <a:lnTo>
                    <a:pt x="727288" y="67064"/>
                  </a:lnTo>
                  <a:lnTo>
                    <a:pt x="716491" y="70447"/>
                  </a:lnTo>
                  <a:lnTo>
                    <a:pt x="705781" y="73871"/>
                  </a:lnTo>
                  <a:lnTo>
                    <a:pt x="695130" y="77324"/>
                  </a:lnTo>
                  <a:lnTo>
                    <a:pt x="684519" y="80795"/>
                  </a:lnTo>
                  <a:lnTo>
                    <a:pt x="673936" y="84279"/>
                  </a:lnTo>
                  <a:lnTo>
                    <a:pt x="663370" y="87772"/>
                  </a:lnTo>
                  <a:lnTo>
                    <a:pt x="652808" y="91266"/>
                  </a:lnTo>
                  <a:lnTo>
                    <a:pt x="641917" y="94595"/>
                  </a:lnTo>
                  <a:lnTo>
                    <a:pt x="630081" y="97451"/>
                  </a:lnTo>
                  <a:lnTo>
                    <a:pt x="617043" y="99699"/>
                  </a:lnTo>
                  <a:lnTo>
                    <a:pt x="603031" y="101208"/>
                  </a:lnTo>
                  <a:lnTo>
                    <a:pt x="588555" y="101771"/>
                  </a:lnTo>
                  <a:lnTo>
                    <a:pt x="573961" y="101370"/>
                  </a:lnTo>
                  <a:lnTo>
                    <a:pt x="559247" y="100135"/>
                  </a:lnTo>
                  <a:lnTo>
                    <a:pt x="544157" y="98243"/>
                  </a:lnTo>
                  <a:lnTo>
                    <a:pt x="528567" y="95867"/>
                  </a:lnTo>
                  <a:lnTo>
                    <a:pt x="512657" y="93308"/>
                  </a:lnTo>
                  <a:lnTo>
                    <a:pt x="496816" y="90977"/>
                  </a:lnTo>
                  <a:lnTo>
                    <a:pt x="481264" y="89080"/>
                  </a:lnTo>
                  <a:lnTo>
                    <a:pt x="465887" y="87639"/>
                  </a:lnTo>
                  <a:lnTo>
                    <a:pt x="450343" y="86589"/>
                  </a:lnTo>
                  <a:lnTo>
                    <a:pt x="434449" y="85850"/>
                  </a:lnTo>
                  <a:lnTo>
                    <a:pt x="418503" y="85505"/>
                  </a:lnTo>
                  <a:lnTo>
                    <a:pt x="403171" y="85797"/>
                  </a:lnTo>
                  <a:lnTo>
                    <a:pt x="388782" y="86808"/>
                  </a:lnTo>
                  <a:lnTo>
                    <a:pt x="375340" y="88469"/>
                  </a:lnTo>
                  <a:lnTo>
                    <a:pt x="362698" y="90655"/>
                  </a:lnTo>
                  <a:lnTo>
                    <a:pt x="350676" y="93236"/>
                  </a:lnTo>
                  <a:lnTo>
                    <a:pt x="339110" y="96105"/>
                  </a:lnTo>
                  <a:lnTo>
                    <a:pt x="327869" y="99176"/>
                  </a:lnTo>
                  <a:lnTo>
                    <a:pt x="316855" y="102387"/>
                  </a:lnTo>
                  <a:lnTo>
                    <a:pt x="305998" y="105696"/>
                  </a:lnTo>
                  <a:lnTo>
                    <a:pt x="295248" y="109070"/>
                  </a:lnTo>
                  <a:lnTo>
                    <a:pt x="284562" y="112479"/>
                  </a:lnTo>
                  <a:lnTo>
                    <a:pt x="273588" y="115582"/>
                  </a:lnTo>
                  <a:lnTo>
                    <a:pt x="261696" y="117754"/>
                  </a:lnTo>
                  <a:lnTo>
                    <a:pt x="248616" y="118730"/>
                  </a:lnTo>
                  <a:lnTo>
                    <a:pt x="234407" y="118570"/>
                  </a:lnTo>
                  <a:lnTo>
                    <a:pt x="219265" y="117474"/>
                  </a:lnTo>
                  <a:lnTo>
                    <a:pt x="203416" y="115664"/>
                  </a:lnTo>
                  <a:lnTo>
                    <a:pt x="187215" y="113331"/>
                  </a:lnTo>
                  <a:lnTo>
                    <a:pt x="171120" y="110628"/>
                  </a:lnTo>
                  <a:lnTo>
                    <a:pt x="155368" y="107671"/>
                  </a:lnTo>
                  <a:lnTo>
                    <a:pt x="139843" y="104706"/>
                  </a:lnTo>
                  <a:lnTo>
                    <a:pt x="124193" y="102094"/>
                  </a:lnTo>
                  <a:lnTo>
                    <a:pt x="108225" y="100010"/>
                  </a:lnTo>
                  <a:lnTo>
                    <a:pt x="92228" y="98612"/>
                  </a:lnTo>
                  <a:lnTo>
                    <a:pt x="76860" y="98123"/>
                  </a:lnTo>
                  <a:lnTo>
                    <a:pt x="62456" y="98568"/>
                  </a:lnTo>
                  <a:lnTo>
                    <a:pt x="49272" y="99671"/>
                  </a:lnTo>
                  <a:lnTo>
                    <a:pt x="36250" y="101054"/>
                  </a:lnTo>
                  <a:lnTo>
                    <a:pt x="21132" y="10283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" name="Freeform 11"/>
          <p:cNvSpPr/>
          <p:nvPr/>
        </p:nvSpPr>
        <p:spPr>
          <a:xfrm rot="487004">
            <a:off x="1108109" y="914785"/>
            <a:ext cx="25666" cy="347442"/>
          </a:xfrm>
          <a:custGeom>
            <a:avLst/>
            <a:gdLst/>
            <a:ahLst/>
            <a:cxnLst/>
            <a:rect l="0" t="0" r="0" b="0"/>
            <a:pathLst>
              <a:path w="25666" h="347442">
                <a:moveTo>
                  <a:pt x="4607" y="0"/>
                </a:moveTo>
                <a:lnTo>
                  <a:pt x="1808" y="9003"/>
                </a:lnTo>
                <a:lnTo>
                  <a:pt x="306" y="19270"/>
                </a:lnTo>
                <a:lnTo>
                  <a:pt x="0" y="31863"/>
                </a:lnTo>
                <a:lnTo>
                  <a:pt x="679" y="46736"/>
                </a:lnTo>
                <a:lnTo>
                  <a:pt x="2146" y="63829"/>
                </a:lnTo>
                <a:lnTo>
                  <a:pt x="4211" y="82873"/>
                </a:lnTo>
                <a:lnTo>
                  <a:pt x="6547" y="103484"/>
                </a:lnTo>
                <a:lnTo>
                  <a:pt x="8722" y="125276"/>
                </a:lnTo>
                <a:lnTo>
                  <a:pt x="10511" y="147920"/>
                </a:lnTo>
                <a:lnTo>
                  <a:pt x="11878" y="171001"/>
                </a:lnTo>
                <a:lnTo>
                  <a:pt x="12878" y="194028"/>
                </a:lnTo>
                <a:lnTo>
                  <a:pt x="13593" y="216730"/>
                </a:lnTo>
                <a:lnTo>
                  <a:pt x="14261" y="238719"/>
                </a:lnTo>
                <a:lnTo>
                  <a:pt x="15250" y="259420"/>
                </a:lnTo>
                <a:lnTo>
                  <a:pt x="16731" y="278624"/>
                </a:lnTo>
                <a:lnTo>
                  <a:pt x="18549" y="295864"/>
                </a:lnTo>
                <a:lnTo>
                  <a:pt x="20500" y="311935"/>
                </a:lnTo>
                <a:lnTo>
                  <a:pt x="22755" y="328246"/>
                </a:lnTo>
                <a:lnTo>
                  <a:pt x="25665" y="34744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Group 21"/>
          <p:cNvGrpSpPr/>
          <p:nvPr/>
        </p:nvGrpSpPr>
        <p:grpSpPr>
          <a:xfrm rot="487004">
            <a:off x="877219" y="962764"/>
            <a:ext cx="2002013" cy="1010736"/>
            <a:chOff x="877219" y="962764"/>
            <a:chExt cx="2002013" cy="1010736"/>
          </a:xfrm>
        </p:grpSpPr>
        <p:sp>
          <p:nvSpPr>
            <p:cNvPr id="13" name="Freeform 12"/>
            <p:cNvSpPr/>
            <p:nvPr/>
          </p:nvSpPr>
          <p:spPr>
            <a:xfrm>
              <a:off x="972184" y="1046992"/>
              <a:ext cx="168248" cy="200272"/>
            </a:xfrm>
            <a:custGeom>
              <a:avLst/>
              <a:gdLst/>
              <a:ahLst/>
              <a:cxnLst/>
              <a:rect l="0" t="0" r="0" b="0"/>
              <a:pathLst>
                <a:path w="168248" h="200272">
                  <a:moveTo>
                    <a:pt x="168247" y="157927"/>
                  </a:moveTo>
                  <a:lnTo>
                    <a:pt x="159446" y="160861"/>
                  </a:lnTo>
                  <a:lnTo>
                    <a:pt x="151099" y="163643"/>
                  </a:lnTo>
                  <a:lnTo>
                    <a:pt x="142401" y="166543"/>
                  </a:lnTo>
                  <a:lnTo>
                    <a:pt x="133280" y="169583"/>
                  </a:lnTo>
                  <a:lnTo>
                    <a:pt x="123785" y="172748"/>
                  </a:lnTo>
                  <a:lnTo>
                    <a:pt x="113988" y="176012"/>
                  </a:lnTo>
                  <a:lnTo>
                    <a:pt x="103801" y="179350"/>
                  </a:lnTo>
                  <a:lnTo>
                    <a:pt x="92979" y="182742"/>
                  </a:lnTo>
                  <a:lnTo>
                    <a:pt x="81444" y="186170"/>
                  </a:lnTo>
                  <a:lnTo>
                    <a:pt x="69427" y="189625"/>
                  </a:lnTo>
                  <a:lnTo>
                    <a:pt x="57361" y="193098"/>
                  </a:lnTo>
                  <a:lnTo>
                    <a:pt x="45514" y="196564"/>
                  </a:lnTo>
                  <a:lnTo>
                    <a:pt x="34288" y="199366"/>
                  </a:lnTo>
                  <a:lnTo>
                    <a:pt x="24282" y="200271"/>
                  </a:lnTo>
                  <a:lnTo>
                    <a:pt x="15714" y="198760"/>
                  </a:lnTo>
                  <a:lnTo>
                    <a:pt x="8792" y="194962"/>
                  </a:lnTo>
                  <a:lnTo>
                    <a:pt x="3883" y="189282"/>
                  </a:lnTo>
                  <a:lnTo>
                    <a:pt x="994" y="182161"/>
                  </a:lnTo>
                  <a:lnTo>
                    <a:pt x="0" y="173823"/>
                  </a:lnTo>
                  <a:lnTo>
                    <a:pt x="838" y="164265"/>
                  </a:lnTo>
                  <a:lnTo>
                    <a:pt x="3281" y="153580"/>
                  </a:lnTo>
                  <a:lnTo>
                    <a:pt x="6850" y="141797"/>
                  </a:lnTo>
                  <a:lnTo>
                    <a:pt x="10921" y="128825"/>
                  </a:lnTo>
                  <a:lnTo>
                    <a:pt x="15097" y="114729"/>
                  </a:lnTo>
                  <a:lnTo>
                    <a:pt x="19202" y="99856"/>
                  </a:lnTo>
                  <a:lnTo>
                    <a:pt x="23185" y="84726"/>
                  </a:lnTo>
                  <a:lnTo>
                    <a:pt x="27044" y="69675"/>
                  </a:lnTo>
                  <a:lnTo>
                    <a:pt x="30648" y="55237"/>
                  </a:lnTo>
                  <a:lnTo>
                    <a:pt x="34080" y="40706"/>
                  </a:lnTo>
                  <a:lnTo>
                    <a:pt x="37642" y="23694"/>
                  </a:lnTo>
                  <a:lnTo>
                    <a:pt x="4190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877219" y="1415489"/>
              <a:ext cx="400084" cy="42115"/>
            </a:xfrm>
            <a:custGeom>
              <a:avLst/>
              <a:gdLst/>
              <a:ahLst/>
              <a:cxnLst/>
              <a:rect l="0" t="0" r="0" b="0"/>
              <a:pathLst>
                <a:path w="400084" h="42115">
                  <a:moveTo>
                    <a:pt x="400083" y="0"/>
                  </a:moveTo>
                  <a:lnTo>
                    <a:pt x="388348" y="67"/>
                  </a:lnTo>
                  <a:lnTo>
                    <a:pt x="377219" y="707"/>
                  </a:lnTo>
                  <a:lnTo>
                    <a:pt x="365621" y="2004"/>
                  </a:lnTo>
                  <a:lnTo>
                    <a:pt x="353459" y="3864"/>
                  </a:lnTo>
                  <a:lnTo>
                    <a:pt x="340799" y="6180"/>
                  </a:lnTo>
                  <a:lnTo>
                    <a:pt x="327734" y="8842"/>
                  </a:lnTo>
                  <a:lnTo>
                    <a:pt x="314037" y="11593"/>
                  </a:lnTo>
                  <a:lnTo>
                    <a:pt x="299175" y="14052"/>
                  </a:lnTo>
                  <a:lnTo>
                    <a:pt x="282953" y="16039"/>
                  </a:lnTo>
                  <a:lnTo>
                    <a:pt x="265483" y="17710"/>
                  </a:lnTo>
                  <a:lnTo>
                    <a:pt x="247000" y="19446"/>
                  </a:lnTo>
                  <a:lnTo>
                    <a:pt x="227754" y="21464"/>
                  </a:lnTo>
                  <a:lnTo>
                    <a:pt x="208119" y="23651"/>
                  </a:lnTo>
                  <a:lnTo>
                    <a:pt x="188565" y="25667"/>
                  </a:lnTo>
                  <a:lnTo>
                    <a:pt x="169337" y="27320"/>
                  </a:lnTo>
                  <a:lnTo>
                    <a:pt x="150326" y="28582"/>
                  </a:lnTo>
                  <a:lnTo>
                    <a:pt x="131181" y="29504"/>
                  </a:lnTo>
                  <a:lnTo>
                    <a:pt x="111718" y="30163"/>
                  </a:lnTo>
                  <a:lnTo>
                    <a:pt x="92391" y="30793"/>
                  </a:lnTo>
                  <a:lnTo>
                    <a:pt x="74167" y="31755"/>
                  </a:lnTo>
                  <a:lnTo>
                    <a:pt x="57515" y="33218"/>
                  </a:lnTo>
                  <a:lnTo>
                    <a:pt x="42846" y="35024"/>
                  </a:lnTo>
                  <a:lnTo>
                    <a:pt x="29329" y="36965"/>
                  </a:lnTo>
                  <a:lnTo>
                    <a:pt x="15781" y="3921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020395" y="1556211"/>
              <a:ext cx="162152" cy="417289"/>
            </a:xfrm>
            <a:custGeom>
              <a:avLst/>
              <a:gdLst/>
              <a:ahLst/>
              <a:cxnLst/>
              <a:rect l="0" t="0" r="0" b="0"/>
              <a:pathLst>
                <a:path w="162152" h="417289">
                  <a:moveTo>
                    <a:pt x="141094" y="101433"/>
                  </a:moveTo>
                  <a:lnTo>
                    <a:pt x="138093" y="86831"/>
                  </a:lnTo>
                  <a:lnTo>
                    <a:pt x="134671" y="73560"/>
                  </a:lnTo>
                  <a:lnTo>
                    <a:pt x="130470" y="60368"/>
                  </a:lnTo>
                  <a:lnTo>
                    <a:pt x="125397" y="47372"/>
                  </a:lnTo>
                  <a:lnTo>
                    <a:pt x="119267" y="35160"/>
                  </a:lnTo>
                  <a:lnTo>
                    <a:pt x="112083" y="24027"/>
                  </a:lnTo>
                  <a:lnTo>
                    <a:pt x="103996" y="14430"/>
                  </a:lnTo>
                  <a:lnTo>
                    <a:pt x="95201" y="7119"/>
                  </a:lnTo>
                  <a:lnTo>
                    <a:pt x="85881" y="2291"/>
                  </a:lnTo>
                  <a:lnTo>
                    <a:pt x="76184" y="0"/>
                  </a:lnTo>
                  <a:lnTo>
                    <a:pt x="66223" y="417"/>
                  </a:lnTo>
                  <a:lnTo>
                    <a:pt x="56083" y="3366"/>
                  </a:lnTo>
                  <a:lnTo>
                    <a:pt x="45987" y="8581"/>
                  </a:lnTo>
                  <a:lnTo>
                    <a:pt x="36281" y="15884"/>
                  </a:lnTo>
                  <a:lnTo>
                    <a:pt x="27132" y="24976"/>
                  </a:lnTo>
                  <a:lnTo>
                    <a:pt x="18853" y="35484"/>
                  </a:lnTo>
                  <a:lnTo>
                    <a:pt x="11970" y="47052"/>
                  </a:lnTo>
                  <a:lnTo>
                    <a:pt x="6644" y="59382"/>
                  </a:lnTo>
                  <a:lnTo>
                    <a:pt x="2881" y="72082"/>
                  </a:lnTo>
                  <a:lnTo>
                    <a:pt x="714" y="84681"/>
                  </a:lnTo>
                  <a:lnTo>
                    <a:pt x="0" y="96932"/>
                  </a:lnTo>
                  <a:lnTo>
                    <a:pt x="636" y="108786"/>
                  </a:lnTo>
                  <a:lnTo>
                    <a:pt x="2650" y="120286"/>
                  </a:lnTo>
                  <a:lnTo>
                    <a:pt x="5928" y="131502"/>
                  </a:lnTo>
                  <a:lnTo>
                    <a:pt x="10245" y="142340"/>
                  </a:lnTo>
                  <a:lnTo>
                    <a:pt x="15358" y="152553"/>
                  </a:lnTo>
                  <a:lnTo>
                    <a:pt x="21060" y="162042"/>
                  </a:lnTo>
                  <a:lnTo>
                    <a:pt x="27345" y="170380"/>
                  </a:lnTo>
                  <a:lnTo>
                    <a:pt x="34396" y="176771"/>
                  </a:lnTo>
                  <a:lnTo>
                    <a:pt x="42250" y="180950"/>
                  </a:lnTo>
                  <a:lnTo>
                    <a:pt x="50814" y="182957"/>
                  </a:lnTo>
                  <a:lnTo>
                    <a:pt x="59940" y="182875"/>
                  </a:lnTo>
                  <a:lnTo>
                    <a:pt x="69479" y="180964"/>
                  </a:lnTo>
                  <a:lnTo>
                    <a:pt x="78986" y="177431"/>
                  </a:lnTo>
                  <a:lnTo>
                    <a:pt x="87756" y="172326"/>
                  </a:lnTo>
                  <a:lnTo>
                    <a:pt x="95469" y="165824"/>
                  </a:lnTo>
                  <a:lnTo>
                    <a:pt x="102308" y="158190"/>
                  </a:lnTo>
                  <a:lnTo>
                    <a:pt x="108749" y="149696"/>
                  </a:lnTo>
                  <a:lnTo>
                    <a:pt x="115119" y="140604"/>
                  </a:lnTo>
                  <a:lnTo>
                    <a:pt x="121416" y="132095"/>
                  </a:lnTo>
                  <a:lnTo>
                    <a:pt x="127959" y="126761"/>
                  </a:lnTo>
                  <a:lnTo>
                    <a:pt x="134549" y="126383"/>
                  </a:lnTo>
                  <a:lnTo>
                    <a:pt x="139820" y="130968"/>
                  </a:lnTo>
                  <a:lnTo>
                    <a:pt x="143608" y="139857"/>
                  </a:lnTo>
                  <a:lnTo>
                    <a:pt x="146393" y="151690"/>
                  </a:lnTo>
                  <a:lnTo>
                    <a:pt x="148817" y="164697"/>
                  </a:lnTo>
                  <a:lnTo>
                    <a:pt x="151264" y="177788"/>
                  </a:lnTo>
                  <a:lnTo>
                    <a:pt x="153721" y="190999"/>
                  </a:lnTo>
                  <a:lnTo>
                    <a:pt x="155909" y="205150"/>
                  </a:lnTo>
                  <a:lnTo>
                    <a:pt x="157673" y="220668"/>
                  </a:lnTo>
                  <a:lnTo>
                    <a:pt x="159008" y="237382"/>
                  </a:lnTo>
                  <a:lnTo>
                    <a:pt x="159977" y="254767"/>
                  </a:lnTo>
                  <a:lnTo>
                    <a:pt x="160663" y="272430"/>
                  </a:lnTo>
                  <a:lnTo>
                    <a:pt x="161140" y="290005"/>
                  </a:lnTo>
                  <a:lnTo>
                    <a:pt x="161468" y="307099"/>
                  </a:lnTo>
                  <a:lnTo>
                    <a:pt x="161691" y="323549"/>
                  </a:lnTo>
                  <a:lnTo>
                    <a:pt x="161842" y="339359"/>
                  </a:lnTo>
                  <a:lnTo>
                    <a:pt x="161961" y="356463"/>
                  </a:lnTo>
                  <a:lnTo>
                    <a:pt x="162057" y="379716"/>
                  </a:lnTo>
                  <a:lnTo>
                    <a:pt x="162151" y="4172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625957" y="1373149"/>
              <a:ext cx="209356" cy="188863"/>
            </a:xfrm>
            <a:custGeom>
              <a:avLst/>
              <a:gdLst/>
              <a:ahLst/>
              <a:cxnLst/>
              <a:rect l="0" t="0" r="0" b="0"/>
              <a:pathLst>
                <a:path w="209356" h="188863">
                  <a:moveTo>
                    <a:pt x="114598" y="116040"/>
                  </a:moveTo>
                  <a:lnTo>
                    <a:pt x="114531" y="104238"/>
                  </a:lnTo>
                  <a:lnTo>
                    <a:pt x="113891" y="92469"/>
                  </a:lnTo>
                  <a:lnTo>
                    <a:pt x="112590" y="79587"/>
                  </a:lnTo>
                  <a:lnTo>
                    <a:pt x="110557" y="66085"/>
                  </a:lnTo>
                  <a:lnTo>
                    <a:pt x="107593" y="53054"/>
                  </a:lnTo>
                  <a:lnTo>
                    <a:pt x="103668" y="41095"/>
                  </a:lnTo>
                  <a:lnTo>
                    <a:pt x="98746" y="30469"/>
                  </a:lnTo>
                  <a:lnTo>
                    <a:pt x="92694" y="21335"/>
                  </a:lnTo>
                  <a:lnTo>
                    <a:pt x="85550" y="13614"/>
                  </a:lnTo>
                  <a:lnTo>
                    <a:pt x="77482" y="7398"/>
                  </a:lnTo>
                  <a:lnTo>
                    <a:pt x="68696" y="3030"/>
                  </a:lnTo>
                  <a:lnTo>
                    <a:pt x="59386" y="540"/>
                  </a:lnTo>
                  <a:lnTo>
                    <a:pt x="49864" y="0"/>
                  </a:lnTo>
                  <a:lnTo>
                    <a:pt x="40552" y="1682"/>
                  </a:lnTo>
                  <a:lnTo>
                    <a:pt x="31671" y="5527"/>
                  </a:lnTo>
                  <a:lnTo>
                    <a:pt x="23573" y="11532"/>
                  </a:lnTo>
                  <a:lnTo>
                    <a:pt x="16812" y="19907"/>
                  </a:lnTo>
                  <a:lnTo>
                    <a:pt x="11563" y="30536"/>
                  </a:lnTo>
                  <a:lnTo>
                    <a:pt x="7683" y="42891"/>
                  </a:lnTo>
                  <a:lnTo>
                    <a:pt x="4904" y="56239"/>
                  </a:lnTo>
                  <a:lnTo>
                    <a:pt x="2957" y="70064"/>
                  </a:lnTo>
                  <a:lnTo>
                    <a:pt x="1612" y="84089"/>
                  </a:lnTo>
                  <a:lnTo>
                    <a:pt x="692" y="98185"/>
                  </a:lnTo>
                  <a:lnTo>
                    <a:pt x="76" y="112289"/>
                  </a:lnTo>
                  <a:lnTo>
                    <a:pt x="0" y="126217"/>
                  </a:lnTo>
                  <a:lnTo>
                    <a:pt x="1013" y="139657"/>
                  </a:lnTo>
                  <a:lnTo>
                    <a:pt x="3337" y="152466"/>
                  </a:lnTo>
                  <a:lnTo>
                    <a:pt x="7206" y="164186"/>
                  </a:lnTo>
                  <a:lnTo>
                    <a:pt x="13010" y="174002"/>
                  </a:lnTo>
                  <a:lnTo>
                    <a:pt x="20762" y="181623"/>
                  </a:lnTo>
                  <a:lnTo>
                    <a:pt x="29866" y="186757"/>
                  </a:lnTo>
                  <a:lnTo>
                    <a:pt x="39346" y="188862"/>
                  </a:lnTo>
                  <a:lnTo>
                    <a:pt x="48598" y="187942"/>
                  </a:lnTo>
                  <a:lnTo>
                    <a:pt x="57246" y="184428"/>
                  </a:lnTo>
                  <a:lnTo>
                    <a:pt x="64974" y="178881"/>
                  </a:lnTo>
                  <a:lnTo>
                    <a:pt x="71723" y="171825"/>
                  </a:lnTo>
                  <a:lnTo>
                    <a:pt x="77609" y="163686"/>
                  </a:lnTo>
                  <a:lnTo>
                    <a:pt x="82813" y="154787"/>
                  </a:lnTo>
                  <a:lnTo>
                    <a:pt x="87533" y="145408"/>
                  </a:lnTo>
                  <a:lnTo>
                    <a:pt x="92830" y="137312"/>
                  </a:lnTo>
                  <a:lnTo>
                    <a:pt x="99365" y="133349"/>
                  </a:lnTo>
                  <a:lnTo>
                    <a:pt x="106081" y="133849"/>
                  </a:lnTo>
                  <a:lnTo>
                    <a:pt x="112723" y="137356"/>
                  </a:lnTo>
                  <a:lnTo>
                    <a:pt x="119361" y="142547"/>
                  </a:lnTo>
                  <a:lnTo>
                    <a:pt x="126218" y="148459"/>
                  </a:lnTo>
                  <a:lnTo>
                    <a:pt x="133622" y="154350"/>
                  </a:lnTo>
                  <a:lnTo>
                    <a:pt x="141693" y="159855"/>
                  </a:lnTo>
                  <a:lnTo>
                    <a:pt x="150224" y="164400"/>
                  </a:lnTo>
                  <a:lnTo>
                    <a:pt x="158792" y="167109"/>
                  </a:lnTo>
                  <a:lnTo>
                    <a:pt x="167140" y="167680"/>
                  </a:lnTo>
                  <a:lnTo>
                    <a:pt x="175088" y="166415"/>
                  </a:lnTo>
                  <a:lnTo>
                    <a:pt x="183330" y="163714"/>
                  </a:lnTo>
                  <a:lnTo>
                    <a:pt x="193705" y="158220"/>
                  </a:lnTo>
                  <a:lnTo>
                    <a:pt x="209355" y="1476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827496" y="1405609"/>
              <a:ext cx="113102" cy="146751"/>
            </a:xfrm>
            <a:custGeom>
              <a:avLst/>
              <a:gdLst/>
              <a:ahLst/>
              <a:cxnLst/>
              <a:rect l="0" t="0" r="0" b="0"/>
              <a:pathLst>
                <a:path w="113102" h="146751">
                  <a:moveTo>
                    <a:pt x="7816" y="30937"/>
                  </a:moveTo>
                  <a:lnTo>
                    <a:pt x="4949" y="39805"/>
                  </a:lnTo>
                  <a:lnTo>
                    <a:pt x="2807" y="48792"/>
                  </a:lnTo>
                  <a:lnTo>
                    <a:pt x="1208" y="58783"/>
                  </a:lnTo>
                  <a:lnTo>
                    <a:pt x="201" y="69591"/>
                  </a:lnTo>
                  <a:lnTo>
                    <a:pt x="0" y="80754"/>
                  </a:lnTo>
                  <a:lnTo>
                    <a:pt x="636" y="91883"/>
                  </a:lnTo>
                  <a:lnTo>
                    <a:pt x="1317" y="100149"/>
                  </a:lnTo>
                  <a:lnTo>
                    <a:pt x="1479" y="102087"/>
                  </a:lnTo>
                  <a:lnTo>
                    <a:pt x="1944" y="98640"/>
                  </a:lnTo>
                  <a:lnTo>
                    <a:pt x="2887" y="91505"/>
                  </a:lnTo>
                  <a:lnTo>
                    <a:pt x="3982" y="81963"/>
                  </a:lnTo>
                  <a:lnTo>
                    <a:pt x="4988" y="70868"/>
                  </a:lnTo>
                  <a:lnTo>
                    <a:pt x="6138" y="58932"/>
                  </a:lnTo>
                  <a:lnTo>
                    <a:pt x="8043" y="46813"/>
                  </a:lnTo>
                  <a:lnTo>
                    <a:pt x="10999" y="34882"/>
                  </a:lnTo>
                  <a:lnTo>
                    <a:pt x="15306" y="23744"/>
                  </a:lnTo>
                  <a:lnTo>
                    <a:pt x="21412" y="14316"/>
                  </a:lnTo>
                  <a:lnTo>
                    <a:pt x="29370" y="6953"/>
                  </a:lnTo>
                  <a:lnTo>
                    <a:pt x="38613" y="1991"/>
                  </a:lnTo>
                  <a:lnTo>
                    <a:pt x="48186" y="0"/>
                  </a:lnTo>
                  <a:lnTo>
                    <a:pt x="57501" y="996"/>
                  </a:lnTo>
                  <a:lnTo>
                    <a:pt x="66192" y="4561"/>
                  </a:lnTo>
                  <a:lnTo>
                    <a:pt x="73948" y="10142"/>
                  </a:lnTo>
                  <a:lnTo>
                    <a:pt x="80716" y="17221"/>
                  </a:lnTo>
                  <a:lnTo>
                    <a:pt x="86615" y="25375"/>
                  </a:lnTo>
                  <a:lnTo>
                    <a:pt x="91827" y="34284"/>
                  </a:lnTo>
                  <a:lnTo>
                    <a:pt x="96522" y="43719"/>
                  </a:lnTo>
                  <a:lnTo>
                    <a:pt x="100678" y="53679"/>
                  </a:lnTo>
                  <a:lnTo>
                    <a:pt x="104099" y="64358"/>
                  </a:lnTo>
                  <a:lnTo>
                    <a:pt x="106734" y="75796"/>
                  </a:lnTo>
                  <a:lnTo>
                    <a:pt x="108679" y="87683"/>
                  </a:lnTo>
                  <a:lnTo>
                    <a:pt x="110277" y="100813"/>
                  </a:lnTo>
                  <a:lnTo>
                    <a:pt x="111671" y="118575"/>
                  </a:lnTo>
                  <a:lnTo>
                    <a:pt x="113101" y="14675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009227" y="1225165"/>
              <a:ext cx="131412" cy="324125"/>
            </a:xfrm>
            <a:custGeom>
              <a:avLst/>
              <a:gdLst/>
              <a:ahLst/>
              <a:cxnLst/>
              <a:rect l="0" t="0" r="0" b="0"/>
              <a:pathLst>
                <a:path w="131412" h="324125">
                  <a:moveTo>
                    <a:pt x="89297" y="242967"/>
                  </a:moveTo>
                  <a:lnTo>
                    <a:pt x="86363" y="234165"/>
                  </a:lnTo>
                  <a:lnTo>
                    <a:pt x="83581" y="225819"/>
                  </a:lnTo>
                  <a:lnTo>
                    <a:pt x="80668" y="217134"/>
                  </a:lnTo>
                  <a:lnTo>
                    <a:pt x="77109" y="208531"/>
                  </a:lnTo>
                  <a:lnTo>
                    <a:pt x="71999" y="200981"/>
                  </a:lnTo>
                  <a:lnTo>
                    <a:pt x="64984" y="194958"/>
                  </a:lnTo>
                  <a:lnTo>
                    <a:pt x="56516" y="190766"/>
                  </a:lnTo>
                  <a:lnTo>
                    <a:pt x="47532" y="188779"/>
                  </a:lnTo>
                  <a:lnTo>
                    <a:pt x="38646" y="188976"/>
                  </a:lnTo>
                  <a:lnTo>
                    <a:pt x="30260" y="191363"/>
                  </a:lnTo>
                  <a:lnTo>
                    <a:pt x="22715" y="196149"/>
                  </a:lnTo>
                  <a:lnTo>
                    <a:pt x="16098" y="203216"/>
                  </a:lnTo>
                  <a:lnTo>
                    <a:pt x="10471" y="212195"/>
                  </a:lnTo>
                  <a:lnTo>
                    <a:pt x="5974" y="222654"/>
                  </a:lnTo>
                  <a:lnTo>
                    <a:pt x="2583" y="234199"/>
                  </a:lnTo>
                  <a:lnTo>
                    <a:pt x="455" y="246355"/>
                  </a:lnTo>
                  <a:lnTo>
                    <a:pt x="0" y="258580"/>
                  </a:lnTo>
                  <a:lnTo>
                    <a:pt x="1287" y="270572"/>
                  </a:lnTo>
                  <a:lnTo>
                    <a:pt x="4100" y="282080"/>
                  </a:lnTo>
                  <a:lnTo>
                    <a:pt x="8121" y="292815"/>
                  </a:lnTo>
                  <a:lnTo>
                    <a:pt x="13051" y="302691"/>
                  </a:lnTo>
                  <a:lnTo>
                    <a:pt x="18799" y="311306"/>
                  </a:lnTo>
                  <a:lnTo>
                    <a:pt x="25481" y="317891"/>
                  </a:lnTo>
                  <a:lnTo>
                    <a:pt x="33081" y="322198"/>
                  </a:lnTo>
                  <a:lnTo>
                    <a:pt x="41301" y="324124"/>
                  </a:lnTo>
                  <a:lnTo>
                    <a:pt x="49664" y="323455"/>
                  </a:lnTo>
                  <a:lnTo>
                    <a:pt x="57882" y="320334"/>
                  </a:lnTo>
                  <a:lnTo>
                    <a:pt x="65857" y="315002"/>
                  </a:lnTo>
                  <a:lnTo>
                    <a:pt x="73593" y="307620"/>
                  </a:lnTo>
                  <a:lnTo>
                    <a:pt x="81125" y="298475"/>
                  </a:lnTo>
                  <a:lnTo>
                    <a:pt x="88335" y="287931"/>
                  </a:lnTo>
                  <a:lnTo>
                    <a:pt x="94958" y="276339"/>
                  </a:lnTo>
                  <a:lnTo>
                    <a:pt x="100897" y="263993"/>
                  </a:lnTo>
                  <a:lnTo>
                    <a:pt x="106208" y="251282"/>
                  </a:lnTo>
                  <a:lnTo>
                    <a:pt x="111010" y="238676"/>
                  </a:lnTo>
                  <a:lnTo>
                    <a:pt x="115422" y="226415"/>
                  </a:lnTo>
                  <a:lnTo>
                    <a:pt x="119386" y="214386"/>
                  </a:lnTo>
                  <a:lnTo>
                    <a:pt x="122676" y="202235"/>
                  </a:lnTo>
                  <a:lnTo>
                    <a:pt x="125223" y="189760"/>
                  </a:lnTo>
                  <a:lnTo>
                    <a:pt x="127105" y="176922"/>
                  </a:lnTo>
                  <a:lnTo>
                    <a:pt x="128450" y="163764"/>
                  </a:lnTo>
                  <a:lnTo>
                    <a:pt x="129393" y="150352"/>
                  </a:lnTo>
                  <a:lnTo>
                    <a:pt x="130044" y="136751"/>
                  </a:lnTo>
                  <a:lnTo>
                    <a:pt x="130489" y="123014"/>
                  </a:lnTo>
                  <a:lnTo>
                    <a:pt x="130787" y="109181"/>
                  </a:lnTo>
                  <a:lnTo>
                    <a:pt x="130818" y="95282"/>
                  </a:lnTo>
                  <a:lnTo>
                    <a:pt x="130307" y="81338"/>
                  </a:lnTo>
                  <a:lnTo>
                    <a:pt x="129146" y="67364"/>
                  </a:lnTo>
                  <a:lnTo>
                    <a:pt x="127382" y="53368"/>
                  </a:lnTo>
                  <a:lnTo>
                    <a:pt x="125127" y="39358"/>
                  </a:lnTo>
                  <a:lnTo>
                    <a:pt x="122499" y="25371"/>
                  </a:lnTo>
                  <a:lnTo>
                    <a:pt x="119585" y="12569"/>
                  </a:lnTo>
                  <a:lnTo>
                    <a:pt x="116011" y="3555"/>
                  </a:lnTo>
                  <a:lnTo>
                    <a:pt x="111720" y="0"/>
                  </a:lnTo>
                  <a:lnTo>
                    <a:pt x="107549" y="1827"/>
                  </a:lnTo>
                  <a:lnTo>
                    <a:pt x="103668" y="8098"/>
                  </a:lnTo>
                  <a:lnTo>
                    <a:pt x="100314" y="17740"/>
                  </a:lnTo>
                  <a:lnTo>
                    <a:pt x="98014" y="29828"/>
                  </a:lnTo>
                  <a:lnTo>
                    <a:pt x="96969" y="43642"/>
                  </a:lnTo>
                  <a:lnTo>
                    <a:pt x="96924" y="58655"/>
                  </a:lnTo>
                  <a:lnTo>
                    <a:pt x="97356" y="74491"/>
                  </a:lnTo>
                  <a:lnTo>
                    <a:pt x="97910" y="90886"/>
                  </a:lnTo>
                  <a:lnTo>
                    <a:pt x="98585" y="107659"/>
                  </a:lnTo>
                  <a:lnTo>
                    <a:pt x="99638" y="124688"/>
                  </a:lnTo>
                  <a:lnTo>
                    <a:pt x="101196" y="141880"/>
                  </a:lnTo>
                  <a:lnTo>
                    <a:pt x="103241" y="158850"/>
                  </a:lnTo>
                  <a:lnTo>
                    <a:pt x="105692" y="174946"/>
                  </a:lnTo>
                  <a:lnTo>
                    <a:pt x="108456" y="189883"/>
                  </a:lnTo>
                  <a:lnTo>
                    <a:pt x="111448" y="203711"/>
                  </a:lnTo>
                  <a:lnTo>
                    <a:pt x="114603" y="216619"/>
                  </a:lnTo>
                  <a:lnTo>
                    <a:pt x="117866" y="228815"/>
                  </a:lnTo>
                  <a:lnTo>
                    <a:pt x="121051" y="240227"/>
                  </a:lnTo>
                  <a:lnTo>
                    <a:pt x="124148" y="251727"/>
                  </a:lnTo>
                  <a:lnTo>
                    <a:pt x="127427" y="265449"/>
                  </a:lnTo>
                  <a:lnTo>
                    <a:pt x="131411" y="2850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720109" y="962764"/>
              <a:ext cx="10127" cy="231627"/>
            </a:xfrm>
            <a:custGeom>
              <a:avLst/>
              <a:gdLst/>
              <a:ahLst/>
              <a:cxnLst/>
              <a:rect l="0" t="0" r="0" b="0"/>
              <a:pathLst>
                <a:path w="10127" h="231627">
                  <a:moveTo>
                    <a:pt x="10126" y="0"/>
                  </a:moveTo>
                  <a:lnTo>
                    <a:pt x="7259" y="9002"/>
                  </a:lnTo>
                  <a:lnTo>
                    <a:pt x="5117" y="19269"/>
                  </a:lnTo>
                  <a:lnTo>
                    <a:pt x="3514" y="31853"/>
                  </a:lnTo>
                  <a:lnTo>
                    <a:pt x="2333" y="46380"/>
                  </a:lnTo>
                  <a:lnTo>
                    <a:pt x="1485" y="62176"/>
                  </a:lnTo>
                  <a:lnTo>
                    <a:pt x="887" y="78714"/>
                  </a:lnTo>
                  <a:lnTo>
                    <a:pt x="473" y="95674"/>
                  </a:lnTo>
                  <a:lnTo>
                    <a:pt x="189" y="112873"/>
                  </a:lnTo>
                  <a:lnTo>
                    <a:pt x="0" y="130200"/>
                  </a:lnTo>
                  <a:lnTo>
                    <a:pt x="42" y="147272"/>
                  </a:lnTo>
                  <a:lnTo>
                    <a:pt x="602" y="163442"/>
                  </a:lnTo>
                  <a:lnTo>
                    <a:pt x="1791" y="178417"/>
                  </a:lnTo>
                  <a:lnTo>
                    <a:pt x="3413" y="191806"/>
                  </a:lnTo>
                  <a:lnTo>
                    <a:pt x="5209" y="204252"/>
                  </a:lnTo>
                  <a:lnTo>
                    <a:pt x="7338" y="216845"/>
                  </a:lnTo>
                  <a:lnTo>
                    <a:pt x="10126" y="2316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614421" y="1236505"/>
              <a:ext cx="221100" cy="126342"/>
            </a:xfrm>
            <a:custGeom>
              <a:avLst/>
              <a:gdLst/>
              <a:ahLst/>
              <a:cxnLst/>
              <a:rect l="0" t="0" r="0" b="0"/>
              <a:pathLst>
                <a:path w="221100" h="126342">
                  <a:moveTo>
                    <a:pt x="221099" y="0"/>
                  </a:moveTo>
                  <a:lnTo>
                    <a:pt x="215231" y="5867"/>
                  </a:lnTo>
                  <a:lnTo>
                    <a:pt x="209667" y="11432"/>
                  </a:lnTo>
                  <a:lnTo>
                    <a:pt x="203858" y="17231"/>
                  </a:lnTo>
                  <a:lnTo>
                    <a:pt x="197432" y="23311"/>
                  </a:lnTo>
                  <a:lnTo>
                    <a:pt x="189806" y="29641"/>
                  </a:lnTo>
                  <a:lnTo>
                    <a:pt x="180776" y="36165"/>
                  </a:lnTo>
                  <a:lnTo>
                    <a:pt x="170622" y="42668"/>
                  </a:lnTo>
                  <a:lnTo>
                    <a:pt x="159894" y="48802"/>
                  </a:lnTo>
                  <a:lnTo>
                    <a:pt x="148973" y="54411"/>
                  </a:lnTo>
                  <a:lnTo>
                    <a:pt x="137880" y="59668"/>
                  </a:lnTo>
                  <a:lnTo>
                    <a:pt x="126374" y="64965"/>
                  </a:lnTo>
                  <a:lnTo>
                    <a:pt x="114344" y="70527"/>
                  </a:lnTo>
                  <a:lnTo>
                    <a:pt x="101977" y="76247"/>
                  </a:lnTo>
                  <a:lnTo>
                    <a:pt x="89669" y="81787"/>
                  </a:lnTo>
                  <a:lnTo>
                    <a:pt x="77646" y="86964"/>
                  </a:lnTo>
                  <a:lnTo>
                    <a:pt x="65961" y="91916"/>
                  </a:lnTo>
                  <a:lnTo>
                    <a:pt x="54582" y="97000"/>
                  </a:lnTo>
                  <a:lnTo>
                    <a:pt x="43459" y="102412"/>
                  </a:lnTo>
                  <a:lnTo>
                    <a:pt x="32988" y="107881"/>
                  </a:lnTo>
                  <a:lnTo>
                    <a:pt x="22974" y="113299"/>
                  </a:lnTo>
                  <a:lnTo>
                    <a:pt x="12536" y="119143"/>
                  </a:lnTo>
                  <a:lnTo>
                    <a:pt x="0" y="1263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744515" y="1383904"/>
              <a:ext cx="134717" cy="302416"/>
            </a:xfrm>
            <a:custGeom>
              <a:avLst/>
              <a:gdLst/>
              <a:ahLst/>
              <a:cxnLst/>
              <a:rect l="0" t="0" r="0" b="0"/>
              <a:pathLst>
                <a:path w="134717" h="302416">
                  <a:moveTo>
                    <a:pt x="91004" y="0"/>
                  </a:moveTo>
                  <a:lnTo>
                    <a:pt x="85203" y="5934"/>
                  </a:lnTo>
                  <a:lnTo>
                    <a:pt x="80279" y="12139"/>
                  </a:lnTo>
                  <a:lnTo>
                    <a:pt x="75772" y="19235"/>
                  </a:lnTo>
                  <a:lnTo>
                    <a:pt x="71378" y="27175"/>
                  </a:lnTo>
                  <a:lnTo>
                    <a:pt x="66716" y="35821"/>
                  </a:lnTo>
                  <a:lnTo>
                    <a:pt x="61602" y="45016"/>
                  </a:lnTo>
                  <a:lnTo>
                    <a:pt x="56024" y="54616"/>
                  </a:lnTo>
                  <a:lnTo>
                    <a:pt x="50052" y="64505"/>
                  </a:lnTo>
                  <a:lnTo>
                    <a:pt x="43778" y="74603"/>
                  </a:lnTo>
                  <a:lnTo>
                    <a:pt x="37447" y="85009"/>
                  </a:lnTo>
                  <a:lnTo>
                    <a:pt x="31430" y="95987"/>
                  </a:lnTo>
                  <a:lnTo>
                    <a:pt x="25906" y="107635"/>
                  </a:lnTo>
                  <a:lnTo>
                    <a:pt x="20875" y="119899"/>
                  </a:lnTo>
                  <a:lnTo>
                    <a:pt x="16263" y="132664"/>
                  </a:lnTo>
                  <a:lnTo>
                    <a:pt x="11978" y="145812"/>
                  </a:lnTo>
                  <a:lnTo>
                    <a:pt x="8100" y="159405"/>
                  </a:lnTo>
                  <a:lnTo>
                    <a:pt x="4867" y="173669"/>
                  </a:lnTo>
                  <a:lnTo>
                    <a:pt x="2362" y="188668"/>
                  </a:lnTo>
                  <a:lnTo>
                    <a:pt x="680" y="204164"/>
                  </a:lnTo>
                  <a:lnTo>
                    <a:pt x="0" y="219720"/>
                  </a:lnTo>
                  <a:lnTo>
                    <a:pt x="326" y="235064"/>
                  </a:lnTo>
                  <a:lnTo>
                    <a:pt x="1682" y="249790"/>
                  </a:lnTo>
                  <a:lnTo>
                    <a:pt x="4187" y="263300"/>
                  </a:lnTo>
                  <a:lnTo>
                    <a:pt x="7806" y="275369"/>
                  </a:lnTo>
                  <a:lnTo>
                    <a:pt x="12694" y="285625"/>
                  </a:lnTo>
                  <a:lnTo>
                    <a:pt x="19256" y="293393"/>
                  </a:lnTo>
                  <a:lnTo>
                    <a:pt x="27556" y="298542"/>
                  </a:lnTo>
                  <a:lnTo>
                    <a:pt x="37215" y="301391"/>
                  </a:lnTo>
                  <a:lnTo>
                    <a:pt x="47607" y="302415"/>
                  </a:lnTo>
                  <a:lnTo>
                    <a:pt x="58293" y="302069"/>
                  </a:lnTo>
                  <a:lnTo>
                    <a:pt x="68890" y="300571"/>
                  </a:lnTo>
                  <a:lnTo>
                    <a:pt x="78997" y="297904"/>
                  </a:lnTo>
                  <a:lnTo>
                    <a:pt x="88458" y="294145"/>
                  </a:lnTo>
                  <a:lnTo>
                    <a:pt x="97300" y="289147"/>
                  </a:lnTo>
                  <a:lnTo>
                    <a:pt x="105633" y="282504"/>
                  </a:lnTo>
                  <a:lnTo>
                    <a:pt x="113568" y="274140"/>
                  </a:lnTo>
                  <a:lnTo>
                    <a:pt x="120883" y="264269"/>
                  </a:lnTo>
                  <a:lnTo>
                    <a:pt x="127044" y="253200"/>
                  </a:lnTo>
                  <a:lnTo>
                    <a:pt x="131837" y="241259"/>
                  </a:lnTo>
                  <a:lnTo>
                    <a:pt x="134716" y="229516"/>
                  </a:lnTo>
                  <a:lnTo>
                    <a:pt x="134685" y="219696"/>
                  </a:lnTo>
                  <a:lnTo>
                    <a:pt x="131474" y="212596"/>
                  </a:lnTo>
                  <a:lnTo>
                    <a:pt x="125589" y="208479"/>
                  </a:lnTo>
                  <a:lnTo>
                    <a:pt x="117902" y="207521"/>
                  </a:lnTo>
                  <a:lnTo>
                    <a:pt x="109114" y="209467"/>
                  </a:lnTo>
                  <a:lnTo>
                    <a:pt x="99830" y="213634"/>
                  </a:lnTo>
                  <a:lnTo>
                    <a:pt x="90620" y="219154"/>
                  </a:lnTo>
                  <a:lnTo>
                    <a:pt x="81774" y="225406"/>
                  </a:lnTo>
                  <a:lnTo>
                    <a:pt x="73460" y="232118"/>
                  </a:lnTo>
                  <a:lnTo>
                    <a:pt x="64917" y="240130"/>
                  </a:lnTo>
                  <a:lnTo>
                    <a:pt x="54280" y="252372"/>
                  </a:lnTo>
                  <a:lnTo>
                    <a:pt x="38362" y="2737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6087972" y="790780"/>
            <a:ext cx="2278171" cy="2062970"/>
            <a:chOff x="6087972" y="790780"/>
            <a:chExt cx="2278171" cy="2062970"/>
          </a:xfrm>
        </p:grpSpPr>
        <p:grpSp>
          <p:nvGrpSpPr>
            <p:cNvPr id="33" name="Group 32"/>
            <p:cNvGrpSpPr/>
            <p:nvPr/>
          </p:nvGrpSpPr>
          <p:grpSpPr>
            <a:xfrm>
              <a:off x="6087972" y="790780"/>
              <a:ext cx="2000415" cy="801195"/>
              <a:chOff x="6087972" y="790780"/>
              <a:chExt cx="2000415" cy="801195"/>
            </a:xfrm>
          </p:grpSpPr>
          <p:sp>
            <p:nvSpPr>
              <p:cNvPr id="23" name="Freeform 22"/>
              <p:cNvSpPr/>
              <p:nvPr/>
            </p:nvSpPr>
            <p:spPr>
              <a:xfrm>
                <a:off x="6158076" y="790780"/>
                <a:ext cx="203638" cy="283238"/>
              </a:xfrm>
              <a:custGeom>
                <a:avLst/>
                <a:gdLst/>
                <a:ahLst/>
                <a:cxnLst/>
                <a:rect l="0" t="0" r="0" b="0"/>
                <a:pathLst>
                  <a:path w="203638" h="283238">
                    <a:moveTo>
                      <a:pt x="3595" y="85256"/>
                    </a:moveTo>
                    <a:lnTo>
                      <a:pt x="862" y="76455"/>
                    </a:lnTo>
                    <a:lnTo>
                      <a:pt x="0" y="68108"/>
                    </a:lnTo>
                    <a:lnTo>
                      <a:pt x="991" y="59410"/>
                    </a:lnTo>
                    <a:lnTo>
                      <a:pt x="3529" y="50289"/>
                    </a:lnTo>
                    <a:lnTo>
                      <a:pt x="7314" y="40794"/>
                    </a:lnTo>
                    <a:lnTo>
                      <a:pt x="12058" y="31015"/>
                    </a:lnTo>
                    <a:lnTo>
                      <a:pt x="17837" y="21520"/>
                    </a:lnTo>
                    <a:lnTo>
                      <a:pt x="25064" y="13291"/>
                    </a:lnTo>
                    <a:lnTo>
                      <a:pt x="33839" y="6773"/>
                    </a:lnTo>
                    <a:lnTo>
                      <a:pt x="43662" y="2231"/>
                    </a:lnTo>
                    <a:lnTo>
                      <a:pt x="53639" y="0"/>
                    </a:lnTo>
                    <a:lnTo>
                      <a:pt x="63231" y="25"/>
                    </a:lnTo>
                    <a:lnTo>
                      <a:pt x="72109" y="2126"/>
                    </a:lnTo>
                    <a:lnTo>
                      <a:pt x="79994" y="6185"/>
                    </a:lnTo>
                    <a:lnTo>
                      <a:pt x="86848" y="11947"/>
                    </a:lnTo>
                    <a:lnTo>
                      <a:pt x="92806" y="19065"/>
                    </a:lnTo>
                    <a:lnTo>
                      <a:pt x="98057" y="27205"/>
                    </a:lnTo>
                    <a:lnTo>
                      <a:pt x="102777" y="36092"/>
                    </a:lnTo>
                    <a:lnTo>
                      <a:pt x="106951" y="45837"/>
                    </a:lnTo>
                    <a:lnTo>
                      <a:pt x="110384" y="56896"/>
                    </a:lnTo>
                    <a:lnTo>
                      <a:pt x="113026" y="69413"/>
                    </a:lnTo>
                    <a:lnTo>
                      <a:pt x="114972" y="83244"/>
                    </a:lnTo>
                    <a:lnTo>
                      <a:pt x="116361" y="98131"/>
                    </a:lnTo>
                    <a:lnTo>
                      <a:pt x="117332" y="113811"/>
                    </a:lnTo>
                    <a:lnTo>
                      <a:pt x="118002" y="129898"/>
                    </a:lnTo>
                    <a:lnTo>
                      <a:pt x="118461" y="145917"/>
                    </a:lnTo>
                    <a:lnTo>
                      <a:pt x="118767" y="161609"/>
                    </a:lnTo>
                    <a:lnTo>
                      <a:pt x="118804" y="176754"/>
                    </a:lnTo>
                    <a:lnTo>
                      <a:pt x="118297" y="191085"/>
                    </a:lnTo>
                    <a:lnTo>
                      <a:pt x="117133" y="204536"/>
                    </a:lnTo>
                    <a:lnTo>
                      <a:pt x="115199" y="217045"/>
                    </a:lnTo>
                    <a:lnTo>
                      <a:pt x="112297" y="228461"/>
                    </a:lnTo>
                    <a:lnTo>
                      <a:pt x="108415" y="238810"/>
                    </a:lnTo>
                    <a:lnTo>
                      <a:pt x="103691" y="248254"/>
                    </a:lnTo>
                    <a:lnTo>
                      <a:pt x="98303" y="256992"/>
                    </a:lnTo>
                    <a:lnTo>
                      <a:pt x="92416" y="265194"/>
                    </a:lnTo>
                    <a:lnTo>
                      <a:pt x="86007" y="272518"/>
                    </a:lnTo>
                    <a:lnTo>
                      <a:pt x="78874" y="278153"/>
                    </a:lnTo>
                    <a:lnTo>
                      <a:pt x="70969" y="281783"/>
                    </a:lnTo>
                    <a:lnTo>
                      <a:pt x="62542" y="283237"/>
                    </a:lnTo>
                    <a:lnTo>
                      <a:pt x="54039" y="282242"/>
                    </a:lnTo>
                    <a:lnTo>
                      <a:pt x="45732" y="278902"/>
                    </a:lnTo>
                    <a:lnTo>
                      <a:pt x="37867" y="273592"/>
                    </a:lnTo>
                    <a:lnTo>
                      <a:pt x="30738" y="266757"/>
                    </a:lnTo>
                    <a:lnTo>
                      <a:pt x="24441" y="258796"/>
                    </a:lnTo>
                    <a:lnTo>
                      <a:pt x="19383" y="250032"/>
                    </a:lnTo>
                    <a:lnTo>
                      <a:pt x="16341" y="240705"/>
                    </a:lnTo>
                    <a:lnTo>
                      <a:pt x="15566" y="231004"/>
                    </a:lnTo>
                    <a:lnTo>
                      <a:pt x="17164" y="221543"/>
                    </a:lnTo>
                    <a:lnTo>
                      <a:pt x="21352" y="213328"/>
                    </a:lnTo>
                    <a:lnTo>
                      <a:pt x="27981" y="206816"/>
                    </a:lnTo>
                    <a:lnTo>
                      <a:pt x="36481" y="202276"/>
                    </a:lnTo>
                    <a:lnTo>
                      <a:pt x="46079" y="200044"/>
                    </a:lnTo>
                    <a:lnTo>
                      <a:pt x="56229" y="200060"/>
                    </a:lnTo>
                    <a:lnTo>
                      <a:pt x="66633" y="201814"/>
                    </a:lnTo>
                    <a:lnTo>
                      <a:pt x="77142" y="204577"/>
                    </a:lnTo>
                    <a:lnTo>
                      <a:pt x="87686" y="207841"/>
                    </a:lnTo>
                    <a:lnTo>
                      <a:pt x="98071" y="211653"/>
                    </a:lnTo>
                    <a:lnTo>
                      <a:pt x="107978" y="216496"/>
                    </a:lnTo>
                    <a:lnTo>
                      <a:pt x="117275" y="222564"/>
                    </a:lnTo>
                    <a:lnTo>
                      <a:pt x="125994" y="229605"/>
                    </a:lnTo>
                    <a:lnTo>
                      <a:pt x="134238" y="237103"/>
                    </a:lnTo>
                    <a:lnTo>
                      <a:pt x="142124" y="244695"/>
                    </a:lnTo>
                    <a:lnTo>
                      <a:pt x="150025" y="251920"/>
                    </a:lnTo>
                    <a:lnTo>
                      <a:pt x="159654" y="258847"/>
                    </a:lnTo>
                    <a:lnTo>
                      <a:pt x="175213" y="266079"/>
                    </a:lnTo>
                    <a:lnTo>
                      <a:pt x="203637" y="274769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Freeform 23"/>
              <p:cNvSpPr/>
              <p:nvPr/>
            </p:nvSpPr>
            <p:spPr>
              <a:xfrm>
                <a:off x="6087972" y="1139249"/>
                <a:ext cx="305327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305327" h="21058">
                    <a:moveTo>
                      <a:pt x="305326" y="0"/>
                    </a:moveTo>
                    <a:lnTo>
                      <a:pt x="293591" y="2866"/>
                    </a:lnTo>
                    <a:lnTo>
                      <a:pt x="282463" y="5008"/>
                    </a:lnTo>
                    <a:lnTo>
                      <a:pt x="270864" y="6612"/>
                    </a:lnTo>
                    <a:lnTo>
                      <a:pt x="258703" y="7792"/>
                    </a:lnTo>
                    <a:lnTo>
                      <a:pt x="246043" y="8641"/>
                    </a:lnTo>
                    <a:lnTo>
                      <a:pt x="232982" y="9238"/>
                    </a:lnTo>
                    <a:lnTo>
                      <a:pt x="219457" y="9653"/>
                    </a:lnTo>
                    <a:lnTo>
                      <a:pt x="205244" y="9937"/>
                    </a:lnTo>
                    <a:lnTo>
                      <a:pt x="190280" y="10130"/>
                    </a:lnTo>
                    <a:lnTo>
                      <a:pt x="174808" y="10261"/>
                    </a:lnTo>
                    <a:lnTo>
                      <a:pt x="159270" y="10349"/>
                    </a:lnTo>
                    <a:lnTo>
                      <a:pt x="143929" y="10408"/>
                    </a:lnTo>
                    <a:lnTo>
                      <a:pt x="128865" y="10448"/>
                    </a:lnTo>
                    <a:lnTo>
                      <a:pt x="114063" y="10475"/>
                    </a:lnTo>
                    <a:lnTo>
                      <a:pt x="99477" y="10497"/>
                    </a:lnTo>
                    <a:lnTo>
                      <a:pt x="85055" y="10682"/>
                    </a:lnTo>
                    <a:lnTo>
                      <a:pt x="70750" y="11338"/>
                    </a:lnTo>
                    <a:lnTo>
                      <a:pt x="56549" y="12592"/>
                    </a:lnTo>
                    <a:lnTo>
                      <a:pt x="43029" y="14257"/>
                    </a:lnTo>
                    <a:lnTo>
                      <a:pt x="30032" y="16086"/>
                    </a:lnTo>
                    <a:lnTo>
                      <a:pt x="16415" y="18243"/>
                    </a:lnTo>
                    <a:lnTo>
                      <a:pt x="0" y="21057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Freeform 24"/>
              <p:cNvSpPr/>
              <p:nvPr/>
            </p:nvSpPr>
            <p:spPr>
              <a:xfrm>
                <a:off x="6151143" y="1244381"/>
                <a:ext cx="201102" cy="263366"/>
              </a:xfrm>
              <a:custGeom>
                <a:avLst/>
                <a:gdLst/>
                <a:ahLst/>
                <a:cxnLst/>
                <a:rect l="0" t="0" r="0" b="0"/>
                <a:pathLst>
                  <a:path w="201102" h="263366">
                    <a:moveTo>
                      <a:pt x="21057" y="42267"/>
                    </a:moveTo>
                    <a:lnTo>
                      <a:pt x="24125" y="33600"/>
                    </a:lnTo>
                    <a:lnTo>
                      <a:pt x="28187" y="26533"/>
                    </a:lnTo>
                    <a:lnTo>
                      <a:pt x="33679" y="20428"/>
                    </a:lnTo>
                    <a:lnTo>
                      <a:pt x="40439" y="15026"/>
                    </a:lnTo>
                    <a:lnTo>
                      <a:pt x="48237" y="10164"/>
                    </a:lnTo>
                    <a:lnTo>
                      <a:pt x="56830" y="5719"/>
                    </a:lnTo>
                    <a:lnTo>
                      <a:pt x="65842" y="2070"/>
                    </a:lnTo>
                    <a:lnTo>
                      <a:pt x="74800" y="56"/>
                    </a:lnTo>
                    <a:lnTo>
                      <a:pt x="83446" y="0"/>
                    </a:lnTo>
                    <a:lnTo>
                      <a:pt x="91723" y="1760"/>
                    </a:lnTo>
                    <a:lnTo>
                      <a:pt x="99668" y="5001"/>
                    </a:lnTo>
                    <a:lnTo>
                      <a:pt x="107343" y="9375"/>
                    </a:lnTo>
                    <a:lnTo>
                      <a:pt x="114650" y="14903"/>
                    </a:lnTo>
                    <a:lnTo>
                      <a:pt x="121339" y="21962"/>
                    </a:lnTo>
                    <a:lnTo>
                      <a:pt x="127317" y="30633"/>
                    </a:lnTo>
                    <a:lnTo>
                      <a:pt x="132486" y="40725"/>
                    </a:lnTo>
                    <a:lnTo>
                      <a:pt x="136660" y="51948"/>
                    </a:lnTo>
                    <a:lnTo>
                      <a:pt x="139827" y="64009"/>
                    </a:lnTo>
                    <a:lnTo>
                      <a:pt x="141802" y="76344"/>
                    </a:lnTo>
                    <a:lnTo>
                      <a:pt x="142153" y="88158"/>
                    </a:lnTo>
                    <a:lnTo>
                      <a:pt x="140791" y="99056"/>
                    </a:lnTo>
                    <a:lnTo>
                      <a:pt x="137758" y="108845"/>
                    </a:lnTo>
                    <a:lnTo>
                      <a:pt x="133056" y="117356"/>
                    </a:lnTo>
                    <a:lnTo>
                      <a:pt x="126937" y="124627"/>
                    </a:lnTo>
                    <a:lnTo>
                      <a:pt x="122488" y="130518"/>
                    </a:lnTo>
                    <a:lnTo>
                      <a:pt x="123096" y="134818"/>
                    </a:lnTo>
                    <a:lnTo>
                      <a:pt x="127371" y="137981"/>
                    </a:lnTo>
                    <a:lnTo>
                      <a:pt x="133729" y="140843"/>
                    </a:lnTo>
                    <a:lnTo>
                      <a:pt x="141019" y="144126"/>
                    </a:lnTo>
                    <a:lnTo>
                      <a:pt x="148603" y="148135"/>
                    </a:lnTo>
                    <a:lnTo>
                      <a:pt x="156196" y="152883"/>
                    </a:lnTo>
                    <a:lnTo>
                      <a:pt x="163695" y="158255"/>
                    </a:lnTo>
                    <a:lnTo>
                      <a:pt x="171080" y="164115"/>
                    </a:lnTo>
                    <a:lnTo>
                      <a:pt x="178196" y="170498"/>
                    </a:lnTo>
                    <a:lnTo>
                      <a:pt x="184759" y="177610"/>
                    </a:lnTo>
                    <a:lnTo>
                      <a:pt x="190649" y="185504"/>
                    </a:lnTo>
                    <a:lnTo>
                      <a:pt x="195589" y="194093"/>
                    </a:lnTo>
                    <a:lnTo>
                      <a:pt x="199077" y="203236"/>
                    </a:lnTo>
                    <a:lnTo>
                      <a:pt x="200968" y="212786"/>
                    </a:lnTo>
                    <a:lnTo>
                      <a:pt x="201101" y="222300"/>
                    </a:lnTo>
                    <a:lnTo>
                      <a:pt x="199146" y="231075"/>
                    </a:lnTo>
                    <a:lnTo>
                      <a:pt x="195120" y="238782"/>
                    </a:lnTo>
                    <a:lnTo>
                      <a:pt x="189164" y="245277"/>
                    </a:lnTo>
                    <a:lnTo>
                      <a:pt x="181354" y="250423"/>
                    </a:lnTo>
                    <a:lnTo>
                      <a:pt x="171909" y="254292"/>
                    </a:lnTo>
                    <a:lnTo>
                      <a:pt x="160823" y="257095"/>
                    </a:lnTo>
                    <a:lnTo>
                      <a:pt x="147802" y="259075"/>
                    </a:lnTo>
                    <a:lnTo>
                      <a:pt x="132861" y="260451"/>
                    </a:lnTo>
                    <a:lnTo>
                      <a:pt x="116439" y="261396"/>
                    </a:lnTo>
                    <a:lnTo>
                      <a:pt x="99200" y="262039"/>
                    </a:lnTo>
                    <a:lnTo>
                      <a:pt x="81624" y="262475"/>
                    </a:lnTo>
                    <a:lnTo>
                      <a:pt x="64514" y="262769"/>
                    </a:lnTo>
                    <a:lnTo>
                      <a:pt x="47294" y="262999"/>
                    </a:lnTo>
                    <a:lnTo>
                      <a:pt x="27343" y="263186"/>
                    </a:lnTo>
                    <a:lnTo>
                      <a:pt x="0" y="263365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Freeform 25"/>
              <p:cNvSpPr/>
              <p:nvPr/>
            </p:nvSpPr>
            <p:spPr>
              <a:xfrm>
                <a:off x="6913012" y="1111514"/>
                <a:ext cx="217282" cy="171640"/>
              </a:xfrm>
              <a:custGeom>
                <a:avLst/>
                <a:gdLst/>
                <a:ahLst/>
                <a:cxnLst/>
                <a:rect l="0" t="0" r="0" b="0"/>
                <a:pathLst>
                  <a:path w="217282" h="171640">
                    <a:moveTo>
                      <a:pt x="101468" y="101434"/>
                    </a:moveTo>
                    <a:lnTo>
                      <a:pt x="101400" y="89632"/>
                    </a:lnTo>
                    <a:lnTo>
                      <a:pt x="100760" y="77863"/>
                    </a:lnTo>
                    <a:lnTo>
                      <a:pt x="99459" y="64982"/>
                    </a:lnTo>
                    <a:lnTo>
                      <a:pt x="97426" y="51479"/>
                    </a:lnTo>
                    <a:lnTo>
                      <a:pt x="94461" y="38448"/>
                    </a:lnTo>
                    <a:lnTo>
                      <a:pt x="90538" y="26499"/>
                    </a:lnTo>
                    <a:lnTo>
                      <a:pt x="85616" y="16218"/>
                    </a:lnTo>
                    <a:lnTo>
                      <a:pt x="79564" y="8380"/>
                    </a:lnTo>
                    <a:lnTo>
                      <a:pt x="72423" y="3162"/>
                    </a:lnTo>
                    <a:lnTo>
                      <a:pt x="64528" y="424"/>
                    </a:lnTo>
                    <a:lnTo>
                      <a:pt x="56392" y="0"/>
                    </a:lnTo>
                    <a:lnTo>
                      <a:pt x="48333" y="1565"/>
                    </a:lnTo>
                    <a:lnTo>
                      <a:pt x="40637" y="4863"/>
                    </a:lnTo>
                    <a:lnTo>
                      <a:pt x="33622" y="9809"/>
                    </a:lnTo>
                    <a:lnTo>
                      <a:pt x="27388" y="16204"/>
                    </a:lnTo>
                    <a:lnTo>
                      <a:pt x="21863" y="23766"/>
                    </a:lnTo>
                    <a:lnTo>
                      <a:pt x="16910" y="32211"/>
                    </a:lnTo>
                    <a:lnTo>
                      <a:pt x="12393" y="41303"/>
                    </a:lnTo>
                    <a:lnTo>
                      <a:pt x="8357" y="51018"/>
                    </a:lnTo>
                    <a:lnTo>
                      <a:pt x="5018" y="61524"/>
                    </a:lnTo>
                    <a:lnTo>
                      <a:pt x="2442" y="72848"/>
                    </a:lnTo>
                    <a:lnTo>
                      <a:pt x="712" y="84724"/>
                    </a:lnTo>
                    <a:lnTo>
                      <a:pt x="0" y="96696"/>
                    </a:lnTo>
                    <a:lnTo>
                      <a:pt x="305" y="108485"/>
                    </a:lnTo>
                    <a:lnTo>
                      <a:pt x="1645" y="119841"/>
                    </a:lnTo>
                    <a:lnTo>
                      <a:pt x="4140" y="130468"/>
                    </a:lnTo>
                    <a:lnTo>
                      <a:pt x="7749" y="140276"/>
                    </a:lnTo>
                    <a:lnTo>
                      <a:pt x="12459" y="149183"/>
                    </a:lnTo>
                    <a:lnTo>
                      <a:pt x="18370" y="157028"/>
                    </a:lnTo>
                    <a:lnTo>
                      <a:pt x="25415" y="163808"/>
                    </a:lnTo>
                    <a:lnTo>
                      <a:pt x="33247" y="169023"/>
                    </a:lnTo>
                    <a:lnTo>
                      <a:pt x="41343" y="171639"/>
                    </a:lnTo>
                    <a:lnTo>
                      <a:pt x="49372" y="171320"/>
                    </a:lnTo>
                    <a:lnTo>
                      <a:pt x="57049" y="168342"/>
                    </a:lnTo>
                    <a:lnTo>
                      <a:pt x="64052" y="163221"/>
                    </a:lnTo>
                    <a:lnTo>
                      <a:pt x="70278" y="156483"/>
                    </a:lnTo>
                    <a:lnTo>
                      <a:pt x="75798" y="148573"/>
                    </a:lnTo>
                    <a:lnTo>
                      <a:pt x="80748" y="139835"/>
                    </a:lnTo>
                    <a:lnTo>
                      <a:pt x="85294" y="130556"/>
                    </a:lnTo>
                    <a:lnTo>
                      <a:pt x="90469" y="122088"/>
                    </a:lnTo>
                    <a:lnTo>
                      <a:pt x="96916" y="116861"/>
                    </a:lnTo>
                    <a:lnTo>
                      <a:pt x="103575" y="115800"/>
                    </a:lnTo>
                    <a:lnTo>
                      <a:pt x="110182" y="118250"/>
                    </a:lnTo>
                    <a:lnTo>
                      <a:pt x="116798" y="123263"/>
                    </a:lnTo>
                    <a:lnTo>
                      <a:pt x="123642" y="129894"/>
                    </a:lnTo>
                    <a:lnTo>
                      <a:pt x="131036" y="137268"/>
                    </a:lnTo>
                    <a:lnTo>
                      <a:pt x="139105" y="144848"/>
                    </a:lnTo>
                    <a:lnTo>
                      <a:pt x="147805" y="151907"/>
                    </a:lnTo>
                    <a:lnTo>
                      <a:pt x="157020" y="157440"/>
                    </a:lnTo>
                    <a:lnTo>
                      <a:pt x="166615" y="161055"/>
                    </a:lnTo>
                    <a:lnTo>
                      <a:pt x="176223" y="163024"/>
                    </a:lnTo>
                    <a:lnTo>
                      <a:pt x="186291" y="164202"/>
                    </a:lnTo>
                    <a:lnTo>
                      <a:pt x="198820" y="164688"/>
                    </a:lnTo>
                    <a:lnTo>
                      <a:pt x="217281" y="164605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Freeform 26"/>
              <p:cNvSpPr/>
              <p:nvPr/>
            </p:nvSpPr>
            <p:spPr>
              <a:xfrm>
                <a:off x="7125606" y="1143793"/>
                <a:ext cx="120502" cy="142856"/>
              </a:xfrm>
              <a:custGeom>
                <a:avLst/>
                <a:gdLst/>
                <a:ahLst/>
                <a:cxnLst/>
                <a:rect l="0" t="0" r="0" b="0"/>
                <a:pathLst>
                  <a:path w="120502" h="142856">
                    <a:moveTo>
                      <a:pt x="15216" y="16513"/>
                    </a:moveTo>
                    <a:lnTo>
                      <a:pt x="12349" y="25381"/>
                    </a:lnTo>
                    <a:lnTo>
                      <a:pt x="10207" y="34368"/>
                    </a:lnTo>
                    <a:lnTo>
                      <a:pt x="8604" y="44368"/>
                    </a:lnTo>
                    <a:lnTo>
                      <a:pt x="7423" y="55521"/>
                    </a:lnTo>
                    <a:lnTo>
                      <a:pt x="6574" y="67981"/>
                    </a:lnTo>
                    <a:lnTo>
                      <a:pt x="5978" y="81688"/>
                    </a:lnTo>
                    <a:lnTo>
                      <a:pt x="5563" y="96279"/>
                    </a:lnTo>
                    <a:lnTo>
                      <a:pt x="5279" y="111208"/>
                    </a:lnTo>
                    <a:lnTo>
                      <a:pt x="5080" y="126041"/>
                    </a:lnTo>
                    <a:lnTo>
                      <a:pt x="4768" y="137424"/>
                    </a:lnTo>
                    <a:lnTo>
                      <a:pt x="4016" y="141472"/>
                    </a:lnTo>
                    <a:lnTo>
                      <a:pt x="2706" y="139764"/>
                    </a:lnTo>
                    <a:lnTo>
                      <a:pt x="1188" y="134488"/>
                    </a:lnTo>
                    <a:lnTo>
                      <a:pt x="166" y="127111"/>
                    </a:lnTo>
                    <a:lnTo>
                      <a:pt x="0" y="118498"/>
                    </a:lnTo>
                    <a:lnTo>
                      <a:pt x="553" y="108985"/>
                    </a:lnTo>
                    <a:lnTo>
                      <a:pt x="1390" y="98555"/>
                    </a:lnTo>
                    <a:lnTo>
                      <a:pt x="2222" y="87248"/>
                    </a:lnTo>
                    <a:lnTo>
                      <a:pt x="3253" y="75200"/>
                    </a:lnTo>
                    <a:lnTo>
                      <a:pt x="5078" y="62573"/>
                    </a:lnTo>
                    <a:lnTo>
                      <a:pt x="7975" y="49532"/>
                    </a:lnTo>
                    <a:lnTo>
                      <a:pt x="12073" y="36689"/>
                    </a:lnTo>
                    <a:lnTo>
                      <a:pt x="17507" y="25057"/>
                    </a:lnTo>
                    <a:lnTo>
                      <a:pt x="24199" y="15105"/>
                    </a:lnTo>
                    <a:lnTo>
                      <a:pt x="31778" y="7273"/>
                    </a:lnTo>
                    <a:lnTo>
                      <a:pt x="39697" y="2211"/>
                    </a:lnTo>
                    <a:lnTo>
                      <a:pt x="47605" y="0"/>
                    </a:lnTo>
                    <a:lnTo>
                      <a:pt x="55199" y="430"/>
                    </a:lnTo>
                    <a:lnTo>
                      <a:pt x="62145" y="3286"/>
                    </a:lnTo>
                    <a:lnTo>
                      <a:pt x="68337" y="8200"/>
                    </a:lnTo>
                    <a:lnTo>
                      <a:pt x="74004" y="14732"/>
                    </a:lnTo>
                    <a:lnTo>
                      <a:pt x="79585" y="22468"/>
                    </a:lnTo>
                    <a:lnTo>
                      <a:pt x="85340" y="31073"/>
                    </a:lnTo>
                    <a:lnTo>
                      <a:pt x="91192" y="40287"/>
                    </a:lnTo>
                    <a:lnTo>
                      <a:pt x="96822" y="49925"/>
                    </a:lnTo>
                    <a:lnTo>
                      <a:pt x="102050" y="59856"/>
                    </a:lnTo>
                    <a:lnTo>
                      <a:pt x="106695" y="70153"/>
                    </a:lnTo>
                    <a:lnTo>
                      <a:pt x="110511" y="81058"/>
                    </a:lnTo>
                    <a:lnTo>
                      <a:pt x="113443" y="92640"/>
                    </a:lnTo>
                    <a:lnTo>
                      <a:pt x="115603" y="104225"/>
                    </a:lnTo>
                    <a:lnTo>
                      <a:pt x="117375" y="115632"/>
                    </a:lnTo>
                    <a:lnTo>
                      <a:pt x="118920" y="127862"/>
                    </a:lnTo>
                    <a:lnTo>
                      <a:pt x="120501" y="142855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Freeform 27"/>
              <p:cNvSpPr/>
              <p:nvPr/>
            </p:nvSpPr>
            <p:spPr>
              <a:xfrm>
                <a:off x="7285055" y="935819"/>
                <a:ext cx="150565" cy="384454"/>
              </a:xfrm>
              <a:custGeom>
                <a:avLst/>
                <a:gdLst/>
                <a:ahLst/>
                <a:cxnLst/>
                <a:rect l="0" t="0" r="0" b="0"/>
                <a:pathLst>
                  <a:path w="150565" h="384454">
                    <a:moveTo>
                      <a:pt x="108451" y="277129"/>
                    </a:moveTo>
                    <a:lnTo>
                      <a:pt x="105449" y="268395"/>
                    </a:lnTo>
                    <a:lnTo>
                      <a:pt x="102027" y="260688"/>
                    </a:lnTo>
                    <a:lnTo>
                      <a:pt x="97821" y="253300"/>
                    </a:lnTo>
                    <a:lnTo>
                      <a:pt x="92576" y="246557"/>
                    </a:lnTo>
                    <a:lnTo>
                      <a:pt x="85798" y="241324"/>
                    </a:lnTo>
                    <a:lnTo>
                      <a:pt x="77370" y="237963"/>
                    </a:lnTo>
                    <a:lnTo>
                      <a:pt x="67803" y="236522"/>
                    </a:lnTo>
                    <a:lnTo>
                      <a:pt x="58009" y="236993"/>
                    </a:lnTo>
                    <a:lnTo>
                      <a:pt x="48540" y="239172"/>
                    </a:lnTo>
                    <a:lnTo>
                      <a:pt x="39575" y="243058"/>
                    </a:lnTo>
                    <a:lnTo>
                      <a:pt x="31103" y="248931"/>
                    </a:lnTo>
                    <a:lnTo>
                      <a:pt x="23045" y="256772"/>
                    </a:lnTo>
                    <a:lnTo>
                      <a:pt x="15635" y="266459"/>
                    </a:lnTo>
                    <a:lnTo>
                      <a:pt x="9402" y="277933"/>
                    </a:lnTo>
                    <a:lnTo>
                      <a:pt x="4550" y="290973"/>
                    </a:lnTo>
                    <a:lnTo>
                      <a:pt x="1290" y="304778"/>
                    </a:lnTo>
                    <a:lnTo>
                      <a:pt x="0" y="318117"/>
                    </a:lnTo>
                    <a:lnTo>
                      <a:pt x="691" y="330340"/>
                    </a:lnTo>
                    <a:lnTo>
                      <a:pt x="3086" y="341339"/>
                    </a:lnTo>
                    <a:lnTo>
                      <a:pt x="6821" y="351269"/>
                    </a:lnTo>
                    <a:lnTo>
                      <a:pt x="11560" y="360348"/>
                    </a:lnTo>
                    <a:lnTo>
                      <a:pt x="17347" y="368463"/>
                    </a:lnTo>
                    <a:lnTo>
                      <a:pt x="24587" y="375178"/>
                    </a:lnTo>
                    <a:lnTo>
                      <a:pt x="33374" y="380354"/>
                    </a:lnTo>
                    <a:lnTo>
                      <a:pt x="43206" y="383662"/>
                    </a:lnTo>
                    <a:lnTo>
                      <a:pt x="53191" y="384453"/>
                    </a:lnTo>
                    <a:lnTo>
                      <a:pt x="62788" y="382604"/>
                    </a:lnTo>
                    <a:lnTo>
                      <a:pt x="71671" y="378276"/>
                    </a:lnTo>
                    <a:lnTo>
                      <a:pt x="79559" y="371642"/>
                    </a:lnTo>
                    <a:lnTo>
                      <a:pt x="86419" y="363029"/>
                    </a:lnTo>
                    <a:lnTo>
                      <a:pt x="92551" y="352690"/>
                    </a:lnTo>
                    <a:lnTo>
                      <a:pt x="98451" y="340711"/>
                    </a:lnTo>
                    <a:lnTo>
                      <a:pt x="104421" y="327287"/>
                    </a:lnTo>
                    <a:lnTo>
                      <a:pt x="110247" y="312699"/>
                    </a:lnTo>
                    <a:lnTo>
                      <a:pt x="115328" y="297229"/>
                    </a:lnTo>
                    <a:lnTo>
                      <a:pt x="119379" y="281129"/>
                    </a:lnTo>
                    <a:lnTo>
                      <a:pt x="122590" y="264912"/>
                    </a:lnTo>
                    <a:lnTo>
                      <a:pt x="125435" y="249330"/>
                    </a:lnTo>
                    <a:lnTo>
                      <a:pt x="128234" y="234727"/>
                    </a:lnTo>
                    <a:lnTo>
                      <a:pt x="130962" y="220617"/>
                    </a:lnTo>
                    <a:lnTo>
                      <a:pt x="133348" y="205922"/>
                    </a:lnTo>
                    <a:lnTo>
                      <a:pt x="135254" y="190064"/>
                    </a:lnTo>
                    <a:lnTo>
                      <a:pt x="136685" y="172968"/>
                    </a:lnTo>
                    <a:lnTo>
                      <a:pt x="137722" y="154802"/>
                    </a:lnTo>
                    <a:lnTo>
                      <a:pt x="138449" y="135804"/>
                    </a:lnTo>
                    <a:lnTo>
                      <a:pt x="138784" y="116521"/>
                    </a:lnTo>
                    <a:lnTo>
                      <a:pt x="138484" y="97744"/>
                    </a:lnTo>
                    <a:lnTo>
                      <a:pt x="137468" y="79863"/>
                    </a:lnTo>
                    <a:lnTo>
                      <a:pt x="135804" y="62911"/>
                    </a:lnTo>
                    <a:lnTo>
                      <a:pt x="133616" y="46753"/>
                    </a:lnTo>
                    <a:lnTo>
                      <a:pt x="131027" y="31241"/>
                    </a:lnTo>
                    <a:lnTo>
                      <a:pt x="127962" y="17199"/>
                    </a:lnTo>
                    <a:lnTo>
                      <a:pt x="123419" y="6442"/>
                    </a:lnTo>
                    <a:lnTo>
                      <a:pt x="117418" y="452"/>
                    </a:lnTo>
                    <a:lnTo>
                      <a:pt x="111979" y="0"/>
                    </a:lnTo>
                    <a:lnTo>
                      <a:pt x="107768" y="4479"/>
                    </a:lnTo>
                    <a:lnTo>
                      <a:pt x="104709" y="13140"/>
                    </a:lnTo>
                    <a:lnTo>
                      <a:pt x="102554" y="25581"/>
                    </a:lnTo>
                    <a:lnTo>
                      <a:pt x="101067" y="41226"/>
                    </a:lnTo>
                    <a:lnTo>
                      <a:pt x="100219" y="58747"/>
                    </a:lnTo>
                    <a:lnTo>
                      <a:pt x="100173" y="76274"/>
                    </a:lnTo>
                    <a:lnTo>
                      <a:pt x="100953" y="92773"/>
                    </a:lnTo>
                    <a:lnTo>
                      <a:pt x="102290" y="108459"/>
                    </a:lnTo>
                    <a:lnTo>
                      <a:pt x="103727" y="124361"/>
                    </a:lnTo>
                    <a:lnTo>
                      <a:pt x="104991" y="141102"/>
                    </a:lnTo>
                    <a:lnTo>
                      <a:pt x="106162" y="158825"/>
                    </a:lnTo>
                    <a:lnTo>
                      <a:pt x="107554" y="177429"/>
                    </a:lnTo>
                    <a:lnTo>
                      <a:pt x="109344" y="196732"/>
                    </a:lnTo>
                    <a:lnTo>
                      <a:pt x="111545" y="216392"/>
                    </a:lnTo>
                    <a:lnTo>
                      <a:pt x="114102" y="235958"/>
                    </a:lnTo>
                    <a:lnTo>
                      <a:pt x="116936" y="255176"/>
                    </a:lnTo>
                    <a:lnTo>
                      <a:pt x="119975" y="273671"/>
                    </a:lnTo>
                    <a:lnTo>
                      <a:pt x="123162" y="290871"/>
                    </a:lnTo>
                    <a:lnTo>
                      <a:pt x="126452" y="306584"/>
                    </a:lnTo>
                    <a:lnTo>
                      <a:pt x="129853" y="320882"/>
                    </a:lnTo>
                    <a:lnTo>
                      <a:pt x="133863" y="335533"/>
                    </a:lnTo>
                    <a:lnTo>
                      <a:pt x="139950" y="354059"/>
                    </a:lnTo>
                    <a:lnTo>
                      <a:pt x="150564" y="382414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Freeform 28"/>
              <p:cNvSpPr/>
              <p:nvPr/>
            </p:nvSpPr>
            <p:spPr>
              <a:xfrm>
                <a:off x="7793588" y="831713"/>
                <a:ext cx="191024" cy="265423"/>
              </a:xfrm>
              <a:custGeom>
                <a:avLst/>
                <a:gdLst/>
                <a:ahLst/>
                <a:cxnLst/>
                <a:rect l="0" t="0" r="0" b="0"/>
                <a:pathLst>
                  <a:path w="191024" h="265423">
                    <a:moveTo>
                      <a:pt x="31586" y="23266"/>
                    </a:moveTo>
                    <a:lnTo>
                      <a:pt x="37587" y="17466"/>
                    </a:lnTo>
                    <a:lnTo>
                      <a:pt x="44432" y="12541"/>
                    </a:lnTo>
                    <a:lnTo>
                      <a:pt x="52820" y="8048"/>
                    </a:lnTo>
                    <a:lnTo>
                      <a:pt x="62447" y="4173"/>
                    </a:lnTo>
                    <a:lnTo>
                      <a:pt x="72762" y="1456"/>
                    </a:lnTo>
                    <a:lnTo>
                      <a:pt x="83369" y="101"/>
                    </a:lnTo>
                    <a:lnTo>
                      <a:pt x="94066" y="0"/>
                    </a:lnTo>
                    <a:lnTo>
                      <a:pt x="104768" y="917"/>
                    </a:lnTo>
                    <a:lnTo>
                      <a:pt x="115436" y="2616"/>
                    </a:lnTo>
                    <a:lnTo>
                      <a:pt x="125901" y="5213"/>
                    </a:lnTo>
                    <a:lnTo>
                      <a:pt x="135862" y="9158"/>
                    </a:lnTo>
                    <a:lnTo>
                      <a:pt x="145185" y="14593"/>
                    </a:lnTo>
                    <a:lnTo>
                      <a:pt x="153582" y="21531"/>
                    </a:lnTo>
                    <a:lnTo>
                      <a:pt x="160546" y="30015"/>
                    </a:lnTo>
                    <a:lnTo>
                      <a:pt x="165921" y="39907"/>
                    </a:lnTo>
                    <a:lnTo>
                      <a:pt x="169548" y="50786"/>
                    </a:lnTo>
                    <a:lnTo>
                      <a:pt x="171090" y="62072"/>
                    </a:lnTo>
                    <a:lnTo>
                      <a:pt x="170567" y="73394"/>
                    </a:lnTo>
                    <a:lnTo>
                      <a:pt x="168115" y="84435"/>
                    </a:lnTo>
                    <a:lnTo>
                      <a:pt x="163813" y="94848"/>
                    </a:lnTo>
                    <a:lnTo>
                      <a:pt x="157884" y="104512"/>
                    </a:lnTo>
                    <a:lnTo>
                      <a:pt x="150653" y="113324"/>
                    </a:lnTo>
                    <a:lnTo>
                      <a:pt x="142436" y="121104"/>
                    </a:lnTo>
                    <a:lnTo>
                      <a:pt x="133579" y="127869"/>
                    </a:lnTo>
                    <a:lnTo>
                      <a:pt x="126830" y="134091"/>
                    </a:lnTo>
                    <a:lnTo>
                      <a:pt x="125631" y="139932"/>
                    </a:lnTo>
                    <a:lnTo>
                      <a:pt x="129320" y="145059"/>
                    </a:lnTo>
                    <a:lnTo>
                      <a:pt x="136451" y="149954"/>
                    </a:lnTo>
                    <a:lnTo>
                      <a:pt x="145568" y="155053"/>
                    </a:lnTo>
                    <a:lnTo>
                      <a:pt x="155274" y="160526"/>
                    </a:lnTo>
                    <a:lnTo>
                      <a:pt x="164782" y="166388"/>
                    </a:lnTo>
                    <a:lnTo>
                      <a:pt x="173485" y="172908"/>
                    </a:lnTo>
                    <a:lnTo>
                      <a:pt x="180743" y="180627"/>
                    </a:lnTo>
                    <a:lnTo>
                      <a:pt x="186357" y="189729"/>
                    </a:lnTo>
                    <a:lnTo>
                      <a:pt x="189995" y="199769"/>
                    </a:lnTo>
                    <a:lnTo>
                      <a:pt x="191023" y="209891"/>
                    </a:lnTo>
                    <a:lnTo>
                      <a:pt x="189337" y="219575"/>
                    </a:lnTo>
                    <a:lnTo>
                      <a:pt x="184953" y="228346"/>
                    </a:lnTo>
                    <a:lnTo>
                      <a:pt x="177750" y="235625"/>
                    </a:lnTo>
                    <a:lnTo>
                      <a:pt x="167947" y="241253"/>
                    </a:lnTo>
                    <a:lnTo>
                      <a:pt x="156166" y="245405"/>
                    </a:lnTo>
                    <a:lnTo>
                      <a:pt x="143211" y="248372"/>
                    </a:lnTo>
                    <a:lnTo>
                      <a:pt x="129657" y="250454"/>
                    </a:lnTo>
                    <a:lnTo>
                      <a:pt x="115987" y="252060"/>
                    </a:lnTo>
                    <a:lnTo>
                      <a:pt x="102661" y="253689"/>
                    </a:lnTo>
                    <a:lnTo>
                      <a:pt x="89883" y="255603"/>
                    </a:lnTo>
                    <a:lnTo>
                      <a:pt x="77490" y="257705"/>
                    </a:lnTo>
                    <a:lnTo>
                      <a:pt x="65087" y="259655"/>
                    </a:lnTo>
                    <a:lnTo>
                      <a:pt x="52457" y="261261"/>
                    </a:lnTo>
                    <a:lnTo>
                      <a:pt x="40147" y="262493"/>
                    </a:lnTo>
                    <a:lnTo>
                      <a:pt x="28165" y="263527"/>
                    </a:lnTo>
                    <a:lnTo>
                      <a:pt x="15459" y="264451"/>
                    </a:lnTo>
                    <a:lnTo>
                      <a:pt x="0" y="265422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Freeform 29"/>
              <p:cNvSpPr/>
              <p:nvPr/>
            </p:nvSpPr>
            <p:spPr>
              <a:xfrm>
                <a:off x="7698832" y="1139249"/>
                <a:ext cx="389555" cy="31586"/>
              </a:xfrm>
              <a:custGeom>
                <a:avLst/>
                <a:gdLst/>
                <a:ahLst/>
                <a:cxnLst/>
                <a:rect l="0" t="0" r="0" b="0"/>
                <a:pathLst>
                  <a:path w="389555" h="31586">
                    <a:moveTo>
                      <a:pt x="389554" y="31585"/>
                    </a:moveTo>
                    <a:lnTo>
                      <a:pt x="377819" y="31518"/>
                    </a:lnTo>
                    <a:lnTo>
                      <a:pt x="366690" y="30878"/>
                    </a:lnTo>
                    <a:lnTo>
                      <a:pt x="355087" y="29581"/>
                    </a:lnTo>
                    <a:lnTo>
                      <a:pt x="342753" y="27722"/>
                    </a:lnTo>
                    <a:lnTo>
                      <a:pt x="329445" y="25405"/>
                    </a:lnTo>
                    <a:lnTo>
                      <a:pt x="315126" y="22743"/>
                    </a:lnTo>
                    <a:lnTo>
                      <a:pt x="299603" y="19993"/>
                    </a:lnTo>
                    <a:lnTo>
                      <a:pt x="282445" y="17534"/>
                    </a:lnTo>
                    <a:lnTo>
                      <a:pt x="263586" y="15547"/>
                    </a:lnTo>
                    <a:lnTo>
                      <a:pt x="243890" y="13876"/>
                    </a:lnTo>
                    <a:lnTo>
                      <a:pt x="224895" y="12140"/>
                    </a:lnTo>
                    <a:lnTo>
                      <a:pt x="207414" y="10122"/>
                    </a:lnTo>
                    <a:lnTo>
                      <a:pt x="191239" y="7934"/>
                    </a:lnTo>
                    <a:lnTo>
                      <a:pt x="175542" y="5919"/>
                    </a:lnTo>
                    <a:lnTo>
                      <a:pt x="159754" y="4266"/>
                    </a:lnTo>
                    <a:lnTo>
                      <a:pt x="143486" y="3004"/>
                    </a:lnTo>
                    <a:lnTo>
                      <a:pt x="126397" y="2082"/>
                    </a:lnTo>
                    <a:lnTo>
                      <a:pt x="108418" y="1427"/>
                    </a:lnTo>
                    <a:lnTo>
                      <a:pt x="89981" y="969"/>
                    </a:lnTo>
                    <a:lnTo>
                      <a:pt x="69788" y="605"/>
                    </a:lnTo>
                    <a:lnTo>
                      <a:pt x="42710" y="300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Freeform 30"/>
              <p:cNvSpPr/>
              <p:nvPr/>
            </p:nvSpPr>
            <p:spPr>
              <a:xfrm>
                <a:off x="7920477" y="1265591"/>
                <a:ext cx="31040" cy="326384"/>
              </a:xfrm>
              <a:custGeom>
                <a:avLst/>
                <a:gdLst/>
                <a:ahLst/>
                <a:cxnLst/>
                <a:rect l="0" t="0" r="0" b="0"/>
                <a:pathLst>
                  <a:path w="31040" h="326384">
                    <a:moveTo>
                      <a:pt x="31039" y="0"/>
                    </a:moveTo>
                    <a:lnTo>
                      <a:pt x="28105" y="11668"/>
                    </a:lnTo>
                    <a:lnTo>
                      <a:pt x="25324" y="22157"/>
                    </a:lnTo>
                    <a:lnTo>
                      <a:pt x="22423" y="32472"/>
                    </a:lnTo>
                    <a:lnTo>
                      <a:pt x="19384" y="43292"/>
                    </a:lnTo>
                    <a:lnTo>
                      <a:pt x="16219" y="55580"/>
                    </a:lnTo>
                    <a:lnTo>
                      <a:pt x="12959" y="69725"/>
                    </a:lnTo>
                    <a:lnTo>
                      <a:pt x="9793" y="85457"/>
                    </a:lnTo>
                    <a:lnTo>
                      <a:pt x="7050" y="102157"/>
                    </a:lnTo>
                    <a:lnTo>
                      <a:pt x="4875" y="119356"/>
                    </a:lnTo>
                    <a:lnTo>
                      <a:pt x="3246" y="136953"/>
                    </a:lnTo>
                    <a:lnTo>
                      <a:pt x="2070" y="155124"/>
                    </a:lnTo>
                    <a:lnTo>
                      <a:pt x="1241" y="173927"/>
                    </a:lnTo>
                    <a:lnTo>
                      <a:pt x="667" y="192977"/>
                    </a:lnTo>
                    <a:lnTo>
                      <a:pt x="272" y="211546"/>
                    </a:lnTo>
                    <a:lnTo>
                      <a:pt x="9" y="229256"/>
                    </a:lnTo>
                    <a:lnTo>
                      <a:pt x="0" y="245912"/>
                    </a:lnTo>
                    <a:lnTo>
                      <a:pt x="527" y="261333"/>
                    </a:lnTo>
                    <a:lnTo>
                      <a:pt x="1693" y="275542"/>
                    </a:lnTo>
                    <a:lnTo>
                      <a:pt x="3299" y="288279"/>
                    </a:lnTo>
                    <a:lnTo>
                      <a:pt x="5084" y="300150"/>
                    </a:lnTo>
                    <a:lnTo>
                      <a:pt x="7203" y="312200"/>
                    </a:lnTo>
                    <a:lnTo>
                      <a:pt x="9982" y="326383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Freeform 31"/>
              <p:cNvSpPr/>
              <p:nvPr/>
            </p:nvSpPr>
            <p:spPr>
              <a:xfrm>
                <a:off x="7781004" y="1286648"/>
                <a:ext cx="181042" cy="126068"/>
              </a:xfrm>
              <a:custGeom>
                <a:avLst/>
                <a:gdLst/>
                <a:ahLst/>
                <a:cxnLst/>
                <a:rect l="0" t="0" r="0" b="0"/>
                <a:pathLst>
                  <a:path w="181042" h="126068">
                    <a:moveTo>
                      <a:pt x="181041" y="115813"/>
                    </a:moveTo>
                    <a:lnTo>
                      <a:pt x="172105" y="112946"/>
                    </a:lnTo>
                    <a:lnTo>
                      <a:pt x="162478" y="110804"/>
                    </a:lnTo>
                    <a:lnTo>
                      <a:pt x="151190" y="109206"/>
                    </a:lnTo>
                    <a:lnTo>
                      <a:pt x="138523" y="108198"/>
                    </a:lnTo>
                    <a:lnTo>
                      <a:pt x="125044" y="107998"/>
                    </a:lnTo>
                    <a:lnTo>
                      <a:pt x="111177" y="108654"/>
                    </a:lnTo>
                    <a:lnTo>
                      <a:pt x="97313" y="110065"/>
                    </a:lnTo>
                    <a:lnTo>
                      <a:pt x="83870" y="112077"/>
                    </a:lnTo>
                    <a:lnTo>
                      <a:pt x="71018" y="114540"/>
                    </a:lnTo>
                    <a:lnTo>
                      <a:pt x="58577" y="117327"/>
                    </a:lnTo>
                    <a:lnTo>
                      <a:pt x="46144" y="120344"/>
                    </a:lnTo>
                    <a:lnTo>
                      <a:pt x="33498" y="123500"/>
                    </a:lnTo>
                    <a:lnTo>
                      <a:pt x="21389" y="126067"/>
                    </a:lnTo>
                    <a:lnTo>
                      <a:pt x="11187" y="125922"/>
                    </a:lnTo>
                    <a:lnTo>
                      <a:pt x="3935" y="122130"/>
                    </a:lnTo>
                    <a:lnTo>
                      <a:pt x="382" y="116135"/>
                    </a:lnTo>
                    <a:lnTo>
                      <a:pt x="0" y="108781"/>
                    </a:lnTo>
                    <a:lnTo>
                      <a:pt x="1955" y="100646"/>
                    </a:lnTo>
                    <a:lnTo>
                      <a:pt x="5544" y="92307"/>
                    </a:lnTo>
                    <a:lnTo>
                      <a:pt x="10249" y="84087"/>
                    </a:lnTo>
                    <a:lnTo>
                      <a:pt x="15544" y="75934"/>
                    </a:lnTo>
                    <a:lnTo>
                      <a:pt x="20874" y="67543"/>
                    </a:lnTo>
                    <a:lnTo>
                      <a:pt x="25943" y="58752"/>
                    </a:lnTo>
                    <a:lnTo>
                      <a:pt x="30715" y="49620"/>
                    </a:lnTo>
                    <a:lnTo>
                      <a:pt x="35877" y="39244"/>
                    </a:lnTo>
                    <a:lnTo>
                      <a:pt x="42998" y="24474"/>
                    </a:lnTo>
                    <a:lnTo>
                      <a:pt x="54699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1" name="Group 40"/>
            <p:cNvGrpSpPr/>
            <p:nvPr/>
          </p:nvGrpSpPr>
          <p:grpSpPr>
            <a:xfrm>
              <a:off x="6094711" y="1894349"/>
              <a:ext cx="271017" cy="790945"/>
              <a:chOff x="6094711" y="1894349"/>
              <a:chExt cx="271017" cy="790945"/>
            </a:xfrm>
          </p:grpSpPr>
          <p:sp>
            <p:nvSpPr>
              <p:cNvPr id="34" name="Freeform 33"/>
              <p:cNvSpPr/>
              <p:nvPr/>
            </p:nvSpPr>
            <p:spPr>
              <a:xfrm>
                <a:off x="6098786" y="1894349"/>
                <a:ext cx="174143" cy="307730"/>
              </a:xfrm>
              <a:custGeom>
                <a:avLst/>
                <a:gdLst/>
                <a:ahLst/>
                <a:cxnLst/>
                <a:rect l="0" t="0" r="0" b="0"/>
                <a:pathLst>
                  <a:path w="174143" h="307730">
                    <a:moveTo>
                      <a:pt x="14257" y="64477"/>
                    </a:moveTo>
                    <a:lnTo>
                      <a:pt x="5829" y="66894"/>
                    </a:lnTo>
                    <a:lnTo>
                      <a:pt x="1174" y="65401"/>
                    </a:lnTo>
                    <a:lnTo>
                      <a:pt x="0" y="61159"/>
                    </a:lnTo>
                    <a:lnTo>
                      <a:pt x="1388" y="55587"/>
                    </a:lnTo>
                    <a:lnTo>
                      <a:pt x="4578" y="49353"/>
                    </a:lnTo>
                    <a:lnTo>
                      <a:pt x="9008" y="42774"/>
                    </a:lnTo>
                    <a:lnTo>
                      <a:pt x="14284" y="36009"/>
                    </a:lnTo>
                    <a:lnTo>
                      <a:pt x="20137" y="29144"/>
                    </a:lnTo>
                    <a:lnTo>
                      <a:pt x="26543" y="22388"/>
                    </a:lnTo>
                    <a:lnTo>
                      <a:pt x="33686" y="16073"/>
                    </a:lnTo>
                    <a:lnTo>
                      <a:pt x="41612" y="10351"/>
                    </a:lnTo>
                    <a:lnTo>
                      <a:pt x="50394" y="5525"/>
                    </a:lnTo>
                    <a:lnTo>
                      <a:pt x="60202" y="2113"/>
                    </a:lnTo>
                    <a:lnTo>
                      <a:pt x="71017" y="271"/>
                    </a:lnTo>
                    <a:lnTo>
                      <a:pt x="82365" y="0"/>
                    </a:lnTo>
                    <a:lnTo>
                      <a:pt x="93441" y="1331"/>
                    </a:lnTo>
                    <a:lnTo>
                      <a:pt x="103799" y="4127"/>
                    </a:lnTo>
                    <a:lnTo>
                      <a:pt x="112869" y="8614"/>
                    </a:lnTo>
                    <a:lnTo>
                      <a:pt x="119825" y="15430"/>
                    </a:lnTo>
                    <a:lnTo>
                      <a:pt x="124422" y="24712"/>
                    </a:lnTo>
                    <a:lnTo>
                      <a:pt x="126898" y="35842"/>
                    </a:lnTo>
                    <a:lnTo>
                      <a:pt x="127670" y="47761"/>
                    </a:lnTo>
                    <a:lnTo>
                      <a:pt x="127155" y="59768"/>
                    </a:lnTo>
                    <a:lnTo>
                      <a:pt x="125544" y="71402"/>
                    </a:lnTo>
                    <a:lnTo>
                      <a:pt x="122802" y="82281"/>
                    </a:lnTo>
                    <a:lnTo>
                      <a:pt x="119023" y="92290"/>
                    </a:lnTo>
                    <a:lnTo>
                      <a:pt x="115201" y="101348"/>
                    </a:lnTo>
                    <a:lnTo>
                      <a:pt x="113074" y="109302"/>
                    </a:lnTo>
                    <a:lnTo>
                      <a:pt x="113468" y="116181"/>
                    </a:lnTo>
                    <a:lnTo>
                      <a:pt x="116364" y="122313"/>
                    </a:lnTo>
                    <a:lnTo>
                      <a:pt x="121364" y="128207"/>
                    </a:lnTo>
                    <a:lnTo>
                      <a:pt x="127980" y="134183"/>
                    </a:lnTo>
                    <a:lnTo>
                      <a:pt x="135452" y="140523"/>
                    </a:lnTo>
                    <a:lnTo>
                      <a:pt x="142823" y="147544"/>
                    </a:lnTo>
                    <a:lnTo>
                      <a:pt x="149579" y="155346"/>
                    </a:lnTo>
                    <a:lnTo>
                      <a:pt x="155599" y="163859"/>
                    </a:lnTo>
                    <a:lnTo>
                      <a:pt x="160957" y="172943"/>
                    </a:lnTo>
                    <a:lnTo>
                      <a:pt x="165775" y="182460"/>
                    </a:lnTo>
                    <a:lnTo>
                      <a:pt x="169861" y="192289"/>
                    </a:lnTo>
                    <a:lnTo>
                      <a:pt x="172709" y="202339"/>
                    </a:lnTo>
                    <a:lnTo>
                      <a:pt x="174142" y="212543"/>
                    </a:lnTo>
                    <a:lnTo>
                      <a:pt x="174122" y="222852"/>
                    </a:lnTo>
                    <a:lnTo>
                      <a:pt x="172589" y="233233"/>
                    </a:lnTo>
                    <a:lnTo>
                      <a:pt x="169663" y="243658"/>
                    </a:lnTo>
                    <a:lnTo>
                      <a:pt x="165427" y="253947"/>
                    </a:lnTo>
                    <a:lnTo>
                      <a:pt x="159843" y="263783"/>
                    </a:lnTo>
                    <a:lnTo>
                      <a:pt x="153015" y="273024"/>
                    </a:lnTo>
                    <a:lnTo>
                      <a:pt x="145161" y="281534"/>
                    </a:lnTo>
                    <a:lnTo>
                      <a:pt x="136520" y="289104"/>
                    </a:lnTo>
                    <a:lnTo>
                      <a:pt x="127292" y="295706"/>
                    </a:lnTo>
                    <a:lnTo>
                      <a:pt x="117316" y="301139"/>
                    </a:lnTo>
                    <a:lnTo>
                      <a:pt x="106103" y="304965"/>
                    </a:lnTo>
                    <a:lnTo>
                      <a:pt x="93491" y="307095"/>
                    </a:lnTo>
                    <a:lnTo>
                      <a:pt x="79936" y="307729"/>
                    </a:lnTo>
                    <a:lnTo>
                      <a:pt x="66299" y="307175"/>
                    </a:lnTo>
                    <a:lnTo>
                      <a:pt x="53103" y="305736"/>
                    </a:lnTo>
                    <a:lnTo>
                      <a:pt x="40950" y="303814"/>
                    </a:lnTo>
                    <a:lnTo>
                      <a:pt x="29486" y="301719"/>
                    </a:lnTo>
                    <a:lnTo>
                      <a:pt x="17708" y="299273"/>
                    </a:lnTo>
                    <a:lnTo>
                      <a:pt x="3728" y="296104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Freeform 34"/>
              <p:cNvSpPr/>
              <p:nvPr/>
            </p:nvSpPr>
            <p:spPr>
              <a:xfrm>
                <a:off x="6334141" y="1979883"/>
                <a:ext cx="10530" cy="21059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21059">
                    <a:moveTo>
                      <a:pt x="10529" y="0"/>
                    </a:moveTo>
                    <a:lnTo>
                      <a:pt x="0" y="21058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Freeform 35"/>
              <p:cNvSpPr/>
              <p:nvPr/>
            </p:nvSpPr>
            <p:spPr>
              <a:xfrm>
                <a:off x="6365727" y="2095697"/>
                <a:ext cx="1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1" h="21058">
                    <a:moveTo>
                      <a:pt x="0" y="0"/>
                    </a:moveTo>
                    <a:lnTo>
                      <a:pt x="0" y="21057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Freeform 36"/>
              <p:cNvSpPr/>
              <p:nvPr/>
            </p:nvSpPr>
            <p:spPr>
              <a:xfrm>
                <a:off x="6228856" y="2390495"/>
                <a:ext cx="10530" cy="294799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294799">
                    <a:moveTo>
                      <a:pt x="10529" y="0"/>
                    </a:moveTo>
                    <a:lnTo>
                      <a:pt x="7662" y="11735"/>
                    </a:lnTo>
                    <a:lnTo>
                      <a:pt x="5520" y="22864"/>
                    </a:lnTo>
                    <a:lnTo>
                      <a:pt x="3917" y="34462"/>
                    </a:lnTo>
                    <a:lnTo>
                      <a:pt x="2736" y="46623"/>
                    </a:lnTo>
                    <a:lnTo>
                      <a:pt x="1887" y="59283"/>
                    </a:lnTo>
                    <a:lnTo>
                      <a:pt x="1295" y="72344"/>
                    </a:lnTo>
                    <a:lnTo>
                      <a:pt x="1053" y="85869"/>
                    </a:lnTo>
                    <a:lnTo>
                      <a:pt x="1418" y="100082"/>
                    </a:lnTo>
                    <a:lnTo>
                      <a:pt x="2473" y="115046"/>
                    </a:lnTo>
                    <a:lnTo>
                      <a:pt x="3994" y="130518"/>
                    </a:lnTo>
                    <a:lnTo>
                      <a:pt x="5554" y="146056"/>
                    </a:lnTo>
                    <a:lnTo>
                      <a:pt x="6893" y="161397"/>
                    </a:lnTo>
                    <a:lnTo>
                      <a:pt x="7773" y="176462"/>
                    </a:lnTo>
                    <a:lnTo>
                      <a:pt x="7907" y="191263"/>
                    </a:lnTo>
                    <a:lnTo>
                      <a:pt x="7218" y="205844"/>
                    </a:lnTo>
                    <a:lnTo>
                      <a:pt x="5950" y="220231"/>
                    </a:lnTo>
                    <a:lnTo>
                      <a:pt x="4438" y="236143"/>
                    </a:lnTo>
                    <a:lnTo>
                      <a:pt x="2549" y="258336"/>
                    </a:lnTo>
                    <a:lnTo>
                      <a:pt x="0" y="294798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 37"/>
              <p:cNvSpPr/>
              <p:nvPr/>
            </p:nvSpPr>
            <p:spPr>
              <a:xfrm>
                <a:off x="6094711" y="2432609"/>
                <a:ext cx="134146" cy="151181"/>
              </a:xfrm>
              <a:custGeom>
                <a:avLst/>
                <a:gdLst/>
                <a:ahLst/>
                <a:cxnLst/>
                <a:rect l="0" t="0" r="0" b="0"/>
                <a:pathLst>
                  <a:path w="134146" h="151181">
                    <a:moveTo>
                      <a:pt x="134145" y="63171"/>
                    </a:moveTo>
                    <a:lnTo>
                      <a:pt x="125411" y="69105"/>
                    </a:lnTo>
                    <a:lnTo>
                      <a:pt x="117704" y="75310"/>
                    </a:lnTo>
                    <a:lnTo>
                      <a:pt x="110302" y="82401"/>
                    </a:lnTo>
                    <a:lnTo>
                      <a:pt x="103040" y="90169"/>
                    </a:lnTo>
                    <a:lnTo>
                      <a:pt x="95862" y="98167"/>
                    </a:lnTo>
                    <a:lnTo>
                      <a:pt x="88732" y="106104"/>
                    </a:lnTo>
                    <a:lnTo>
                      <a:pt x="81469" y="113705"/>
                    </a:lnTo>
                    <a:lnTo>
                      <a:pt x="73754" y="120650"/>
                    </a:lnTo>
                    <a:lnTo>
                      <a:pt x="65450" y="126838"/>
                    </a:lnTo>
                    <a:lnTo>
                      <a:pt x="56584" y="132501"/>
                    </a:lnTo>
                    <a:lnTo>
                      <a:pt x="47255" y="138078"/>
                    </a:lnTo>
                    <a:lnTo>
                      <a:pt x="37579" y="143808"/>
                    </a:lnTo>
                    <a:lnTo>
                      <a:pt x="27981" y="148793"/>
                    </a:lnTo>
                    <a:lnTo>
                      <a:pt x="19150" y="151180"/>
                    </a:lnTo>
                    <a:lnTo>
                      <a:pt x="11414" y="150150"/>
                    </a:lnTo>
                    <a:lnTo>
                      <a:pt x="5240" y="146013"/>
                    </a:lnTo>
                    <a:lnTo>
                      <a:pt x="1373" y="139642"/>
                    </a:lnTo>
                    <a:lnTo>
                      <a:pt x="0" y="131795"/>
                    </a:lnTo>
                    <a:lnTo>
                      <a:pt x="840" y="122836"/>
                    </a:lnTo>
                    <a:lnTo>
                      <a:pt x="3448" y="112795"/>
                    </a:lnTo>
                    <a:lnTo>
                      <a:pt x="7376" y="101757"/>
                    </a:lnTo>
                    <a:lnTo>
                      <a:pt x="12093" y="89893"/>
                    </a:lnTo>
                    <a:lnTo>
                      <a:pt x="17010" y="77390"/>
                    </a:lnTo>
                    <a:lnTo>
                      <a:pt x="21788" y="64433"/>
                    </a:lnTo>
                    <a:lnTo>
                      <a:pt x="26358" y="51570"/>
                    </a:lnTo>
                    <a:lnTo>
                      <a:pt x="31360" y="38349"/>
                    </a:lnTo>
                    <a:lnTo>
                      <a:pt x="38347" y="22493"/>
                    </a:lnTo>
                    <a:lnTo>
                      <a:pt x="49917" y="0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Freeform 38"/>
              <p:cNvSpPr/>
              <p:nvPr/>
            </p:nvSpPr>
            <p:spPr>
              <a:xfrm>
                <a:off x="6344670" y="2453666"/>
                <a:ext cx="10529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21058">
                    <a:moveTo>
                      <a:pt x="10528" y="0"/>
                    </a:moveTo>
                    <a:lnTo>
                      <a:pt x="0" y="21057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Freeform 39"/>
              <p:cNvSpPr/>
              <p:nvPr/>
            </p:nvSpPr>
            <p:spPr>
              <a:xfrm>
                <a:off x="6355198" y="2590536"/>
                <a:ext cx="10530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21058">
                    <a:moveTo>
                      <a:pt x="10529" y="0"/>
                    </a:moveTo>
                    <a:lnTo>
                      <a:pt x="0" y="21057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57" name="Group 56"/>
            <p:cNvGrpSpPr/>
            <p:nvPr/>
          </p:nvGrpSpPr>
          <p:grpSpPr>
            <a:xfrm>
              <a:off x="6554334" y="1790371"/>
              <a:ext cx="1811809" cy="1063379"/>
              <a:chOff x="6554334" y="1790371"/>
              <a:chExt cx="1811809" cy="1063379"/>
            </a:xfrm>
          </p:grpSpPr>
          <p:sp>
            <p:nvSpPr>
              <p:cNvPr id="42" name="Freeform 41"/>
              <p:cNvSpPr/>
              <p:nvPr/>
            </p:nvSpPr>
            <p:spPr>
              <a:xfrm>
                <a:off x="6586825" y="1794823"/>
                <a:ext cx="181131" cy="351274"/>
              </a:xfrm>
              <a:custGeom>
                <a:avLst/>
                <a:gdLst/>
                <a:ahLst/>
                <a:cxnLst/>
                <a:rect l="0" t="0" r="0" b="0"/>
                <a:pathLst>
                  <a:path w="181131" h="351274">
                    <a:moveTo>
                      <a:pt x="0" y="37662"/>
                    </a:moveTo>
                    <a:lnTo>
                      <a:pt x="3068" y="28994"/>
                    </a:lnTo>
                    <a:lnTo>
                      <a:pt x="7131" y="21928"/>
                    </a:lnTo>
                    <a:lnTo>
                      <a:pt x="12629" y="15827"/>
                    </a:lnTo>
                    <a:lnTo>
                      <a:pt x="19561" y="10598"/>
                    </a:lnTo>
                    <a:lnTo>
                      <a:pt x="28007" y="6385"/>
                    </a:lnTo>
                    <a:lnTo>
                      <a:pt x="37853" y="3183"/>
                    </a:lnTo>
                    <a:lnTo>
                      <a:pt x="48691" y="1015"/>
                    </a:lnTo>
                    <a:lnTo>
                      <a:pt x="59945" y="0"/>
                    </a:lnTo>
                    <a:lnTo>
                      <a:pt x="71247" y="98"/>
                    </a:lnTo>
                    <a:lnTo>
                      <a:pt x="82443" y="1299"/>
                    </a:lnTo>
                    <a:lnTo>
                      <a:pt x="93492" y="3699"/>
                    </a:lnTo>
                    <a:lnTo>
                      <a:pt x="104390" y="7248"/>
                    </a:lnTo>
                    <a:lnTo>
                      <a:pt x="114676" y="12089"/>
                    </a:lnTo>
                    <a:lnTo>
                      <a:pt x="123453" y="18619"/>
                    </a:lnTo>
                    <a:lnTo>
                      <a:pt x="130346" y="26899"/>
                    </a:lnTo>
                    <a:lnTo>
                      <a:pt x="135143" y="36543"/>
                    </a:lnTo>
                    <a:lnTo>
                      <a:pt x="137546" y="46926"/>
                    </a:lnTo>
                    <a:lnTo>
                      <a:pt x="137642" y="57610"/>
                    </a:lnTo>
                    <a:lnTo>
                      <a:pt x="135794" y="68375"/>
                    </a:lnTo>
                    <a:lnTo>
                      <a:pt x="132434" y="79128"/>
                    </a:lnTo>
                    <a:lnTo>
                      <a:pt x="127961" y="89835"/>
                    </a:lnTo>
                    <a:lnTo>
                      <a:pt x="122691" y="100330"/>
                    </a:lnTo>
                    <a:lnTo>
                      <a:pt x="116865" y="110311"/>
                    </a:lnTo>
                    <a:lnTo>
                      <a:pt x="110649" y="119652"/>
                    </a:lnTo>
                    <a:lnTo>
                      <a:pt x="104001" y="128232"/>
                    </a:lnTo>
                    <a:lnTo>
                      <a:pt x="96700" y="135849"/>
                    </a:lnTo>
                    <a:lnTo>
                      <a:pt x="88751" y="142481"/>
                    </a:lnTo>
                    <a:lnTo>
                      <a:pt x="82950" y="147894"/>
                    </a:lnTo>
                    <a:lnTo>
                      <a:pt x="82532" y="151826"/>
                    </a:lnTo>
                    <a:lnTo>
                      <a:pt x="86153" y="154749"/>
                    </a:lnTo>
                    <a:lnTo>
                      <a:pt x="92303" y="157300"/>
                    </a:lnTo>
                    <a:lnTo>
                      <a:pt x="100027" y="159858"/>
                    </a:lnTo>
                    <a:lnTo>
                      <a:pt x="108739" y="162576"/>
                    </a:lnTo>
                    <a:lnTo>
                      <a:pt x="117914" y="165645"/>
                    </a:lnTo>
                    <a:lnTo>
                      <a:pt x="127021" y="169354"/>
                    </a:lnTo>
                    <a:lnTo>
                      <a:pt x="135784" y="173803"/>
                    </a:lnTo>
                    <a:lnTo>
                      <a:pt x="143979" y="179088"/>
                    </a:lnTo>
                    <a:lnTo>
                      <a:pt x="151341" y="185389"/>
                    </a:lnTo>
                    <a:lnTo>
                      <a:pt x="157812" y="192708"/>
                    </a:lnTo>
                    <a:lnTo>
                      <a:pt x="163500" y="201063"/>
                    </a:lnTo>
                    <a:lnTo>
                      <a:pt x="168561" y="210574"/>
                    </a:lnTo>
                    <a:lnTo>
                      <a:pt x="173147" y="221195"/>
                    </a:lnTo>
                    <a:lnTo>
                      <a:pt x="177059" y="232750"/>
                    </a:lnTo>
                    <a:lnTo>
                      <a:pt x="179784" y="245030"/>
                    </a:lnTo>
                    <a:lnTo>
                      <a:pt x="181130" y="257840"/>
                    </a:lnTo>
                    <a:lnTo>
                      <a:pt x="181050" y="270865"/>
                    </a:lnTo>
                    <a:lnTo>
                      <a:pt x="179475" y="283682"/>
                    </a:lnTo>
                    <a:lnTo>
                      <a:pt x="176521" y="296070"/>
                    </a:lnTo>
                    <a:lnTo>
                      <a:pt x="172266" y="307675"/>
                    </a:lnTo>
                    <a:lnTo>
                      <a:pt x="166670" y="317944"/>
                    </a:lnTo>
                    <a:lnTo>
                      <a:pt x="159829" y="326697"/>
                    </a:lnTo>
                    <a:lnTo>
                      <a:pt x="151797" y="333914"/>
                    </a:lnTo>
                    <a:lnTo>
                      <a:pt x="142503" y="339553"/>
                    </a:lnTo>
                    <a:lnTo>
                      <a:pt x="132028" y="343757"/>
                    </a:lnTo>
                    <a:lnTo>
                      <a:pt x="120571" y="346786"/>
                    </a:lnTo>
                    <a:lnTo>
                      <a:pt x="108356" y="348918"/>
                    </a:lnTo>
                    <a:lnTo>
                      <a:pt x="95588" y="350392"/>
                    </a:lnTo>
                    <a:lnTo>
                      <a:pt x="82593" y="351232"/>
                    </a:lnTo>
                    <a:lnTo>
                      <a:pt x="69796" y="351273"/>
                    </a:lnTo>
                    <a:lnTo>
                      <a:pt x="57420" y="350491"/>
                    </a:lnTo>
                    <a:lnTo>
                      <a:pt x="45755" y="349144"/>
                    </a:lnTo>
                    <a:lnTo>
                      <a:pt x="33993" y="347563"/>
                    </a:lnTo>
                    <a:lnTo>
                      <a:pt x="19984" y="345608"/>
                    </a:lnTo>
                    <a:lnTo>
                      <a:pt x="0" y="342988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" name="Freeform 42"/>
              <p:cNvSpPr/>
              <p:nvPr/>
            </p:nvSpPr>
            <p:spPr>
              <a:xfrm>
                <a:off x="6828980" y="2116754"/>
                <a:ext cx="57514" cy="168457"/>
              </a:xfrm>
              <a:custGeom>
                <a:avLst/>
                <a:gdLst/>
                <a:ahLst/>
                <a:cxnLst/>
                <a:rect l="0" t="0" r="0" b="0"/>
                <a:pathLst>
                  <a:path w="57514" h="168457">
                    <a:moveTo>
                      <a:pt x="0" y="0"/>
                    </a:moveTo>
                    <a:lnTo>
                      <a:pt x="5867" y="5867"/>
                    </a:lnTo>
                    <a:lnTo>
                      <a:pt x="11431" y="11432"/>
                    </a:lnTo>
                    <a:lnTo>
                      <a:pt x="17232" y="17236"/>
                    </a:lnTo>
                    <a:lnTo>
                      <a:pt x="23313" y="23489"/>
                    </a:lnTo>
                    <a:lnTo>
                      <a:pt x="29643" y="30467"/>
                    </a:lnTo>
                    <a:lnTo>
                      <a:pt x="36162" y="38253"/>
                    </a:lnTo>
                    <a:lnTo>
                      <a:pt x="42492" y="46928"/>
                    </a:lnTo>
                    <a:lnTo>
                      <a:pt x="47978" y="56655"/>
                    </a:lnTo>
                    <a:lnTo>
                      <a:pt x="52325" y="67417"/>
                    </a:lnTo>
                    <a:lnTo>
                      <a:pt x="55410" y="78898"/>
                    </a:lnTo>
                    <a:lnTo>
                      <a:pt x="57114" y="90596"/>
                    </a:lnTo>
                    <a:lnTo>
                      <a:pt x="57513" y="102197"/>
                    </a:lnTo>
                    <a:lnTo>
                      <a:pt x="56664" y="113426"/>
                    </a:lnTo>
                    <a:lnTo>
                      <a:pt x="54506" y="123966"/>
                    </a:lnTo>
                    <a:lnTo>
                      <a:pt x="51142" y="133712"/>
                    </a:lnTo>
                    <a:lnTo>
                      <a:pt x="47087" y="142436"/>
                    </a:lnTo>
                    <a:lnTo>
                      <a:pt x="42790" y="150556"/>
                    </a:lnTo>
                    <a:lnTo>
                      <a:pt x="37876" y="158785"/>
                    </a:lnTo>
                    <a:lnTo>
                      <a:pt x="31586" y="168456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" name="Freeform 43"/>
              <p:cNvSpPr/>
              <p:nvPr/>
            </p:nvSpPr>
            <p:spPr>
              <a:xfrm>
                <a:off x="7022854" y="1790371"/>
                <a:ext cx="137002" cy="337455"/>
              </a:xfrm>
              <a:custGeom>
                <a:avLst/>
                <a:gdLst/>
                <a:ahLst/>
                <a:cxnLst/>
                <a:rect l="0" t="0" r="0" b="0"/>
                <a:pathLst>
                  <a:path w="137002" h="337455">
                    <a:moveTo>
                      <a:pt x="121981" y="0"/>
                    </a:moveTo>
                    <a:lnTo>
                      <a:pt x="113247" y="8868"/>
                    </a:lnTo>
                    <a:lnTo>
                      <a:pt x="105541" y="17855"/>
                    </a:lnTo>
                    <a:lnTo>
                      <a:pt x="98138" y="27850"/>
                    </a:lnTo>
                    <a:lnTo>
                      <a:pt x="90877" y="38831"/>
                    </a:lnTo>
                    <a:lnTo>
                      <a:pt x="83699" y="50642"/>
                    </a:lnTo>
                    <a:lnTo>
                      <a:pt x="76573" y="63101"/>
                    </a:lnTo>
                    <a:lnTo>
                      <a:pt x="69483" y="76038"/>
                    </a:lnTo>
                    <a:lnTo>
                      <a:pt x="62417" y="89319"/>
                    </a:lnTo>
                    <a:lnTo>
                      <a:pt x="55365" y="102837"/>
                    </a:lnTo>
                    <a:lnTo>
                      <a:pt x="48325" y="116352"/>
                    </a:lnTo>
                    <a:lnTo>
                      <a:pt x="41292" y="129505"/>
                    </a:lnTo>
                    <a:lnTo>
                      <a:pt x="34267" y="142136"/>
                    </a:lnTo>
                    <a:lnTo>
                      <a:pt x="27416" y="154415"/>
                    </a:lnTo>
                    <a:lnTo>
                      <a:pt x="21041" y="166733"/>
                    </a:lnTo>
                    <a:lnTo>
                      <a:pt x="15276" y="179321"/>
                    </a:lnTo>
                    <a:lnTo>
                      <a:pt x="10253" y="192234"/>
                    </a:lnTo>
                    <a:lnTo>
                      <a:pt x="6178" y="205443"/>
                    </a:lnTo>
                    <a:lnTo>
                      <a:pt x="3072" y="218888"/>
                    </a:lnTo>
                    <a:lnTo>
                      <a:pt x="969" y="232512"/>
                    </a:lnTo>
                    <a:lnTo>
                      <a:pt x="0" y="246264"/>
                    </a:lnTo>
                    <a:lnTo>
                      <a:pt x="128" y="260098"/>
                    </a:lnTo>
                    <a:lnTo>
                      <a:pt x="1349" y="273658"/>
                    </a:lnTo>
                    <a:lnTo>
                      <a:pt x="3763" y="286309"/>
                    </a:lnTo>
                    <a:lnTo>
                      <a:pt x="7317" y="297776"/>
                    </a:lnTo>
                    <a:lnTo>
                      <a:pt x="11991" y="307950"/>
                    </a:lnTo>
                    <a:lnTo>
                      <a:pt x="17877" y="316719"/>
                    </a:lnTo>
                    <a:lnTo>
                      <a:pt x="24916" y="324165"/>
                    </a:lnTo>
                    <a:lnTo>
                      <a:pt x="33081" y="330183"/>
                    </a:lnTo>
                    <a:lnTo>
                      <a:pt x="42466" y="334411"/>
                    </a:lnTo>
                    <a:lnTo>
                      <a:pt x="52993" y="336808"/>
                    </a:lnTo>
                    <a:lnTo>
                      <a:pt x="64145" y="337454"/>
                    </a:lnTo>
                    <a:lnTo>
                      <a:pt x="75091" y="336375"/>
                    </a:lnTo>
                    <a:lnTo>
                      <a:pt x="85374" y="333753"/>
                    </a:lnTo>
                    <a:lnTo>
                      <a:pt x="94903" y="329553"/>
                    </a:lnTo>
                    <a:lnTo>
                      <a:pt x="103764" y="323461"/>
                    </a:lnTo>
                    <a:lnTo>
                      <a:pt x="112085" y="315474"/>
                    </a:lnTo>
                    <a:lnTo>
                      <a:pt x="119675" y="305857"/>
                    </a:lnTo>
                    <a:lnTo>
                      <a:pt x="126028" y="294961"/>
                    </a:lnTo>
                    <a:lnTo>
                      <a:pt x="130967" y="283119"/>
                    </a:lnTo>
                    <a:lnTo>
                      <a:pt x="134454" y="270762"/>
                    </a:lnTo>
                    <a:lnTo>
                      <a:pt x="136429" y="258402"/>
                    </a:lnTo>
                    <a:lnTo>
                      <a:pt x="137001" y="246328"/>
                    </a:lnTo>
                    <a:lnTo>
                      <a:pt x="135929" y="235105"/>
                    </a:lnTo>
                    <a:lnTo>
                      <a:pt x="132557" y="225625"/>
                    </a:lnTo>
                    <a:lnTo>
                      <a:pt x="126740" y="218229"/>
                    </a:lnTo>
                    <a:lnTo>
                      <a:pt x="119091" y="213247"/>
                    </a:lnTo>
                    <a:lnTo>
                      <a:pt x="110662" y="211243"/>
                    </a:lnTo>
                    <a:lnTo>
                      <a:pt x="102147" y="212231"/>
                    </a:lnTo>
                    <a:lnTo>
                      <a:pt x="93841" y="215790"/>
                    </a:lnTo>
                    <a:lnTo>
                      <a:pt x="85817" y="221367"/>
                    </a:lnTo>
                    <a:lnTo>
                      <a:pt x="78055" y="228439"/>
                    </a:lnTo>
                    <a:lnTo>
                      <a:pt x="70505" y="236419"/>
                    </a:lnTo>
                    <a:lnTo>
                      <a:pt x="63115" y="244678"/>
                    </a:lnTo>
                    <a:lnTo>
                      <a:pt x="55844" y="252855"/>
                    </a:lnTo>
                    <a:lnTo>
                      <a:pt x="48770" y="260901"/>
                    </a:lnTo>
                    <a:lnTo>
                      <a:pt x="41279" y="269972"/>
                    </a:lnTo>
                    <a:lnTo>
                      <a:pt x="31599" y="283094"/>
                    </a:lnTo>
                    <a:lnTo>
                      <a:pt x="16696" y="305326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Freeform 44"/>
              <p:cNvSpPr/>
              <p:nvPr/>
            </p:nvSpPr>
            <p:spPr>
              <a:xfrm>
                <a:off x="7250121" y="2106226"/>
                <a:ext cx="37259" cy="157928"/>
              </a:xfrm>
              <a:custGeom>
                <a:avLst/>
                <a:gdLst/>
                <a:ahLst/>
                <a:cxnLst/>
                <a:rect l="0" t="0" r="0" b="0"/>
                <a:pathLst>
                  <a:path w="37259" h="157928">
                    <a:moveTo>
                      <a:pt x="0" y="0"/>
                    </a:moveTo>
                    <a:lnTo>
                      <a:pt x="3000" y="8734"/>
                    </a:lnTo>
                    <a:lnTo>
                      <a:pt x="6423" y="16440"/>
                    </a:lnTo>
                    <a:lnTo>
                      <a:pt x="10614" y="23847"/>
                    </a:lnTo>
                    <a:lnTo>
                      <a:pt x="15342" y="31281"/>
                    </a:lnTo>
                    <a:lnTo>
                      <a:pt x="20174" y="39108"/>
                    </a:lnTo>
                    <a:lnTo>
                      <a:pt x="24847" y="47491"/>
                    </a:lnTo>
                    <a:lnTo>
                      <a:pt x="29111" y="56580"/>
                    </a:lnTo>
                    <a:lnTo>
                      <a:pt x="32665" y="66591"/>
                    </a:lnTo>
                    <a:lnTo>
                      <a:pt x="35411" y="77543"/>
                    </a:lnTo>
                    <a:lnTo>
                      <a:pt x="37100" y="88981"/>
                    </a:lnTo>
                    <a:lnTo>
                      <a:pt x="37258" y="100119"/>
                    </a:lnTo>
                    <a:lnTo>
                      <a:pt x="35772" y="110526"/>
                    </a:lnTo>
                    <a:lnTo>
                      <a:pt x="32751" y="120029"/>
                    </a:lnTo>
                    <a:lnTo>
                      <a:pt x="27854" y="129565"/>
                    </a:lnTo>
                    <a:lnTo>
                      <a:pt x="18413" y="141085"/>
                    </a:lnTo>
                    <a:lnTo>
                      <a:pt x="0" y="157927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Freeform 45"/>
              <p:cNvSpPr/>
              <p:nvPr/>
            </p:nvSpPr>
            <p:spPr>
              <a:xfrm>
                <a:off x="7424490" y="1813018"/>
                <a:ext cx="173072" cy="335322"/>
              </a:xfrm>
              <a:custGeom>
                <a:avLst/>
                <a:gdLst/>
                <a:ahLst/>
                <a:cxnLst/>
                <a:rect l="0" t="0" r="0" b="0"/>
                <a:pathLst>
                  <a:path w="173072" h="335322">
                    <a:moveTo>
                      <a:pt x="152014" y="93166"/>
                    </a:moveTo>
                    <a:lnTo>
                      <a:pt x="149013" y="81498"/>
                    </a:lnTo>
                    <a:lnTo>
                      <a:pt x="145591" y="71009"/>
                    </a:lnTo>
                    <a:lnTo>
                      <a:pt x="141395" y="60712"/>
                    </a:lnTo>
                    <a:lnTo>
                      <a:pt x="136494" y="50584"/>
                    </a:lnTo>
                    <a:lnTo>
                      <a:pt x="131013" y="40888"/>
                    </a:lnTo>
                    <a:lnTo>
                      <a:pt x="125078" y="31756"/>
                    </a:lnTo>
                    <a:lnTo>
                      <a:pt x="118644" y="23326"/>
                    </a:lnTo>
                    <a:lnTo>
                      <a:pt x="111497" y="15813"/>
                    </a:lnTo>
                    <a:lnTo>
                      <a:pt x="103580" y="9257"/>
                    </a:lnTo>
                    <a:lnTo>
                      <a:pt x="94976" y="4023"/>
                    </a:lnTo>
                    <a:lnTo>
                      <a:pt x="85822" y="864"/>
                    </a:lnTo>
                    <a:lnTo>
                      <a:pt x="76261" y="0"/>
                    </a:lnTo>
                    <a:lnTo>
                      <a:pt x="66569" y="1200"/>
                    </a:lnTo>
                    <a:lnTo>
                      <a:pt x="57143" y="4057"/>
                    </a:lnTo>
                    <a:lnTo>
                      <a:pt x="48176" y="8165"/>
                    </a:lnTo>
                    <a:lnTo>
                      <a:pt x="39681" y="13344"/>
                    </a:lnTo>
                    <a:lnTo>
                      <a:pt x="31588" y="19635"/>
                    </a:lnTo>
                    <a:lnTo>
                      <a:pt x="23819" y="26977"/>
                    </a:lnTo>
                    <a:lnTo>
                      <a:pt x="16619" y="35363"/>
                    </a:lnTo>
                    <a:lnTo>
                      <a:pt x="10533" y="44902"/>
                    </a:lnTo>
                    <a:lnTo>
                      <a:pt x="5778" y="55541"/>
                    </a:lnTo>
                    <a:lnTo>
                      <a:pt x="2414" y="66940"/>
                    </a:lnTo>
                    <a:lnTo>
                      <a:pt x="525" y="78583"/>
                    </a:lnTo>
                    <a:lnTo>
                      <a:pt x="0" y="90154"/>
                    </a:lnTo>
                    <a:lnTo>
                      <a:pt x="764" y="101532"/>
                    </a:lnTo>
                    <a:lnTo>
                      <a:pt x="2865" y="112705"/>
                    </a:lnTo>
                    <a:lnTo>
                      <a:pt x="6215" y="123683"/>
                    </a:lnTo>
                    <a:lnTo>
                      <a:pt x="11088" y="133852"/>
                    </a:lnTo>
                    <a:lnTo>
                      <a:pt x="18174" y="142017"/>
                    </a:lnTo>
                    <a:lnTo>
                      <a:pt x="27638" y="147686"/>
                    </a:lnTo>
                    <a:lnTo>
                      <a:pt x="38894" y="150848"/>
                    </a:lnTo>
                    <a:lnTo>
                      <a:pt x="50897" y="151615"/>
                    </a:lnTo>
                    <a:lnTo>
                      <a:pt x="62961" y="150316"/>
                    </a:lnTo>
                    <a:lnTo>
                      <a:pt x="74633" y="147378"/>
                    </a:lnTo>
                    <a:lnTo>
                      <a:pt x="85538" y="143214"/>
                    </a:lnTo>
                    <a:lnTo>
                      <a:pt x="95568" y="138166"/>
                    </a:lnTo>
                    <a:lnTo>
                      <a:pt x="104812" y="132492"/>
                    </a:lnTo>
                    <a:lnTo>
                      <a:pt x="113421" y="126387"/>
                    </a:lnTo>
                    <a:lnTo>
                      <a:pt x="121558" y="120031"/>
                    </a:lnTo>
                    <a:lnTo>
                      <a:pt x="129462" y="115150"/>
                    </a:lnTo>
                    <a:lnTo>
                      <a:pt x="136575" y="114225"/>
                    </a:lnTo>
                    <a:lnTo>
                      <a:pt x="141810" y="117342"/>
                    </a:lnTo>
                    <a:lnTo>
                      <a:pt x="145327" y="123687"/>
                    </a:lnTo>
                    <a:lnTo>
                      <a:pt x="147633" y="132407"/>
                    </a:lnTo>
                    <a:lnTo>
                      <a:pt x="149308" y="142810"/>
                    </a:lnTo>
                    <a:lnTo>
                      <a:pt x="150938" y="154380"/>
                    </a:lnTo>
                    <a:lnTo>
                      <a:pt x="152831" y="166751"/>
                    </a:lnTo>
                    <a:lnTo>
                      <a:pt x="154908" y="179668"/>
                    </a:lnTo>
                    <a:lnTo>
                      <a:pt x="156837" y="192953"/>
                    </a:lnTo>
                    <a:lnTo>
                      <a:pt x="158426" y="206486"/>
                    </a:lnTo>
                    <a:lnTo>
                      <a:pt x="159641" y="220187"/>
                    </a:lnTo>
                    <a:lnTo>
                      <a:pt x="160530" y="233999"/>
                    </a:lnTo>
                    <a:lnTo>
                      <a:pt x="161167" y="247882"/>
                    </a:lnTo>
                    <a:lnTo>
                      <a:pt x="161781" y="261646"/>
                    </a:lnTo>
                    <a:lnTo>
                      <a:pt x="162733" y="274969"/>
                    </a:lnTo>
                    <a:lnTo>
                      <a:pt x="164189" y="287695"/>
                    </a:lnTo>
                    <a:lnTo>
                      <a:pt x="165990" y="299399"/>
                    </a:lnTo>
                    <a:lnTo>
                      <a:pt x="167928" y="310449"/>
                    </a:lnTo>
                    <a:lnTo>
                      <a:pt x="170172" y="321813"/>
                    </a:lnTo>
                    <a:lnTo>
                      <a:pt x="173071" y="335321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Freeform 46"/>
              <p:cNvSpPr/>
              <p:nvPr/>
            </p:nvSpPr>
            <p:spPr>
              <a:xfrm>
                <a:off x="7702846" y="2095697"/>
                <a:ext cx="36690" cy="115814"/>
              </a:xfrm>
              <a:custGeom>
                <a:avLst/>
                <a:gdLst/>
                <a:ahLst/>
                <a:cxnLst/>
                <a:rect l="0" t="0" r="0" b="0"/>
                <a:pathLst>
                  <a:path w="36690" h="115814">
                    <a:moveTo>
                      <a:pt x="0" y="0"/>
                    </a:moveTo>
                    <a:lnTo>
                      <a:pt x="5867" y="5868"/>
                    </a:lnTo>
                    <a:lnTo>
                      <a:pt x="11431" y="11432"/>
                    </a:lnTo>
                    <a:lnTo>
                      <a:pt x="17222" y="17240"/>
                    </a:lnTo>
                    <a:lnTo>
                      <a:pt x="22956" y="23667"/>
                    </a:lnTo>
                    <a:lnTo>
                      <a:pt x="27991" y="31293"/>
                    </a:lnTo>
                    <a:lnTo>
                      <a:pt x="32008" y="40323"/>
                    </a:lnTo>
                    <a:lnTo>
                      <a:pt x="34860" y="50478"/>
                    </a:lnTo>
                    <a:lnTo>
                      <a:pt x="36400" y="61205"/>
                    </a:lnTo>
                    <a:lnTo>
                      <a:pt x="36689" y="72107"/>
                    </a:lnTo>
                    <a:lnTo>
                      <a:pt x="35698" y="82547"/>
                    </a:lnTo>
                    <a:lnTo>
                      <a:pt x="32923" y="92594"/>
                    </a:lnTo>
                    <a:lnTo>
                      <a:pt x="25884" y="103123"/>
                    </a:lnTo>
                    <a:lnTo>
                      <a:pt x="10528" y="115813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Freeform 47"/>
              <p:cNvSpPr/>
              <p:nvPr/>
            </p:nvSpPr>
            <p:spPr>
              <a:xfrm>
                <a:off x="7913416" y="1853542"/>
                <a:ext cx="10530" cy="263213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263213">
                    <a:moveTo>
                      <a:pt x="10529" y="0"/>
                    </a:moveTo>
                    <a:lnTo>
                      <a:pt x="10462" y="14736"/>
                    </a:lnTo>
                    <a:lnTo>
                      <a:pt x="9822" y="29287"/>
                    </a:lnTo>
                    <a:lnTo>
                      <a:pt x="8529" y="45077"/>
                    </a:lnTo>
                    <a:lnTo>
                      <a:pt x="6843" y="61965"/>
                    </a:lnTo>
                    <a:lnTo>
                      <a:pt x="5174" y="79459"/>
                    </a:lnTo>
                    <a:lnTo>
                      <a:pt x="3761" y="97187"/>
                    </a:lnTo>
                    <a:lnTo>
                      <a:pt x="2663" y="114802"/>
                    </a:lnTo>
                    <a:lnTo>
                      <a:pt x="1852" y="131921"/>
                    </a:lnTo>
                    <a:lnTo>
                      <a:pt x="1272" y="148391"/>
                    </a:lnTo>
                    <a:lnTo>
                      <a:pt x="867" y="164245"/>
                    </a:lnTo>
                    <a:lnTo>
                      <a:pt x="586" y="179591"/>
                    </a:lnTo>
                    <a:lnTo>
                      <a:pt x="396" y="194536"/>
                    </a:lnTo>
                    <a:lnTo>
                      <a:pt x="266" y="208772"/>
                    </a:lnTo>
                    <a:lnTo>
                      <a:pt x="164" y="223080"/>
                    </a:lnTo>
                    <a:lnTo>
                      <a:pt x="80" y="239837"/>
                    </a:lnTo>
                    <a:lnTo>
                      <a:pt x="0" y="263212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Freeform 48"/>
              <p:cNvSpPr/>
              <p:nvPr/>
            </p:nvSpPr>
            <p:spPr>
              <a:xfrm>
                <a:off x="8008173" y="1844418"/>
                <a:ext cx="357970" cy="291192"/>
              </a:xfrm>
              <a:custGeom>
                <a:avLst/>
                <a:gdLst/>
                <a:ahLst/>
                <a:cxnLst/>
                <a:rect l="0" t="0" r="0" b="0"/>
                <a:pathLst>
                  <a:path w="357970" h="291192">
                    <a:moveTo>
                      <a:pt x="0" y="61766"/>
                    </a:moveTo>
                    <a:lnTo>
                      <a:pt x="3000" y="53032"/>
                    </a:lnTo>
                    <a:lnTo>
                      <a:pt x="6423" y="45325"/>
                    </a:lnTo>
                    <a:lnTo>
                      <a:pt x="10623" y="37923"/>
                    </a:lnTo>
                    <a:lnTo>
                      <a:pt x="15696" y="30662"/>
                    </a:lnTo>
                    <a:lnTo>
                      <a:pt x="21826" y="23484"/>
                    </a:lnTo>
                    <a:lnTo>
                      <a:pt x="29014" y="16372"/>
                    </a:lnTo>
                    <a:lnTo>
                      <a:pt x="37274" y="9800"/>
                    </a:lnTo>
                    <a:lnTo>
                      <a:pt x="46717" y="4678"/>
                    </a:lnTo>
                    <a:lnTo>
                      <a:pt x="57281" y="1391"/>
                    </a:lnTo>
                    <a:lnTo>
                      <a:pt x="68458" y="0"/>
                    </a:lnTo>
                    <a:lnTo>
                      <a:pt x="79420" y="505"/>
                    </a:lnTo>
                    <a:lnTo>
                      <a:pt x="89709" y="2702"/>
                    </a:lnTo>
                    <a:lnTo>
                      <a:pt x="99073" y="6430"/>
                    </a:lnTo>
                    <a:lnTo>
                      <a:pt x="107290" y="11665"/>
                    </a:lnTo>
                    <a:lnTo>
                      <a:pt x="114365" y="18260"/>
                    </a:lnTo>
                    <a:lnTo>
                      <a:pt x="120304" y="26125"/>
                    </a:lnTo>
                    <a:lnTo>
                      <a:pt x="125011" y="35306"/>
                    </a:lnTo>
                    <a:lnTo>
                      <a:pt x="128551" y="45710"/>
                    </a:lnTo>
                    <a:lnTo>
                      <a:pt x="131118" y="57289"/>
                    </a:lnTo>
                    <a:lnTo>
                      <a:pt x="132933" y="70118"/>
                    </a:lnTo>
                    <a:lnTo>
                      <a:pt x="134192" y="84116"/>
                    </a:lnTo>
                    <a:lnTo>
                      <a:pt x="134885" y="98922"/>
                    </a:lnTo>
                    <a:lnTo>
                      <a:pt x="134827" y="114006"/>
                    </a:lnTo>
                    <a:lnTo>
                      <a:pt x="133974" y="129039"/>
                    </a:lnTo>
                    <a:lnTo>
                      <a:pt x="132419" y="143895"/>
                    </a:lnTo>
                    <a:lnTo>
                      <a:pt x="130303" y="158556"/>
                    </a:lnTo>
                    <a:lnTo>
                      <a:pt x="127763" y="173048"/>
                    </a:lnTo>
                    <a:lnTo>
                      <a:pt x="124753" y="187408"/>
                    </a:lnTo>
                    <a:lnTo>
                      <a:pt x="121055" y="201670"/>
                    </a:lnTo>
                    <a:lnTo>
                      <a:pt x="116604" y="215853"/>
                    </a:lnTo>
                    <a:lnTo>
                      <a:pt x="111480" y="229651"/>
                    </a:lnTo>
                    <a:lnTo>
                      <a:pt x="105816" y="242463"/>
                    </a:lnTo>
                    <a:lnTo>
                      <a:pt x="99741" y="254038"/>
                    </a:lnTo>
                    <a:lnTo>
                      <a:pt x="93203" y="264284"/>
                    </a:lnTo>
                    <a:lnTo>
                      <a:pt x="85984" y="273103"/>
                    </a:lnTo>
                    <a:lnTo>
                      <a:pt x="78021" y="280576"/>
                    </a:lnTo>
                    <a:lnTo>
                      <a:pt x="69554" y="286443"/>
                    </a:lnTo>
                    <a:lnTo>
                      <a:pt x="61025" y="290037"/>
                    </a:lnTo>
                    <a:lnTo>
                      <a:pt x="52695" y="291191"/>
                    </a:lnTo>
                    <a:lnTo>
                      <a:pt x="44645" y="290018"/>
                    </a:lnTo>
                    <a:lnTo>
                      <a:pt x="36860" y="286647"/>
                    </a:lnTo>
                    <a:lnTo>
                      <a:pt x="29306" y="281380"/>
                    </a:lnTo>
                    <a:lnTo>
                      <a:pt x="22418" y="274610"/>
                    </a:lnTo>
                    <a:lnTo>
                      <a:pt x="17077" y="266711"/>
                    </a:lnTo>
                    <a:lnTo>
                      <a:pt x="13639" y="257998"/>
                    </a:lnTo>
                    <a:lnTo>
                      <a:pt x="12145" y="248710"/>
                    </a:lnTo>
                    <a:lnTo>
                      <a:pt x="12580" y="239023"/>
                    </a:lnTo>
                    <a:lnTo>
                      <a:pt x="14735" y="229072"/>
                    </a:lnTo>
                    <a:lnTo>
                      <a:pt x="18605" y="219272"/>
                    </a:lnTo>
                    <a:lnTo>
                      <a:pt x="24467" y="210298"/>
                    </a:lnTo>
                    <a:lnTo>
                      <a:pt x="32291" y="202457"/>
                    </a:lnTo>
                    <a:lnTo>
                      <a:pt x="41627" y="196040"/>
                    </a:lnTo>
                    <a:lnTo>
                      <a:pt x="51801" y="191478"/>
                    </a:lnTo>
                    <a:lnTo>
                      <a:pt x="62355" y="188820"/>
                    </a:lnTo>
                    <a:lnTo>
                      <a:pt x="73371" y="187813"/>
                    </a:lnTo>
                    <a:lnTo>
                      <a:pt x="85358" y="188110"/>
                    </a:lnTo>
                    <a:lnTo>
                      <a:pt x="98530" y="189377"/>
                    </a:lnTo>
                    <a:lnTo>
                      <a:pt x="112647" y="191342"/>
                    </a:lnTo>
                    <a:lnTo>
                      <a:pt x="127202" y="193797"/>
                    </a:lnTo>
                    <a:lnTo>
                      <a:pt x="141852" y="196592"/>
                    </a:lnTo>
                    <a:lnTo>
                      <a:pt x="156606" y="199618"/>
                    </a:lnTo>
                    <a:lnTo>
                      <a:pt x="171723" y="202803"/>
                    </a:lnTo>
                    <a:lnTo>
                      <a:pt x="187336" y="206095"/>
                    </a:lnTo>
                    <a:lnTo>
                      <a:pt x="203431" y="209459"/>
                    </a:lnTo>
                    <a:lnTo>
                      <a:pt x="219930" y="212871"/>
                    </a:lnTo>
                    <a:lnTo>
                      <a:pt x="236736" y="216315"/>
                    </a:lnTo>
                    <a:lnTo>
                      <a:pt x="253769" y="219781"/>
                    </a:lnTo>
                    <a:lnTo>
                      <a:pt x="270965" y="223261"/>
                    </a:lnTo>
                    <a:lnTo>
                      <a:pt x="288250" y="226747"/>
                    </a:lnTo>
                    <a:lnTo>
                      <a:pt x="304832" y="230083"/>
                    </a:lnTo>
                    <a:lnTo>
                      <a:pt x="320829" y="233298"/>
                    </a:lnTo>
                    <a:lnTo>
                      <a:pt x="337646" y="236674"/>
                    </a:lnTo>
                    <a:lnTo>
                      <a:pt x="357969" y="240751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Freeform 49"/>
              <p:cNvSpPr/>
              <p:nvPr/>
            </p:nvSpPr>
            <p:spPr>
              <a:xfrm>
                <a:off x="6692110" y="2401023"/>
                <a:ext cx="21058" cy="326385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326385">
                    <a:moveTo>
                      <a:pt x="21057" y="0"/>
                    </a:moveTo>
                    <a:lnTo>
                      <a:pt x="18190" y="14737"/>
                    </a:lnTo>
                    <a:lnTo>
                      <a:pt x="16047" y="29288"/>
                    </a:lnTo>
                    <a:lnTo>
                      <a:pt x="14444" y="45073"/>
                    </a:lnTo>
                    <a:lnTo>
                      <a:pt x="13264" y="61789"/>
                    </a:lnTo>
                    <a:lnTo>
                      <a:pt x="12415" y="78634"/>
                    </a:lnTo>
                    <a:lnTo>
                      <a:pt x="11818" y="95123"/>
                    </a:lnTo>
                    <a:lnTo>
                      <a:pt x="11404" y="111431"/>
                    </a:lnTo>
                    <a:lnTo>
                      <a:pt x="11120" y="128198"/>
                    </a:lnTo>
                    <a:lnTo>
                      <a:pt x="10927" y="145768"/>
                    </a:lnTo>
                    <a:lnTo>
                      <a:pt x="10795" y="164007"/>
                    </a:lnTo>
                    <a:lnTo>
                      <a:pt x="10707" y="182489"/>
                    </a:lnTo>
                    <a:lnTo>
                      <a:pt x="10642" y="200924"/>
                    </a:lnTo>
                    <a:lnTo>
                      <a:pt x="10430" y="219033"/>
                    </a:lnTo>
                    <a:lnTo>
                      <a:pt x="9756" y="236492"/>
                    </a:lnTo>
                    <a:lnTo>
                      <a:pt x="8490" y="253181"/>
                    </a:lnTo>
                    <a:lnTo>
                      <a:pt x="6816" y="268756"/>
                    </a:lnTo>
                    <a:lnTo>
                      <a:pt x="4980" y="284189"/>
                    </a:lnTo>
                    <a:lnTo>
                      <a:pt x="2819" y="301953"/>
                    </a:lnTo>
                    <a:lnTo>
                      <a:pt x="0" y="326384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Freeform 50"/>
              <p:cNvSpPr/>
              <p:nvPr/>
            </p:nvSpPr>
            <p:spPr>
              <a:xfrm>
                <a:off x="6554334" y="2443137"/>
                <a:ext cx="116720" cy="138613"/>
              </a:xfrm>
              <a:custGeom>
                <a:avLst/>
                <a:gdLst/>
                <a:ahLst/>
                <a:cxnLst/>
                <a:rect l="0" t="0" r="0" b="0"/>
                <a:pathLst>
                  <a:path w="116720" h="138613">
                    <a:moveTo>
                      <a:pt x="116719" y="105285"/>
                    </a:moveTo>
                    <a:lnTo>
                      <a:pt x="107918" y="108286"/>
                    </a:lnTo>
                    <a:lnTo>
                      <a:pt x="99571" y="111709"/>
                    </a:lnTo>
                    <a:lnTo>
                      <a:pt x="90872" y="115900"/>
                    </a:lnTo>
                    <a:lnTo>
                      <a:pt x="81751" y="120628"/>
                    </a:lnTo>
                    <a:lnTo>
                      <a:pt x="72257" y="125460"/>
                    </a:lnTo>
                    <a:lnTo>
                      <a:pt x="62465" y="130129"/>
                    </a:lnTo>
                    <a:lnTo>
                      <a:pt x="52451" y="134219"/>
                    </a:lnTo>
                    <a:lnTo>
                      <a:pt x="42278" y="137124"/>
                    </a:lnTo>
                    <a:lnTo>
                      <a:pt x="32004" y="138612"/>
                    </a:lnTo>
                    <a:lnTo>
                      <a:pt x="22158" y="138303"/>
                    </a:lnTo>
                    <a:lnTo>
                      <a:pt x="13685" y="135518"/>
                    </a:lnTo>
                    <a:lnTo>
                      <a:pt x="7000" y="130122"/>
                    </a:lnTo>
                    <a:lnTo>
                      <a:pt x="2344" y="122431"/>
                    </a:lnTo>
                    <a:lnTo>
                      <a:pt x="35" y="112919"/>
                    </a:lnTo>
                    <a:lnTo>
                      <a:pt x="0" y="102044"/>
                    </a:lnTo>
                    <a:lnTo>
                      <a:pt x="1720" y="90187"/>
                    </a:lnTo>
                    <a:lnTo>
                      <a:pt x="4458" y="77638"/>
                    </a:lnTo>
                    <a:lnTo>
                      <a:pt x="7693" y="64623"/>
                    </a:lnTo>
                    <a:lnTo>
                      <a:pt x="10990" y="51709"/>
                    </a:lnTo>
                    <a:lnTo>
                      <a:pt x="14238" y="38442"/>
                    </a:lnTo>
                    <a:lnTo>
                      <a:pt x="17715" y="22543"/>
                    </a:lnTo>
                    <a:lnTo>
                      <a:pt x="21963" y="0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2" name="Freeform 51"/>
              <p:cNvSpPr/>
              <p:nvPr/>
            </p:nvSpPr>
            <p:spPr>
              <a:xfrm>
                <a:off x="6797395" y="2706350"/>
                <a:ext cx="53896" cy="147400"/>
              </a:xfrm>
              <a:custGeom>
                <a:avLst/>
                <a:gdLst/>
                <a:ahLst/>
                <a:cxnLst/>
                <a:rect l="0" t="0" r="0" b="0"/>
                <a:pathLst>
                  <a:path w="53896" h="147400">
                    <a:moveTo>
                      <a:pt x="0" y="0"/>
                    </a:moveTo>
                    <a:lnTo>
                      <a:pt x="8735" y="3001"/>
                    </a:lnTo>
                    <a:lnTo>
                      <a:pt x="16441" y="6423"/>
                    </a:lnTo>
                    <a:lnTo>
                      <a:pt x="23839" y="10624"/>
                    </a:lnTo>
                    <a:lnTo>
                      <a:pt x="30926" y="15697"/>
                    </a:lnTo>
                    <a:lnTo>
                      <a:pt x="37457" y="21826"/>
                    </a:lnTo>
                    <a:lnTo>
                      <a:pt x="43320" y="29015"/>
                    </a:lnTo>
                    <a:lnTo>
                      <a:pt x="48239" y="37275"/>
                    </a:lnTo>
                    <a:lnTo>
                      <a:pt x="51713" y="46718"/>
                    </a:lnTo>
                    <a:lnTo>
                      <a:pt x="53597" y="57287"/>
                    </a:lnTo>
                    <a:lnTo>
                      <a:pt x="53895" y="68637"/>
                    </a:lnTo>
                    <a:lnTo>
                      <a:pt x="52583" y="80246"/>
                    </a:lnTo>
                    <a:lnTo>
                      <a:pt x="49816" y="91784"/>
                    </a:lnTo>
                    <a:lnTo>
                      <a:pt x="45981" y="102868"/>
                    </a:lnTo>
                    <a:lnTo>
                      <a:pt x="41119" y="114169"/>
                    </a:lnTo>
                    <a:lnTo>
                      <a:pt x="33689" y="127793"/>
                    </a:lnTo>
                    <a:lnTo>
                      <a:pt x="21057" y="147399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Freeform 52"/>
              <p:cNvSpPr/>
              <p:nvPr/>
            </p:nvSpPr>
            <p:spPr>
              <a:xfrm>
                <a:off x="6990126" y="2406425"/>
                <a:ext cx="154710" cy="305298"/>
              </a:xfrm>
              <a:custGeom>
                <a:avLst/>
                <a:gdLst/>
                <a:ahLst/>
                <a:cxnLst/>
                <a:rect l="0" t="0" r="0" b="0"/>
                <a:pathLst>
                  <a:path w="154710" h="305298">
                    <a:moveTo>
                      <a:pt x="144181" y="47241"/>
                    </a:moveTo>
                    <a:lnTo>
                      <a:pt x="138313" y="55975"/>
                    </a:lnTo>
                    <a:lnTo>
                      <a:pt x="132750" y="63681"/>
                    </a:lnTo>
                    <a:lnTo>
                      <a:pt x="126951" y="71093"/>
                    </a:lnTo>
                    <a:lnTo>
                      <a:pt x="120869" y="78700"/>
                    </a:lnTo>
                    <a:lnTo>
                      <a:pt x="114539" y="87175"/>
                    </a:lnTo>
                    <a:lnTo>
                      <a:pt x="108012" y="96803"/>
                    </a:lnTo>
                    <a:lnTo>
                      <a:pt x="101336" y="107371"/>
                    </a:lnTo>
                    <a:lnTo>
                      <a:pt x="94553" y="118383"/>
                    </a:lnTo>
                    <a:lnTo>
                      <a:pt x="87695" y="129497"/>
                    </a:lnTo>
                    <a:lnTo>
                      <a:pt x="80787" y="140721"/>
                    </a:lnTo>
                    <a:lnTo>
                      <a:pt x="73841" y="152315"/>
                    </a:lnTo>
                    <a:lnTo>
                      <a:pt x="66876" y="164405"/>
                    </a:lnTo>
                    <a:lnTo>
                      <a:pt x="60063" y="176811"/>
                    </a:lnTo>
                    <a:lnTo>
                      <a:pt x="53715" y="189146"/>
                    </a:lnTo>
                    <a:lnTo>
                      <a:pt x="47964" y="201187"/>
                    </a:lnTo>
                    <a:lnTo>
                      <a:pt x="42780" y="212883"/>
                    </a:lnTo>
                    <a:lnTo>
                      <a:pt x="38065" y="224271"/>
                    </a:lnTo>
                    <a:lnTo>
                      <a:pt x="33715" y="235416"/>
                    </a:lnTo>
                    <a:lnTo>
                      <a:pt x="29963" y="246546"/>
                    </a:lnTo>
                    <a:lnTo>
                      <a:pt x="27347" y="258018"/>
                    </a:lnTo>
                    <a:lnTo>
                      <a:pt x="26079" y="269979"/>
                    </a:lnTo>
                    <a:lnTo>
                      <a:pt x="26382" y="281605"/>
                    </a:lnTo>
                    <a:lnTo>
                      <a:pt x="28636" y="291281"/>
                    </a:lnTo>
                    <a:lnTo>
                      <a:pt x="32861" y="298261"/>
                    </a:lnTo>
                    <a:lnTo>
                      <a:pt x="38783" y="302622"/>
                    </a:lnTo>
                    <a:lnTo>
                      <a:pt x="46039" y="304800"/>
                    </a:lnTo>
                    <a:lnTo>
                      <a:pt x="54280" y="305297"/>
                    </a:lnTo>
                    <a:lnTo>
                      <a:pt x="63064" y="304397"/>
                    </a:lnTo>
                    <a:lnTo>
                      <a:pt x="71871" y="302147"/>
                    </a:lnTo>
                    <a:lnTo>
                      <a:pt x="80419" y="298678"/>
                    </a:lnTo>
                    <a:lnTo>
                      <a:pt x="88633" y="294049"/>
                    </a:lnTo>
                    <a:lnTo>
                      <a:pt x="96535" y="288186"/>
                    </a:lnTo>
                    <a:lnTo>
                      <a:pt x="104177" y="281161"/>
                    </a:lnTo>
                    <a:lnTo>
                      <a:pt x="111294" y="273002"/>
                    </a:lnTo>
                    <a:lnTo>
                      <a:pt x="117321" y="263621"/>
                    </a:lnTo>
                    <a:lnTo>
                      <a:pt x="122038" y="253092"/>
                    </a:lnTo>
                    <a:lnTo>
                      <a:pt x="125375" y="241768"/>
                    </a:lnTo>
                    <a:lnTo>
                      <a:pt x="127248" y="230175"/>
                    </a:lnTo>
                    <a:lnTo>
                      <a:pt x="127762" y="218639"/>
                    </a:lnTo>
                    <a:lnTo>
                      <a:pt x="126989" y="207284"/>
                    </a:lnTo>
                    <a:lnTo>
                      <a:pt x="124883" y="196127"/>
                    </a:lnTo>
                    <a:lnTo>
                      <a:pt x="121539" y="185145"/>
                    </a:lnTo>
                    <a:lnTo>
                      <a:pt x="117009" y="174465"/>
                    </a:lnTo>
                    <a:lnTo>
                      <a:pt x="111219" y="164359"/>
                    </a:lnTo>
                    <a:lnTo>
                      <a:pt x="104246" y="154929"/>
                    </a:lnTo>
                    <a:lnTo>
                      <a:pt x="96123" y="146120"/>
                    </a:lnTo>
                    <a:lnTo>
                      <a:pt x="86767" y="137816"/>
                    </a:lnTo>
                    <a:lnTo>
                      <a:pt x="76255" y="129900"/>
                    </a:lnTo>
                    <a:lnTo>
                      <a:pt x="64944" y="122431"/>
                    </a:lnTo>
                    <a:lnTo>
                      <a:pt x="53358" y="115633"/>
                    </a:lnTo>
                    <a:lnTo>
                      <a:pt x="41837" y="109568"/>
                    </a:lnTo>
                    <a:lnTo>
                      <a:pt x="30831" y="103833"/>
                    </a:lnTo>
                    <a:lnTo>
                      <a:pt x="20973" y="97682"/>
                    </a:lnTo>
                    <a:lnTo>
                      <a:pt x="12508" y="90724"/>
                    </a:lnTo>
                    <a:lnTo>
                      <a:pt x="5826" y="82913"/>
                    </a:lnTo>
                    <a:lnTo>
                      <a:pt x="1610" y="74366"/>
                    </a:lnTo>
                    <a:lnTo>
                      <a:pt x="0" y="65247"/>
                    </a:lnTo>
                    <a:lnTo>
                      <a:pt x="679" y="55869"/>
                    </a:lnTo>
                    <a:lnTo>
                      <a:pt x="3177" y="46662"/>
                    </a:lnTo>
                    <a:lnTo>
                      <a:pt x="7046" y="37850"/>
                    </a:lnTo>
                    <a:lnTo>
                      <a:pt x="12232" y="29630"/>
                    </a:lnTo>
                    <a:lnTo>
                      <a:pt x="19060" y="22256"/>
                    </a:lnTo>
                    <a:lnTo>
                      <a:pt x="27580" y="15782"/>
                    </a:lnTo>
                    <a:lnTo>
                      <a:pt x="37742" y="10265"/>
                    </a:lnTo>
                    <a:lnTo>
                      <a:pt x="49544" y="5849"/>
                    </a:lnTo>
                    <a:lnTo>
                      <a:pt x="62807" y="2515"/>
                    </a:lnTo>
                    <a:lnTo>
                      <a:pt x="76763" y="428"/>
                    </a:lnTo>
                    <a:lnTo>
                      <a:pt x="90204" y="0"/>
                    </a:lnTo>
                    <a:lnTo>
                      <a:pt x="102492" y="1301"/>
                    </a:lnTo>
                    <a:lnTo>
                      <a:pt x="113426" y="3999"/>
                    </a:lnTo>
                    <a:lnTo>
                      <a:pt x="124163" y="7900"/>
                    </a:lnTo>
                    <a:lnTo>
                      <a:pt x="136750" y="14466"/>
                    </a:lnTo>
                    <a:lnTo>
                      <a:pt x="154709" y="26184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4" name="Freeform 53"/>
              <p:cNvSpPr/>
              <p:nvPr/>
            </p:nvSpPr>
            <p:spPr>
              <a:xfrm>
                <a:off x="7239592" y="2727407"/>
                <a:ext cx="44687" cy="105286"/>
              </a:xfrm>
              <a:custGeom>
                <a:avLst/>
                <a:gdLst/>
                <a:ahLst/>
                <a:cxnLst/>
                <a:rect l="0" t="0" r="0" b="0"/>
                <a:pathLst>
                  <a:path w="44687" h="105286">
                    <a:moveTo>
                      <a:pt x="0" y="0"/>
                    </a:moveTo>
                    <a:lnTo>
                      <a:pt x="8734" y="3068"/>
                    </a:lnTo>
                    <a:lnTo>
                      <a:pt x="16441" y="7130"/>
                    </a:lnTo>
                    <a:lnTo>
                      <a:pt x="23833" y="12628"/>
                    </a:lnTo>
                    <a:lnTo>
                      <a:pt x="30749" y="19560"/>
                    </a:lnTo>
                    <a:lnTo>
                      <a:pt x="36632" y="28006"/>
                    </a:lnTo>
                    <a:lnTo>
                      <a:pt x="41237" y="37848"/>
                    </a:lnTo>
                    <a:lnTo>
                      <a:pt x="44158" y="48513"/>
                    </a:lnTo>
                    <a:lnTo>
                      <a:pt x="44686" y="59118"/>
                    </a:lnTo>
                    <a:lnTo>
                      <a:pt x="42679" y="69158"/>
                    </a:lnTo>
                    <a:lnTo>
                      <a:pt x="38901" y="78212"/>
                    </a:lnTo>
                    <a:lnTo>
                      <a:pt x="34377" y="86654"/>
                    </a:lnTo>
                    <a:lnTo>
                      <a:pt x="28712" y="95218"/>
                    </a:lnTo>
                    <a:lnTo>
                      <a:pt x="21057" y="105285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" name="Freeform 54"/>
              <p:cNvSpPr/>
              <p:nvPr/>
            </p:nvSpPr>
            <p:spPr>
              <a:xfrm>
                <a:off x="7471219" y="2443137"/>
                <a:ext cx="21058" cy="273742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273742">
                    <a:moveTo>
                      <a:pt x="21057" y="0"/>
                    </a:moveTo>
                    <a:lnTo>
                      <a:pt x="18191" y="11803"/>
                    </a:lnTo>
                    <a:lnTo>
                      <a:pt x="16048" y="23572"/>
                    </a:lnTo>
                    <a:lnTo>
                      <a:pt x="14445" y="36467"/>
                    </a:lnTo>
                    <a:lnTo>
                      <a:pt x="13266" y="50487"/>
                    </a:lnTo>
                    <a:lnTo>
                      <a:pt x="12416" y="65464"/>
                    </a:lnTo>
                    <a:lnTo>
                      <a:pt x="11820" y="81186"/>
                    </a:lnTo>
                    <a:lnTo>
                      <a:pt x="11405" y="97462"/>
                    </a:lnTo>
                    <a:lnTo>
                      <a:pt x="11121" y="114134"/>
                    </a:lnTo>
                    <a:lnTo>
                      <a:pt x="10927" y="131080"/>
                    </a:lnTo>
                    <a:lnTo>
                      <a:pt x="10797" y="148050"/>
                    </a:lnTo>
                    <a:lnTo>
                      <a:pt x="10708" y="164677"/>
                    </a:lnTo>
                    <a:lnTo>
                      <a:pt x="10645" y="180783"/>
                    </a:lnTo>
                    <a:lnTo>
                      <a:pt x="10432" y="196209"/>
                    </a:lnTo>
                    <a:lnTo>
                      <a:pt x="9757" y="210729"/>
                    </a:lnTo>
                    <a:lnTo>
                      <a:pt x="8490" y="224298"/>
                    </a:lnTo>
                    <a:lnTo>
                      <a:pt x="6816" y="236587"/>
                    </a:lnTo>
                    <a:lnTo>
                      <a:pt x="4981" y="248102"/>
                    </a:lnTo>
                    <a:lnTo>
                      <a:pt x="2819" y="259853"/>
                    </a:lnTo>
                    <a:lnTo>
                      <a:pt x="0" y="273741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Freeform 55"/>
              <p:cNvSpPr/>
              <p:nvPr/>
            </p:nvSpPr>
            <p:spPr>
              <a:xfrm>
                <a:off x="7576504" y="2428182"/>
                <a:ext cx="252685" cy="309136"/>
              </a:xfrm>
              <a:custGeom>
                <a:avLst/>
                <a:gdLst/>
                <a:ahLst/>
                <a:cxnLst/>
                <a:rect l="0" t="0" r="0" b="0"/>
                <a:pathLst>
                  <a:path w="252685" h="309136">
                    <a:moveTo>
                      <a:pt x="0" y="88655"/>
                    </a:moveTo>
                    <a:lnTo>
                      <a:pt x="3001" y="79921"/>
                    </a:lnTo>
                    <a:lnTo>
                      <a:pt x="6423" y="72214"/>
                    </a:lnTo>
                    <a:lnTo>
                      <a:pt x="10620" y="64807"/>
                    </a:lnTo>
                    <a:lnTo>
                      <a:pt x="15520" y="57373"/>
                    </a:lnTo>
                    <a:lnTo>
                      <a:pt x="21000" y="49546"/>
                    </a:lnTo>
                    <a:lnTo>
                      <a:pt x="26930" y="41172"/>
                    </a:lnTo>
                    <a:lnTo>
                      <a:pt x="33192" y="32429"/>
                    </a:lnTo>
                    <a:lnTo>
                      <a:pt x="39691" y="23714"/>
                    </a:lnTo>
                    <a:lnTo>
                      <a:pt x="46360" y="15279"/>
                    </a:lnTo>
                    <a:lnTo>
                      <a:pt x="53310" y="7837"/>
                    </a:lnTo>
                    <a:lnTo>
                      <a:pt x="60816" y="2589"/>
                    </a:lnTo>
                    <a:lnTo>
                      <a:pt x="68971" y="0"/>
                    </a:lnTo>
                    <a:lnTo>
                      <a:pt x="77397" y="45"/>
                    </a:lnTo>
                    <a:lnTo>
                      <a:pt x="85367" y="2576"/>
                    </a:lnTo>
                    <a:lnTo>
                      <a:pt x="92503" y="7245"/>
                    </a:lnTo>
                    <a:lnTo>
                      <a:pt x="98767" y="13766"/>
                    </a:lnTo>
                    <a:lnTo>
                      <a:pt x="104283" y="22021"/>
                    </a:lnTo>
                    <a:lnTo>
                      <a:pt x="109214" y="31793"/>
                    </a:lnTo>
                    <a:lnTo>
                      <a:pt x="113713" y="42943"/>
                    </a:lnTo>
                    <a:lnTo>
                      <a:pt x="117903" y="55483"/>
                    </a:lnTo>
                    <a:lnTo>
                      <a:pt x="121867" y="69290"/>
                    </a:lnTo>
                    <a:lnTo>
                      <a:pt x="125344" y="84138"/>
                    </a:lnTo>
                    <a:lnTo>
                      <a:pt x="127769" y="99782"/>
                    </a:lnTo>
                    <a:lnTo>
                      <a:pt x="128914" y="116010"/>
                    </a:lnTo>
                    <a:lnTo>
                      <a:pt x="128869" y="132653"/>
                    </a:lnTo>
                    <a:lnTo>
                      <a:pt x="127849" y="149584"/>
                    </a:lnTo>
                    <a:lnTo>
                      <a:pt x="126090" y="166710"/>
                    </a:lnTo>
                    <a:lnTo>
                      <a:pt x="123791" y="183804"/>
                    </a:lnTo>
                    <a:lnTo>
                      <a:pt x="121111" y="200515"/>
                    </a:lnTo>
                    <a:lnTo>
                      <a:pt x="118160" y="216678"/>
                    </a:lnTo>
                    <a:lnTo>
                      <a:pt x="114859" y="232142"/>
                    </a:lnTo>
                    <a:lnTo>
                      <a:pt x="110957" y="246688"/>
                    </a:lnTo>
                    <a:lnTo>
                      <a:pt x="106362" y="260280"/>
                    </a:lnTo>
                    <a:lnTo>
                      <a:pt x="100970" y="272713"/>
                    </a:lnTo>
                    <a:lnTo>
                      <a:pt x="94593" y="283546"/>
                    </a:lnTo>
                    <a:lnTo>
                      <a:pt x="87225" y="292676"/>
                    </a:lnTo>
                    <a:lnTo>
                      <a:pt x="79007" y="299978"/>
                    </a:lnTo>
                    <a:lnTo>
                      <a:pt x="70120" y="305142"/>
                    </a:lnTo>
                    <a:lnTo>
                      <a:pt x="60741" y="308199"/>
                    </a:lnTo>
                    <a:lnTo>
                      <a:pt x="51173" y="309135"/>
                    </a:lnTo>
                    <a:lnTo>
                      <a:pt x="41830" y="307726"/>
                    </a:lnTo>
                    <a:lnTo>
                      <a:pt x="32927" y="304072"/>
                    </a:lnTo>
                    <a:lnTo>
                      <a:pt x="24815" y="298367"/>
                    </a:lnTo>
                    <a:lnTo>
                      <a:pt x="18046" y="290725"/>
                    </a:lnTo>
                    <a:lnTo>
                      <a:pt x="12795" y="281407"/>
                    </a:lnTo>
                    <a:lnTo>
                      <a:pt x="9083" y="270915"/>
                    </a:lnTo>
                    <a:lnTo>
                      <a:pt x="6950" y="259890"/>
                    </a:lnTo>
                    <a:lnTo>
                      <a:pt x="6264" y="248743"/>
                    </a:lnTo>
                    <a:lnTo>
                      <a:pt x="7089" y="237820"/>
                    </a:lnTo>
                    <a:lnTo>
                      <a:pt x="9761" y="227485"/>
                    </a:lnTo>
                    <a:lnTo>
                      <a:pt x="14307" y="217878"/>
                    </a:lnTo>
                    <a:lnTo>
                      <a:pt x="20799" y="209275"/>
                    </a:lnTo>
                    <a:lnTo>
                      <a:pt x="29510" y="202166"/>
                    </a:lnTo>
                    <a:lnTo>
                      <a:pt x="40367" y="196684"/>
                    </a:lnTo>
                    <a:lnTo>
                      <a:pt x="52877" y="192816"/>
                    </a:lnTo>
                    <a:lnTo>
                      <a:pt x="66329" y="190577"/>
                    </a:lnTo>
                    <a:lnTo>
                      <a:pt x="80220" y="189810"/>
                    </a:lnTo>
                    <a:lnTo>
                      <a:pt x="94120" y="190242"/>
                    </a:lnTo>
                    <a:lnTo>
                      <a:pt x="107598" y="191585"/>
                    </a:lnTo>
                    <a:lnTo>
                      <a:pt x="120483" y="193595"/>
                    </a:lnTo>
                    <a:lnTo>
                      <a:pt x="133119" y="196077"/>
                    </a:lnTo>
                    <a:lnTo>
                      <a:pt x="146217" y="198887"/>
                    </a:lnTo>
                    <a:lnTo>
                      <a:pt x="160140" y="201919"/>
                    </a:lnTo>
                    <a:lnTo>
                      <a:pt x="174737" y="204949"/>
                    </a:lnTo>
                    <a:lnTo>
                      <a:pt x="191266" y="207925"/>
                    </a:lnTo>
                    <a:lnTo>
                      <a:pt x="214535" y="211107"/>
                    </a:lnTo>
                    <a:lnTo>
                      <a:pt x="252684" y="214997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60" name="Group 59"/>
            <p:cNvGrpSpPr/>
            <p:nvPr/>
          </p:nvGrpSpPr>
          <p:grpSpPr>
            <a:xfrm>
              <a:off x="7326347" y="1678998"/>
              <a:ext cx="996142" cy="1150040"/>
              <a:chOff x="7326347" y="1678998"/>
              <a:chExt cx="996142" cy="1150040"/>
            </a:xfrm>
          </p:grpSpPr>
          <p:sp>
            <p:nvSpPr>
              <p:cNvPr id="58" name="Freeform 57"/>
              <p:cNvSpPr/>
              <p:nvPr/>
            </p:nvSpPr>
            <p:spPr>
              <a:xfrm>
                <a:off x="7763708" y="1678998"/>
                <a:ext cx="558781" cy="520444"/>
              </a:xfrm>
              <a:custGeom>
                <a:avLst/>
                <a:gdLst/>
                <a:ahLst/>
                <a:cxnLst/>
                <a:rect l="0" t="0" r="0" b="0"/>
                <a:pathLst>
                  <a:path w="558781" h="520444">
                    <a:moveTo>
                      <a:pt x="360278" y="27145"/>
                    </a:moveTo>
                    <a:lnTo>
                      <a:pt x="348475" y="24278"/>
                    </a:lnTo>
                    <a:lnTo>
                      <a:pt x="336706" y="22136"/>
                    </a:lnTo>
                    <a:lnTo>
                      <a:pt x="323816" y="20537"/>
                    </a:lnTo>
                    <a:lnTo>
                      <a:pt x="309968" y="19530"/>
                    </a:lnTo>
                    <a:lnTo>
                      <a:pt x="295641" y="19329"/>
                    </a:lnTo>
                    <a:lnTo>
                      <a:pt x="281171" y="19990"/>
                    </a:lnTo>
                    <a:lnTo>
                      <a:pt x="266721" y="21574"/>
                    </a:lnTo>
                    <a:lnTo>
                      <a:pt x="252344" y="24234"/>
                    </a:lnTo>
                    <a:lnTo>
                      <a:pt x="238055" y="27946"/>
                    </a:lnTo>
                    <a:lnTo>
                      <a:pt x="224003" y="32386"/>
                    </a:lnTo>
                    <a:lnTo>
                      <a:pt x="210482" y="37050"/>
                    </a:lnTo>
                    <a:lnTo>
                      <a:pt x="197601" y="41637"/>
                    </a:lnTo>
                    <a:lnTo>
                      <a:pt x="185152" y="46359"/>
                    </a:lnTo>
                    <a:lnTo>
                      <a:pt x="172719" y="51821"/>
                    </a:lnTo>
                    <a:lnTo>
                      <a:pt x="160064" y="58308"/>
                    </a:lnTo>
                    <a:lnTo>
                      <a:pt x="147445" y="65633"/>
                    </a:lnTo>
                    <a:lnTo>
                      <a:pt x="135498" y="73321"/>
                    </a:lnTo>
                    <a:lnTo>
                      <a:pt x="124531" y="81054"/>
                    </a:lnTo>
                    <a:lnTo>
                      <a:pt x="114371" y="88857"/>
                    </a:lnTo>
                    <a:lnTo>
                      <a:pt x="104553" y="97001"/>
                    </a:lnTo>
                    <a:lnTo>
                      <a:pt x="94767" y="105631"/>
                    </a:lnTo>
                    <a:lnTo>
                      <a:pt x="85041" y="114900"/>
                    </a:lnTo>
                    <a:lnTo>
                      <a:pt x="75650" y="125041"/>
                    </a:lnTo>
                    <a:lnTo>
                      <a:pt x="66735" y="136086"/>
                    </a:lnTo>
                    <a:lnTo>
                      <a:pt x="58291" y="147759"/>
                    </a:lnTo>
                    <a:lnTo>
                      <a:pt x="50239" y="159588"/>
                    </a:lnTo>
                    <a:lnTo>
                      <a:pt x="42496" y="171286"/>
                    </a:lnTo>
                    <a:lnTo>
                      <a:pt x="35143" y="182920"/>
                    </a:lnTo>
                    <a:lnTo>
                      <a:pt x="28425" y="194796"/>
                    </a:lnTo>
                    <a:lnTo>
                      <a:pt x="22423" y="207079"/>
                    </a:lnTo>
                    <a:lnTo>
                      <a:pt x="17069" y="219616"/>
                    </a:lnTo>
                    <a:lnTo>
                      <a:pt x="12239" y="232040"/>
                    </a:lnTo>
                    <a:lnTo>
                      <a:pt x="7812" y="244145"/>
                    </a:lnTo>
                    <a:lnTo>
                      <a:pt x="4009" y="256054"/>
                    </a:lnTo>
                    <a:lnTo>
                      <a:pt x="1358" y="268117"/>
                    </a:lnTo>
                    <a:lnTo>
                      <a:pt x="59" y="280529"/>
                    </a:lnTo>
                    <a:lnTo>
                      <a:pt x="0" y="293324"/>
                    </a:lnTo>
                    <a:lnTo>
                      <a:pt x="948" y="306452"/>
                    </a:lnTo>
                    <a:lnTo>
                      <a:pt x="2659" y="319839"/>
                    </a:lnTo>
                    <a:lnTo>
                      <a:pt x="4926" y="333253"/>
                    </a:lnTo>
                    <a:lnTo>
                      <a:pt x="7585" y="346332"/>
                    </a:lnTo>
                    <a:lnTo>
                      <a:pt x="10520" y="358905"/>
                    </a:lnTo>
                    <a:lnTo>
                      <a:pt x="13812" y="370974"/>
                    </a:lnTo>
                    <a:lnTo>
                      <a:pt x="17706" y="382619"/>
                    </a:lnTo>
                    <a:lnTo>
                      <a:pt x="22297" y="393931"/>
                    </a:lnTo>
                    <a:lnTo>
                      <a:pt x="27686" y="404835"/>
                    </a:lnTo>
                    <a:lnTo>
                      <a:pt x="34061" y="415091"/>
                    </a:lnTo>
                    <a:lnTo>
                      <a:pt x="41423" y="424622"/>
                    </a:lnTo>
                    <a:lnTo>
                      <a:pt x="49468" y="433498"/>
                    </a:lnTo>
                    <a:lnTo>
                      <a:pt x="57707" y="441846"/>
                    </a:lnTo>
                    <a:lnTo>
                      <a:pt x="65842" y="449797"/>
                    </a:lnTo>
                    <a:lnTo>
                      <a:pt x="73929" y="457460"/>
                    </a:lnTo>
                    <a:lnTo>
                      <a:pt x="82272" y="464919"/>
                    </a:lnTo>
                    <a:lnTo>
                      <a:pt x="91038" y="472233"/>
                    </a:lnTo>
                    <a:lnTo>
                      <a:pt x="100401" y="479281"/>
                    </a:lnTo>
                    <a:lnTo>
                      <a:pt x="110604" y="485787"/>
                    </a:lnTo>
                    <a:lnTo>
                      <a:pt x="121692" y="491644"/>
                    </a:lnTo>
                    <a:lnTo>
                      <a:pt x="133395" y="496899"/>
                    </a:lnTo>
                    <a:lnTo>
                      <a:pt x="145242" y="501663"/>
                    </a:lnTo>
                    <a:lnTo>
                      <a:pt x="156958" y="506048"/>
                    </a:lnTo>
                    <a:lnTo>
                      <a:pt x="168772" y="509994"/>
                    </a:lnTo>
                    <a:lnTo>
                      <a:pt x="181303" y="513273"/>
                    </a:lnTo>
                    <a:lnTo>
                      <a:pt x="194847" y="515813"/>
                    </a:lnTo>
                    <a:lnTo>
                      <a:pt x="209385" y="517688"/>
                    </a:lnTo>
                    <a:lnTo>
                      <a:pt x="224755" y="519030"/>
                    </a:lnTo>
                    <a:lnTo>
                      <a:pt x="240762" y="519966"/>
                    </a:lnTo>
                    <a:lnTo>
                      <a:pt x="257070" y="520443"/>
                    </a:lnTo>
                    <a:lnTo>
                      <a:pt x="273237" y="520238"/>
                    </a:lnTo>
                    <a:lnTo>
                      <a:pt x="289029" y="519282"/>
                    </a:lnTo>
                    <a:lnTo>
                      <a:pt x="304241" y="517487"/>
                    </a:lnTo>
                    <a:lnTo>
                      <a:pt x="318617" y="514679"/>
                    </a:lnTo>
                    <a:lnTo>
                      <a:pt x="332107" y="510862"/>
                    </a:lnTo>
                    <a:lnTo>
                      <a:pt x="344982" y="506180"/>
                    </a:lnTo>
                    <a:lnTo>
                      <a:pt x="357708" y="500820"/>
                    </a:lnTo>
                    <a:lnTo>
                      <a:pt x="370569" y="494958"/>
                    </a:lnTo>
                    <a:lnTo>
                      <a:pt x="383497" y="488734"/>
                    </a:lnTo>
                    <a:lnTo>
                      <a:pt x="396183" y="482258"/>
                    </a:lnTo>
                    <a:lnTo>
                      <a:pt x="408456" y="475607"/>
                    </a:lnTo>
                    <a:lnTo>
                      <a:pt x="420138" y="468836"/>
                    </a:lnTo>
                    <a:lnTo>
                      <a:pt x="430983" y="461984"/>
                    </a:lnTo>
                    <a:lnTo>
                      <a:pt x="440942" y="455077"/>
                    </a:lnTo>
                    <a:lnTo>
                      <a:pt x="450120" y="448134"/>
                    </a:lnTo>
                    <a:lnTo>
                      <a:pt x="458680" y="441165"/>
                    </a:lnTo>
                    <a:lnTo>
                      <a:pt x="466775" y="434179"/>
                    </a:lnTo>
                    <a:lnTo>
                      <a:pt x="474536" y="427182"/>
                    </a:lnTo>
                    <a:lnTo>
                      <a:pt x="482063" y="420179"/>
                    </a:lnTo>
                    <a:lnTo>
                      <a:pt x="489424" y="413161"/>
                    </a:lnTo>
                    <a:lnTo>
                      <a:pt x="496675" y="405802"/>
                    </a:lnTo>
                    <a:lnTo>
                      <a:pt x="503850" y="397491"/>
                    </a:lnTo>
                    <a:lnTo>
                      <a:pt x="510970" y="387973"/>
                    </a:lnTo>
                    <a:lnTo>
                      <a:pt x="517886" y="377478"/>
                    </a:lnTo>
                    <a:lnTo>
                      <a:pt x="524303" y="366516"/>
                    </a:lnTo>
                    <a:lnTo>
                      <a:pt x="530101" y="355434"/>
                    </a:lnTo>
                    <a:lnTo>
                      <a:pt x="535316" y="344232"/>
                    </a:lnTo>
                    <a:lnTo>
                      <a:pt x="540052" y="332652"/>
                    </a:lnTo>
                    <a:lnTo>
                      <a:pt x="544420" y="320568"/>
                    </a:lnTo>
                    <a:lnTo>
                      <a:pt x="548354" y="307995"/>
                    </a:lnTo>
                    <a:lnTo>
                      <a:pt x="551624" y="295016"/>
                    </a:lnTo>
                    <a:lnTo>
                      <a:pt x="554158" y="281725"/>
                    </a:lnTo>
                    <a:lnTo>
                      <a:pt x="556031" y="268205"/>
                    </a:lnTo>
                    <a:lnTo>
                      <a:pt x="557370" y="254522"/>
                    </a:lnTo>
                    <a:lnTo>
                      <a:pt x="558305" y="240731"/>
                    </a:lnTo>
                    <a:lnTo>
                      <a:pt x="558780" y="227029"/>
                    </a:lnTo>
                    <a:lnTo>
                      <a:pt x="558575" y="213750"/>
                    </a:lnTo>
                    <a:lnTo>
                      <a:pt x="557622" y="201035"/>
                    </a:lnTo>
                    <a:lnTo>
                      <a:pt x="556001" y="188699"/>
                    </a:lnTo>
                    <a:lnTo>
                      <a:pt x="553840" y="176343"/>
                    </a:lnTo>
                    <a:lnTo>
                      <a:pt x="551272" y="163734"/>
                    </a:lnTo>
                    <a:lnTo>
                      <a:pt x="548243" y="150977"/>
                    </a:lnTo>
                    <a:lnTo>
                      <a:pt x="544531" y="138405"/>
                    </a:lnTo>
                    <a:lnTo>
                      <a:pt x="540071" y="126205"/>
                    </a:lnTo>
                    <a:lnTo>
                      <a:pt x="534942" y="114402"/>
                    </a:lnTo>
                    <a:lnTo>
                      <a:pt x="529273" y="102943"/>
                    </a:lnTo>
                    <a:lnTo>
                      <a:pt x="523195" y="91758"/>
                    </a:lnTo>
                    <a:lnTo>
                      <a:pt x="516657" y="80942"/>
                    </a:lnTo>
                    <a:lnTo>
                      <a:pt x="509435" y="70746"/>
                    </a:lnTo>
                    <a:lnTo>
                      <a:pt x="501467" y="61255"/>
                    </a:lnTo>
                    <a:lnTo>
                      <a:pt x="492827" y="52406"/>
                    </a:lnTo>
                    <a:lnTo>
                      <a:pt x="483649" y="44075"/>
                    </a:lnTo>
                    <a:lnTo>
                      <a:pt x="474062" y="36141"/>
                    </a:lnTo>
                    <a:lnTo>
                      <a:pt x="464014" y="28659"/>
                    </a:lnTo>
                    <a:lnTo>
                      <a:pt x="453284" y="21853"/>
                    </a:lnTo>
                    <a:lnTo>
                      <a:pt x="441805" y="15797"/>
                    </a:lnTo>
                    <a:lnTo>
                      <a:pt x="429655" y="10576"/>
                    </a:lnTo>
                    <a:lnTo>
                      <a:pt x="416968" y="6368"/>
                    </a:lnTo>
                    <a:lnTo>
                      <a:pt x="403877" y="3172"/>
                    </a:lnTo>
                    <a:lnTo>
                      <a:pt x="390491" y="1010"/>
                    </a:lnTo>
                    <a:lnTo>
                      <a:pt x="376899" y="0"/>
                    </a:lnTo>
                    <a:lnTo>
                      <a:pt x="363165" y="102"/>
                    </a:lnTo>
                    <a:lnTo>
                      <a:pt x="349332" y="1304"/>
                    </a:lnTo>
                    <a:lnTo>
                      <a:pt x="335432" y="3707"/>
                    </a:lnTo>
                    <a:lnTo>
                      <a:pt x="321491" y="7248"/>
                    </a:lnTo>
                    <a:lnTo>
                      <a:pt x="307688" y="11744"/>
                    </a:lnTo>
                    <a:lnTo>
                      <a:pt x="294340" y="16978"/>
                    </a:lnTo>
                    <a:lnTo>
                      <a:pt x="281578" y="22761"/>
                    </a:lnTo>
                    <a:lnTo>
                      <a:pt x="269211" y="29100"/>
                    </a:lnTo>
                    <a:lnTo>
                      <a:pt x="256834" y="36187"/>
                    </a:lnTo>
                    <a:lnTo>
                      <a:pt x="244215" y="44066"/>
                    </a:lnTo>
                    <a:lnTo>
                      <a:pt x="231622" y="52645"/>
                    </a:lnTo>
                    <a:lnTo>
                      <a:pt x="219692" y="61782"/>
                    </a:lnTo>
                    <a:lnTo>
                      <a:pt x="208750" y="71324"/>
                    </a:lnTo>
                    <a:lnTo>
                      <a:pt x="199085" y="80698"/>
                    </a:lnTo>
                    <a:lnTo>
                      <a:pt x="190164" y="89840"/>
                    </a:lnTo>
                    <a:lnTo>
                      <a:pt x="181209" y="99551"/>
                    </a:lnTo>
                    <a:lnTo>
                      <a:pt x="170765" y="111373"/>
                    </a:lnTo>
                  </a:path>
                </a:pathLst>
              </a:custGeom>
              <a:ln w="38100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Freeform 58"/>
              <p:cNvSpPr/>
              <p:nvPr/>
            </p:nvSpPr>
            <p:spPr>
              <a:xfrm>
                <a:off x="7326347" y="2280607"/>
                <a:ext cx="532613" cy="548431"/>
              </a:xfrm>
              <a:custGeom>
                <a:avLst/>
                <a:gdLst/>
                <a:ahLst/>
                <a:cxnLst/>
                <a:rect l="0" t="0" r="0" b="0"/>
                <a:pathLst>
                  <a:path w="532613" h="548431">
                    <a:moveTo>
                      <a:pt x="355442" y="4603"/>
                    </a:moveTo>
                    <a:lnTo>
                      <a:pt x="343707" y="1803"/>
                    </a:lnTo>
                    <a:lnTo>
                      <a:pt x="332577" y="302"/>
                    </a:lnTo>
                    <a:lnTo>
                      <a:pt x="320979" y="0"/>
                    </a:lnTo>
                    <a:lnTo>
                      <a:pt x="308818" y="852"/>
                    </a:lnTo>
                    <a:lnTo>
                      <a:pt x="296158" y="2968"/>
                    </a:lnTo>
                    <a:lnTo>
                      <a:pt x="283102" y="6290"/>
                    </a:lnTo>
                    <a:lnTo>
                      <a:pt x="269750" y="10625"/>
                    </a:lnTo>
                    <a:lnTo>
                      <a:pt x="256186" y="15744"/>
                    </a:lnTo>
                    <a:lnTo>
                      <a:pt x="242470" y="21447"/>
                    </a:lnTo>
                    <a:lnTo>
                      <a:pt x="228651" y="27731"/>
                    </a:lnTo>
                    <a:lnTo>
                      <a:pt x="214761" y="34780"/>
                    </a:lnTo>
                    <a:lnTo>
                      <a:pt x="200828" y="42633"/>
                    </a:lnTo>
                    <a:lnTo>
                      <a:pt x="187030" y="51196"/>
                    </a:lnTo>
                    <a:lnTo>
                      <a:pt x="173685" y="60321"/>
                    </a:lnTo>
                    <a:lnTo>
                      <a:pt x="160933" y="69865"/>
                    </a:lnTo>
                    <a:lnTo>
                      <a:pt x="148913" y="79544"/>
                    </a:lnTo>
                    <a:lnTo>
                      <a:pt x="137833" y="88962"/>
                    </a:lnTo>
                    <a:lnTo>
                      <a:pt x="127709" y="97928"/>
                    </a:lnTo>
                    <a:lnTo>
                      <a:pt x="118248" y="106592"/>
                    </a:lnTo>
                    <a:lnTo>
                      <a:pt x="108967" y="115330"/>
                    </a:lnTo>
                    <a:lnTo>
                      <a:pt x="99573" y="124355"/>
                    </a:lnTo>
                    <a:lnTo>
                      <a:pt x="90126" y="133554"/>
                    </a:lnTo>
                    <a:lnTo>
                      <a:pt x="80930" y="142584"/>
                    </a:lnTo>
                    <a:lnTo>
                      <a:pt x="72150" y="151261"/>
                    </a:lnTo>
                    <a:lnTo>
                      <a:pt x="63794" y="159886"/>
                    </a:lnTo>
                    <a:lnTo>
                      <a:pt x="55806" y="169122"/>
                    </a:lnTo>
                    <a:lnTo>
                      <a:pt x="48098" y="179301"/>
                    </a:lnTo>
                    <a:lnTo>
                      <a:pt x="40601" y="190427"/>
                    </a:lnTo>
                    <a:lnTo>
                      <a:pt x="33254" y="202353"/>
                    </a:lnTo>
                    <a:lnTo>
                      <a:pt x="26019" y="214898"/>
                    </a:lnTo>
                    <a:lnTo>
                      <a:pt x="19195" y="227898"/>
                    </a:lnTo>
                    <a:lnTo>
                      <a:pt x="13370" y="241224"/>
                    </a:lnTo>
                    <a:lnTo>
                      <a:pt x="8789" y="254777"/>
                    </a:lnTo>
                    <a:lnTo>
                      <a:pt x="5376" y="268487"/>
                    </a:lnTo>
                    <a:lnTo>
                      <a:pt x="2918" y="282303"/>
                    </a:lnTo>
                    <a:lnTo>
                      <a:pt x="1196" y="296193"/>
                    </a:lnTo>
                    <a:lnTo>
                      <a:pt x="172" y="310131"/>
                    </a:lnTo>
                    <a:lnTo>
                      <a:pt x="0" y="324102"/>
                    </a:lnTo>
                    <a:lnTo>
                      <a:pt x="697" y="338095"/>
                    </a:lnTo>
                    <a:lnTo>
                      <a:pt x="2146" y="352104"/>
                    </a:lnTo>
                    <a:lnTo>
                      <a:pt x="4190" y="366121"/>
                    </a:lnTo>
                    <a:lnTo>
                      <a:pt x="6679" y="380141"/>
                    </a:lnTo>
                    <a:lnTo>
                      <a:pt x="9656" y="393998"/>
                    </a:lnTo>
                    <a:lnTo>
                      <a:pt x="13332" y="407382"/>
                    </a:lnTo>
                    <a:lnTo>
                      <a:pt x="17768" y="420158"/>
                    </a:lnTo>
                    <a:lnTo>
                      <a:pt x="22883" y="432195"/>
                    </a:lnTo>
                    <a:lnTo>
                      <a:pt x="28540" y="443286"/>
                    </a:lnTo>
                    <a:lnTo>
                      <a:pt x="34606" y="453418"/>
                    </a:lnTo>
                    <a:lnTo>
                      <a:pt x="40967" y="462884"/>
                    </a:lnTo>
                    <a:lnTo>
                      <a:pt x="47537" y="472169"/>
                    </a:lnTo>
                    <a:lnTo>
                      <a:pt x="54255" y="481561"/>
                    </a:lnTo>
                    <a:lnTo>
                      <a:pt x="61241" y="490837"/>
                    </a:lnTo>
                    <a:lnTo>
                      <a:pt x="68771" y="499387"/>
                    </a:lnTo>
                    <a:lnTo>
                      <a:pt x="76949" y="506914"/>
                    </a:lnTo>
                    <a:lnTo>
                      <a:pt x="85731" y="513443"/>
                    </a:lnTo>
                    <a:lnTo>
                      <a:pt x="95005" y="519137"/>
                    </a:lnTo>
                    <a:lnTo>
                      <a:pt x="104656" y="524188"/>
                    </a:lnTo>
                    <a:lnTo>
                      <a:pt x="114747" y="528767"/>
                    </a:lnTo>
                    <a:lnTo>
                      <a:pt x="125507" y="533010"/>
                    </a:lnTo>
                    <a:lnTo>
                      <a:pt x="137005" y="537014"/>
                    </a:lnTo>
                    <a:lnTo>
                      <a:pt x="149168" y="540689"/>
                    </a:lnTo>
                    <a:lnTo>
                      <a:pt x="161864" y="543777"/>
                    </a:lnTo>
                    <a:lnTo>
                      <a:pt x="174966" y="546182"/>
                    </a:lnTo>
                    <a:lnTo>
                      <a:pt x="188528" y="547796"/>
                    </a:lnTo>
                    <a:lnTo>
                      <a:pt x="202770" y="548430"/>
                    </a:lnTo>
                    <a:lnTo>
                      <a:pt x="217755" y="548076"/>
                    </a:lnTo>
                    <a:lnTo>
                      <a:pt x="233242" y="546872"/>
                    </a:lnTo>
                    <a:lnTo>
                      <a:pt x="248792" y="545001"/>
                    </a:lnTo>
                    <a:lnTo>
                      <a:pt x="264135" y="542629"/>
                    </a:lnTo>
                    <a:lnTo>
                      <a:pt x="279031" y="539734"/>
                    </a:lnTo>
                    <a:lnTo>
                      <a:pt x="293188" y="536113"/>
                    </a:lnTo>
                    <a:lnTo>
                      <a:pt x="306528" y="531713"/>
                    </a:lnTo>
                    <a:lnTo>
                      <a:pt x="319300" y="526624"/>
                    </a:lnTo>
                    <a:lnTo>
                      <a:pt x="331956" y="520983"/>
                    </a:lnTo>
                    <a:lnTo>
                      <a:pt x="344770" y="514924"/>
                    </a:lnTo>
                    <a:lnTo>
                      <a:pt x="357668" y="508397"/>
                    </a:lnTo>
                    <a:lnTo>
                      <a:pt x="370333" y="501185"/>
                    </a:lnTo>
                    <a:lnTo>
                      <a:pt x="382596" y="493221"/>
                    </a:lnTo>
                    <a:lnTo>
                      <a:pt x="394442" y="484585"/>
                    </a:lnTo>
                    <a:lnTo>
                      <a:pt x="405929" y="475409"/>
                    </a:lnTo>
                    <a:lnTo>
                      <a:pt x="417132" y="465828"/>
                    </a:lnTo>
                    <a:lnTo>
                      <a:pt x="427961" y="455954"/>
                    </a:lnTo>
                    <a:lnTo>
                      <a:pt x="438165" y="445873"/>
                    </a:lnTo>
                    <a:lnTo>
                      <a:pt x="447661" y="435643"/>
                    </a:lnTo>
                    <a:lnTo>
                      <a:pt x="456514" y="425147"/>
                    </a:lnTo>
                    <a:lnTo>
                      <a:pt x="464847" y="414108"/>
                    </a:lnTo>
                    <a:lnTo>
                      <a:pt x="472789" y="402420"/>
                    </a:lnTo>
                    <a:lnTo>
                      <a:pt x="480445" y="390128"/>
                    </a:lnTo>
                    <a:lnTo>
                      <a:pt x="487900" y="377344"/>
                    </a:lnTo>
                    <a:lnTo>
                      <a:pt x="495210" y="364187"/>
                    </a:lnTo>
                    <a:lnTo>
                      <a:pt x="502256" y="350759"/>
                    </a:lnTo>
                    <a:lnTo>
                      <a:pt x="508761" y="337139"/>
                    </a:lnTo>
                    <a:lnTo>
                      <a:pt x="514612" y="323384"/>
                    </a:lnTo>
                    <a:lnTo>
                      <a:pt x="519694" y="309538"/>
                    </a:lnTo>
                    <a:lnTo>
                      <a:pt x="523809" y="295629"/>
                    </a:lnTo>
                    <a:lnTo>
                      <a:pt x="526945" y="281678"/>
                    </a:lnTo>
                    <a:lnTo>
                      <a:pt x="529239" y="267698"/>
                    </a:lnTo>
                    <a:lnTo>
                      <a:pt x="530868" y="253699"/>
                    </a:lnTo>
                    <a:lnTo>
                      <a:pt x="532002" y="239687"/>
                    </a:lnTo>
                    <a:lnTo>
                      <a:pt x="532612" y="225667"/>
                    </a:lnTo>
                    <a:lnTo>
                      <a:pt x="532497" y="211640"/>
                    </a:lnTo>
                    <a:lnTo>
                      <a:pt x="531601" y="197610"/>
                    </a:lnTo>
                    <a:lnTo>
                      <a:pt x="529847" y="183577"/>
                    </a:lnTo>
                    <a:lnTo>
                      <a:pt x="527067" y="169542"/>
                    </a:lnTo>
                    <a:lnTo>
                      <a:pt x="523263" y="155516"/>
                    </a:lnTo>
                    <a:lnTo>
                      <a:pt x="518420" y="141825"/>
                    </a:lnTo>
                    <a:lnTo>
                      <a:pt x="512421" y="129085"/>
                    </a:lnTo>
                    <a:lnTo>
                      <a:pt x="505310" y="117549"/>
                    </a:lnTo>
                    <a:lnTo>
                      <a:pt x="497266" y="106990"/>
                    </a:lnTo>
                    <a:lnTo>
                      <a:pt x="488496" y="96897"/>
                    </a:lnTo>
                    <a:lnTo>
                      <a:pt x="479185" y="86927"/>
                    </a:lnTo>
                    <a:lnTo>
                      <a:pt x="469324" y="77246"/>
                    </a:lnTo>
                    <a:lnTo>
                      <a:pt x="458719" y="68418"/>
                    </a:lnTo>
                    <a:lnTo>
                      <a:pt x="447322" y="60703"/>
                    </a:lnTo>
                    <a:lnTo>
                      <a:pt x="435056" y="54217"/>
                    </a:lnTo>
                    <a:lnTo>
                      <a:pt x="421759" y="49084"/>
                    </a:lnTo>
                    <a:lnTo>
                      <a:pt x="407444" y="45232"/>
                    </a:lnTo>
                    <a:lnTo>
                      <a:pt x="392423" y="42612"/>
                    </a:lnTo>
                    <a:lnTo>
                      <a:pt x="377195" y="41287"/>
                    </a:lnTo>
                    <a:lnTo>
                      <a:pt x="362069" y="41169"/>
                    </a:lnTo>
                    <a:lnTo>
                      <a:pt x="347321" y="42054"/>
                    </a:lnTo>
                    <a:lnTo>
                      <a:pt x="333265" y="43710"/>
                    </a:lnTo>
                    <a:lnTo>
                      <a:pt x="319997" y="45932"/>
                    </a:lnTo>
                    <a:lnTo>
                      <a:pt x="307443" y="48558"/>
                    </a:lnTo>
                    <a:lnTo>
                      <a:pt x="295465" y="51466"/>
                    </a:lnTo>
                    <a:lnTo>
                      <a:pt x="283919" y="54573"/>
                    </a:lnTo>
                    <a:lnTo>
                      <a:pt x="272689" y="57981"/>
                    </a:lnTo>
                    <a:lnTo>
                      <a:pt x="261681" y="61954"/>
                    </a:lnTo>
                    <a:lnTo>
                      <a:pt x="250821" y="66597"/>
                    </a:lnTo>
                    <a:lnTo>
                      <a:pt x="239900" y="72022"/>
                    </a:lnTo>
                    <a:lnTo>
                      <a:pt x="228575" y="78422"/>
                    </a:lnTo>
                    <a:lnTo>
                      <a:pt x="216707" y="85794"/>
                    </a:lnTo>
                    <a:lnTo>
                      <a:pt x="204730" y="93738"/>
                    </a:lnTo>
                    <a:lnTo>
                      <a:pt x="192277" y="102427"/>
                    </a:lnTo>
                    <a:lnTo>
                      <a:pt x="177129" y="113741"/>
                    </a:lnTo>
                    <a:lnTo>
                      <a:pt x="155400" y="130945"/>
                    </a:lnTo>
                  </a:path>
                </a:pathLst>
              </a:custGeom>
              <a:ln w="38100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79" name="Group 78"/>
          <p:cNvGrpSpPr/>
          <p:nvPr/>
        </p:nvGrpSpPr>
        <p:grpSpPr>
          <a:xfrm>
            <a:off x="528506" y="2295212"/>
            <a:ext cx="1908882" cy="1137079"/>
            <a:chOff x="528506" y="2295212"/>
            <a:chExt cx="1908882" cy="1137079"/>
          </a:xfrm>
        </p:grpSpPr>
        <p:sp>
          <p:nvSpPr>
            <p:cNvPr id="62" name="Freeform 61"/>
            <p:cNvSpPr/>
            <p:nvPr/>
          </p:nvSpPr>
          <p:spPr>
            <a:xfrm>
              <a:off x="528506" y="2371885"/>
              <a:ext cx="166375" cy="365525"/>
            </a:xfrm>
            <a:custGeom>
              <a:avLst/>
              <a:gdLst/>
              <a:ahLst/>
              <a:cxnLst/>
              <a:rect l="0" t="0" r="0" b="0"/>
              <a:pathLst>
                <a:path w="166375" h="365525">
                  <a:moveTo>
                    <a:pt x="134789" y="133897"/>
                  </a:moveTo>
                  <a:lnTo>
                    <a:pt x="131922" y="125029"/>
                  </a:lnTo>
                  <a:lnTo>
                    <a:pt x="129780" y="116042"/>
                  </a:lnTo>
                  <a:lnTo>
                    <a:pt x="128172" y="106051"/>
                  </a:lnTo>
                  <a:lnTo>
                    <a:pt x="126819" y="95243"/>
                  </a:lnTo>
                  <a:lnTo>
                    <a:pt x="125322" y="84080"/>
                  </a:lnTo>
                  <a:lnTo>
                    <a:pt x="123467" y="72875"/>
                  </a:lnTo>
                  <a:lnTo>
                    <a:pt x="121054" y="61763"/>
                  </a:lnTo>
                  <a:lnTo>
                    <a:pt x="117825" y="50778"/>
                  </a:lnTo>
                  <a:lnTo>
                    <a:pt x="113718" y="39922"/>
                  </a:lnTo>
                  <a:lnTo>
                    <a:pt x="108670" y="29497"/>
                  </a:lnTo>
                  <a:lnTo>
                    <a:pt x="102533" y="20097"/>
                  </a:lnTo>
                  <a:lnTo>
                    <a:pt x="95330" y="11972"/>
                  </a:lnTo>
                  <a:lnTo>
                    <a:pt x="87224" y="5533"/>
                  </a:lnTo>
                  <a:lnTo>
                    <a:pt x="78412" y="1488"/>
                  </a:lnTo>
                  <a:lnTo>
                    <a:pt x="69083" y="0"/>
                  </a:lnTo>
                  <a:lnTo>
                    <a:pt x="59550" y="932"/>
                  </a:lnTo>
                  <a:lnTo>
                    <a:pt x="50230" y="4134"/>
                  </a:lnTo>
                  <a:lnTo>
                    <a:pt x="41339" y="9284"/>
                  </a:lnTo>
                  <a:lnTo>
                    <a:pt x="33065" y="15975"/>
                  </a:lnTo>
                  <a:lnTo>
                    <a:pt x="25653" y="23820"/>
                  </a:lnTo>
                  <a:lnTo>
                    <a:pt x="19154" y="32501"/>
                  </a:lnTo>
                  <a:lnTo>
                    <a:pt x="13620" y="41938"/>
                  </a:lnTo>
                  <a:lnTo>
                    <a:pt x="9192" y="52256"/>
                  </a:lnTo>
                  <a:lnTo>
                    <a:pt x="5842" y="63458"/>
                  </a:lnTo>
                  <a:lnTo>
                    <a:pt x="3404" y="75422"/>
                  </a:lnTo>
                  <a:lnTo>
                    <a:pt x="1676" y="87985"/>
                  </a:lnTo>
                  <a:lnTo>
                    <a:pt x="482" y="100989"/>
                  </a:lnTo>
                  <a:lnTo>
                    <a:pt x="0" y="114146"/>
                  </a:lnTo>
                  <a:lnTo>
                    <a:pt x="733" y="127052"/>
                  </a:lnTo>
                  <a:lnTo>
                    <a:pt x="2858" y="139504"/>
                  </a:lnTo>
                  <a:lnTo>
                    <a:pt x="6251" y="151323"/>
                  </a:lnTo>
                  <a:lnTo>
                    <a:pt x="10671" y="162267"/>
                  </a:lnTo>
                  <a:lnTo>
                    <a:pt x="15872" y="172291"/>
                  </a:lnTo>
                  <a:lnTo>
                    <a:pt x="21803" y="181345"/>
                  </a:lnTo>
                  <a:lnTo>
                    <a:pt x="28608" y="189289"/>
                  </a:lnTo>
                  <a:lnTo>
                    <a:pt x="36300" y="196145"/>
                  </a:lnTo>
                  <a:lnTo>
                    <a:pt x="44921" y="201750"/>
                  </a:lnTo>
                  <a:lnTo>
                    <a:pt x="54619" y="205693"/>
                  </a:lnTo>
                  <a:lnTo>
                    <a:pt x="65359" y="207896"/>
                  </a:lnTo>
                  <a:lnTo>
                    <a:pt x="76656" y="208410"/>
                  </a:lnTo>
                  <a:lnTo>
                    <a:pt x="87699" y="207242"/>
                  </a:lnTo>
                  <a:lnTo>
                    <a:pt x="98048" y="204569"/>
                  </a:lnTo>
                  <a:lnTo>
                    <a:pt x="107622" y="200674"/>
                  </a:lnTo>
                  <a:lnTo>
                    <a:pt x="116512" y="195851"/>
                  </a:lnTo>
                  <a:lnTo>
                    <a:pt x="124858" y="190344"/>
                  </a:lnTo>
                  <a:lnTo>
                    <a:pt x="132633" y="184021"/>
                  </a:lnTo>
                  <a:lnTo>
                    <a:pt x="139644" y="176413"/>
                  </a:lnTo>
                  <a:lnTo>
                    <a:pt x="145855" y="167438"/>
                  </a:lnTo>
                  <a:lnTo>
                    <a:pt x="151658" y="159760"/>
                  </a:lnTo>
                  <a:lnTo>
                    <a:pt x="156845" y="157244"/>
                  </a:lnTo>
                  <a:lnTo>
                    <a:pt x="160474" y="159876"/>
                  </a:lnTo>
                  <a:lnTo>
                    <a:pt x="162743" y="166316"/>
                  </a:lnTo>
                  <a:lnTo>
                    <a:pt x="164120" y="175503"/>
                  </a:lnTo>
                  <a:lnTo>
                    <a:pt x="164957" y="186872"/>
                  </a:lnTo>
                  <a:lnTo>
                    <a:pt x="165473" y="199969"/>
                  </a:lnTo>
                  <a:lnTo>
                    <a:pt x="165795" y="214380"/>
                  </a:lnTo>
                  <a:lnTo>
                    <a:pt x="165999" y="229750"/>
                  </a:lnTo>
                  <a:lnTo>
                    <a:pt x="166129" y="245799"/>
                  </a:lnTo>
                  <a:lnTo>
                    <a:pt x="166214" y="262157"/>
                  </a:lnTo>
                  <a:lnTo>
                    <a:pt x="166268" y="278367"/>
                  </a:lnTo>
                  <a:lnTo>
                    <a:pt x="166304" y="294184"/>
                  </a:lnTo>
                  <a:lnTo>
                    <a:pt x="166328" y="309156"/>
                  </a:lnTo>
                  <a:lnTo>
                    <a:pt x="166346" y="324112"/>
                  </a:lnTo>
                  <a:lnTo>
                    <a:pt x="166361" y="341480"/>
                  </a:lnTo>
                  <a:lnTo>
                    <a:pt x="166374" y="3655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810694" y="249525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852808" y="2642653"/>
              <a:ext cx="10529" cy="31586"/>
            </a:xfrm>
            <a:custGeom>
              <a:avLst/>
              <a:gdLst/>
              <a:ahLst/>
              <a:cxnLst/>
              <a:rect l="0" t="0" r="0" b="0"/>
              <a:pathLst>
                <a:path w="10529" h="31586">
                  <a:moveTo>
                    <a:pt x="10528" y="0"/>
                  </a:moveTo>
                  <a:lnTo>
                    <a:pt x="7409" y="9358"/>
                  </a:lnTo>
                  <a:lnTo>
                    <a:pt x="4939" y="1676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071667" y="2310446"/>
              <a:ext cx="149639" cy="395378"/>
            </a:xfrm>
            <a:custGeom>
              <a:avLst/>
              <a:gdLst/>
              <a:ahLst/>
              <a:cxnLst/>
              <a:rect l="0" t="0" r="0" b="0"/>
              <a:pathLst>
                <a:path w="149639" h="395378">
                  <a:moveTo>
                    <a:pt x="128581" y="100580"/>
                  </a:moveTo>
                  <a:lnTo>
                    <a:pt x="128514" y="86045"/>
                  </a:lnTo>
                  <a:lnTo>
                    <a:pt x="127874" y="73414"/>
                  </a:lnTo>
                  <a:lnTo>
                    <a:pt x="126573" y="61509"/>
                  </a:lnTo>
                  <a:lnTo>
                    <a:pt x="124540" y="50027"/>
                  </a:lnTo>
                  <a:lnTo>
                    <a:pt x="121576" y="38835"/>
                  </a:lnTo>
                  <a:lnTo>
                    <a:pt x="117651" y="27866"/>
                  </a:lnTo>
                  <a:lnTo>
                    <a:pt x="112729" y="17715"/>
                  </a:lnTo>
                  <a:lnTo>
                    <a:pt x="106677" y="9566"/>
                  </a:lnTo>
                  <a:lnTo>
                    <a:pt x="99533" y="3910"/>
                  </a:lnTo>
                  <a:lnTo>
                    <a:pt x="91465" y="759"/>
                  </a:lnTo>
                  <a:lnTo>
                    <a:pt x="82680" y="0"/>
                  </a:lnTo>
                  <a:lnTo>
                    <a:pt x="73369" y="1309"/>
                  </a:lnTo>
                  <a:lnTo>
                    <a:pt x="63847" y="4423"/>
                  </a:lnTo>
                  <a:lnTo>
                    <a:pt x="54535" y="9238"/>
                  </a:lnTo>
                  <a:lnTo>
                    <a:pt x="45649" y="15542"/>
                  </a:lnTo>
                  <a:lnTo>
                    <a:pt x="37378" y="23041"/>
                  </a:lnTo>
                  <a:lnTo>
                    <a:pt x="29969" y="31444"/>
                  </a:lnTo>
                  <a:lnTo>
                    <a:pt x="23467" y="40503"/>
                  </a:lnTo>
                  <a:lnTo>
                    <a:pt x="17761" y="50025"/>
                  </a:lnTo>
                  <a:lnTo>
                    <a:pt x="12686" y="59870"/>
                  </a:lnTo>
                  <a:lnTo>
                    <a:pt x="8092" y="69936"/>
                  </a:lnTo>
                  <a:lnTo>
                    <a:pt x="4174" y="80154"/>
                  </a:lnTo>
                  <a:lnTo>
                    <a:pt x="1446" y="90473"/>
                  </a:lnTo>
                  <a:lnTo>
                    <a:pt x="94" y="100862"/>
                  </a:lnTo>
                  <a:lnTo>
                    <a:pt x="0" y="111297"/>
                  </a:lnTo>
                  <a:lnTo>
                    <a:pt x="925" y="121762"/>
                  </a:lnTo>
                  <a:lnTo>
                    <a:pt x="2625" y="132245"/>
                  </a:lnTo>
                  <a:lnTo>
                    <a:pt x="5054" y="142572"/>
                  </a:lnTo>
                  <a:lnTo>
                    <a:pt x="8354" y="152434"/>
                  </a:lnTo>
                  <a:lnTo>
                    <a:pt x="12543" y="161687"/>
                  </a:lnTo>
                  <a:lnTo>
                    <a:pt x="17830" y="170036"/>
                  </a:lnTo>
                  <a:lnTo>
                    <a:pt x="24668" y="176966"/>
                  </a:lnTo>
                  <a:lnTo>
                    <a:pt x="33152" y="182319"/>
                  </a:lnTo>
                  <a:lnTo>
                    <a:pt x="42766" y="185930"/>
                  </a:lnTo>
                  <a:lnTo>
                    <a:pt x="52597" y="187463"/>
                  </a:lnTo>
                  <a:lnTo>
                    <a:pt x="62093" y="186929"/>
                  </a:lnTo>
                  <a:lnTo>
                    <a:pt x="71075" y="184300"/>
                  </a:lnTo>
                  <a:lnTo>
                    <a:pt x="79561" y="179345"/>
                  </a:lnTo>
                  <a:lnTo>
                    <a:pt x="87631" y="172166"/>
                  </a:lnTo>
                  <a:lnTo>
                    <a:pt x="95220" y="163280"/>
                  </a:lnTo>
                  <a:lnTo>
                    <a:pt x="102105" y="153415"/>
                  </a:lnTo>
                  <a:lnTo>
                    <a:pt x="108227" y="143138"/>
                  </a:lnTo>
                  <a:lnTo>
                    <a:pt x="113777" y="134714"/>
                  </a:lnTo>
                  <a:lnTo>
                    <a:pt x="118562" y="131459"/>
                  </a:lnTo>
                  <a:lnTo>
                    <a:pt x="122184" y="133809"/>
                  </a:lnTo>
                  <a:lnTo>
                    <a:pt x="125122" y="140703"/>
                  </a:lnTo>
                  <a:lnTo>
                    <a:pt x="127859" y="150924"/>
                  </a:lnTo>
                  <a:lnTo>
                    <a:pt x="130475" y="163484"/>
                  </a:lnTo>
                  <a:lnTo>
                    <a:pt x="132751" y="177657"/>
                  </a:lnTo>
                  <a:lnTo>
                    <a:pt x="134563" y="192932"/>
                  </a:lnTo>
                  <a:lnTo>
                    <a:pt x="135925" y="208952"/>
                  </a:lnTo>
                  <a:lnTo>
                    <a:pt x="136911" y="225476"/>
                  </a:lnTo>
                  <a:lnTo>
                    <a:pt x="137606" y="242333"/>
                  </a:lnTo>
                  <a:lnTo>
                    <a:pt x="138089" y="259250"/>
                  </a:lnTo>
                  <a:lnTo>
                    <a:pt x="138420" y="275843"/>
                  </a:lnTo>
                  <a:lnTo>
                    <a:pt x="138650" y="291928"/>
                  </a:lnTo>
                  <a:lnTo>
                    <a:pt x="138976" y="307341"/>
                  </a:lnTo>
                  <a:lnTo>
                    <a:pt x="139727" y="321852"/>
                  </a:lnTo>
                  <a:lnTo>
                    <a:pt x="141044" y="335421"/>
                  </a:lnTo>
                  <a:lnTo>
                    <a:pt x="142752" y="347908"/>
                  </a:lnTo>
                  <a:lnTo>
                    <a:pt x="144615" y="360321"/>
                  </a:lnTo>
                  <a:lnTo>
                    <a:pt x="146798" y="374869"/>
                  </a:lnTo>
                  <a:lnTo>
                    <a:pt x="149638" y="3953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337119" y="2674238"/>
              <a:ext cx="39491" cy="168457"/>
            </a:xfrm>
            <a:custGeom>
              <a:avLst/>
              <a:gdLst/>
              <a:ahLst/>
              <a:cxnLst/>
              <a:rect l="0" t="0" r="0" b="0"/>
              <a:pathLst>
                <a:path w="39491" h="168457">
                  <a:moveTo>
                    <a:pt x="0" y="0"/>
                  </a:moveTo>
                  <a:lnTo>
                    <a:pt x="5867" y="5935"/>
                  </a:lnTo>
                  <a:lnTo>
                    <a:pt x="11432" y="12139"/>
                  </a:lnTo>
                  <a:lnTo>
                    <a:pt x="17222" y="19239"/>
                  </a:lnTo>
                  <a:lnTo>
                    <a:pt x="22957" y="27353"/>
                  </a:lnTo>
                  <a:lnTo>
                    <a:pt x="27990" y="36647"/>
                  </a:lnTo>
                  <a:lnTo>
                    <a:pt x="32012" y="47095"/>
                  </a:lnTo>
                  <a:lnTo>
                    <a:pt x="35037" y="58520"/>
                  </a:lnTo>
                  <a:lnTo>
                    <a:pt x="37226" y="70706"/>
                  </a:lnTo>
                  <a:lnTo>
                    <a:pt x="38763" y="83451"/>
                  </a:lnTo>
                  <a:lnTo>
                    <a:pt x="39490" y="96430"/>
                  </a:lnTo>
                  <a:lnTo>
                    <a:pt x="38929" y="109215"/>
                  </a:lnTo>
                  <a:lnTo>
                    <a:pt x="36933" y="121577"/>
                  </a:lnTo>
                  <a:lnTo>
                    <a:pt x="33950" y="133035"/>
                  </a:lnTo>
                  <a:lnTo>
                    <a:pt x="30563" y="143892"/>
                  </a:lnTo>
                  <a:lnTo>
                    <a:pt x="26471" y="155098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600331" y="2295212"/>
              <a:ext cx="10530" cy="336913"/>
            </a:xfrm>
            <a:custGeom>
              <a:avLst/>
              <a:gdLst/>
              <a:ahLst/>
              <a:cxnLst/>
              <a:rect l="0" t="0" r="0" b="0"/>
              <a:pathLst>
                <a:path w="10530" h="336913">
                  <a:moveTo>
                    <a:pt x="10529" y="0"/>
                  </a:moveTo>
                  <a:lnTo>
                    <a:pt x="10529" y="14669"/>
                  </a:lnTo>
                  <a:lnTo>
                    <a:pt x="10529" y="28580"/>
                  </a:lnTo>
                  <a:lnTo>
                    <a:pt x="10524" y="43083"/>
                  </a:lnTo>
                  <a:lnTo>
                    <a:pt x="10351" y="58457"/>
                  </a:lnTo>
                  <a:lnTo>
                    <a:pt x="9703" y="74930"/>
                  </a:lnTo>
                  <a:lnTo>
                    <a:pt x="8459" y="92490"/>
                  </a:lnTo>
                  <a:lnTo>
                    <a:pt x="6979" y="110487"/>
                  </a:lnTo>
                  <a:lnTo>
                    <a:pt x="5979" y="127795"/>
                  </a:lnTo>
                  <a:lnTo>
                    <a:pt x="5820" y="143835"/>
                  </a:lnTo>
                  <a:lnTo>
                    <a:pt x="6208" y="158551"/>
                  </a:lnTo>
                  <a:lnTo>
                    <a:pt x="6400" y="172128"/>
                  </a:lnTo>
                  <a:lnTo>
                    <a:pt x="5975" y="184826"/>
                  </a:lnTo>
                  <a:lnTo>
                    <a:pt x="5011" y="197204"/>
                  </a:lnTo>
                  <a:lnTo>
                    <a:pt x="3891" y="210063"/>
                  </a:lnTo>
                  <a:lnTo>
                    <a:pt x="2875" y="223798"/>
                  </a:lnTo>
                  <a:lnTo>
                    <a:pt x="2057" y="238282"/>
                  </a:lnTo>
                  <a:lnTo>
                    <a:pt x="1441" y="253077"/>
                  </a:lnTo>
                  <a:lnTo>
                    <a:pt x="995" y="267867"/>
                  </a:lnTo>
                  <a:lnTo>
                    <a:pt x="680" y="282113"/>
                  </a:lnTo>
                  <a:lnTo>
                    <a:pt x="427" y="296485"/>
                  </a:lnTo>
                  <a:lnTo>
                    <a:pt x="213" y="313359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729767" y="2297297"/>
              <a:ext cx="103632" cy="331403"/>
            </a:xfrm>
            <a:custGeom>
              <a:avLst/>
              <a:gdLst/>
              <a:ahLst/>
              <a:cxnLst/>
              <a:rect l="0" t="0" r="0" b="0"/>
              <a:pathLst>
                <a:path w="103632" h="331403">
                  <a:moveTo>
                    <a:pt x="81134" y="61086"/>
                  </a:moveTo>
                  <a:lnTo>
                    <a:pt x="78133" y="75621"/>
                  </a:lnTo>
                  <a:lnTo>
                    <a:pt x="74711" y="88252"/>
                  </a:lnTo>
                  <a:lnTo>
                    <a:pt x="70519" y="100161"/>
                  </a:lnTo>
                  <a:lnTo>
                    <a:pt x="65792" y="111816"/>
                  </a:lnTo>
                  <a:lnTo>
                    <a:pt x="60959" y="123656"/>
                  </a:lnTo>
                  <a:lnTo>
                    <a:pt x="56282" y="135892"/>
                  </a:lnTo>
                  <a:lnTo>
                    <a:pt x="51846" y="148387"/>
                  </a:lnTo>
                  <a:lnTo>
                    <a:pt x="47644" y="160778"/>
                  </a:lnTo>
                  <a:lnTo>
                    <a:pt x="43635" y="172858"/>
                  </a:lnTo>
                  <a:lnTo>
                    <a:pt x="39775" y="184750"/>
                  </a:lnTo>
                  <a:lnTo>
                    <a:pt x="36023" y="196800"/>
                  </a:lnTo>
                  <a:lnTo>
                    <a:pt x="32351" y="209204"/>
                  </a:lnTo>
                  <a:lnTo>
                    <a:pt x="28902" y="221992"/>
                  </a:lnTo>
                  <a:lnTo>
                    <a:pt x="25964" y="235117"/>
                  </a:lnTo>
                  <a:lnTo>
                    <a:pt x="23661" y="248501"/>
                  </a:lnTo>
                  <a:lnTo>
                    <a:pt x="22115" y="261913"/>
                  </a:lnTo>
                  <a:lnTo>
                    <a:pt x="21527" y="274991"/>
                  </a:lnTo>
                  <a:lnTo>
                    <a:pt x="21921" y="287554"/>
                  </a:lnTo>
                  <a:lnTo>
                    <a:pt x="23490" y="299277"/>
                  </a:lnTo>
                  <a:lnTo>
                    <a:pt x="26671" y="309625"/>
                  </a:lnTo>
                  <a:lnTo>
                    <a:pt x="31549" y="318421"/>
                  </a:lnTo>
                  <a:lnTo>
                    <a:pt x="37756" y="325327"/>
                  </a:lnTo>
                  <a:lnTo>
                    <a:pt x="44678" y="329694"/>
                  </a:lnTo>
                  <a:lnTo>
                    <a:pt x="51885" y="331402"/>
                  </a:lnTo>
                  <a:lnTo>
                    <a:pt x="59162" y="330617"/>
                  </a:lnTo>
                  <a:lnTo>
                    <a:pt x="66420" y="327516"/>
                  </a:lnTo>
                  <a:lnTo>
                    <a:pt x="73627" y="322433"/>
                  </a:lnTo>
                  <a:lnTo>
                    <a:pt x="80619" y="315787"/>
                  </a:lnTo>
                  <a:lnTo>
                    <a:pt x="87094" y="307973"/>
                  </a:lnTo>
                  <a:lnTo>
                    <a:pt x="92925" y="299311"/>
                  </a:lnTo>
                  <a:lnTo>
                    <a:pt x="97824" y="289889"/>
                  </a:lnTo>
                  <a:lnTo>
                    <a:pt x="101284" y="279580"/>
                  </a:lnTo>
                  <a:lnTo>
                    <a:pt x="103165" y="268388"/>
                  </a:lnTo>
                  <a:lnTo>
                    <a:pt x="103631" y="256601"/>
                  </a:lnTo>
                  <a:lnTo>
                    <a:pt x="102963" y="244689"/>
                  </a:lnTo>
                  <a:lnTo>
                    <a:pt x="101439" y="232935"/>
                  </a:lnTo>
                  <a:lnTo>
                    <a:pt x="99130" y="221432"/>
                  </a:lnTo>
                  <a:lnTo>
                    <a:pt x="95911" y="210175"/>
                  </a:lnTo>
                  <a:lnTo>
                    <a:pt x="91781" y="199131"/>
                  </a:lnTo>
                  <a:lnTo>
                    <a:pt x="86703" y="188579"/>
                  </a:lnTo>
                  <a:lnTo>
                    <a:pt x="80539" y="179091"/>
                  </a:lnTo>
                  <a:lnTo>
                    <a:pt x="73319" y="170889"/>
                  </a:lnTo>
                  <a:lnTo>
                    <a:pt x="65369" y="163719"/>
                  </a:lnTo>
                  <a:lnTo>
                    <a:pt x="57194" y="157055"/>
                  </a:lnTo>
                  <a:lnTo>
                    <a:pt x="49106" y="150531"/>
                  </a:lnTo>
                  <a:lnTo>
                    <a:pt x="41220" y="143977"/>
                  </a:lnTo>
                  <a:lnTo>
                    <a:pt x="33544" y="137336"/>
                  </a:lnTo>
                  <a:lnTo>
                    <a:pt x="26058" y="130595"/>
                  </a:lnTo>
                  <a:lnTo>
                    <a:pt x="19047" y="123437"/>
                  </a:lnTo>
                  <a:lnTo>
                    <a:pt x="13091" y="115269"/>
                  </a:lnTo>
                  <a:lnTo>
                    <a:pt x="8418" y="105845"/>
                  </a:lnTo>
                  <a:lnTo>
                    <a:pt x="4941" y="95245"/>
                  </a:lnTo>
                  <a:lnTo>
                    <a:pt x="2441" y="83681"/>
                  </a:lnTo>
                  <a:lnTo>
                    <a:pt x="697" y="71391"/>
                  </a:lnTo>
                  <a:lnTo>
                    <a:pt x="0" y="58903"/>
                  </a:lnTo>
                  <a:lnTo>
                    <a:pt x="1112" y="46986"/>
                  </a:lnTo>
                  <a:lnTo>
                    <a:pt x="4306" y="36020"/>
                  </a:lnTo>
                  <a:lnTo>
                    <a:pt x="9400" y="26185"/>
                  </a:lnTo>
                  <a:lnTo>
                    <a:pt x="16032" y="17643"/>
                  </a:lnTo>
                  <a:lnTo>
                    <a:pt x="23823" y="10356"/>
                  </a:lnTo>
                  <a:lnTo>
                    <a:pt x="32289" y="4614"/>
                  </a:lnTo>
                  <a:lnTo>
                    <a:pt x="40876" y="1103"/>
                  </a:lnTo>
                  <a:lnTo>
                    <a:pt x="49268" y="0"/>
                  </a:lnTo>
                  <a:lnTo>
                    <a:pt x="57261" y="1108"/>
                  </a:lnTo>
                  <a:lnTo>
                    <a:pt x="65546" y="4431"/>
                  </a:lnTo>
                  <a:lnTo>
                    <a:pt x="75963" y="12498"/>
                  </a:lnTo>
                  <a:lnTo>
                    <a:pt x="91663" y="295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14191" y="3053264"/>
              <a:ext cx="134407" cy="370131"/>
            </a:xfrm>
            <a:custGeom>
              <a:avLst/>
              <a:gdLst/>
              <a:ahLst/>
              <a:cxnLst/>
              <a:rect l="0" t="0" r="0" b="0"/>
              <a:pathLst>
                <a:path w="134407" h="370131">
                  <a:moveTo>
                    <a:pt x="101746" y="0"/>
                  </a:moveTo>
                  <a:lnTo>
                    <a:pt x="95879" y="8801"/>
                  </a:lnTo>
                  <a:lnTo>
                    <a:pt x="90314" y="17148"/>
                  </a:lnTo>
                  <a:lnTo>
                    <a:pt x="84515" y="25847"/>
                  </a:lnTo>
                  <a:lnTo>
                    <a:pt x="78435" y="34967"/>
                  </a:lnTo>
                  <a:lnTo>
                    <a:pt x="72105" y="44463"/>
                  </a:lnTo>
                  <a:lnTo>
                    <a:pt x="65581" y="54259"/>
                  </a:lnTo>
                  <a:lnTo>
                    <a:pt x="59078" y="64446"/>
                  </a:lnTo>
                  <a:lnTo>
                    <a:pt x="52944" y="75268"/>
                  </a:lnTo>
                  <a:lnTo>
                    <a:pt x="47339" y="86808"/>
                  </a:lnTo>
                  <a:lnTo>
                    <a:pt x="42255" y="98998"/>
                  </a:lnTo>
                  <a:lnTo>
                    <a:pt x="37607" y="111711"/>
                  </a:lnTo>
                  <a:lnTo>
                    <a:pt x="33294" y="124821"/>
                  </a:lnTo>
                  <a:lnTo>
                    <a:pt x="29226" y="138218"/>
                  </a:lnTo>
                  <a:lnTo>
                    <a:pt x="25334" y="151818"/>
                  </a:lnTo>
                  <a:lnTo>
                    <a:pt x="21564" y="165558"/>
                  </a:lnTo>
                  <a:lnTo>
                    <a:pt x="17878" y="179395"/>
                  </a:lnTo>
                  <a:lnTo>
                    <a:pt x="14250" y="193297"/>
                  </a:lnTo>
                  <a:lnTo>
                    <a:pt x="10665" y="207249"/>
                  </a:lnTo>
                  <a:lnTo>
                    <a:pt x="7275" y="221399"/>
                  </a:lnTo>
                  <a:lnTo>
                    <a:pt x="4378" y="236044"/>
                  </a:lnTo>
                  <a:lnTo>
                    <a:pt x="2103" y="251304"/>
                  </a:lnTo>
                  <a:lnTo>
                    <a:pt x="575" y="266976"/>
                  </a:lnTo>
                  <a:lnTo>
                    <a:pt x="0" y="282650"/>
                  </a:lnTo>
                  <a:lnTo>
                    <a:pt x="397" y="298073"/>
                  </a:lnTo>
                  <a:lnTo>
                    <a:pt x="1800" y="312853"/>
                  </a:lnTo>
                  <a:lnTo>
                    <a:pt x="4336" y="326399"/>
                  </a:lnTo>
                  <a:lnTo>
                    <a:pt x="7977" y="338497"/>
                  </a:lnTo>
                  <a:lnTo>
                    <a:pt x="12879" y="348941"/>
                  </a:lnTo>
                  <a:lnTo>
                    <a:pt x="19450" y="357368"/>
                  </a:lnTo>
                  <a:lnTo>
                    <a:pt x="27753" y="363769"/>
                  </a:lnTo>
                  <a:lnTo>
                    <a:pt x="37243" y="368103"/>
                  </a:lnTo>
                  <a:lnTo>
                    <a:pt x="46990" y="370130"/>
                  </a:lnTo>
                  <a:lnTo>
                    <a:pt x="56429" y="369940"/>
                  </a:lnTo>
                  <a:lnTo>
                    <a:pt x="65374" y="367883"/>
                  </a:lnTo>
                  <a:lnTo>
                    <a:pt x="73834" y="364377"/>
                  </a:lnTo>
                  <a:lnTo>
                    <a:pt x="81892" y="359798"/>
                  </a:lnTo>
                  <a:lnTo>
                    <a:pt x="89643" y="354286"/>
                  </a:lnTo>
                  <a:lnTo>
                    <a:pt x="97168" y="347763"/>
                  </a:lnTo>
                  <a:lnTo>
                    <a:pt x="104530" y="340261"/>
                  </a:lnTo>
                  <a:lnTo>
                    <a:pt x="111612" y="331767"/>
                  </a:lnTo>
                  <a:lnTo>
                    <a:pt x="118142" y="322155"/>
                  </a:lnTo>
                  <a:lnTo>
                    <a:pt x="124006" y="311467"/>
                  </a:lnTo>
                  <a:lnTo>
                    <a:pt x="128927" y="300035"/>
                  </a:lnTo>
                  <a:lnTo>
                    <a:pt x="132401" y="288368"/>
                  </a:lnTo>
                  <a:lnTo>
                    <a:pt x="134281" y="276792"/>
                  </a:lnTo>
                  <a:lnTo>
                    <a:pt x="134406" y="265750"/>
                  </a:lnTo>
                  <a:lnTo>
                    <a:pt x="132446" y="255867"/>
                  </a:lnTo>
                  <a:lnTo>
                    <a:pt x="128426" y="247391"/>
                  </a:lnTo>
                  <a:lnTo>
                    <a:pt x="122813" y="240870"/>
                  </a:lnTo>
                  <a:lnTo>
                    <a:pt x="116299" y="237295"/>
                  </a:lnTo>
                  <a:lnTo>
                    <a:pt x="109369" y="236928"/>
                  </a:lnTo>
                  <a:lnTo>
                    <a:pt x="102279" y="239257"/>
                  </a:lnTo>
                  <a:lnTo>
                    <a:pt x="95147" y="243401"/>
                  </a:lnTo>
                  <a:lnTo>
                    <a:pt x="88025" y="248658"/>
                  </a:lnTo>
                  <a:lnTo>
                    <a:pt x="81037" y="254469"/>
                  </a:lnTo>
                  <a:lnTo>
                    <a:pt x="73609" y="261020"/>
                  </a:lnTo>
                  <a:lnTo>
                    <a:pt x="63971" y="269991"/>
                  </a:lnTo>
                  <a:lnTo>
                    <a:pt x="49104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894922" y="3116435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905450" y="3284891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138607" y="3011150"/>
              <a:ext cx="136286" cy="339135"/>
            </a:xfrm>
            <a:custGeom>
              <a:avLst/>
              <a:gdLst/>
              <a:ahLst/>
              <a:cxnLst/>
              <a:rect l="0" t="0" r="0" b="0"/>
              <a:pathLst>
                <a:path w="136286" h="339135">
                  <a:moveTo>
                    <a:pt x="93227" y="0"/>
                  </a:moveTo>
                  <a:lnTo>
                    <a:pt x="87426" y="8801"/>
                  </a:lnTo>
                  <a:lnTo>
                    <a:pt x="82502" y="17148"/>
                  </a:lnTo>
                  <a:lnTo>
                    <a:pt x="77995" y="25847"/>
                  </a:lnTo>
                  <a:lnTo>
                    <a:pt x="73601" y="34967"/>
                  </a:lnTo>
                  <a:lnTo>
                    <a:pt x="68939" y="44463"/>
                  </a:lnTo>
                  <a:lnTo>
                    <a:pt x="63824" y="54250"/>
                  </a:lnTo>
                  <a:lnTo>
                    <a:pt x="58246" y="64091"/>
                  </a:lnTo>
                  <a:lnTo>
                    <a:pt x="52274" y="73617"/>
                  </a:lnTo>
                  <a:lnTo>
                    <a:pt x="46001" y="82659"/>
                  </a:lnTo>
                  <a:lnTo>
                    <a:pt x="39670" y="91543"/>
                  </a:lnTo>
                  <a:lnTo>
                    <a:pt x="33653" y="100961"/>
                  </a:lnTo>
                  <a:lnTo>
                    <a:pt x="28128" y="111266"/>
                  </a:lnTo>
                  <a:lnTo>
                    <a:pt x="23098" y="122477"/>
                  </a:lnTo>
                  <a:lnTo>
                    <a:pt x="18486" y="134460"/>
                  </a:lnTo>
                  <a:lnTo>
                    <a:pt x="14201" y="147044"/>
                  </a:lnTo>
                  <a:lnTo>
                    <a:pt x="10323" y="160071"/>
                  </a:lnTo>
                  <a:lnTo>
                    <a:pt x="7090" y="173414"/>
                  </a:lnTo>
                  <a:lnTo>
                    <a:pt x="4581" y="186984"/>
                  </a:lnTo>
                  <a:lnTo>
                    <a:pt x="2725" y="200874"/>
                  </a:lnTo>
                  <a:lnTo>
                    <a:pt x="1397" y="215344"/>
                  </a:lnTo>
                  <a:lnTo>
                    <a:pt x="470" y="230481"/>
                  </a:lnTo>
                  <a:lnTo>
                    <a:pt x="0" y="245901"/>
                  </a:lnTo>
                  <a:lnTo>
                    <a:pt x="208" y="260874"/>
                  </a:lnTo>
                  <a:lnTo>
                    <a:pt x="1167" y="275014"/>
                  </a:lnTo>
                  <a:lnTo>
                    <a:pt x="2964" y="288117"/>
                  </a:lnTo>
                  <a:lnTo>
                    <a:pt x="5773" y="299998"/>
                  </a:lnTo>
                  <a:lnTo>
                    <a:pt x="9600" y="310683"/>
                  </a:lnTo>
                  <a:lnTo>
                    <a:pt x="14628" y="320028"/>
                  </a:lnTo>
                  <a:lnTo>
                    <a:pt x="21285" y="327642"/>
                  </a:lnTo>
                  <a:lnTo>
                    <a:pt x="29645" y="333462"/>
                  </a:lnTo>
                  <a:lnTo>
                    <a:pt x="39174" y="337389"/>
                  </a:lnTo>
                  <a:lnTo>
                    <a:pt x="48946" y="339134"/>
                  </a:lnTo>
                  <a:lnTo>
                    <a:pt x="58403" y="338752"/>
                  </a:lnTo>
                  <a:lnTo>
                    <a:pt x="67359" y="336565"/>
                  </a:lnTo>
                  <a:lnTo>
                    <a:pt x="75827" y="332971"/>
                  </a:lnTo>
                  <a:lnTo>
                    <a:pt x="83891" y="328337"/>
                  </a:lnTo>
                  <a:lnTo>
                    <a:pt x="91645" y="322958"/>
                  </a:lnTo>
                  <a:lnTo>
                    <a:pt x="99172" y="317057"/>
                  </a:lnTo>
                  <a:lnTo>
                    <a:pt x="106536" y="310791"/>
                  </a:lnTo>
                  <a:lnTo>
                    <a:pt x="113619" y="304110"/>
                  </a:lnTo>
                  <a:lnTo>
                    <a:pt x="120150" y="296786"/>
                  </a:lnTo>
                  <a:lnTo>
                    <a:pt x="126014" y="288740"/>
                  </a:lnTo>
                  <a:lnTo>
                    <a:pt x="130935" y="279877"/>
                  </a:lnTo>
                  <a:lnTo>
                    <a:pt x="134409" y="270016"/>
                  </a:lnTo>
                  <a:lnTo>
                    <a:pt x="136285" y="259175"/>
                  </a:lnTo>
                  <a:lnTo>
                    <a:pt x="136238" y="248150"/>
                  </a:lnTo>
                  <a:lnTo>
                    <a:pt x="133629" y="238354"/>
                  </a:lnTo>
                  <a:lnTo>
                    <a:pt x="128356" y="230487"/>
                  </a:lnTo>
                  <a:lnTo>
                    <a:pt x="120918" y="224888"/>
                  </a:lnTo>
                  <a:lnTo>
                    <a:pt x="112107" y="221873"/>
                  </a:lnTo>
                  <a:lnTo>
                    <a:pt x="102525" y="221336"/>
                  </a:lnTo>
                  <a:lnTo>
                    <a:pt x="92690" y="223041"/>
                  </a:lnTo>
                  <a:lnTo>
                    <a:pt x="83102" y="226829"/>
                  </a:lnTo>
                  <a:lnTo>
                    <a:pt x="74003" y="232390"/>
                  </a:lnTo>
                  <a:lnTo>
                    <a:pt x="65716" y="238893"/>
                  </a:lnTo>
                  <a:lnTo>
                    <a:pt x="57938" y="245703"/>
                  </a:lnTo>
                  <a:lnTo>
                    <a:pt x="49988" y="253413"/>
                  </a:lnTo>
                  <a:lnTo>
                    <a:pt x="40584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389761" y="3295419"/>
              <a:ext cx="26900" cy="136872"/>
            </a:xfrm>
            <a:custGeom>
              <a:avLst/>
              <a:gdLst/>
              <a:ahLst/>
              <a:cxnLst/>
              <a:rect l="0" t="0" r="0" b="0"/>
              <a:pathLst>
                <a:path w="26900" h="136872">
                  <a:moveTo>
                    <a:pt x="0" y="0"/>
                  </a:moveTo>
                  <a:lnTo>
                    <a:pt x="5801" y="5935"/>
                  </a:lnTo>
                  <a:lnTo>
                    <a:pt x="10725" y="12139"/>
                  </a:lnTo>
                  <a:lnTo>
                    <a:pt x="15223" y="19240"/>
                  </a:lnTo>
                  <a:lnTo>
                    <a:pt x="19271" y="27353"/>
                  </a:lnTo>
                  <a:lnTo>
                    <a:pt x="22636" y="36648"/>
                  </a:lnTo>
                  <a:lnTo>
                    <a:pt x="25235" y="47086"/>
                  </a:lnTo>
                  <a:lnTo>
                    <a:pt x="26817" y="58166"/>
                  </a:lnTo>
                  <a:lnTo>
                    <a:pt x="26899" y="69056"/>
                  </a:lnTo>
                  <a:lnTo>
                    <a:pt x="25368" y="79298"/>
                  </a:lnTo>
                  <a:lnTo>
                    <a:pt x="22714" y="88887"/>
                  </a:lnTo>
                  <a:lnTo>
                    <a:pt x="19590" y="99235"/>
                  </a:lnTo>
                  <a:lnTo>
                    <a:pt x="15722" y="113479"/>
                  </a:lnTo>
                  <a:lnTo>
                    <a:pt x="10529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613573" y="2947979"/>
              <a:ext cx="7816" cy="336913"/>
            </a:xfrm>
            <a:custGeom>
              <a:avLst/>
              <a:gdLst/>
              <a:ahLst/>
              <a:cxnLst/>
              <a:rect l="0" t="0" r="0" b="0"/>
              <a:pathLst>
                <a:path w="7816" h="336913">
                  <a:moveTo>
                    <a:pt x="7815" y="0"/>
                  </a:moveTo>
                  <a:lnTo>
                    <a:pt x="4948" y="11802"/>
                  </a:lnTo>
                  <a:lnTo>
                    <a:pt x="2806" y="23571"/>
                  </a:lnTo>
                  <a:lnTo>
                    <a:pt x="1208" y="36471"/>
                  </a:lnTo>
                  <a:lnTo>
                    <a:pt x="200" y="50664"/>
                  </a:lnTo>
                  <a:lnTo>
                    <a:pt x="0" y="66289"/>
                  </a:lnTo>
                  <a:lnTo>
                    <a:pt x="651" y="83265"/>
                  </a:lnTo>
                  <a:lnTo>
                    <a:pt x="1889" y="101366"/>
                  </a:lnTo>
                  <a:lnTo>
                    <a:pt x="3253" y="120335"/>
                  </a:lnTo>
                  <a:lnTo>
                    <a:pt x="4463" y="139937"/>
                  </a:lnTo>
                  <a:lnTo>
                    <a:pt x="5425" y="159825"/>
                  </a:lnTo>
                  <a:lnTo>
                    <a:pt x="6145" y="179556"/>
                  </a:lnTo>
                  <a:lnTo>
                    <a:pt x="6664" y="198896"/>
                  </a:lnTo>
                  <a:lnTo>
                    <a:pt x="7029" y="217646"/>
                  </a:lnTo>
                  <a:lnTo>
                    <a:pt x="7282" y="235549"/>
                  </a:lnTo>
                  <a:lnTo>
                    <a:pt x="7455" y="252549"/>
                  </a:lnTo>
                  <a:lnTo>
                    <a:pt x="7573" y="268534"/>
                  </a:lnTo>
                  <a:lnTo>
                    <a:pt x="7666" y="285032"/>
                  </a:lnTo>
                  <a:lnTo>
                    <a:pt x="7742" y="305729"/>
                  </a:lnTo>
                  <a:lnTo>
                    <a:pt x="7815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684559" y="2982014"/>
              <a:ext cx="210571" cy="307345"/>
            </a:xfrm>
            <a:custGeom>
              <a:avLst/>
              <a:gdLst/>
              <a:ahLst/>
              <a:cxnLst/>
              <a:rect l="0" t="0" r="0" b="0"/>
              <a:pathLst>
                <a:path w="210571" h="307345">
                  <a:moveTo>
                    <a:pt x="0" y="71250"/>
                  </a:moveTo>
                  <a:lnTo>
                    <a:pt x="5801" y="62449"/>
                  </a:lnTo>
                  <a:lnTo>
                    <a:pt x="10725" y="54102"/>
                  </a:lnTo>
                  <a:lnTo>
                    <a:pt x="15232" y="45408"/>
                  </a:lnTo>
                  <a:lnTo>
                    <a:pt x="19626" y="36460"/>
                  </a:lnTo>
                  <a:lnTo>
                    <a:pt x="24288" y="27613"/>
                  </a:lnTo>
                  <a:lnTo>
                    <a:pt x="29407" y="19088"/>
                  </a:lnTo>
                  <a:lnTo>
                    <a:pt x="35157" y="11418"/>
                  </a:lnTo>
                  <a:lnTo>
                    <a:pt x="41778" y="5486"/>
                  </a:lnTo>
                  <a:lnTo>
                    <a:pt x="49309" y="1624"/>
                  </a:lnTo>
                  <a:lnTo>
                    <a:pt x="57639" y="0"/>
                  </a:lnTo>
                  <a:lnTo>
                    <a:pt x="66600" y="873"/>
                  </a:lnTo>
                  <a:lnTo>
                    <a:pt x="76025" y="4128"/>
                  </a:lnTo>
                  <a:lnTo>
                    <a:pt x="85454" y="9379"/>
                  </a:lnTo>
                  <a:lnTo>
                    <a:pt x="94171" y="16175"/>
                  </a:lnTo>
                  <a:lnTo>
                    <a:pt x="101843" y="24112"/>
                  </a:lnTo>
                  <a:lnTo>
                    <a:pt x="108485" y="33031"/>
                  </a:lnTo>
                  <a:lnTo>
                    <a:pt x="114262" y="42994"/>
                  </a:lnTo>
                  <a:lnTo>
                    <a:pt x="119367" y="53953"/>
                  </a:lnTo>
                  <a:lnTo>
                    <a:pt x="123815" y="65753"/>
                  </a:lnTo>
                  <a:lnTo>
                    <a:pt x="127438" y="78205"/>
                  </a:lnTo>
                  <a:lnTo>
                    <a:pt x="130213" y="91140"/>
                  </a:lnTo>
                  <a:lnTo>
                    <a:pt x="132249" y="104419"/>
                  </a:lnTo>
                  <a:lnTo>
                    <a:pt x="133698" y="117940"/>
                  </a:lnTo>
                  <a:lnTo>
                    <a:pt x="134706" y="131632"/>
                  </a:lnTo>
                  <a:lnTo>
                    <a:pt x="135231" y="145607"/>
                  </a:lnTo>
                  <a:lnTo>
                    <a:pt x="135059" y="160135"/>
                  </a:lnTo>
                  <a:lnTo>
                    <a:pt x="134125" y="175315"/>
                  </a:lnTo>
                  <a:lnTo>
                    <a:pt x="132345" y="190934"/>
                  </a:lnTo>
                  <a:lnTo>
                    <a:pt x="129547" y="206572"/>
                  </a:lnTo>
                  <a:lnTo>
                    <a:pt x="125736" y="221972"/>
                  </a:lnTo>
                  <a:lnTo>
                    <a:pt x="121058" y="236736"/>
                  </a:lnTo>
                  <a:lnTo>
                    <a:pt x="115701" y="250271"/>
                  </a:lnTo>
                  <a:lnTo>
                    <a:pt x="109840" y="262371"/>
                  </a:lnTo>
                  <a:lnTo>
                    <a:pt x="103619" y="273157"/>
                  </a:lnTo>
                  <a:lnTo>
                    <a:pt x="97143" y="282877"/>
                  </a:lnTo>
                  <a:lnTo>
                    <a:pt x="90488" y="291773"/>
                  </a:lnTo>
                  <a:lnTo>
                    <a:pt x="83545" y="299411"/>
                  </a:lnTo>
                  <a:lnTo>
                    <a:pt x="76045" y="304733"/>
                  </a:lnTo>
                  <a:lnTo>
                    <a:pt x="67894" y="307344"/>
                  </a:lnTo>
                  <a:lnTo>
                    <a:pt x="59470" y="307299"/>
                  </a:lnTo>
                  <a:lnTo>
                    <a:pt x="51501" y="304760"/>
                  </a:lnTo>
                  <a:lnTo>
                    <a:pt x="44376" y="300089"/>
                  </a:lnTo>
                  <a:lnTo>
                    <a:pt x="38457" y="293734"/>
                  </a:lnTo>
                  <a:lnTo>
                    <a:pt x="34239" y="286121"/>
                  </a:lnTo>
                  <a:lnTo>
                    <a:pt x="31819" y="277604"/>
                  </a:lnTo>
                  <a:lnTo>
                    <a:pt x="31144" y="268449"/>
                  </a:lnTo>
                  <a:lnTo>
                    <a:pt x="32195" y="258852"/>
                  </a:lnTo>
                  <a:lnTo>
                    <a:pt x="34792" y="248962"/>
                  </a:lnTo>
                  <a:lnTo>
                    <a:pt x="38804" y="239202"/>
                  </a:lnTo>
                  <a:lnTo>
                    <a:pt x="44236" y="230255"/>
                  </a:lnTo>
                  <a:lnTo>
                    <a:pt x="50962" y="222433"/>
                  </a:lnTo>
                  <a:lnTo>
                    <a:pt x="58747" y="216028"/>
                  </a:lnTo>
                  <a:lnTo>
                    <a:pt x="67343" y="211475"/>
                  </a:lnTo>
                  <a:lnTo>
                    <a:pt x="76531" y="208822"/>
                  </a:lnTo>
                  <a:lnTo>
                    <a:pt x="86140" y="207819"/>
                  </a:lnTo>
                  <a:lnTo>
                    <a:pt x="96044" y="208117"/>
                  </a:lnTo>
                  <a:lnTo>
                    <a:pt x="106149" y="209386"/>
                  </a:lnTo>
                  <a:lnTo>
                    <a:pt x="116393" y="211352"/>
                  </a:lnTo>
                  <a:lnTo>
                    <a:pt x="126730" y="213808"/>
                  </a:lnTo>
                  <a:lnTo>
                    <a:pt x="137130" y="216598"/>
                  </a:lnTo>
                  <a:lnTo>
                    <a:pt x="147696" y="219464"/>
                  </a:lnTo>
                  <a:lnTo>
                    <a:pt x="160008" y="222312"/>
                  </a:lnTo>
                  <a:lnTo>
                    <a:pt x="178502" y="225388"/>
                  </a:lnTo>
                  <a:lnTo>
                    <a:pt x="210570" y="2291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968829" y="3232248"/>
              <a:ext cx="43812" cy="147400"/>
            </a:xfrm>
            <a:custGeom>
              <a:avLst/>
              <a:gdLst/>
              <a:ahLst/>
              <a:cxnLst/>
              <a:rect l="0" t="0" r="0" b="0"/>
              <a:pathLst>
                <a:path w="43812" h="147400">
                  <a:moveTo>
                    <a:pt x="0" y="0"/>
                  </a:moveTo>
                  <a:lnTo>
                    <a:pt x="5867" y="5868"/>
                  </a:lnTo>
                  <a:lnTo>
                    <a:pt x="11431" y="11432"/>
                  </a:lnTo>
                  <a:lnTo>
                    <a:pt x="17226" y="17241"/>
                  </a:lnTo>
                  <a:lnTo>
                    <a:pt x="23134" y="23667"/>
                  </a:lnTo>
                  <a:lnTo>
                    <a:pt x="28816" y="31294"/>
                  </a:lnTo>
                  <a:lnTo>
                    <a:pt x="34081" y="40323"/>
                  </a:lnTo>
                  <a:lnTo>
                    <a:pt x="38586" y="50477"/>
                  </a:lnTo>
                  <a:lnTo>
                    <a:pt x="41775" y="61205"/>
                  </a:lnTo>
                  <a:lnTo>
                    <a:pt x="43471" y="72121"/>
                  </a:lnTo>
                  <a:lnTo>
                    <a:pt x="43811" y="83042"/>
                  </a:lnTo>
                  <a:lnTo>
                    <a:pt x="43058" y="93899"/>
                  </a:lnTo>
                  <a:lnTo>
                    <a:pt x="41481" y="104667"/>
                  </a:lnTo>
                  <a:lnTo>
                    <a:pt x="39268" y="114900"/>
                  </a:lnTo>
                  <a:lnTo>
                    <a:pt x="36202" y="124726"/>
                  </a:lnTo>
                  <a:lnTo>
                    <a:pt x="30901" y="135011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179398" y="3000621"/>
              <a:ext cx="10530" cy="284271"/>
            </a:xfrm>
            <a:custGeom>
              <a:avLst/>
              <a:gdLst/>
              <a:ahLst/>
              <a:cxnLst/>
              <a:rect l="0" t="0" r="0" b="0"/>
              <a:pathLst>
                <a:path w="10530" h="284271">
                  <a:moveTo>
                    <a:pt x="1" y="0"/>
                  </a:moveTo>
                  <a:lnTo>
                    <a:pt x="1" y="14736"/>
                  </a:lnTo>
                  <a:lnTo>
                    <a:pt x="0" y="29288"/>
                  </a:lnTo>
                  <a:lnTo>
                    <a:pt x="0" y="45078"/>
                  </a:lnTo>
                  <a:lnTo>
                    <a:pt x="0" y="61966"/>
                  </a:lnTo>
                  <a:lnTo>
                    <a:pt x="0" y="79459"/>
                  </a:lnTo>
                  <a:lnTo>
                    <a:pt x="0" y="97193"/>
                  </a:lnTo>
                  <a:lnTo>
                    <a:pt x="0" y="114981"/>
                  </a:lnTo>
                  <a:lnTo>
                    <a:pt x="0" y="132748"/>
                  </a:lnTo>
                  <a:lnTo>
                    <a:pt x="0" y="150466"/>
                  </a:lnTo>
                  <a:lnTo>
                    <a:pt x="0" y="167973"/>
                  </a:lnTo>
                  <a:lnTo>
                    <a:pt x="0" y="184967"/>
                  </a:lnTo>
                  <a:lnTo>
                    <a:pt x="5" y="201319"/>
                  </a:lnTo>
                  <a:lnTo>
                    <a:pt x="207" y="216852"/>
                  </a:lnTo>
                  <a:lnTo>
                    <a:pt x="1109" y="232990"/>
                  </a:lnTo>
                  <a:lnTo>
                    <a:pt x="3907" y="253385"/>
                  </a:lnTo>
                  <a:lnTo>
                    <a:pt x="10529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304808" y="2960473"/>
              <a:ext cx="132580" cy="299853"/>
            </a:xfrm>
            <a:custGeom>
              <a:avLst/>
              <a:gdLst/>
              <a:ahLst/>
              <a:cxnLst/>
              <a:rect l="0" t="0" r="0" b="0"/>
              <a:pathLst>
                <a:path w="132580" h="299853">
                  <a:moveTo>
                    <a:pt x="106218" y="29620"/>
                  </a:moveTo>
                  <a:lnTo>
                    <a:pt x="100417" y="38421"/>
                  </a:lnTo>
                  <a:lnTo>
                    <a:pt x="95493" y="46768"/>
                  </a:lnTo>
                  <a:lnTo>
                    <a:pt x="90985" y="55471"/>
                  </a:lnTo>
                  <a:lnTo>
                    <a:pt x="86592" y="64765"/>
                  </a:lnTo>
                  <a:lnTo>
                    <a:pt x="81930" y="74908"/>
                  </a:lnTo>
                  <a:lnTo>
                    <a:pt x="76820" y="85954"/>
                  </a:lnTo>
                  <a:lnTo>
                    <a:pt x="71415" y="97793"/>
                  </a:lnTo>
                  <a:lnTo>
                    <a:pt x="66091" y="110263"/>
                  </a:lnTo>
                  <a:lnTo>
                    <a:pt x="61066" y="123201"/>
                  </a:lnTo>
                  <a:lnTo>
                    <a:pt x="56388" y="136311"/>
                  </a:lnTo>
                  <a:lnTo>
                    <a:pt x="52019" y="149185"/>
                  </a:lnTo>
                  <a:lnTo>
                    <a:pt x="47902" y="161624"/>
                  </a:lnTo>
                  <a:lnTo>
                    <a:pt x="44137" y="173773"/>
                  </a:lnTo>
                  <a:lnTo>
                    <a:pt x="40981" y="186004"/>
                  </a:lnTo>
                  <a:lnTo>
                    <a:pt x="38523" y="198533"/>
                  </a:lnTo>
                  <a:lnTo>
                    <a:pt x="36702" y="211406"/>
                  </a:lnTo>
                  <a:lnTo>
                    <a:pt x="35397" y="224588"/>
                  </a:lnTo>
                  <a:lnTo>
                    <a:pt x="34491" y="238007"/>
                  </a:lnTo>
                  <a:lnTo>
                    <a:pt x="34204" y="251273"/>
                  </a:lnTo>
                  <a:lnTo>
                    <a:pt x="35067" y="263721"/>
                  </a:lnTo>
                  <a:lnTo>
                    <a:pt x="37284" y="275038"/>
                  </a:lnTo>
                  <a:lnTo>
                    <a:pt x="40910" y="284770"/>
                  </a:lnTo>
                  <a:lnTo>
                    <a:pt x="46017" y="292178"/>
                  </a:lnTo>
                  <a:lnTo>
                    <a:pt x="52488" y="297078"/>
                  </a:lnTo>
                  <a:lnTo>
                    <a:pt x="59917" y="299589"/>
                  </a:lnTo>
                  <a:lnTo>
                    <a:pt x="67734" y="299852"/>
                  </a:lnTo>
                  <a:lnTo>
                    <a:pt x="75578" y="298182"/>
                  </a:lnTo>
                  <a:lnTo>
                    <a:pt x="83300" y="294981"/>
                  </a:lnTo>
                  <a:lnTo>
                    <a:pt x="90863" y="290632"/>
                  </a:lnTo>
                  <a:lnTo>
                    <a:pt x="98279" y="285451"/>
                  </a:lnTo>
                  <a:lnTo>
                    <a:pt x="105412" y="279519"/>
                  </a:lnTo>
                  <a:lnTo>
                    <a:pt x="111983" y="272706"/>
                  </a:lnTo>
                  <a:lnTo>
                    <a:pt x="117882" y="265006"/>
                  </a:lnTo>
                  <a:lnTo>
                    <a:pt x="122997" y="256377"/>
                  </a:lnTo>
                  <a:lnTo>
                    <a:pt x="127135" y="246675"/>
                  </a:lnTo>
                  <a:lnTo>
                    <a:pt x="130279" y="235930"/>
                  </a:lnTo>
                  <a:lnTo>
                    <a:pt x="132238" y="224630"/>
                  </a:lnTo>
                  <a:lnTo>
                    <a:pt x="132579" y="213585"/>
                  </a:lnTo>
                  <a:lnTo>
                    <a:pt x="131210" y="203234"/>
                  </a:lnTo>
                  <a:lnTo>
                    <a:pt x="128172" y="193660"/>
                  </a:lnTo>
                  <a:lnTo>
                    <a:pt x="123467" y="184768"/>
                  </a:lnTo>
                  <a:lnTo>
                    <a:pt x="117265" y="176422"/>
                  </a:lnTo>
                  <a:lnTo>
                    <a:pt x="109849" y="168647"/>
                  </a:lnTo>
                  <a:lnTo>
                    <a:pt x="101508" y="161636"/>
                  </a:lnTo>
                  <a:lnTo>
                    <a:pt x="92495" y="155434"/>
                  </a:lnTo>
                  <a:lnTo>
                    <a:pt x="83004" y="149944"/>
                  </a:lnTo>
                  <a:lnTo>
                    <a:pt x="73181" y="145022"/>
                  </a:lnTo>
                  <a:lnTo>
                    <a:pt x="63134" y="140520"/>
                  </a:lnTo>
                  <a:lnTo>
                    <a:pt x="53100" y="136156"/>
                  </a:lnTo>
                  <a:lnTo>
                    <a:pt x="43436" y="131533"/>
                  </a:lnTo>
                  <a:lnTo>
                    <a:pt x="34310" y="126450"/>
                  </a:lnTo>
                  <a:lnTo>
                    <a:pt x="25877" y="120729"/>
                  </a:lnTo>
                  <a:lnTo>
                    <a:pt x="18358" y="114131"/>
                  </a:lnTo>
                  <a:lnTo>
                    <a:pt x="11791" y="106612"/>
                  </a:lnTo>
                  <a:lnTo>
                    <a:pt x="6381" y="98121"/>
                  </a:lnTo>
                  <a:lnTo>
                    <a:pt x="2569" y="88518"/>
                  </a:lnTo>
                  <a:lnTo>
                    <a:pt x="455" y="77846"/>
                  </a:lnTo>
                  <a:lnTo>
                    <a:pt x="0" y="66596"/>
                  </a:lnTo>
                  <a:lnTo>
                    <a:pt x="1207" y="55585"/>
                  </a:lnTo>
                  <a:lnTo>
                    <a:pt x="3907" y="45258"/>
                  </a:lnTo>
                  <a:lnTo>
                    <a:pt x="7820" y="35699"/>
                  </a:lnTo>
                  <a:lnTo>
                    <a:pt x="12654" y="26819"/>
                  </a:lnTo>
                  <a:lnTo>
                    <a:pt x="18165" y="18489"/>
                  </a:lnTo>
                  <a:lnTo>
                    <a:pt x="24320" y="11064"/>
                  </a:lnTo>
                  <a:lnTo>
                    <a:pt x="31283" y="5353"/>
                  </a:lnTo>
                  <a:lnTo>
                    <a:pt x="39079" y="1664"/>
                  </a:lnTo>
                  <a:lnTo>
                    <a:pt x="47603" y="0"/>
                  </a:lnTo>
                  <a:lnTo>
                    <a:pt x="56702" y="320"/>
                  </a:lnTo>
                  <a:lnTo>
                    <a:pt x="66219" y="2384"/>
                  </a:lnTo>
                  <a:lnTo>
                    <a:pt x="75577" y="5730"/>
                  </a:lnTo>
                  <a:lnTo>
                    <a:pt x="84706" y="10203"/>
                  </a:lnTo>
                  <a:lnTo>
                    <a:pt x="94406" y="17308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1487470" y="2151706"/>
            <a:ext cx="1016878" cy="1198994"/>
            <a:chOff x="1487470" y="2151706"/>
            <a:chExt cx="1016878" cy="1198994"/>
          </a:xfrm>
        </p:grpSpPr>
        <p:sp>
          <p:nvSpPr>
            <p:cNvPr id="80" name="Freeform 79"/>
            <p:cNvSpPr/>
            <p:nvPr/>
          </p:nvSpPr>
          <p:spPr>
            <a:xfrm>
              <a:off x="1487470" y="2151706"/>
              <a:ext cx="517067" cy="625284"/>
            </a:xfrm>
            <a:custGeom>
              <a:avLst/>
              <a:gdLst/>
              <a:ahLst/>
              <a:cxnLst/>
              <a:rect l="0" t="0" r="0" b="0"/>
              <a:pathLst>
                <a:path w="517067" h="625284">
                  <a:moveTo>
                    <a:pt x="333960" y="17164"/>
                  </a:moveTo>
                  <a:lnTo>
                    <a:pt x="325158" y="14230"/>
                  </a:lnTo>
                  <a:lnTo>
                    <a:pt x="316811" y="11448"/>
                  </a:lnTo>
                  <a:lnTo>
                    <a:pt x="308108" y="8553"/>
                  </a:lnTo>
                  <a:lnTo>
                    <a:pt x="298815" y="5686"/>
                  </a:lnTo>
                  <a:lnTo>
                    <a:pt x="288671" y="3169"/>
                  </a:lnTo>
                  <a:lnTo>
                    <a:pt x="277630" y="1167"/>
                  </a:lnTo>
                  <a:lnTo>
                    <a:pt x="265964" y="0"/>
                  </a:lnTo>
                  <a:lnTo>
                    <a:pt x="254142" y="202"/>
                  </a:lnTo>
                  <a:lnTo>
                    <a:pt x="242448" y="1931"/>
                  </a:lnTo>
                  <a:lnTo>
                    <a:pt x="230818" y="4873"/>
                  </a:lnTo>
                  <a:lnTo>
                    <a:pt x="218944" y="8450"/>
                  </a:lnTo>
                  <a:lnTo>
                    <a:pt x="206668" y="12263"/>
                  </a:lnTo>
                  <a:lnTo>
                    <a:pt x="194305" y="16277"/>
                  </a:lnTo>
                  <a:lnTo>
                    <a:pt x="182531" y="20724"/>
                  </a:lnTo>
                  <a:lnTo>
                    <a:pt x="171684" y="25712"/>
                  </a:lnTo>
                  <a:lnTo>
                    <a:pt x="161773" y="31214"/>
                  </a:lnTo>
                  <a:lnTo>
                    <a:pt x="152656" y="37140"/>
                  </a:lnTo>
                  <a:lnTo>
                    <a:pt x="144153" y="43389"/>
                  </a:lnTo>
                  <a:lnTo>
                    <a:pt x="136103" y="49875"/>
                  </a:lnTo>
                  <a:lnTo>
                    <a:pt x="128376" y="56528"/>
                  </a:lnTo>
                  <a:lnTo>
                    <a:pt x="120874" y="63299"/>
                  </a:lnTo>
                  <a:lnTo>
                    <a:pt x="113529" y="70150"/>
                  </a:lnTo>
                  <a:lnTo>
                    <a:pt x="106290" y="77056"/>
                  </a:lnTo>
                  <a:lnTo>
                    <a:pt x="99123" y="83998"/>
                  </a:lnTo>
                  <a:lnTo>
                    <a:pt x="92004" y="90966"/>
                  </a:lnTo>
                  <a:lnTo>
                    <a:pt x="84919" y="97951"/>
                  </a:lnTo>
                  <a:lnTo>
                    <a:pt x="77855" y="104952"/>
                  </a:lnTo>
                  <a:lnTo>
                    <a:pt x="70807" y="112128"/>
                  </a:lnTo>
                  <a:lnTo>
                    <a:pt x="63768" y="119786"/>
                  </a:lnTo>
                  <a:lnTo>
                    <a:pt x="56740" y="128051"/>
                  </a:lnTo>
                  <a:lnTo>
                    <a:pt x="49885" y="136891"/>
                  </a:lnTo>
                  <a:lnTo>
                    <a:pt x="43509" y="146204"/>
                  </a:lnTo>
                  <a:lnTo>
                    <a:pt x="37739" y="155877"/>
                  </a:lnTo>
                  <a:lnTo>
                    <a:pt x="32543" y="165813"/>
                  </a:lnTo>
                  <a:lnTo>
                    <a:pt x="27819" y="175935"/>
                  </a:lnTo>
                  <a:lnTo>
                    <a:pt x="23459" y="186192"/>
                  </a:lnTo>
                  <a:lnTo>
                    <a:pt x="19531" y="196707"/>
                  </a:lnTo>
                  <a:lnTo>
                    <a:pt x="16264" y="207758"/>
                  </a:lnTo>
                  <a:lnTo>
                    <a:pt x="13727" y="219451"/>
                  </a:lnTo>
                  <a:lnTo>
                    <a:pt x="11684" y="231575"/>
                  </a:lnTo>
                  <a:lnTo>
                    <a:pt x="9697" y="243714"/>
                  </a:lnTo>
                  <a:lnTo>
                    <a:pt x="7510" y="255629"/>
                  </a:lnTo>
                  <a:lnTo>
                    <a:pt x="5210" y="267579"/>
                  </a:lnTo>
                  <a:lnTo>
                    <a:pt x="3119" y="280201"/>
                  </a:lnTo>
                  <a:lnTo>
                    <a:pt x="1420" y="293802"/>
                  </a:lnTo>
                  <a:lnTo>
                    <a:pt x="297" y="308209"/>
                  </a:lnTo>
                  <a:lnTo>
                    <a:pt x="0" y="322958"/>
                  </a:lnTo>
                  <a:lnTo>
                    <a:pt x="584" y="337730"/>
                  </a:lnTo>
                  <a:lnTo>
                    <a:pt x="1943" y="352225"/>
                  </a:lnTo>
                  <a:lnTo>
                    <a:pt x="3919" y="366104"/>
                  </a:lnTo>
                  <a:lnTo>
                    <a:pt x="6356" y="379250"/>
                  </a:lnTo>
                  <a:lnTo>
                    <a:pt x="9126" y="391720"/>
                  </a:lnTo>
                  <a:lnTo>
                    <a:pt x="12131" y="403642"/>
                  </a:lnTo>
                  <a:lnTo>
                    <a:pt x="15298" y="415153"/>
                  </a:lnTo>
                  <a:lnTo>
                    <a:pt x="18576" y="426530"/>
                  </a:lnTo>
                  <a:lnTo>
                    <a:pt x="21930" y="438170"/>
                  </a:lnTo>
                  <a:lnTo>
                    <a:pt x="25335" y="450261"/>
                  </a:lnTo>
                  <a:lnTo>
                    <a:pt x="28774" y="462655"/>
                  </a:lnTo>
                  <a:lnTo>
                    <a:pt x="32237" y="474974"/>
                  </a:lnTo>
                  <a:lnTo>
                    <a:pt x="35715" y="487002"/>
                  </a:lnTo>
                  <a:lnTo>
                    <a:pt x="39204" y="498687"/>
                  </a:lnTo>
                  <a:lnTo>
                    <a:pt x="42699" y="510067"/>
                  </a:lnTo>
                  <a:lnTo>
                    <a:pt x="46204" y="521198"/>
                  </a:lnTo>
                  <a:lnTo>
                    <a:pt x="49880" y="531978"/>
                  </a:lnTo>
                  <a:lnTo>
                    <a:pt x="54034" y="542150"/>
                  </a:lnTo>
                  <a:lnTo>
                    <a:pt x="58794" y="551625"/>
                  </a:lnTo>
                  <a:lnTo>
                    <a:pt x="64127" y="560464"/>
                  </a:lnTo>
                  <a:lnTo>
                    <a:pt x="69932" y="568787"/>
                  </a:lnTo>
                  <a:lnTo>
                    <a:pt x="76101" y="576721"/>
                  </a:lnTo>
                  <a:lnTo>
                    <a:pt x="82701" y="584373"/>
                  </a:lnTo>
                  <a:lnTo>
                    <a:pt x="89963" y="591824"/>
                  </a:lnTo>
                  <a:lnTo>
                    <a:pt x="97969" y="599128"/>
                  </a:lnTo>
                  <a:lnTo>
                    <a:pt x="106972" y="606000"/>
                  </a:lnTo>
                  <a:lnTo>
                    <a:pt x="117459" y="611856"/>
                  </a:lnTo>
                  <a:lnTo>
                    <a:pt x="129552" y="616459"/>
                  </a:lnTo>
                  <a:lnTo>
                    <a:pt x="142911" y="619887"/>
                  </a:lnTo>
                  <a:lnTo>
                    <a:pt x="156941" y="622353"/>
                  </a:lnTo>
                  <a:lnTo>
                    <a:pt x="171227" y="624082"/>
                  </a:lnTo>
                  <a:lnTo>
                    <a:pt x="185564" y="625110"/>
                  </a:lnTo>
                  <a:lnTo>
                    <a:pt x="199868" y="625283"/>
                  </a:lnTo>
                  <a:lnTo>
                    <a:pt x="214112" y="624589"/>
                  </a:lnTo>
                  <a:lnTo>
                    <a:pt x="228134" y="623141"/>
                  </a:lnTo>
                  <a:lnTo>
                    <a:pt x="241637" y="621099"/>
                  </a:lnTo>
                  <a:lnTo>
                    <a:pt x="254501" y="618610"/>
                  </a:lnTo>
                  <a:lnTo>
                    <a:pt x="266769" y="615633"/>
                  </a:lnTo>
                  <a:lnTo>
                    <a:pt x="278548" y="611957"/>
                  </a:lnTo>
                  <a:lnTo>
                    <a:pt x="289951" y="607521"/>
                  </a:lnTo>
                  <a:lnTo>
                    <a:pt x="300915" y="602407"/>
                  </a:lnTo>
                  <a:lnTo>
                    <a:pt x="311212" y="596749"/>
                  </a:lnTo>
                  <a:lnTo>
                    <a:pt x="320775" y="590683"/>
                  </a:lnTo>
                  <a:lnTo>
                    <a:pt x="329842" y="584322"/>
                  </a:lnTo>
                  <a:lnTo>
                    <a:pt x="338851" y="577753"/>
                  </a:lnTo>
                  <a:lnTo>
                    <a:pt x="348063" y="571039"/>
                  </a:lnTo>
                  <a:lnTo>
                    <a:pt x="357557" y="564226"/>
                  </a:lnTo>
                  <a:lnTo>
                    <a:pt x="367316" y="557346"/>
                  </a:lnTo>
                  <a:lnTo>
                    <a:pt x="377288" y="550415"/>
                  </a:lnTo>
                  <a:lnTo>
                    <a:pt x="387257" y="543285"/>
                  </a:lnTo>
                  <a:lnTo>
                    <a:pt x="396869" y="535660"/>
                  </a:lnTo>
                  <a:lnTo>
                    <a:pt x="405961" y="527416"/>
                  </a:lnTo>
                  <a:lnTo>
                    <a:pt x="414539" y="518590"/>
                  </a:lnTo>
                  <a:lnTo>
                    <a:pt x="422687" y="509287"/>
                  </a:lnTo>
                  <a:lnTo>
                    <a:pt x="430503" y="499620"/>
                  </a:lnTo>
                  <a:lnTo>
                    <a:pt x="438075" y="489688"/>
                  </a:lnTo>
                  <a:lnTo>
                    <a:pt x="445473" y="479569"/>
                  </a:lnTo>
                  <a:lnTo>
                    <a:pt x="452746" y="469318"/>
                  </a:lnTo>
                  <a:lnTo>
                    <a:pt x="459767" y="458977"/>
                  </a:lnTo>
                  <a:lnTo>
                    <a:pt x="466255" y="448575"/>
                  </a:lnTo>
                  <a:lnTo>
                    <a:pt x="472100" y="438132"/>
                  </a:lnTo>
                  <a:lnTo>
                    <a:pt x="477347" y="427660"/>
                  </a:lnTo>
                  <a:lnTo>
                    <a:pt x="482105" y="417170"/>
                  </a:lnTo>
                  <a:lnTo>
                    <a:pt x="486492" y="406663"/>
                  </a:lnTo>
                  <a:lnTo>
                    <a:pt x="490608" y="395978"/>
                  </a:lnTo>
                  <a:lnTo>
                    <a:pt x="494534" y="384813"/>
                  </a:lnTo>
                  <a:lnTo>
                    <a:pt x="498321" y="373034"/>
                  </a:lnTo>
                  <a:lnTo>
                    <a:pt x="501849" y="360512"/>
                  </a:lnTo>
                  <a:lnTo>
                    <a:pt x="504838" y="347042"/>
                  </a:lnTo>
                  <a:lnTo>
                    <a:pt x="507185" y="332616"/>
                  </a:lnTo>
                  <a:lnTo>
                    <a:pt x="509100" y="317691"/>
                  </a:lnTo>
                  <a:lnTo>
                    <a:pt x="511000" y="303059"/>
                  </a:lnTo>
                  <a:lnTo>
                    <a:pt x="513124" y="289148"/>
                  </a:lnTo>
                  <a:lnTo>
                    <a:pt x="515212" y="276029"/>
                  </a:lnTo>
                  <a:lnTo>
                    <a:pt x="516629" y="263606"/>
                  </a:lnTo>
                  <a:lnTo>
                    <a:pt x="517066" y="251725"/>
                  </a:lnTo>
                  <a:lnTo>
                    <a:pt x="516697" y="240084"/>
                  </a:lnTo>
                  <a:lnTo>
                    <a:pt x="515986" y="228261"/>
                  </a:lnTo>
                  <a:lnTo>
                    <a:pt x="515243" y="216043"/>
                  </a:lnTo>
                  <a:lnTo>
                    <a:pt x="514441" y="203562"/>
                  </a:lnTo>
                  <a:lnTo>
                    <a:pt x="513303" y="191184"/>
                  </a:lnTo>
                  <a:lnTo>
                    <a:pt x="511689" y="179117"/>
                  </a:lnTo>
                  <a:lnTo>
                    <a:pt x="509605" y="167404"/>
                  </a:lnTo>
                  <a:lnTo>
                    <a:pt x="507128" y="156007"/>
                  </a:lnTo>
                  <a:lnTo>
                    <a:pt x="504343" y="144860"/>
                  </a:lnTo>
                  <a:lnTo>
                    <a:pt x="501167" y="133899"/>
                  </a:lnTo>
                  <a:lnTo>
                    <a:pt x="497357" y="123072"/>
                  </a:lnTo>
                  <a:lnTo>
                    <a:pt x="492831" y="112345"/>
                  </a:lnTo>
                  <a:lnTo>
                    <a:pt x="487655" y="101852"/>
                  </a:lnTo>
                  <a:lnTo>
                    <a:pt x="481957" y="91878"/>
                  </a:lnTo>
                  <a:lnTo>
                    <a:pt x="475865" y="82541"/>
                  </a:lnTo>
                  <a:lnTo>
                    <a:pt x="469485" y="73796"/>
                  </a:lnTo>
                  <a:lnTo>
                    <a:pt x="462904" y="65536"/>
                  </a:lnTo>
                  <a:lnTo>
                    <a:pt x="456178" y="57649"/>
                  </a:lnTo>
                  <a:lnTo>
                    <a:pt x="449186" y="50199"/>
                  </a:lnTo>
                  <a:lnTo>
                    <a:pt x="441654" y="43415"/>
                  </a:lnTo>
                  <a:lnTo>
                    <a:pt x="433464" y="37373"/>
                  </a:lnTo>
                  <a:lnTo>
                    <a:pt x="424334" y="32162"/>
                  </a:lnTo>
                  <a:lnTo>
                    <a:pt x="413763" y="27960"/>
                  </a:lnTo>
                  <a:lnTo>
                    <a:pt x="401613" y="24769"/>
                  </a:lnTo>
                  <a:lnTo>
                    <a:pt x="388216" y="22609"/>
                  </a:lnTo>
                  <a:lnTo>
                    <a:pt x="374159" y="21601"/>
                  </a:lnTo>
                  <a:lnTo>
                    <a:pt x="359860" y="21699"/>
                  </a:lnTo>
                  <a:lnTo>
                    <a:pt x="345685" y="22730"/>
                  </a:lnTo>
                  <a:lnTo>
                    <a:pt x="332022" y="24485"/>
                  </a:lnTo>
                  <a:lnTo>
                    <a:pt x="319025" y="26778"/>
                  </a:lnTo>
                  <a:lnTo>
                    <a:pt x="306825" y="29621"/>
                  </a:lnTo>
                  <a:lnTo>
                    <a:pt x="295617" y="33207"/>
                  </a:lnTo>
                  <a:lnTo>
                    <a:pt x="285407" y="37583"/>
                  </a:lnTo>
                  <a:lnTo>
                    <a:pt x="276057" y="42656"/>
                  </a:lnTo>
                  <a:lnTo>
                    <a:pt x="267382" y="48287"/>
                  </a:lnTo>
                  <a:lnTo>
                    <a:pt x="259217" y="54326"/>
                  </a:lnTo>
                  <a:lnTo>
                    <a:pt x="251723" y="60352"/>
                  </a:lnTo>
                  <a:lnTo>
                    <a:pt x="244644" y="66270"/>
                  </a:lnTo>
                  <a:lnTo>
                    <a:pt x="237353" y="72597"/>
                  </a:lnTo>
                  <a:lnTo>
                    <a:pt x="228675" y="803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077655" y="2785448"/>
              <a:ext cx="426693" cy="565252"/>
            </a:xfrm>
            <a:custGeom>
              <a:avLst/>
              <a:gdLst/>
              <a:ahLst/>
              <a:cxnLst/>
              <a:rect l="0" t="0" r="0" b="0"/>
              <a:pathLst>
                <a:path w="426693" h="565252">
                  <a:moveTo>
                    <a:pt x="270199" y="4603"/>
                  </a:moveTo>
                  <a:lnTo>
                    <a:pt x="261398" y="1804"/>
                  </a:lnTo>
                  <a:lnTo>
                    <a:pt x="253051" y="302"/>
                  </a:lnTo>
                  <a:lnTo>
                    <a:pt x="244348" y="0"/>
                  </a:lnTo>
                  <a:lnTo>
                    <a:pt x="235054" y="852"/>
                  </a:lnTo>
                  <a:lnTo>
                    <a:pt x="224911" y="2968"/>
                  </a:lnTo>
                  <a:lnTo>
                    <a:pt x="213870" y="6290"/>
                  </a:lnTo>
                  <a:lnTo>
                    <a:pt x="202204" y="10625"/>
                  </a:lnTo>
                  <a:lnTo>
                    <a:pt x="190382" y="15745"/>
                  </a:lnTo>
                  <a:lnTo>
                    <a:pt x="178697" y="21443"/>
                  </a:lnTo>
                  <a:lnTo>
                    <a:pt x="167413" y="27554"/>
                  </a:lnTo>
                  <a:lnTo>
                    <a:pt x="156836" y="33955"/>
                  </a:lnTo>
                  <a:lnTo>
                    <a:pt x="147052" y="40551"/>
                  </a:lnTo>
                  <a:lnTo>
                    <a:pt x="137822" y="47114"/>
                  </a:lnTo>
                  <a:lnTo>
                    <a:pt x="128696" y="53295"/>
                  </a:lnTo>
                  <a:lnTo>
                    <a:pt x="119406" y="58943"/>
                  </a:lnTo>
                  <a:lnTo>
                    <a:pt x="110028" y="64396"/>
                  </a:lnTo>
                  <a:lnTo>
                    <a:pt x="100878" y="70359"/>
                  </a:lnTo>
                  <a:lnTo>
                    <a:pt x="92129" y="77190"/>
                  </a:lnTo>
                  <a:lnTo>
                    <a:pt x="83796" y="84916"/>
                  </a:lnTo>
                  <a:lnTo>
                    <a:pt x="75820" y="93407"/>
                  </a:lnTo>
                  <a:lnTo>
                    <a:pt x="68127" y="102492"/>
                  </a:lnTo>
                  <a:lnTo>
                    <a:pt x="60809" y="112017"/>
                  </a:lnTo>
                  <a:lnTo>
                    <a:pt x="54114" y="121856"/>
                  </a:lnTo>
                  <a:lnTo>
                    <a:pt x="48127" y="131915"/>
                  </a:lnTo>
                  <a:lnTo>
                    <a:pt x="42783" y="142125"/>
                  </a:lnTo>
                  <a:lnTo>
                    <a:pt x="37960" y="152439"/>
                  </a:lnTo>
                  <a:lnTo>
                    <a:pt x="33529" y="162828"/>
                  </a:lnTo>
                  <a:lnTo>
                    <a:pt x="29383" y="173432"/>
                  </a:lnTo>
                  <a:lnTo>
                    <a:pt x="25438" y="184544"/>
                  </a:lnTo>
                  <a:lnTo>
                    <a:pt x="21633" y="196282"/>
                  </a:lnTo>
                  <a:lnTo>
                    <a:pt x="17923" y="208608"/>
                  </a:lnTo>
                  <a:lnTo>
                    <a:pt x="14279" y="221413"/>
                  </a:lnTo>
                  <a:lnTo>
                    <a:pt x="10684" y="234585"/>
                  </a:lnTo>
                  <a:lnTo>
                    <a:pt x="7286" y="248023"/>
                  </a:lnTo>
                  <a:lnTo>
                    <a:pt x="4385" y="261650"/>
                  </a:lnTo>
                  <a:lnTo>
                    <a:pt x="2106" y="275409"/>
                  </a:lnTo>
                  <a:lnTo>
                    <a:pt x="577" y="289258"/>
                  </a:lnTo>
                  <a:lnTo>
                    <a:pt x="0" y="303169"/>
                  </a:lnTo>
                  <a:lnTo>
                    <a:pt x="392" y="317126"/>
                  </a:lnTo>
                  <a:lnTo>
                    <a:pt x="1620" y="331280"/>
                  </a:lnTo>
                  <a:lnTo>
                    <a:pt x="3508" y="345928"/>
                  </a:lnTo>
                  <a:lnTo>
                    <a:pt x="5887" y="361184"/>
                  </a:lnTo>
                  <a:lnTo>
                    <a:pt x="8617" y="376685"/>
                  </a:lnTo>
                  <a:lnTo>
                    <a:pt x="11595" y="391711"/>
                  </a:lnTo>
                  <a:lnTo>
                    <a:pt x="14744" y="405891"/>
                  </a:lnTo>
                  <a:lnTo>
                    <a:pt x="18011" y="419192"/>
                  </a:lnTo>
                  <a:lnTo>
                    <a:pt x="21357" y="431737"/>
                  </a:lnTo>
                  <a:lnTo>
                    <a:pt x="24761" y="443695"/>
                  </a:lnTo>
                  <a:lnTo>
                    <a:pt x="28370" y="455218"/>
                  </a:lnTo>
                  <a:lnTo>
                    <a:pt x="32478" y="466430"/>
                  </a:lnTo>
                  <a:lnTo>
                    <a:pt x="37208" y="477420"/>
                  </a:lnTo>
                  <a:lnTo>
                    <a:pt x="42521" y="488091"/>
                  </a:lnTo>
                  <a:lnTo>
                    <a:pt x="48312" y="498184"/>
                  </a:lnTo>
                  <a:lnTo>
                    <a:pt x="54473" y="507598"/>
                  </a:lnTo>
                  <a:lnTo>
                    <a:pt x="61067" y="516224"/>
                  </a:lnTo>
                  <a:lnTo>
                    <a:pt x="68325" y="523872"/>
                  </a:lnTo>
                  <a:lnTo>
                    <a:pt x="76319" y="530534"/>
                  </a:lnTo>
                  <a:lnTo>
                    <a:pt x="84975" y="536348"/>
                  </a:lnTo>
                  <a:lnTo>
                    <a:pt x="94164" y="541495"/>
                  </a:lnTo>
                  <a:lnTo>
                    <a:pt x="103758" y="546145"/>
                  </a:lnTo>
                  <a:lnTo>
                    <a:pt x="113811" y="550441"/>
                  </a:lnTo>
                  <a:lnTo>
                    <a:pt x="124545" y="554487"/>
                  </a:lnTo>
                  <a:lnTo>
                    <a:pt x="136021" y="558351"/>
                  </a:lnTo>
                  <a:lnTo>
                    <a:pt x="147999" y="561760"/>
                  </a:lnTo>
                  <a:lnTo>
                    <a:pt x="160039" y="564137"/>
                  </a:lnTo>
                  <a:lnTo>
                    <a:pt x="171878" y="565251"/>
                  </a:lnTo>
                  <a:lnTo>
                    <a:pt x="183438" y="565184"/>
                  </a:lnTo>
                  <a:lnTo>
                    <a:pt x="194733" y="564150"/>
                  </a:lnTo>
                  <a:lnTo>
                    <a:pt x="205812" y="562376"/>
                  </a:lnTo>
                  <a:lnTo>
                    <a:pt x="216727" y="559898"/>
                  </a:lnTo>
                  <a:lnTo>
                    <a:pt x="227523" y="556565"/>
                  </a:lnTo>
                  <a:lnTo>
                    <a:pt x="238235" y="552368"/>
                  </a:lnTo>
                  <a:lnTo>
                    <a:pt x="248887" y="547584"/>
                  </a:lnTo>
                  <a:lnTo>
                    <a:pt x="259500" y="542682"/>
                  </a:lnTo>
                  <a:lnTo>
                    <a:pt x="270085" y="537937"/>
                  </a:lnTo>
                  <a:lnTo>
                    <a:pt x="280651" y="533276"/>
                  </a:lnTo>
                  <a:lnTo>
                    <a:pt x="291205" y="528388"/>
                  </a:lnTo>
                  <a:lnTo>
                    <a:pt x="301746" y="523094"/>
                  </a:lnTo>
                  <a:lnTo>
                    <a:pt x="312113" y="517215"/>
                  </a:lnTo>
                  <a:lnTo>
                    <a:pt x="322001" y="510505"/>
                  </a:lnTo>
                  <a:lnTo>
                    <a:pt x="331281" y="502910"/>
                  </a:lnTo>
                  <a:lnTo>
                    <a:pt x="339988" y="494537"/>
                  </a:lnTo>
                  <a:lnTo>
                    <a:pt x="348222" y="485546"/>
                  </a:lnTo>
                  <a:lnTo>
                    <a:pt x="356091" y="476092"/>
                  </a:lnTo>
                  <a:lnTo>
                    <a:pt x="363530" y="466304"/>
                  </a:lnTo>
                  <a:lnTo>
                    <a:pt x="370306" y="456282"/>
                  </a:lnTo>
                  <a:lnTo>
                    <a:pt x="376348" y="446096"/>
                  </a:lnTo>
                  <a:lnTo>
                    <a:pt x="381728" y="435799"/>
                  </a:lnTo>
                  <a:lnTo>
                    <a:pt x="386576" y="425427"/>
                  </a:lnTo>
                  <a:lnTo>
                    <a:pt x="391023" y="415003"/>
                  </a:lnTo>
                  <a:lnTo>
                    <a:pt x="395181" y="404545"/>
                  </a:lnTo>
                  <a:lnTo>
                    <a:pt x="399133" y="394064"/>
                  </a:lnTo>
                  <a:lnTo>
                    <a:pt x="402943" y="383566"/>
                  </a:lnTo>
                  <a:lnTo>
                    <a:pt x="406656" y="373059"/>
                  </a:lnTo>
                  <a:lnTo>
                    <a:pt x="410302" y="362544"/>
                  </a:lnTo>
                  <a:lnTo>
                    <a:pt x="413899" y="352016"/>
                  </a:lnTo>
                  <a:lnTo>
                    <a:pt x="417297" y="341148"/>
                  </a:lnTo>
                  <a:lnTo>
                    <a:pt x="420199" y="329327"/>
                  </a:lnTo>
                  <a:lnTo>
                    <a:pt x="422483" y="316299"/>
                  </a:lnTo>
                  <a:lnTo>
                    <a:pt x="424185" y="302294"/>
                  </a:lnTo>
                  <a:lnTo>
                    <a:pt x="425411" y="287822"/>
                  </a:lnTo>
                  <a:lnTo>
                    <a:pt x="426268" y="273241"/>
                  </a:lnTo>
                  <a:lnTo>
                    <a:pt x="426692" y="258875"/>
                  </a:lnTo>
                  <a:lnTo>
                    <a:pt x="426452" y="245082"/>
                  </a:lnTo>
                  <a:lnTo>
                    <a:pt x="425477" y="231995"/>
                  </a:lnTo>
                  <a:lnTo>
                    <a:pt x="423839" y="219564"/>
                  </a:lnTo>
                  <a:lnTo>
                    <a:pt x="421669" y="207669"/>
                  </a:lnTo>
                  <a:lnTo>
                    <a:pt x="419098" y="196180"/>
                  </a:lnTo>
                  <a:lnTo>
                    <a:pt x="416237" y="184987"/>
                  </a:lnTo>
                  <a:lnTo>
                    <a:pt x="413170" y="174004"/>
                  </a:lnTo>
                  <a:lnTo>
                    <a:pt x="409957" y="163166"/>
                  </a:lnTo>
                  <a:lnTo>
                    <a:pt x="406478" y="152429"/>
                  </a:lnTo>
                  <a:lnTo>
                    <a:pt x="402457" y="141759"/>
                  </a:lnTo>
                  <a:lnTo>
                    <a:pt x="397786" y="131136"/>
                  </a:lnTo>
                  <a:lnTo>
                    <a:pt x="392513" y="120545"/>
                  </a:lnTo>
                  <a:lnTo>
                    <a:pt x="386748" y="109974"/>
                  </a:lnTo>
                  <a:lnTo>
                    <a:pt x="380610" y="99422"/>
                  </a:lnTo>
                  <a:lnTo>
                    <a:pt x="374201" y="89047"/>
                  </a:lnTo>
                  <a:lnTo>
                    <a:pt x="367599" y="79154"/>
                  </a:lnTo>
                  <a:lnTo>
                    <a:pt x="360859" y="69875"/>
                  </a:lnTo>
                  <a:lnTo>
                    <a:pt x="353859" y="61339"/>
                  </a:lnTo>
                  <a:lnTo>
                    <a:pt x="346321" y="53752"/>
                  </a:lnTo>
                  <a:lnTo>
                    <a:pt x="338126" y="47135"/>
                  </a:lnTo>
                  <a:lnTo>
                    <a:pt x="328994" y="41521"/>
                  </a:lnTo>
                  <a:lnTo>
                    <a:pt x="318421" y="37041"/>
                  </a:lnTo>
                  <a:lnTo>
                    <a:pt x="306270" y="33659"/>
                  </a:lnTo>
                  <a:lnTo>
                    <a:pt x="292872" y="31370"/>
                  </a:lnTo>
                  <a:lnTo>
                    <a:pt x="278815" y="30275"/>
                  </a:lnTo>
                  <a:lnTo>
                    <a:pt x="264520" y="30315"/>
                  </a:lnTo>
                  <a:lnTo>
                    <a:pt x="250410" y="31342"/>
                  </a:lnTo>
                  <a:lnTo>
                    <a:pt x="235399" y="33410"/>
                  </a:lnTo>
                  <a:lnTo>
                    <a:pt x="215941" y="37816"/>
                  </a:lnTo>
                  <a:lnTo>
                    <a:pt x="185971" y="467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3" name="Freeform 82"/>
          <p:cNvSpPr/>
          <p:nvPr/>
        </p:nvSpPr>
        <p:spPr>
          <a:xfrm>
            <a:off x="873865" y="3842901"/>
            <a:ext cx="21058" cy="421141"/>
          </a:xfrm>
          <a:custGeom>
            <a:avLst/>
            <a:gdLst/>
            <a:ahLst/>
            <a:cxnLst/>
            <a:rect l="0" t="0" r="0" b="0"/>
            <a:pathLst>
              <a:path w="21058" h="421141">
                <a:moveTo>
                  <a:pt x="21057" y="0"/>
                </a:moveTo>
                <a:lnTo>
                  <a:pt x="18123" y="8869"/>
                </a:lnTo>
                <a:lnTo>
                  <a:pt x="15341" y="17855"/>
                </a:lnTo>
                <a:lnTo>
                  <a:pt x="12450" y="27860"/>
                </a:lnTo>
                <a:lnTo>
                  <a:pt x="9756" y="39186"/>
                </a:lnTo>
                <a:lnTo>
                  <a:pt x="7887" y="52294"/>
                </a:lnTo>
                <a:lnTo>
                  <a:pt x="7125" y="67254"/>
                </a:lnTo>
                <a:lnTo>
                  <a:pt x="7265" y="83670"/>
                </a:lnTo>
                <a:lnTo>
                  <a:pt x="7819" y="100896"/>
                </a:lnTo>
                <a:lnTo>
                  <a:pt x="8449" y="118481"/>
                </a:lnTo>
                <a:lnTo>
                  <a:pt x="9005" y="136354"/>
                </a:lnTo>
                <a:lnTo>
                  <a:pt x="9445" y="154716"/>
                </a:lnTo>
                <a:lnTo>
                  <a:pt x="9773" y="173661"/>
                </a:lnTo>
                <a:lnTo>
                  <a:pt x="10008" y="193146"/>
                </a:lnTo>
                <a:lnTo>
                  <a:pt x="10173" y="213073"/>
                </a:lnTo>
                <a:lnTo>
                  <a:pt x="10283" y="233331"/>
                </a:lnTo>
                <a:lnTo>
                  <a:pt x="10189" y="253665"/>
                </a:lnTo>
                <a:lnTo>
                  <a:pt x="9593" y="273698"/>
                </a:lnTo>
                <a:lnTo>
                  <a:pt x="8381" y="293241"/>
                </a:lnTo>
                <a:lnTo>
                  <a:pt x="6752" y="312126"/>
                </a:lnTo>
                <a:lnTo>
                  <a:pt x="5120" y="330122"/>
                </a:lnTo>
                <a:lnTo>
                  <a:pt x="3728" y="347178"/>
                </a:lnTo>
                <a:lnTo>
                  <a:pt x="2640" y="363002"/>
                </a:lnTo>
                <a:lnTo>
                  <a:pt x="1718" y="378631"/>
                </a:lnTo>
                <a:lnTo>
                  <a:pt x="884" y="396555"/>
                </a:lnTo>
                <a:lnTo>
                  <a:pt x="0" y="42114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0" name="Group 89"/>
          <p:cNvGrpSpPr/>
          <p:nvPr/>
        </p:nvGrpSpPr>
        <p:grpSpPr>
          <a:xfrm>
            <a:off x="663295" y="3874487"/>
            <a:ext cx="1484519" cy="905452"/>
            <a:chOff x="663295" y="3874487"/>
            <a:chExt cx="1484519" cy="905452"/>
          </a:xfrm>
        </p:grpSpPr>
        <p:sp>
          <p:nvSpPr>
            <p:cNvPr id="84" name="Freeform 83"/>
            <p:cNvSpPr/>
            <p:nvPr/>
          </p:nvSpPr>
          <p:spPr>
            <a:xfrm>
              <a:off x="775522" y="3874487"/>
              <a:ext cx="129929" cy="218565"/>
            </a:xfrm>
            <a:custGeom>
              <a:avLst/>
              <a:gdLst/>
              <a:ahLst/>
              <a:cxnLst/>
              <a:rect l="0" t="0" r="0" b="0"/>
              <a:pathLst>
                <a:path w="129929" h="218565">
                  <a:moveTo>
                    <a:pt x="129928" y="189513"/>
                  </a:moveTo>
                  <a:lnTo>
                    <a:pt x="121127" y="192513"/>
                  </a:lnTo>
                  <a:lnTo>
                    <a:pt x="112780" y="195935"/>
                  </a:lnTo>
                  <a:lnTo>
                    <a:pt x="104077" y="200122"/>
                  </a:lnTo>
                  <a:lnTo>
                    <a:pt x="94783" y="204677"/>
                  </a:lnTo>
                  <a:lnTo>
                    <a:pt x="84640" y="208862"/>
                  </a:lnTo>
                  <a:lnTo>
                    <a:pt x="73595" y="212286"/>
                  </a:lnTo>
                  <a:lnTo>
                    <a:pt x="61755" y="214897"/>
                  </a:lnTo>
                  <a:lnTo>
                    <a:pt x="49285" y="216802"/>
                  </a:lnTo>
                  <a:lnTo>
                    <a:pt x="36365" y="218141"/>
                  </a:lnTo>
                  <a:lnTo>
                    <a:pt x="23947" y="218564"/>
                  </a:lnTo>
                  <a:lnTo>
                    <a:pt x="13666" y="217267"/>
                  </a:lnTo>
                  <a:lnTo>
                    <a:pt x="6249" y="213949"/>
                  </a:lnTo>
                  <a:lnTo>
                    <a:pt x="1748" y="208772"/>
                  </a:lnTo>
                  <a:lnTo>
                    <a:pt x="0" y="202084"/>
                  </a:lnTo>
                  <a:lnTo>
                    <a:pt x="597" y="194252"/>
                  </a:lnTo>
                  <a:lnTo>
                    <a:pt x="2875" y="185588"/>
                  </a:lnTo>
                  <a:lnTo>
                    <a:pt x="6055" y="176336"/>
                  </a:lnTo>
                  <a:lnTo>
                    <a:pt x="9623" y="166670"/>
                  </a:lnTo>
                  <a:lnTo>
                    <a:pt x="13315" y="156554"/>
                  </a:lnTo>
                  <a:lnTo>
                    <a:pt x="17020" y="145772"/>
                  </a:lnTo>
                  <a:lnTo>
                    <a:pt x="20695" y="134255"/>
                  </a:lnTo>
                  <a:lnTo>
                    <a:pt x="24334" y="122079"/>
                  </a:lnTo>
                  <a:lnTo>
                    <a:pt x="27938" y="109373"/>
                  </a:lnTo>
                  <a:lnTo>
                    <a:pt x="31515" y="96273"/>
                  </a:lnTo>
                  <a:lnTo>
                    <a:pt x="35071" y="83052"/>
                  </a:lnTo>
                  <a:lnTo>
                    <a:pt x="38613" y="70102"/>
                  </a:lnTo>
                  <a:lnTo>
                    <a:pt x="42140" y="57626"/>
                  </a:lnTo>
                  <a:lnTo>
                    <a:pt x="45504" y="45892"/>
                  </a:lnTo>
                  <a:lnTo>
                    <a:pt x="48741" y="34076"/>
                  </a:lnTo>
                  <a:lnTo>
                    <a:pt x="52135" y="20024"/>
                  </a:lnTo>
                  <a:lnTo>
                    <a:pt x="5622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63295" y="4295626"/>
              <a:ext cx="389555" cy="42116"/>
            </a:xfrm>
            <a:custGeom>
              <a:avLst/>
              <a:gdLst/>
              <a:ahLst/>
              <a:cxnLst/>
              <a:rect l="0" t="0" r="0" b="0"/>
              <a:pathLst>
                <a:path w="389555" h="42116">
                  <a:moveTo>
                    <a:pt x="389554" y="0"/>
                  </a:moveTo>
                  <a:lnTo>
                    <a:pt x="377752" y="0"/>
                  </a:lnTo>
                  <a:lnTo>
                    <a:pt x="365983" y="0"/>
                  </a:lnTo>
                  <a:lnTo>
                    <a:pt x="353093" y="0"/>
                  </a:lnTo>
                  <a:lnTo>
                    <a:pt x="339245" y="0"/>
                  </a:lnTo>
                  <a:lnTo>
                    <a:pt x="324916" y="0"/>
                  </a:lnTo>
                  <a:lnTo>
                    <a:pt x="310447" y="5"/>
                  </a:lnTo>
                  <a:lnTo>
                    <a:pt x="295997" y="178"/>
                  </a:lnTo>
                  <a:lnTo>
                    <a:pt x="281621" y="826"/>
                  </a:lnTo>
                  <a:lnTo>
                    <a:pt x="267327" y="2074"/>
                  </a:lnTo>
                  <a:lnTo>
                    <a:pt x="253102" y="3727"/>
                  </a:lnTo>
                  <a:lnTo>
                    <a:pt x="238932" y="5376"/>
                  </a:lnTo>
                  <a:lnTo>
                    <a:pt x="224807" y="6783"/>
                  </a:lnTo>
                  <a:lnTo>
                    <a:pt x="210879" y="8049"/>
                  </a:lnTo>
                  <a:lnTo>
                    <a:pt x="197446" y="9505"/>
                  </a:lnTo>
                  <a:lnTo>
                    <a:pt x="184623" y="11332"/>
                  </a:lnTo>
                  <a:lnTo>
                    <a:pt x="172045" y="13390"/>
                  </a:lnTo>
                  <a:lnTo>
                    <a:pt x="158994" y="15318"/>
                  </a:lnTo>
                  <a:lnTo>
                    <a:pt x="145101" y="16916"/>
                  </a:lnTo>
                  <a:lnTo>
                    <a:pt x="130498" y="18311"/>
                  </a:lnTo>
                  <a:lnTo>
                    <a:pt x="115615" y="19855"/>
                  </a:lnTo>
                  <a:lnTo>
                    <a:pt x="100750" y="21745"/>
                  </a:lnTo>
                  <a:lnTo>
                    <a:pt x="86022" y="24015"/>
                  </a:lnTo>
                  <a:lnTo>
                    <a:pt x="71455" y="26618"/>
                  </a:lnTo>
                  <a:lnTo>
                    <a:pt x="57047" y="29478"/>
                  </a:lnTo>
                  <a:lnTo>
                    <a:pt x="43376" y="32377"/>
                  </a:lnTo>
                  <a:lnTo>
                    <a:pt x="30253" y="35242"/>
                  </a:lnTo>
                  <a:lnTo>
                    <a:pt x="16527" y="38326"/>
                  </a:lnTo>
                  <a:lnTo>
                    <a:pt x="0" y="421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814526" y="4403943"/>
              <a:ext cx="154096" cy="375996"/>
            </a:xfrm>
            <a:custGeom>
              <a:avLst/>
              <a:gdLst/>
              <a:ahLst/>
              <a:cxnLst/>
              <a:rect l="0" t="0" r="0" b="0"/>
              <a:pathLst>
                <a:path w="154096" h="375996">
                  <a:moveTo>
                    <a:pt x="101453" y="123310"/>
                  </a:moveTo>
                  <a:lnTo>
                    <a:pt x="104319" y="111575"/>
                  </a:lnTo>
                  <a:lnTo>
                    <a:pt x="106461" y="100446"/>
                  </a:lnTo>
                  <a:lnTo>
                    <a:pt x="108060" y="88853"/>
                  </a:lnTo>
                  <a:lnTo>
                    <a:pt x="109068" y="76865"/>
                  </a:lnTo>
                  <a:lnTo>
                    <a:pt x="109268" y="64853"/>
                  </a:lnTo>
                  <a:lnTo>
                    <a:pt x="108603" y="53055"/>
                  </a:lnTo>
                  <a:lnTo>
                    <a:pt x="106846" y="41701"/>
                  </a:lnTo>
                  <a:lnTo>
                    <a:pt x="103537" y="31080"/>
                  </a:lnTo>
                  <a:lnTo>
                    <a:pt x="98568" y="21288"/>
                  </a:lnTo>
                  <a:lnTo>
                    <a:pt x="92130" y="12731"/>
                  </a:lnTo>
                  <a:lnTo>
                    <a:pt x="84520" y="6187"/>
                  </a:lnTo>
                  <a:lnTo>
                    <a:pt x="76038" y="1908"/>
                  </a:lnTo>
                  <a:lnTo>
                    <a:pt x="67091" y="0"/>
                  </a:lnTo>
                  <a:lnTo>
                    <a:pt x="58173" y="682"/>
                  </a:lnTo>
                  <a:lnTo>
                    <a:pt x="49555" y="3808"/>
                  </a:lnTo>
                  <a:lnTo>
                    <a:pt x="41466" y="8972"/>
                  </a:lnTo>
                  <a:lnTo>
                    <a:pt x="34179" y="15710"/>
                  </a:lnTo>
                  <a:lnTo>
                    <a:pt x="27759" y="23604"/>
                  </a:lnTo>
                  <a:lnTo>
                    <a:pt x="22107" y="32324"/>
                  </a:lnTo>
                  <a:lnTo>
                    <a:pt x="17069" y="41621"/>
                  </a:lnTo>
                  <a:lnTo>
                    <a:pt x="12495" y="51320"/>
                  </a:lnTo>
                  <a:lnTo>
                    <a:pt x="8421" y="61460"/>
                  </a:lnTo>
                  <a:lnTo>
                    <a:pt x="5056" y="72258"/>
                  </a:lnTo>
                  <a:lnTo>
                    <a:pt x="2462" y="83787"/>
                  </a:lnTo>
                  <a:lnTo>
                    <a:pt x="720" y="95971"/>
                  </a:lnTo>
                  <a:lnTo>
                    <a:pt x="0" y="108682"/>
                  </a:lnTo>
                  <a:lnTo>
                    <a:pt x="305" y="121778"/>
                  </a:lnTo>
                  <a:lnTo>
                    <a:pt x="1815" y="134655"/>
                  </a:lnTo>
                  <a:lnTo>
                    <a:pt x="4956" y="146309"/>
                  </a:lnTo>
                  <a:lnTo>
                    <a:pt x="9812" y="156276"/>
                  </a:lnTo>
                  <a:lnTo>
                    <a:pt x="16174" y="164117"/>
                  </a:lnTo>
                  <a:lnTo>
                    <a:pt x="23732" y="169186"/>
                  </a:lnTo>
                  <a:lnTo>
                    <a:pt x="32180" y="171404"/>
                  </a:lnTo>
                  <a:lnTo>
                    <a:pt x="41105" y="171150"/>
                  </a:lnTo>
                  <a:lnTo>
                    <a:pt x="50007" y="168944"/>
                  </a:lnTo>
                  <a:lnTo>
                    <a:pt x="58620" y="165285"/>
                  </a:lnTo>
                  <a:lnTo>
                    <a:pt x="66875" y="160580"/>
                  </a:lnTo>
                  <a:lnTo>
                    <a:pt x="74805" y="155140"/>
                  </a:lnTo>
                  <a:lnTo>
                    <a:pt x="82492" y="149226"/>
                  </a:lnTo>
                  <a:lnTo>
                    <a:pt x="90522" y="144211"/>
                  </a:lnTo>
                  <a:lnTo>
                    <a:pt x="98735" y="142188"/>
                  </a:lnTo>
                  <a:lnTo>
                    <a:pt x="105764" y="143680"/>
                  </a:lnTo>
                  <a:lnTo>
                    <a:pt x="111564" y="148390"/>
                  </a:lnTo>
                  <a:lnTo>
                    <a:pt x="116504" y="155725"/>
                  </a:lnTo>
                  <a:lnTo>
                    <a:pt x="120738" y="165220"/>
                  </a:lnTo>
                  <a:lnTo>
                    <a:pt x="124164" y="176642"/>
                  </a:lnTo>
                  <a:lnTo>
                    <a:pt x="126785" y="189696"/>
                  </a:lnTo>
                  <a:lnTo>
                    <a:pt x="128873" y="204040"/>
                  </a:lnTo>
                  <a:lnTo>
                    <a:pt x="130885" y="219346"/>
                  </a:lnTo>
                  <a:lnTo>
                    <a:pt x="133085" y="235343"/>
                  </a:lnTo>
                  <a:lnTo>
                    <a:pt x="135393" y="251662"/>
                  </a:lnTo>
                  <a:lnTo>
                    <a:pt x="137489" y="267845"/>
                  </a:lnTo>
                  <a:lnTo>
                    <a:pt x="139199" y="283650"/>
                  </a:lnTo>
                  <a:lnTo>
                    <a:pt x="140670" y="298873"/>
                  </a:lnTo>
                  <a:lnTo>
                    <a:pt x="142264" y="313257"/>
                  </a:lnTo>
                  <a:lnTo>
                    <a:pt x="144183" y="326736"/>
                  </a:lnTo>
                  <a:lnTo>
                    <a:pt x="146312" y="338964"/>
                  </a:lnTo>
                  <a:lnTo>
                    <a:pt x="148511" y="350430"/>
                  </a:lnTo>
                  <a:lnTo>
                    <a:pt x="150977" y="362143"/>
                  </a:lnTo>
                  <a:lnTo>
                    <a:pt x="154095" y="3759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1252891" y="4264041"/>
              <a:ext cx="94757" cy="31586"/>
            </a:xfrm>
            <a:custGeom>
              <a:avLst/>
              <a:gdLst/>
              <a:ahLst/>
              <a:cxnLst/>
              <a:rect l="0" t="0" r="0" b="0"/>
              <a:pathLst>
                <a:path w="94757" h="31586">
                  <a:moveTo>
                    <a:pt x="94756" y="0"/>
                  </a:moveTo>
                  <a:lnTo>
                    <a:pt x="85888" y="5733"/>
                  </a:lnTo>
                  <a:lnTo>
                    <a:pt x="76901" y="10018"/>
                  </a:lnTo>
                  <a:lnTo>
                    <a:pt x="66915" y="13229"/>
                  </a:lnTo>
                  <a:lnTo>
                    <a:pt x="56180" y="15796"/>
                  </a:lnTo>
                  <a:lnTo>
                    <a:pt x="44040" y="18654"/>
                  </a:lnTo>
                  <a:lnTo>
                    <a:pt x="27189" y="2317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252891" y="4358798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10528"/>
                  </a:moveTo>
                  <a:lnTo>
                    <a:pt x="106945" y="7661"/>
                  </a:lnTo>
                  <a:lnTo>
                    <a:pt x="97958" y="5519"/>
                  </a:lnTo>
                  <a:lnTo>
                    <a:pt x="87963" y="3916"/>
                  </a:lnTo>
                  <a:lnTo>
                    <a:pt x="76982" y="2736"/>
                  </a:lnTo>
                  <a:lnTo>
                    <a:pt x="65170" y="1887"/>
                  </a:lnTo>
                  <a:lnTo>
                    <a:pt x="52730" y="1290"/>
                  </a:lnTo>
                  <a:lnTo>
                    <a:pt x="40437" y="875"/>
                  </a:lnTo>
                  <a:lnTo>
                    <a:pt x="28416" y="545"/>
                  </a:lnTo>
                  <a:lnTo>
                    <a:pt x="15614" y="27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495046" y="4190342"/>
              <a:ext cx="652768" cy="105285"/>
            </a:xfrm>
            <a:custGeom>
              <a:avLst/>
              <a:gdLst/>
              <a:ahLst/>
              <a:cxnLst/>
              <a:rect l="0" t="0" r="0" b="0"/>
              <a:pathLst>
                <a:path w="652768" h="105285">
                  <a:moveTo>
                    <a:pt x="0" y="105284"/>
                  </a:moveTo>
                  <a:lnTo>
                    <a:pt x="11736" y="105284"/>
                  </a:lnTo>
                  <a:lnTo>
                    <a:pt x="22864" y="105284"/>
                  </a:lnTo>
                  <a:lnTo>
                    <a:pt x="34467" y="105284"/>
                  </a:lnTo>
                  <a:lnTo>
                    <a:pt x="46801" y="105284"/>
                  </a:lnTo>
                  <a:lnTo>
                    <a:pt x="60109" y="105284"/>
                  </a:lnTo>
                  <a:lnTo>
                    <a:pt x="74419" y="105280"/>
                  </a:lnTo>
                  <a:lnTo>
                    <a:pt x="89596" y="105107"/>
                  </a:lnTo>
                  <a:lnTo>
                    <a:pt x="105458" y="104459"/>
                  </a:lnTo>
                  <a:lnTo>
                    <a:pt x="121829" y="103206"/>
                  </a:lnTo>
                  <a:lnTo>
                    <a:pt x="138566" y="101380"/>
                  </a:lnTo>
                  <a:lnTo>
                    <a:pt x="155561" y="99084"/>
                  </a:lnTo>
                  <a:lnTo>
                    <a:pt x="172738" y="96428"/>
                  </a:lnTo>
                  <a:lnTo>
                    <a:pt x="190205" y="93510"/>
                  </a:lnTo>
                  <a:lnTo>
                    <a:pt x="208231" y="90405"/>
                  </a:lnTo>
                  <a:lnTo>
                    <a:pt x="226913" y="87170"/>
                  </a:lnTo>
                  <a:lnTo>
                    <a:pt x="246037" y="83847"/>
                  </a:lnTo>
                  <a:lnTo>
                    <a:pt x="265182" y="80463"/>
                  </a:lnTo>
                  <a:lnTo>
                    <a:pt x="284093" y="77038"/>
                  </a:lnTo>
                  <a:lnTo>
                    <a:pt x="302537" y="73586"/>
                  </a:lnTo>
                  <a:lnTo>
                    <a:pt x="320229" y="70114"/>
                  </a:lnTo>
                  <a:lnTo>
                    <a:pt x="337087" y="66629"/>
                  </a:lnTo>
                  <a:lnTo>
                    <a:pt x="353034" y="63137"/>
                  </a:lnTo>
                  <a:lnTo>
                    <a:pt x="367912" y="59638"/>
                  </a:lnTo>
                  <a:lnTo>
                    <a:pt x="381738" y="56136"/>
                  </a:lnTo>
                  <a:lnTo>
                    <a:pt x="394670" y="52632"/>
                  </a:lnTo>
                  <a:lnTo>
                    <a:pt x="406902" y="49126"/>
                  </a:lnTo>
                  <a:lnTo>
                    <a:pt x="418636" y="45618"/>
                  </a:lnTo>
                  <a:lnTo>
                    <a:pt x="430672" y="42110"/>
                  </a:lnTo>
                  <a:lnTo>
                    <a:pt x="444351" y="38602"/>
                  </a:lnTo>
                  <a:lnTo>
                    <a:pt x="460251" y="35093"/>
                  </a:lnTo>
                  <a:lnTo>
                    <a:pt x="477645" y="31584"/>
                  </a:lnTo>
                  <a:lnTo>
                    <a:pt x="494937" y="28075"/>
                  </a:lnTo>
                  <a:lnTo>
                    <a:pt x="511196" y="24571"/>
                  </a:lnTo>
                  <a:lnTo>
                    <a:pt x="526346" y="21234"/>
                  </a:lnTo>
                  <a:lnTo>
                    <a:pt x="540806" y="18373"/>
                  </a:lnTo>
                  <a:lnTo>
                    <a:pt x="554934" y="16112"/>
                  </a:lnTo>
                  <a:lnTo>
                    <a:pt x="568931" y="14255"/>
                  </a:lnTo>
                  <a:lnTo>
                    <a:pt x="582889" y="12394"/>
                  </a:lnTo>
                  <a:lnTo>
                    <a:pt x="596830" y="10292"/>
                  </a:lnTo>
                  <a:lnTo>
                    <a:pt x="610160" y="8038"/>
                  </a:lnTo>
                  <a:lnTo>
                    <a:pt x="623003" y="5742"/>
                  </a:lnTo>
                  <a:lnTo>
                    <a:pt x="636487" y="3196"/>
                  </a:lnTo>
                  <a:lnTo>
                    <a:pt x="65276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831751" y="5127378"/>
            <a:ext cx="1295006" cy="946641"/>
            <a:chOff x="831751" y="5127378"/>
            <a:chExt cx="1295006" cy="946641"/>
          </a:xfrm>
        </p:grpSpPr>
        <p:sp>
          <p:nvSpPr>
            <p:cNvPr id="91" name="Freeform 90"/>
            <p:cNvSpPr/>
            <p:nvPr/>
          </p:nvSpPr>
          <p:spPr>
            <a:xfrm>
              <a:off x="968621" y="5127378"/>
              <a:ext cx="10530" cy="263213"/>
            </a:xfrm>
            <a:custGeom>
              <a:avLst/>
              <a:gdLst/>
              <a:ahLst/>
              <a:cxnLst/>
              <a:rect l="0" t="0" r="0" b="0"/>
              <a:pathLst>
                <a:path w="10530" h="263213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7"/>
                  </a:lnTo>
                  <a:lnTo>
                    <a:pt x="0" y="46801"/>
                  </a:lnTo>
                  <a:lnTo>
                    <a:pt x="0" y="60110"/>
                  </a:lnTo>
                  <a:lnTo>
                    <a:pt x="5" y="74414"/>
                  </a:lnTo>
                  <a:lnTo>
                    <a:pt x="178" y="89419"/>
                  </a:lnTo>
                  <a:lnTo>
                    <a:pt x="826" y="104632"/>
                  </a:lnTo>
                  <a:lnTo>
                    <a:pt x="2075" y="119750"/>
                  </a:lnTo>
                  <a:lnTo>
                    <a:pt x="3727" y="134662"/>
                  </a:lnTo>
                  <a:lnTo>
                    <a:pt x="5375" y="149359"/>
                  </a:lnTo>
                  <a:lnTo>
                    <a:pt x="6778" y="163876"/>
                  </a:lnTo>
                  <a:lnTo>
                    <a:pt x="7871" y="178252"/>
                  </a:lnTo>
                  <a:lnTo>
                    <a:pt x="8679" y="192525"/>
                  </a:lnTo>
                  <a:lnTo>
                    <a:pt x="9257" y="206706"/>
                  </a:lnTo>
                  <a:lnTo>
                    <a:pt x="9663" y="220212"/>
                  </a:lnTo>
                  <a:lnTo>
                    <a:pt x="9987" y="233198"/>
                  </a:lnTo>
                  <a:lnTo>
                    <a:pt x="10259" y="246805"/>
                  </a:lnTo>
                  <a:lnTo>
                    <a:pt x="10529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831751" y="5506404"/>
              <a:ext cx="326384" cy="84229"/>
            </a:xfrm>
            <a:custGeom>
              <a:avLst/>
              <a:gdLst/>
              <a:ahLst/>
              <a:cxnLst/>
              <a:rect l="0" t="0" r="0" b="0"/>
              <a:pathLst>
                <a:path w="326384" h="84229">
                  <a:moveTo>
                    <a:pt x="326383" y="0"/>
                  </a:moveTo>
                  <a:lnTo>
                    <a:pt x="314715" y="67"/>
                  </a:lnTo>
                  <a:lnTo>
                    <a:pt x="304226" y="707"/>
                  </a:lnTo>
                  <a:lnTo>
                    <a:pt x="293916" y="2003"/>
                  </a:lnTo>
                  <a:lnTo>
                    <a:pt x="283269" y="3863"/>
                  </a:lnTo>
                  <a:lnTo>
                    <a:pt x="271628" y="6180"/>
                  </a:lnTo>
                  <a:lnTo>
                    <a:pt x="258737" y="8846"/>
                  </a:lnTo>
                  <a:lnTo>
                    <a:pt x="244830" y="11770"/>
                  </a:lnTo>
                  <a:lnTo>
                    <a:pt x="230428" y="14877"/>
                  </a:lnTo>
                  <a:lnTo>
                    <a:pt x="215889" y="18113"/>
                  </a:lnTo>
                  <a:lnTo>
                    <a:pt x="201383" y="21437"/>
                  </a:lnTo>
                  <a:lnTo>
                    <a:pt x="186965" y="24821"/>
                  </a:lnTo>
                  <a:lnTo>
                    <a:pt x="172635" y="28251"/>
                  </a:lnTo>
                  <a:lnTo>
                    <a:pt x="158215" y="31877"/>
                  </a:lnTo>
                  <a:lnTo>
                    <a:pt x="143382" y="35997"/>
                  </a:lnTo>
                  <a:lnTo>
                    <a:pt x="127993" y="40729"/>
                  </a:lnTo>
                  <a:lnTo>
                    <a:pt x="112232" y="45875"/>
                  </a:lnTo>
                  <a:lnTo>
                    <a:pt x="96498" y="51021"/>
                  </a:lnTo>
                  <a:lnTo>
                    <a:pt x="81034" y="55926"/>
                  </a:lnTo>
                  <a:lnTo>
                    <a:pt x="66118" y="60567"/>
                  </a:lnTo>
                  <a:lnTo>
                    <a:pt x="50471" y="65617"/>
                  </a:lnTo>
                  <a:lnTo>
                    <a:pt x="30484" y="72636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976446" y="5674860"/>
              <a:ext cx="152324" cy="399159"/>
            </a:xfrm>
            <a:custGeom>
              <a:avLst/>
              <a:gdLst/>
              <a:ahLst/>
              <a:cxnLst/>
              <a:rect l="0" t="0" r="0" b="0"/>
              <a:pathLst>
                <a:path w="152324" h="399159">
                  <a:moveTo>
                    <a:pt x="97460" y="0"/>
                  </a:moveTo>
                  <a:lnTo>
                    <a:pt x="91660" y="5935"/>
                  </a:lnTo>
                  <a:lnTo>
                    <a:pt x="86735" y="12139"/>
                  </a:lnTo>
                  <a:lnTo>
                    <a:pt x="82228" y="19239"/>
                  </a:lnTo>
                  <a:lnTo>
                    <a:pt x="77835" y="27352"/>
                  </a:lnTo>
                  <a:lnTo>
                    <a:pt x="73173" y="36647"/>
                  </a:lnTo>
                  <a:lnTo>
                    <a:pt x="68058" y="47099"/>
                  </a:lnTo>
                  <a:lnTo>
                    <a:pt x="62480" y="58697"/>
                  </a:lnTo>
                  <a:lnTo>
                    <a:pt x="56508" y="71532"/>
                  </a:lnTo>
                  <a:lnTo>
                    <a:pt x="50235" y="85534"/>
                  </a:lnTo>
                  <a:lnTo>
                    <a:pt x="43903" y="100511"/>
                  </a:lnTo>
                  <a:lnTo>
                    <a:pt x="37886" y="116242"/>
                  </a:lnTo>
                  <a:lnTo>
                    <a:pt x="32362" y="132522"/>
                  </a:lnTo>
                  <a:lnTo>
                    <a:pt x="27331" y="149029"/>
                  </a:lnTo>
                  <a:lnTo>
                    <a:pt x="22719" y="165338"/>
                  </a:lnTo>
                  <a:lnTo>
                    <a:pt x="18430" y="181237"/>
                  </a:lnTo>
                  <a:lnTo>
                    <a:pt x="14379" y="196862"/>
                  </a:lnTo>
                  <a:lnTo>
                    <a:pt x="10498" y="212580"/>
                  </a:lnTo>
                  <a:lnTo>
                    <a:pt x="6744" y="228599"/>
                  </a:lnTo>
                  <a:lnTo>
                    <a:pt x="3409" y="244799"/>
                  </a:lnTo>
                  <a:lnTo>
                    <a:pt x="1080" y="260836"/>
                  </a:lnTo>
                  <a:lnTo>
                    <a:pt x="0" y="276516"/>
                  </a:lnTo>
                  <a:lnTo>
                    <a:pt x="89" y="291809"/>
                  </a:lnTo>
                  <a:lnTo>
                    <a:pt x="1138" y="306764"/>
                  </a:lnTo>
                  <a:lnTo>
                    <a:pt x="2917" y="321449"/>
                  </a:lnTo>
                  <a:lnTo>
                    <a:pt x="5229" y="335768"/>
                  </a:lnTo>
                  <a:lnTo>
                    <a:pt x="7918" y="349470"/>
                  </a:lnTo>
                  <a:lnTo>
                    <a:pt x="10883" y="362454"/>
                  </a:lnTo>
                  <a:lnTo>
                    <a:pt x="14534" y="374294"/>
                  </a:lnTo>
                  <a:lnTo>
                    <a:pt x="19735" y="384187"/>
                  </a:lnTo>
                  <a:lnTo>
                    <a:pt x="26829" y="391861"/>
                  </a:lnTo>
                  <a:lnTo>
                    <a:pt x="35527" y="397030"/>
                  </a:lnTo>
                  <a:lnTo>
                    <a:pt x="45202" y="399158"/>
                  </a:lnTo>
                  <a:lnTo>
                    <a:pt x="55370" y="398259"/>
                  </a:lnTo>
                  <a:lnTo>
                    <a:pt x="65602" y="394929"/>
                  </a:lnTo>
                  <a:lnTo>
                    <a:pt x="75457" y="390036"/>
                  </a:lnTo>
                  <a:lnTo>
                    <a:pt x="84745" y="384234"/>
                  </a:lnTo>
                  <a:lnTo>
                    <a:pt x="93470" y="377750"/>
                  </a:lnTo>
                  <a:lnTo>
                    <a:pt x="101724" y="370502"/>
                  </a:lnTo>
                  <a:lnTo>
                    <a:pt x="109610" y="362482"/>
                  </a:lnTo>
                  <a:lnTo>
                    <a:pt x="117061" y="353792"/>
                  </a:lnTo>
                  <a:lnTo>
                    <a:pt x="123846" y="344574"/>
                  </a:lnTo>
                  <a:lnTo>
                    <a:pt x="129895" y="334960"/>
                  </a:lnTo>
                  <a:lnTo>
                    <a:pt x="135279" y="325062"/>
                  </a:lnTo>
                  <a:lnTo>
                    <a:pt x="140131" y="314965"/>
                  </a:lnTo>
                  <a:lnTo>
                    <a:pt x="144571" y="304728"/>
                  </a:lnTo>
                  <a:lnTo>
                    <a:pt x="148384" y="294396"/>
                  </a:lnTo>
                  <a:lnTo>
                    <a:pt x="151041" y="284001"/>
                  </a:lnTo>
                  <a:lnTo>
                    <a:pt x="152323" y="273581"/>
                  </a:lnTo>
                  <a:lnTo>
                    <a:pt x="151552" y="263892"/>
                  </a:lnTo>
                  <a:lnTo>
                    <a:pt x="147607" y="257287"/>
                  </a:lnTo>
                  <a:lnTo>
                    <a:pt x="141311" y="255188"/>
                  </a:lnTo>
                  <a:lnTo>
                    <a:pt x="134532" y="256381"/>
                  </a:lnTo>
                  <a:lnTo>
                    <a:pt x="127776" y="259669"/>
                  </a:lnTo>
                  <a:lnTo>
                    <a:pt x="121041" y="264280"/>
                  </a:lnTo>
                  <a:lnTo>
                    <a:pt x="114278" y="269738"/>
                  </a:lnTo>
                  <a:lnTo>
                    <a:pt x="107466" y="275906"/>
                  </a:lnTo>
                  <a:lnTo>
                    <a:pt x="100603" y="282901"/>
                  </a:lnTo>
                  <a:lnTo>
                    <a:pt x="93697" y="290725"/>
                  </a:lnTo>
                  <a:lnTo>
                    <a:pt x="86758" y="299104"/>
                  </a:lnTo>
                  <a:lnTo>
                    <a:pt x="79795" y="307577"/>
                  </a:lnTo>
                  <a:lnTo>
                    <a:pt x="72819" y="315865"/>
                  </a:lnTo>
                  <a:lnTo>
                    <a:pt x="65945" y="323775"/>
                  </a:lnTo>
                  <a:lnTo>
                    <a:pt x="58614" y="331987"/>
                  </a:lnTo>
                  <a:lnTo>
                    <a:pt x="49064" y="342339"/>
                  </a:lnTo>
                  <a:lnTo>
                    <a:pt x="34289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326590" y="5559046"/>
              <a:ext cx="52644" cy="21058"/>
            </a:xfrm>
            <a:custGeom>
              <a:avLst/>
              <a:gdLst/>
              <a:ahLst/>
              <a:cxnLst/>
              <a:rect l="0" t="0" r="0" b="0"/>
              <a:pathLst>
                <a:path w="52644" h="21058">
                  <a:moveTo>
                    <a:pt x="52643" y="0"/>
                  </a:moveTo>
                  <a:lnTo>
                    <a:pt x="43825" y="2971"/>
                  </a:lnTo>
                  <a:lnTo>
                    <a:pt x="34713" y="6294"/>
                  </a:lnTo>
                  <a:lnTo>
                    <a:pt x="21866" y="1153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1316062" y="5653803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93617" y="67"/>
                  </a:lnTo>
                  <a:lnTo>
                    <a:pt x="83128" y="707"/>
                  </a:lnTo>
                  <a:lnTo>
                    <a:pt x="72826" y="2004"/>
                  </a:lnTo>
                  <a:lnTo>
                    <a:pt x="62525" y="3864"/>
                  </a:lnTo>
                  <a:lnTo>
                    <a:pt x="52181" y="6180"/>
                  </a:lnTo>
                  <a:lnTo>
                    <a:pt x="41805" y="8842"/>
                  </a:lnTo>
                  <a:lnTo>
                    <a:pt x="31859" y="11603"/>
                  </a:lnTo>
                  <a:lnTo>
                    <a:pt x="22266" y="14362"/>
                  </a:lnTo>
                  <a:lnTo>
                    <a:pt x="12183" y="173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1558217" y="5432704"/>
              <a:ext cx="568540" cy="52243"/>
            </a:xfrm>
            <a:custGeom>
              <a:avLst/>
              <a:gdLst/>
              <a:ahLst/>
              <a:cxnLst/>
              <a:rect l="0" t="0" r="0" b="0"/>
              <a:pathLst>
                <a:path w="568540" h="52243">
                  <a:moveTo>
                    <a:pt x="0" y="42114"/>
                  </a:moveTo>
                  <a:lnTo>
                    <a:pt x="11735" y="42181"/>
                  </a:lnTo>
                  <a:lnTo>
                    <a:pt x="22864" y="42822"/>
                  </a:lnTo>
                  <a:lnTo>
                    <a:pt x="34462" y="44114"/>
                  </a:lnTo>
                  <a:lnTo>
                    <a:pt x="46624" y="45800"/>
                  </a:lnTo>
                  <a:lnTo>
                    <a:pt x="59284" y="47469"/>
                  </a:lnTo>
                  <a:lnTo>
                    <a:pt x="72340" y="48882"/>
                  </a:lnTo>
                  <a:lnTo>
                    <a:pt x="85691" y="49980"/>
                  </a:lnTo>
                  <a:lnTo>
                    <a:pt x="99257" y="50790"/>
                  </a:lnTo>
                  <a:lnTo>
                    <a:pt x="112976" y="51370"/>
                  </a:lnTo>
                  <a:lnTo>
                    <a:pt x="126968" y="51775"/>
                  </a:lnTo>
                  <a:lnTo>
                    <a:pt x="141507" y="52055"/>
                  </a:lnTo>
                  <a:lnTo>
                    <a:pt x="156689" y="52242"/>
                  </a:lnTo>
                  <a:lnTo>
                    <a:pt x="172141" y="52199"/>
                  </a:lnTo>
                  <a:lnTo>
                    <a:pt x="187134" y="51639"/>
                  </a:lnTo>
                  <a:lnTo>
                    <a:pt x="201301" y="50444"/>
                  </a:lnTo>
                  <a:lnTo>
                    <a:pt x="214931" y="48658"/>
                  </a:lnTo>
                  <a:lnTo>
                    <a:pt x="228764" y="46389"/>
                  </a:lnTo>
                  <a:lnTo>
                    <a:pt x="243231" y="43755"/>
                  </a:lnTo>
                  <a:lnTo>
                    <a:pt x="258746" y="41021"/>
                  </a:lnTo>
                  <a:lnTo>
                    <a:pt x="275845" y="38573"/>
                  </a:lnTo>
                  <a:lnTo>
                    <a:pt x="294638" y="36593"/>
                  </a:lnTo>
                  <a:lnTo>
                    <a:pt x="314277" y="34926"/>
                  </a:lnTo>
                  <a:lnTo>
                    <a:pt x="333226" y="33192"/>
                  </a:lnTo>
                  <a:lnTo>
                    <a:pt x="350682" y="31171"/>
                  </a:lnTo>
                  <a:lnTo>
                    <a:pt x="367179" y="28812"/>
                  </a:lnTo>
                  <a:lnTo>
                    <a:pt x="384156" y="26149"/>
                  </a:lnTo>
                  <a:lnTo>
                    <a:pt x="402421" y="23243"/>
                  </a:lnTo>
                  <a:lnTo>
                    <a:pt x="421641" y="20156"/>
                  </a:lnTo>
                  <a:lnTo>
                    <a:pt x="440723" y="16938"/>
                  </a:lnTo>
                  <a:lnTo>
                    <a:pt x="459011" y="13632"/>
                  </a:lnTo>
                  <a:lnTo>
                    <a:pt x="476343" y="10430"/>
                  </a:lnTo>
                  <a:lnTo>
                    <a:pt x="492809" y="7660"/>
                  </a:lnTo>
                  <a:lnTo>
                    <a:pt x="508563" y="5465"/>
                  </a:lnTo>
                  <a:lnTo>
                    <a:pt x="523174" y="3819"/>
                  </a:lnTo>
                  <a:lnTo>
                    <a:pt x="537044" y="2453"/>
                  </a:lnTo>
                  <a:lnTo>
                    <a:pt x="551396" y="1248"/>
                  </a:lnTo>
                  <a:lnTo>
                    <a:pt x="56853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1679947" y="4328839"/>
            <a:ext cx="290081" cy="342507"/>
            <a:chOff x="1679947" y="4328839"/>
            <a:chExt cx="290081" cy="342507"/>
          </a:xfrm>
        </p:grpSpPr>
        <p:sp>
          <p:nvSpPr>
            <p:cNvPr id="98" name="Freeform 97"/>
            <p:cNvSpPr/>
            <p:nvPr/>
          </p:nvSpPr>
          <p:spPr>
            <a:xfrm>
              <a:off x="1679947" y="4390383"/>
              <a:ext cx="4613" cy="273742"/>
            </a:xfrm>
            <a:custGeom>
              <a:avLst/>
              <a:gdLst/>
              <a:ahLst/>
              <a:cxnLst/>
              <a:rect l="0" t="0" r="0" b="0"/>
              <a:pathLst>
                <a:path w="4613" h="273742">
                  <a:moveTo>
                    <a:pt x="4612" y="0"/>
                  </a:moveTo>
                  <a:lnTo>
                    <a:pt x="1812" y="14669"/>
                  </a:lnTo>
                  <a:lnTo>
                    <a:pt x="310" y="28580"/>
                  </a:lnTo>
                  <a:lnTo>
                    <a:pt x="0" y="43073"/>
                  </a:lnTo>
                  <a:lnTo>
                    <a:pt x="506" y="58102"/>
                  </a:lnTo>
                  <a:lnTo>
                    <a:pt x="1325" y="73279"/>
                  </a:lnTo>
                  <a:lnTo>
                    <a:pt x="2141" y="88354"/>
                  </a:lnTo>
                  <a:lnTo>
                    <a:pt x="2825" y="103565"/>
                  </a:lnTo>
                  <a:lnTo>
                    <a:pt x="3351" y="119521"/>
                  </a:lnTo>
                  <a:lnTo>
                    <a:pt x="3737" y="136507"/>
                  </a:lnTo>
                  <a:lnTo>
                    <a:pt x="4012" y="154168"/>
                  </a:lnTo>
                  <a:lnTo>
                    <a:pt x="4204" y="171723"/>
                  </a:lnTo>
                  <a:lnTo>
                    <a:pt x="4336" y="188708"/>
                  </a:lnTo>
                  <a:lnTo>
                    <a:pt x="4426" y="204800"/>
                  </a:lnTo>
                  <a:lnTo>
                    <a:pt x="4497" y="221440"/>
                  </a:lnTo>
                  <a:lnTo>
                    <a:pt x="4555" y="242317"/>
                  </a:lnTo>
                  <a:lnTo>
                    <a:pt x="4612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1829005" y="4328839"/>
              <a:ext cx="141023" cy="342507"/>
            </a:xfrm>
            <a:custGeom>
              <a:avLst/>
              <a:gdLst/>
              <a:ahLst/>
              <a:cxnLst/>
              <a:rect l="0" t="0" r="0" b="0"/>
              <a:pathLst>
                <a:path w="141023" h="342507">
                  <a:moveTo>
                    <a:pt x="118767" y="72072"/>
                  </a:moveTo>
                  <a:lnTo>
                    <a:pt x="110099" y="78007"/>
                  </a:lnTo>
                  <a:lnTo>
                    <a:pt x="103033" y="84211"/>
                  </a:lnTo>
                  <a:lnTo>
                    <a:pt x="96922" y="91312"/>
                  </a:lnTo>
                  <a:lnTo>
                    <a:pt x="91348" y="99425"/>
                  </a:lnTo>
                  <a:lnTo>
                    <a:pt x="85838" y="108720"/>
                  </a:lnTo>
                  <a:lnTo>
                    <a:pt x="80126" y="119168"/>
                  </a:lnTo>
                  <a:lnTo>
                    <a:pt x="74134" y="130593"/>
                  </a:lnTo>
                  <a:lnTo>
                    <a:pt x="67878" y="142779"/>
                  </a:lnTo>
                  <a:lnTo>
                    <a:pt x="61411" y="155524"/>
                  </a:lnTo>
                  <a:lnTo>
                    <a:pt x="54949" y="168503"/>
                  </a:lnTo>
                  <a:lnTo>
                    <a:pt x="48843" y="181288"/>
                  </a:lnTo>
                  <a:lnTo>
                    <a:pt x="43259" y="193664"/>
                  </a:lnTo>
                  <a:lnTo>
                    <a:pt x="38190" y="205600"/>
                  </a:lnTo>
                  <a:lnTo>
                    <a:pt x="33551" y="217156"/>
                  </a:lnTo>
                  <a:lnTo>
                    <a:pt x="29248" y="228418"/>
                  </a:lnTo>
                  <a:lnTo>
                    <a:pt x="25358" y="239627"/>
                  </a:lnTo>
                  <a:lnTo>
                    <a:pt x="22117" y="251153"/>
                  </a:lnTo>
                  <a:lnTo>
                    <a:pt x="19612" y="263169"/>
                  </a:lnTo>
                  <a:lnTo>
                    <a:pt x="18098" y="275511"/>
                  </a:lnTo>
                  <a:lnTo>
                    <a:pt x="18064" y="287797"/>
                  </a:lnTo>
                  <a:lnTo>
                    <a:pt x="19642" y="299792"/>
                  </a:lnTo>
                  <a:lnTo>
                    <a:pt x="22822" y="311116"/>
                  </a:lnTo>
                  <a:lnTo>
                    <a:pt x="27623" y="321189"/>
                  </a:lnTo>
                  <a:lnTo>
                    <a:pt x="33889" y="329798"/>
                  </a:lnTo>
                  <a:lnTo>
                    <a:pt x="41349" y="336576"/>
                  </a:lnTo>
                  <a:lnTo>
                    <a:pt x="49718" y="340856"/>
                  </a:lnTo>
                  <a:lnTo>
                    <a:pt x="58747" y="342506"/>
                  </a:lnTo>
                  <a:lnTo>
                    <a:pt x="68077" y="341683"/>
                  </a:lnTo>
                  <a:lnTo>
                    <a:pt x="77261" y="338555"/>
                  </a:lnTo>
                  <a:lnTo>
                    <a:pt x="86064" y="333460"/>
                  </a:lnTo>
                  <a:lnTo>
                    <a:pt x="94450" y="326974"/>
                  </a:lnTo>
                  <a:lnTo>
                    <a:pt x="102469" y="319800"/>
                  </a:lnTo>
                  <a:lnTo>
                    <a:pt x="110193" y="312382"/>
                  </a:lnTo>
                  <a:lnTo>
                    <a:pt x="117535" y="304609"/>
                  </a:lnTo>
                  <a:lnTo>
                    <a:pt x="124247" y="295946"/>
                  </a:lnTo>
                  <a:lnTo>
                    <a:pt x="130236" y="286151"/>
                  </a:lnTo>
                  <a:lnTo>
                    <a:pt x="135241" y="275283"/>
                  </a:lnTo>
                  <a:lnTo>
                    <a:pt x="138774" y="263530"/>
                  </a:lnTo>
                  <a:lnTo>
                    <a:pt x="140697" y="251109"/>
                  </a:lnTo>
                  <a:lnTo>
                    <a:pt x="141022" y="238532"/>
                  </a:lnTo>
                  <a:lnTo>
                    <a:pt x="139727" y="226554"/>
                  </a:lnTo>
                  <a:lnTo>
                    <a:pt x="136964" y="215547"/>
                  </a:lnTo>
                  <a:lnTo>
                    <a:pt x="132839" y="205684"/>
                  </a:lnTo>
                  <a:lnTo>
                    <a:pt x="127330" y="197123"/>
                  </a:lnTo>
                  <a:lnTo>
                    <a:pt x="120552" y="189810"/>
                  </a:lnTo>
                  <a:lnTo>
                    <a:pt x="112733" y="183540"/>
                  </a:lnTo>
                  <a:lnTo>
                    <a:pt x="104114" y="178080"/>
                  </a:lnTo>
                  <a:lnTo>
                    <a:pt x="94910" y="173209"/>
                  </a:lnTo>
                  <a:lnTo>
                    <a:pt x="85290" y="168595"/>
                  </a:lnTo>
                  <a:lnTo>
                    <a:pt x="75379" y="163803"/>
                  </a:lnTo>
                  <a:lnTo>
                    <a:pt x="65269" y="158614"/>
                  </a:lnTo>
                  <a:lnTo>
                    <a:pt x="55023" y="153163"/>
                  </a:lnTo>
                  <a:lnTo>
                    <a:pt x="44684" y="147811"/>
                  </a:lnTo>
                  <a:lnTo>
                    <a:pt x="34296" y="142754"/>
                  </a:lnTo>
                  <a:lnTo>
                    <a:pt x="24371" y="137545"/>
                  </a:lnTo>
                  <a:lnTo>
                    <a:pt x="15844" y="131224"/>
                  </a:lnTo>
                  <a:lnTo>
                    <a:pt x="9118" y="123343"/>
                  </a:lnTo>
                  <a:lnTo>
                    <a:pt x="4265" y="114098"/>
                  </a:lnTo>
                  <a:lnTo>
                    <a:pt x="1291" y="104050"/>
                  </a:lnTo>
                  <a:lnTo>
                    <a:pt x="0" y="93623"/>
                  </a:lnTo>
                  <a:lnTo>
                    <a:pt x="232" y="83047"/>
                  </a:lnTo>
                  <a:lnTo>
                    <a:pt x="1966" y="72428"/>
                  </a:lnTo>
                  <a:lnTo>
                    <a:pt x="5053" y="61814"/>
                  </a:lnTo>
                  <a:lnTo>
                    <a:pt x="9240" y="51384"/>
                  </a:lnTo>
                  <a:lnTo>
                    <a:pt x="14266" y="41447"/>
                  </a:lnTo>
                  <a:lnTo>
                    <a:pt x="19910" y="32135"/>
                  </a:lnTo>
                  <a:lnTo>
                    <a:pt x="26155" y="23576"/>
                  </a:lnTo>
                  <a:lnTo>
                    <a:pt x="33179" y="15972"/>
                  </a:lnTo>
                  <a:lnTo>
                    <a:pt x="41016" y="9352"/>
                  </a:lnTo>
                  <a:lnTo>
                    <a:pt x="49567" y="4076"/>
                  </a:lnTo>
                  <a:lnTo>
                    <a:pt x="58686" y="887"/>
                  </a:lnTo>
                  <a:lnTo>
                    <a:pt x="68219" y="0"/>
                  </a:lnTo>
                  <a:lnTo>
                    <a:pt x="77787" y="1055"/>
                  </a:lnTo>
                  <a:lnTo>
                    <a:pt x="87824" y="3593"/>
                  </a:lnTo>
                  <a:lnTo>
                    <a:pt x="100328" y="8957"/>
                  </a:lnTo>
                  <a:lnTo>
                    <a:pt x="118767" y="194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1800373" y="5622212"/>
            <a:ext cx="286519" cy="386417"/>
            <a:chOff x="1800373" y="5622212"/>
            <a:chExt cx="286519" cy="386417"/>
          </a:xfrm>
        </p:grpSpPr>
        <p:sp>
          <p:nvSpPr>
            <p:cNvPr id="101" name="Freeform 100"/>
            <p:cNvSpPr/>
            <p:nvPr/>
          </p:nvSpPr>
          <p:spPr>
            <a:xfrm>
              <a:off x="1800373" y="5695917"/>
              <a:ext cx="10529" cy="305327"/>
            </a:xfrm>
            <a:custGeom>
              <a:avLst/>
              <a:gdLst/>
              <a:ahLst/>
              <a:cxnLst/>
              <a:rect l="0" t="0" r="0" b="0"/>
              <a:pathLst>
                <a:path w="10529" h="305327">
                  <a:moveTo>
                    <a:pt x="10528" y="0"/>
                  </a:moveTo>
                  <a:lnTo>
                    <a:pt x="10528" y="8669"/>
                  </a:lnTo>
                  <a:lnTo>
                    <a:pt x="10528" y="20844"/>
                  </a:lnTo>
                  <a:lnTo>
                    <a:pt x="10528" y="34374"/>
                  </a:lnTo>
                  <a:lnTo>
                    <a:pt x="10528" y="48388"/>
                  </a:lnTo>
                  <a:lnTo>
                    <a:pt x="10528" y="62721"/>
                  </a:lnTo>
                  <a:lnTo>
                    <a:pt x="10528" y="77554"/>
                  </a:lnTo>
                  <a:lnTo>
                    <a:pt x="10528" y="92976"/>
                  </a:lnTo>
                  <a:lnTo>
                    <a:pt x="10528" y="108941"/>
                  </a:lnTo>
                  <a:lnTo>
                    <a:pt x="10528" y="125350"/>
                  </a:lnTo>
                  <a:lnTo>
                    <a:pt x="10524" y="142099"/>
                  </a:lnTo>
                  <a:lnTo>
                    <a:pt x="10351" y="159093"/>
                  </a:lnTo>
                  <a:lnTo>
                    <a:pt x="9702" y="176262"/>
                  </a:lnTo>
                  <a:lnTo>
                    <a:pt x="8454" y="193547"/>
                  </a:lnTo>
                  <a:lnTo>
                    <a:pt x="6801" y="210748"/>
                  </a:lnTo>
                  <a:lnTo>
                    <a:pt x="5153" y="227530"/>
                  </a:lnTo>
                  <a:lnTo>
                    <a:pt x="3750" y="243727"/>
                  </a:lnTo>
                  <a:lnTo>
                    <a:pt x="2655" y="258757"/>
                  </a:lnTo>
                  <a:lnTo>
                    <a:pt x="1727" y="273014"/>
                  </a:lnTo>
                  <a:lnTo>
                    <a:pt x="888" y="287747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1902987" y="5622212"/>
              <a:ext cx="183905" cy="386417"/>
            </a:xfrm>
            <a:custGeom>
              <a:avLst/>
              <a:gdLst/>
              <a:ahLst/>
              <a:cxnLst/>
              <a:rect l="0" t="0" r="0" b="0"/>
              <a:pathLst>
                <a:path w="183905" h="386417">
                  <a:moveTo>
                    <a:pt x="118484" y="52648"/>
                  </a:moveTo>
                  <a:lnTo>
                    <a:pt x="118417" y="64383"/>
                  </a:lnTo>
                  <a:lnTo>
                    <a:pt x="117777" y="75512"/>
                  </a:lnTo>
                  <a:lnTo>
                    <a:pt x="116476" y="87106"/>
                  </a:lnTo>
                  <a:lnTo>
                    <a:pt x="114443" y="99094"/>
                  </a:lnTo>
                  <a:lnTo>
                    <a:pt x="111478" y="111105"/>
                  </a:lnTo>
                  <a:lnTo>
                    <a:pt x="107559" y="122909"/>
                  </a:lnTo>
                  <a:lnTo>
                    <a:pt x="102810" y="134435"/>
                  </a:lnTo>
                  <a:lnTo>
                    <a:pt x="97406" y="145704"/>
                  </a:lnTo>
                  <a:lnTo>
                    <a:pt x="91519" y="156767"/>
                  </a:lnTo>
                  <a:lnTo>
                    <a:pt x="85450" y="167841"/>
                  </a:lnTo>
                  <a:lnTo>
                    <a:pt x="79609" y="179274"/>
                  </a:lnTo>
                  <a:lnTo>
                    <a:pt x="74203" y="191228"/>
                  </a:lnTo>
                  <a:lnTo>
                    <a:pt x="69252" y="203529"/>
                  </a:lnTo>
                  <a:lnTo>
                    <a:pt x="64693" y="215785"/>
                  </a:lnTo>
                  <a:lnTo>
                    <a:pt x="60444" y="227780"/>
                  </a:lnTo>
                  <a:lnTo>
                    <a:pt x="56589" y="239784"/>
                  </a:lnTo>
                  <a:lnTo>
                    <a:pt x="53372" y="252441"/>
                  </a:lnTo>
                  <a:lnTo>
                    <a:pt x="50878" y="266062"/>
                  </a:lnTo>
                  <a:lnTo>
                    <a:pt x="49203" y="280311"/>
                  </a:lnTo>
                  <a:lnTo>
                    <a:pt x="48527" y="294423"/>
                  </a:lnTo>
                  <a:lnTo>
                    <a:pt x="48853" y="307953"/>
                  </a:lnTo>
                  <a:lnTo>
                    <a:pt x="50037" y="320800"/>
                  </a:lnTo>
                  <a:lnTo>
                    <a:pt x="51895" y="333035"/>
                  </a:lnTo>
                  <a:lnTo>
                    <a:pt x="54262" y="344771"/>
                  </a:lnTo>
                  <a:lnTo>
                    <a:pt x="57325" y="355804"/>
                  </a:lnTo>
                  <a:lnTo>
                    <a:pt x="61591" y="365622"/>
                  </a:lnTo>
                  <a:lnTo>
                    <a:pt x="67240" y="374031"/>
                  </a:lnTo>
                  <a:lnTo>
                    <a:pt x="74154" y="380661"/>
                  </a:lnTo>
                  <a:lnTo>
                    <a:pt x="82090" y="384835"/>
                  </a:lnTo>
                  <a:lnTo>
                    <a:pt x="90795" y="386416"/>
                  </a:lnTo>
                  <a:lnTo>
                    <a:pt x="99894" y="385714"/>
                  </a:lnTo>
                  <a:lnTo>
                    <a:pt x="108914" y="383199"/>
                  </a:lnTo>
                  <a:lnTo>
                    <a:pt x="117605" y="379329"/>
                  </a:lnTo>
                  <a:lnTo>
                    <a:pt x="125913" y="374481"/>
                  </a:lnTo>
                  <a:lnTo>
                    <a:pt x="133879" y="368944"/>
                  </a:lnTo>
                  <a:lnTo>
                    <a:pt x="141569" y="362926"/>
                  </a:lnTo>
                  <a:lnTo>
                    <a:pt x="148886" y="356414"/>
                  </a:lnTo>
                  <a:lnTo>
                    <a:pt x="155582" y="349203"/>
                  </a:lnTo>
                  <a:lnTo>
                    <a:pt x="161570" y="341238"/>
                  </a:lnTo>
                  <a:lnTo>
                    <a:pt x="166913" y="332599"/>
                  </a:lnTo>
                  <a:lnTo>
                    <a:pt x="171738" y="323421"/>
                  </a:lnTo>
                  <a:lnTo>
                    <a:pt x="176160" y="313838"/>
                  </a:lnTo>
                  <a:lnTo>
                    <a:pt x="179961" y="303962"/>
                  </a:lnTo>
                  <a:lnTo>
                    <a:pt x="182609" y="293879"/>
                  </a:lnTo>
                  <a:lnTo>
                    <a:pt x="183904" y="283653"/>
                  </a:lnTo>
                  <a:lnTo>
                    <a:pt x="183789" y="273329"/>
                  </a:lnTo>
                  <a:lnTo>
                    <a:pt x="182192" y="262938"/>
                  </a:lnTo>
                  <a:lnTo>
                    <a:pt x="179222" y="252507"/>
                  </a:lnTo>
                  <a:lnTo>
                    <a:pt x="174958" y="242213"/>
                  </a:lnTo>
                  <a:lnTo>
                    <a:pt x="169353" y="232375"/>
                  </a:lnTo>
                  <a:lnTo>
                    <a:pt x="162517" y="223127"/>
                  </a:lnTo>
                  <a:lnTo>
                    <a:pt x="154827" y="214442"/>
                  </a:lnTo>
                  <a:lnTo>
                    <a:pt x="146828" y="206222"/>
                  </a:lnTo>
                  <a:lnTo>
                    <a:pt x="138854" y="198363"/>
                  </a:lnTo>
                  <a:lnTo>
                    <a:pt x="130874" y="190932"/>
                  </a:lnTo>
                  <a:lnTo>
                    <a:pt x="122603" y="184159"/>
                  </a:lnTo>
                  <a:lnTo>
                    <a:pt x="113890" y="178120"/>
                  </a:lnTo>
                  <a:lnTo>
                    <a:pt x="104733" y="172743"/>
                  </a:lnTo>
                  <a:lnTo>
                    <a:pt x="95199" y="167895"/>
                  </a:lnTo>
                  <a:lnTo>
                    <a:pt x="85374" y="163444"/>
                  </a:lnTo>
                  <a:lnTo>
                    <a:pt x="75335" y="159115"/>
                  </a:lnTo>
                  <a:lnTo>
                    <a:pt x="65142" y="154515"/>
                  </a:lnTo>
                  <a:lnTo>
                    <a:pt x="54846" y="149451"/>
                  </a:lnTo>
                  <a:lnTo>
                    <a:pt x="44646" y="143913"/>
                  </a:lnTo>
                  <a:lnTo>
                    <a:pt x="34870" y="137971"/>
                  </a:lnTo>
                  <a:lnTo>
                    <a:pt x="25674" y="131705"/>
                  </a:lnTo>
                  <a:lnTo>
                    <a:pt x="17364" y="124870"/>
                  </a:lnTo>
                  <a:lnTo>
                    <a:pt x="10460" y="116918"/>
                  </a:lnTo>
                  <a:lnTo>
                    <a:pt x="5124" y="107645"/>
                  </a:lnTo>
                  <a:lnTo>
                    <a:pt x="1524" y="97315"/>
                  </a:lnTo>
                  <a:lnTo>
                    <a:pt x="0" y="86465"/>
                  </a:lnTo>
                  <a:lnTo>
                    <a:pt x="530" y="75464"/>
                  </a:lnTo>
                  <a:lnTo>
                    <a:pt x="2817" y="64484"/>
                  </a:lnTo>
                  <a:lnTo>
                    <a:pt x="6477" y="53587"/>
                  </a:lnTo>
                  <a:lnTo>
                    <a:pt x="11160" y="42788"/>
                  </a:lnTo>
                  <a:lnTo>
                    <a:pt x="16742" y="32402"/>
                  </a:lnTo>
                  <a:lnTo>
                    <a:pt x="23311" y="23026"/>
                  </a:lnTo>
                  <a:lnTo>
                    <a:pt x="30839" y="14913"/>
                  </a:lnTo>
                  <a:lnTo>
                    <a:pt x="39182" y="8312"/>
                  </a:lnTo>
                  <a:lnTo>
                    <a:pt x="48160" y="3627"/>
                  </a:lnTo>
                  <a:lnTo>
                    <a:pt x="57604" y="889"/>
                  </a:lnTo>
                  <a:lnTo>
                    <a:pt x="67216" y="0"/>
                  </a:lnTo>
                  <a:lnTo>
                    <a:pt x="76590" y="908"/>
                  </a:lnTo>
                  <a:lnTo>
                    <a:pt x="85518" y="3403"/>
                  </a:lnTo>
                  <a:lnTo>
                    <a:pt x="93873" y="7252"/>
                  </a:lnTo>
                  <a:lnTo>
                    <a:pt x="102441" y="12870"/>
                  </a:lnTo>
                  <a:lnTo>
                    <a:pt x="113090" y="22980"/>
                  </a:lnTo>
                  <a:lnTo>
                    <a:pt x="129013" y="421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4" name="Freeform 103"/>
          <p:cNvSpPr/>
          <p:nvPr/>
        </p:nvSpPr>
        <p:spPr>
          <a:xfrm>
            <a:off x="1726401" y="3738727"/>
            <a:ext cx="189786" cy="407599"/>
          </a:xfrm>
          <a:custGeom>
            <a:avLst/>
            <a:gdLst/>
            <a:ahLst/>
            <a:cxnLst/>
            <a:rect l="0" t="0" r="0" b="0"/>
            <a:pathLst>
              <a:path w="189786" h="407599">
                <a:moveTo>
                  <a:pt x="189785" y="62060"/>
                </a:moveTo>
                <a:lnTo>
                  <a:pt x="183918" y="67928"/>
                </a:lnTo>
                <a:lnTo>
                  <a:pt x="178353" y="73493"/>
                </a:lnTo>
                <a:lnTo>
                  <a:pt x="172559" y="79296"/>
                </a:lnTo>
                <a:lnTo>
                  <a:pt x="166651" y="85550"/>
                </a:lnTo>
                <a:lnTo>
                  <a:pt x="160969" y="92528"/>
                </a:lnTo>
                <a:lnTo>
                  <a:pt x="155690" y="100309"/>
                </a:lnTo>
                <a:lnTo>
                  <a:pt x="150667" y="108810"/>
                </a:lnTo>
                <a:lnTo>
                  <a:pt x="145532" y="117889"/>
                </a:lnTo>
                <a:lnTo>
                  <a:pt x="140082" y="127403"/>
                </a:lnTo>
                <a:lnTo>
                  <a:pt x="134438" y="137231"/>
                </a:lnTo>
                <a:lnTo>
                  <a:pt x="128949" y="147280"/>
                </a:lnTo>
                <a:lnTo>
                  <a:pt x="123807" y="157484"/>
                </a:lnTo>
                <a:lnTo>
                  <a:pt x="118879" y="167793"/>
                </a:lnTo>
                <a:lnTo>
                  <a:pt x="113810" y="178173"/>
                </a:lnTo>
                <a:lnTo>
                  <a:pt x="108399" y="188607"/>
                </a:lnTo>
                <a:lnTo>
                  <a:pt x="102613" y="199242"/>
                </a:lnTo>
                <a:lnTo>
                  <a:pt x="96496" y="210374"/>
                </a:lnTo>
                <a:lnTo>
                  <a:pt x="90123" y="222121"/>
                </a:lnTo>
                <a:lnTo>
                  <a:pt x="83725" y="234283"/>
                </a:lnTo>
                <a:lnTo>
                  <a:pt x="77662" y="246447"/>
                </a:lnTo>
                <a:lnTo>
                  <a:pt x="72107" y="258369"/>
                </a:lnTo>
                <a:lnTo>
                  <a:pt x="67056" y="269984"/>
                </a:lnTo>
                <a:lnTo>
                  <a:pt x="62429" y="281317"/>
                </a:lnTo>
                <a:lnTo>
                  <a:pt x="58126" y="292421"/>
                </a:lnTo>
                <a:lnTo>
                  <a:pt x="53896" y="303352"/>
                </a:lnTo>
                <a:lnTo>
                  <a:pt x="49363" y="314159"/>
                </a:lnTo>
                <a:lnTo>
                  <a:pt x="44358" y="324878"/>
                </a:lnTo>
                <a:lnTo>
                  <a:pt x="39368" y="335536"/>
                </a:lnTo>
                <a:lnTo>
                  <a:pt x="35390" y="346152"/>
                </a:lnTo>
                <a:lnTo>
                  <a:pt x="32910" y="356735"/>
                </a:lnTo>
                <a:lnTo>
                  <a:pt x="32079" y="367130"/>
                </a:lnTo>
                <a:lnTo>
                  <a:pt x="32968" y="377036"/>
                </a:lnTo>
                <a:lnTo>
                  <a:pt x="35426" y="386316"/>
                </a:lnTo>
                <a:lnTo>
                  <a:pt x="39331" y="394512"/>
                </a:lnTo>
                <a:lnTo>
                  <a:pt x="44686" y="400807"/>
                </a:lnTo>
                <a:lnTo>
                  <a:pt x="51355" y="404924"/>
                </a:lnTo>
                <a:lnTo>
                  <a:pt x="59102" y="407061"/>
                </a:lnTo>
                <a:lnTo>
                  <a:pt x="67671" y="407598"/>
                </a:lnTo>
                <a:lnTo>
                  <a:pt x="76831" y="406918"/>
                </a:lnTo>
                <a:lnTo>
                  <a:pt x="86083" y="405023"/>
                </a:lnTo>
                <a:lnTo>
                  <a:pt x="94681" y="401559"/>
                </a:lnTo>
                <a:lnTo>
                  <a:pt x="102274" y="396453"/>
                </a:lnTo>
                <a:lnTo>
                  <a:pt x="108863" y="389908"/>
                </a:lnTo>
                <a:lnTo>
                  <a:pt x="114604" y="382220"/>
                </a:lnTo>
                <a:lnTo>
                  <a:pt x="119682" y="373672"/>
                </a:lnTo>
                <a:lnTo>
                  <a:pt x="123941" y="364339"/>
                </a:lnTo>
                <a:lnTo>
                  <a:pt x="126906" y="354097"/>
                </a:lnTo>
                <a:lnTo>
                  <a:pt x="128420" y="342954"/>
                </a:lnTo>
                <a:lnTo>
                  <a:pt x="128625" y="331202"/>
                </a:lnTo>
                <a:lnTo>
                  <a:pt x="127775" y="319313"/>
                </a:lnTo>
                <a:lnTo>
                  <a:pt x="126125" y="307576"/>
                </a:lnTo>
                <a:lnTo>
                  <a:pt x="123731" y="296084"/>
                </a:lnTo>
                <a:lnTo>
                  <a:pt x="120454" y="284834"/>
                </a:lnTo>
                <a:lnTo>
                  <a:pt x="116284" y="273794"/>
                </a:lnTo>
                <a:lnTo>
                  <a:pt x="111180" y="263246"/>
                </a:lnTo>
                <a:lnTo>
                  <a:pt x="104998" y="253761"/>
                </a:lnTo>
                <a:lnTo>
                  <a:pt x="97762" y="245560"/>
                </a:lnTo>
                <a:lnTo>
                  <a:pt x="89631" y="238391"/>
                </a:lnTo>
                <a:lnTo>
                  <a:pt x="80802" y="231727"/>
                </a:lnTo>
                <a:lnTo>
                  <a:pt x="71457" y="225208"/>
                </a:lnTo>
                <a:lnTo>
                  <a:pt x="61743" y="218827"/>
                </a:lnTo>
                <a:lnTo>
                  <a:pt x="51769" y="212835"/>
                </a:lnTo>
                <a:lnTo>
                  <a:pt x="41626" y="207348"/>
                </a:lnTo>
                <a:lnTo>
                  <a:pt x="31697" y="202016"/>
                </a:lnTo>
                <a:lnTo>
                  <a:pt x="22635" y="196144"/>
                </a:lnTo>
                <a:lnTo>
                  <a:pt x="14737" y="189376"/>
                </a:lnTo>
                <a:lnTo>
                  <a:pt x="8282" y="181694"/>
                </a:lnTo>
                <a:lnTo>
                  <a:pt x="3694" y="173234"/>
                </a:lnTo>
                <a:lnTo>
                  <a:pt x="1018" y="164170"/>
                </a:lnTo>
                <a:lnTo>
                  <a:pt x="0" y="154659"/>
                </a:lnTo>
                <a:lnTo>
                  <a:pt x="289" y="144830"/>
                </a:lnTo>
                <a:lnTo>
                  <a:pt x="1555" y="134777"/>
                </a:lnTo>
                <a:lnTo>
                  <a:pt x="3690" y="124572"/>
                </a:lnTo>
                <a:lnTo>
                  <a:pt x="6791" y="114261"/>
                </a:lnTo>
                <a:lnTo>
                  <a:pt x="10838" y="103883"/>
                </a:lnTo>
                <a:lnTo>
                  <a:pt x="15689" y="93625"/>
                </a:lnTo>
                <a:lnTo>
                  <a:pt x="21170" y="83811"/>
                </a:lnTo>
                <a:lnTo>
                  <a:pt x="27117" y="74579"/>
                </a:lnTo>
                <a:lnTo>
                  <a:pt x="33399" y="65905"/>
                </a:lnTo>
                <a:lnTo>
                  <a:pt x="39915" y="57693"/>
                </a:lnTo>
                <a:lnTo>
                  <a:pt x="46598" y="49834"/>
                </a:lnTo>
                <a:lnTo>
                  <a:pt x="53560" y="42232"/>
                </a:lnTo>
                <a:lnTo>
                  <a:pt x="61072" y="34815"/>
                </a:lnTo>
                <a:lnTo>
                  <a:pt x="69241" y="27529"/>
                </a:lnTo>
                <a:lnTo>
                  <a:pt x="78016" y="20499"/>
                </a:lnTo>
                <a:lnTo>
                  <a:pt x="87285" y="14004"/>
                </a:lnTo>
                <a:lnTo>
                  <a:pt x="96929" y="8169"/>
                </a:lnTo>
                <a:lnTo>
                  <a:pt x="106846" y="3438"/>
                </a:lnTo>
                <a:lnTo>
                  <a:pt x="116955" y="623"/>
                </a:lnTo>
                <a:lnTo>
                  <a:pt x="127190" y="0"/>
                </a:lnTo>
                <a:lnTo>
                  <a:pt x="137180" y="1532"/>
                </a:lnTo>
                <a:lnTo>
                  <a:pt x="146283" y="5144"/>
                </a:lnTo>
                <a:lnTo>
                  <a:pt x="154213" y="10559"/>
                </a:lnTo>
                <a:lnTo>
                  <a:pt x="160879" y="16950"/>
                </a:lnTo>
                <a:lnTo>
                  <a:pt x="166854" y="23666"/>
                </a:lnTo>
                <a:lnTo>
                  <a:pt x="172662" y="31292"/>
                </a:lnTo>
                <a:lnTo>
                  <a:pt x="179257" y="4100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Freeform 104"/>
          <p:cNvSpPr/>
          <p:nvPr/>
        </p:nvSpPr>
        <p:spPr>
          <a:xfrm>
            <a:off x="1810901" y="5053679"/>
            <a:ext cx="232496" cy="315855"/>
          </a:xfrm>
          <a:custGeom>
            <a:avLst/>
            <a:gdLst/>
            <a:ahLst/>
            <a:cxnLst/>
            <a:rect l="0" t="0" r="0" b="0"/>
            <a:pathLst>
              <a:path w="232496" h="315855">
                <a:moveTo>
                  <a:pt x="94757" y="0"/>
                </a:moveTo>
                <a:lnTo>
                  <a:pt x="88956" y="5934"/>
                </a:lnTo>
                <a:lnTo>
                  <a:pt x="84032" y="12138"/>
                </a:lnTo>
                <a:lnTo>
                  <a:pt x="79524" y="19230"/>
                </a:lnTo>
                <a:lnTo>
                  <a:pt x="75131" y="26998"/>
                </a:lnTo>
                <a:lnTo>
                  <a:pt x="70469" y="34996"/>
                </a:lnTo>
                <a:lnTo>
                  <a:pt x="65354" y="42937"/>
                </a:lnTo>
                <a:lnTo>
                  <a:pt x="59776" y="50711"/>
                </a:lnTo>
                <a:lnTo>
                  <a:pt x="53804" y="58304"/>
                </a:lnTo>
                <a:lnTo>
                  <a:pt x="47538" y="65687"/>
                </a:lnTo>
                <a:lnTo>
                  <a:pt x="41490" y="71005"/>
                </a:lnTo>
                <a:lnTo>
                  <a:pt x="37299" y="72066"/>
                </a:lnTo>
                <a:lnTo>
                  <a:pt x="36464" y="69878"/>
                </a:lnTo>
                <a:lnTo>
                  <a:pt x="38818" y="65711"/>
                </a:lnTo>
                <a:lnTo>
                  <a:pt x="43644" y="60392"/>
                </a:lnTo>
                <a:lnTo>
                  <a:pt x="50257" y="54402"/>
                </a:lnTo>
                <a:lnTo>
                  <a:pt x="58122" y="48022"/>
                </a:lnTo>
                <a:lnTo>
                  <a:pt x="66849" y="41572"/>
                </a:lnTo>
                <a:lnTo>
                  <a:pt x="76164" y="35454"/>
                </a:lnTo>
                <a:lnTo>
                  <a:pt x="85877" y="29859"/>
                </a:lnTo>
                <a:lnTo>
                  <a:pt x="95858" y="25116"/>
                </a:lnTo>
                <a:lnTo>
                  <a:pt x="106021" y="21758"/>
                </a:lnTo>
                <a:lnTo>
                  <a:pt x="116300" y="19951"/>
                </a:lnTo>
                <a:lnTo>
                  <a:pt x="126493" y="19703"/>
                </a:lnTo>
                <a:lnTo>
                  <a:pt x="136264" y="21050"/>
                </a:lnTo>
                <a:lnTo>
                  <a:pt x="145461" y="23852"/>
                </a:lnTo>
                <a:lnTo>
                  <a:pt x="153943" y="28173"/>
                </a:lnTo>
                <a:lnTo>
                  <a:pt x="161494" y="34346"/>
                </a:lnTo>
                <a:lnTo>
                  <a:pt x="168078" y="42382"/>
                </a:lnTo>
                <a:lnTo>
                  <a:pt x="173330" y="51861"/>
                </a:lnTo>
                <a:lnTo>
                  <a:pt x="176503" y="62133"/>
                </a:lnTo>
                <a:lnTo>
                  <a:pt x="177375" y="72742"/>
                </a:lnTo>
                <a:lnTo>
                  <a:pt x="176181" y="83457"/>
                </a:lnTo>
                <a:lnTo>
                  <a:pt x="173329" y="94176"/>
                </a:lnTo>
                <a:lnTo>
                  <a:pt x="169228" y="104861"/>
                </a:lnTo>
                <a:lnTo>
                  <a:pt x="164224" y="115340"/>
                </a:lnTo>
                <a:lnTo>
                  <a:pt x="158583" y="125311"/>
                </a:lnTo>
                <a:lnTo>
                  <a:pt x="152554" y="134643"/>
                </a:lnTo>
                <a:lnTo>
                  <a:pt x="148213" y="143096"/>
                </a:lnTo>
                <a:lnTo>
                  <a:pt x="147874" y="150008"/>
                </a:lnTo>
                <a:lnTo>
                  <a:pt x="150529" y="155310"/>
                </a:lnTo>
                <a:lnTo>
                  <a:pt x="154978" y="159964"/>
                </a:lnTo>
                <a:lnTo>
                  <a:pt x="160633" y="164703"/>
                </a:lnTo>
                <a:lnTo>
                  <a:pt x="167368" y="169835"/>
                </a:lnTo>
                <a:lnTo>
                  <a:pt x="175059" y="175408"/>
                </a:lnTo>
                <a:lnTo>
                  <a:pt x="183369" y="181370"/>
                </a:lnTo>
                <a:lnTo>
                  <a:pt x="191806" y="187639"/>
                </a:lnTo>
                <a:lnTo>
                  <a:pt x="200076" y="194139"/>
                </a:lnTo>
                <a:lnTo>
                  <a:pt x="207919" y="200971"/>
                </a:lnTo>
                <a:lnTo>
                  <a:pt x="215035" y="208392"/>
                </a:lnTo>
                <a:lnTo>
                  <a:pt x="221329" y="216498"/>
                </a:lnTo>
                <a:lnTo>
                  <a:pt x="226554" y="225231"/>
                </a:lnTo>
                <a:lnTo>
                  <a:pt x="230242" y="234471"/>
                </a:lnTo>
                <a:lnTo>
                  <a:pt x="232269" y="244090"/>
                </a:lnTo>
                <a:lnTo>
                  <a:pt x="232495" y="253821"/>
                </a:lnTo>
                <a:lnTo>
                  <a:pt x="230602" y="263273"/>
                </a:lnTo>
                <a:lnTo>
                  <a:pt x="226614" y="272249"/>
                </a:lnTo>
                <a:lnTo>
                  <a:pt x="220514" y="280410"/>
                </a:lnTo>
                <a:lnTo>
                  <a:pt x="212075" y="287213"/>
                </a:lnTo>
                <a:lnTo>
                  <a:pt x="201399" y="292490"/>
                </a:lnTo>
                <a:lnTo>
                  <a:pt x="188842" y="296390"/>
                </a:lnTo>
                <a:lnTo>
                  <a:pt x="174827" y="299181"/>
                </a:lnTo>
                <a:lnTo>
                  <a:pt x="159741" y="301137"/>
                </a:lnTo>
                <a:lnTo>
                  <a:pt x="144054" y="302489"/>
                </a:lnTo>
                <a:lnTo>
                  <a:pt x="128305" y="303412"/>
                </a:lnTo>
                <a:lnTo>
                  <a:pt x="112790" y="304043"/>
                </a:lnTo>
                <a:lnTo>
                  <a:pt x="97593" y="304640"/>
                </a:lnTo>
                <a:lnTo>
                  <a:pt x="82695" y="305573"/>
                </a:lnTo>
                <a:lnTo>
                  <a:pt x="68054" y="307013"/>
                </a:lnTo>
                <a:lnTo>
                  <a:pt x="54024" y="308803"/>
                </a:lnTo>
                <a:lnTo>
                  <a:pt x="39876" y="310730"/>
                </a:lnTo>
                <a:lnTo>
                  <a:pt x="23249" y="312965"/>
                </a:lnTo>
                <a:lnTo>
                  <a:pt x="0" y="31585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8" name="Group 107"/>
          <p:cNvGrpSpPr/>
          <p:nvPr/>
        </p:nvGrpSpPr>
        <p:grpSpPr>
          <a:xfrm>
            <a:off x="1432015" y="3647099"/>
            <a:ext cx="839264" cy="2594575"/>
            <a:chOff x="1432015" y="3647099"/>
            <a:chExt cx="839264" cy="2594575"/>
          </a:xfrm>
        </p:grpSpPr>
        <p:sp>
          <p:nvSpPr>
            <p:cNvPr id="106" name="Freeform 105"/>
            <p:cNvSpPr/>
            <p:nvPr/>
          </p:nvSpPr>
          <p:spPr>
            <a:xfrm>
              <a:off x="1432015" y="3647099"/>
              <a:ext cx="757858" cy="1262732"/>
            </a:xfrm>
            <a:custGeom>
              <a:avLst/>
              <a:gdLst/>
              <a:ahLst/>
              <a:cxnLst/>
              <a:rect l="0" t="0" r="0" b="0"/>
              <a:pathLst>
                <a:path w="757858" h="1262732">
                  <a:moveTo>
                    <a:pt x="147259" y="353730"/>
                  </a:moveTo>
                  <a:lnTo>
                    <a:pt x="138525" y="356798"/>
                  </a:lnTo>
                  <a:lnTo>
                    <a:pt x="130818" y="360861"/>
                  </a:lnTo>
                  <a:lnTo>
                    <a:pt x="123416" y="366353"/>
                  </a:lnTo>
                  <a:lnTo>
                    <a:pt x="116155" y="373113"/>
                  </a:lnTo>
                  <a:lnTo>
                    <a:pt x="108976" y="380911"/>
                  </a:lnTo>
                  <a:lnTo>
                    <a:pt x="101856" y="389508"/>
                  </a:lnTo>
                  <a:lnTo>
                    <a:pt x="94938" y="398693"/>
                  </a:lnTo>
                  <a:lnTo>
                    <a:pt x="88519" y="408298"/>
                  </a:lnTo>
                  <a:lnTo>
                    <a:pt x="82717" y="418202"/>
                  </a:lnTo>
                  <a:lnTo>
                    <a:pt x="77330" y="428478"/>
                  </a:lnTo>
                  <a:lnTo>
                    <a:pt x="71944" y="439367"/>
                  </a:lnTo>
                  <a:lnTo>
                    <a:pt x="66323" y="450956"/>
                  </a:lnTo>
                  <a:lnTo>
                    <a:pt x="60564" y="463181"/>
                  </a:lnTo>
                  <a:lnTo>
                    <a:pt x="54997" y="475919"/>
                  </a:lnTo>
                  <a:lnTo>
                    <a:pt x="49806" y="489050"/>
                  </a:lnTo>
                  <a:lnTo>
                    <a:pt x="45016" y="502631"/>
                  </a:lnTo>
                  <a:lnTo>
                    <a:pt x="40572" y="516886"/>
                  </a:lnTo>
                  <a:lnTo>
                    <a:pt x="36399" y="531880"/>
                  </a:lnTo>
                  <a:lnTo>
                    <a:pt x="32427" y="547374"/>
                  </a:lnTo>
                  <a:lnTo>
                    <a:pt x="28600" y="562926"/>
                  </a:lnTo>
                  <a:lnTo>
                    <a:pt x="24879" y="578277"/>
                  </a:lnTo>
                  <a:lnTo>
                    <a:pt x="21395" y="593348"/>
                  </a:lnTo>
                  <a:lnTo>
                    <a:pt x="18435" y="608154"/>
                  </a:lnTo>
                  <a:lnTo>
                    <a:pt x="16107" y="622739"/>
                  </a:lnTo>
                  <a:lnTo>
                    <a:pt x="14206" y="636991"/>
                  </a:lnTo>
                  <a:lnTo>
                    <a:pt x="12315" y="650649"/>
                  </a:lnTo>
                  <a:lnTo>
                    <a:pt x="10193" y="663621"/>
                  </a:lnTo>
                  <a:lnTo>
                    <a:pt x="7935" y="676131"/>
                  </a:lnTo>
                  <a:lnTo>
                    <a:pt x="5873" y="688604"/>
                  </a:lnTo>
                  <a:lnTo>
                    <a:pt x="4189" y="701301"/>
                  </a:lnTo>
                  <a:lnTo>
                    <a:pt x="2906" y="714457"/>
                  </a:lnTo>
                  <a:lnTo>
                    <a:pt x="1970" y="728361"/>
                  </a:lnTo>
                  <a:lnTo>
                    <a:pt x="1306" y="743091"/>
                  </a:lnTo>
                  <a:lnTo>
                    <a:pt x="843" y="758561"/>
                  </a:lnTo>
                  <a:lnTo>
                    <a:pt x="525" y="774623"/>
                  </a:lnTo>
                  <a:lnTo>
                    <a:pt x="308" y="791127"/>
                  </a:lnTo>
                  <a:lnTo>
                    <a:pt x="161" y="807784"/>
                  </a:lnTo>
                  <a:lnTo>
                    <a:pt x="62" y="824193"/>
                  </a:lnTo>
                  <a:lnTo>
                    <a:pt x="0" y="840159"/>
                  </a:lnTo>
                  <a:lnTo>
                    <a:pt x="128" y="855829"/>
                  </a:lnTo>
                  <a:lnTo>
                    <a:pt x="746" y="871577"/>
                  </a:lnTo>
                  <a:lnTo>
                    <a:pt x="1979" y="887615"/>
                  </a:lnTo>
                  <a:lnTo>
                    <a:pt x="3792" y="903829"/>
                  </a:lnTo>
                  <a:lnTo>
                    <a:pt x="6079" y="919874"/>
                  </a:lnTo>
                  <a:lnTo>
                    <a:pt x="8725" y="935560"/>
                  </a:lnTo>
                  <a:lnTo>
                    <a:pt x="11466" y="950857"/>
                  </a:lnTo>
                  <a:lnTo>
                    <a:pt x="13919" y="965815"/>
                  </a:lnTo>
                  <a:lnTo>
                    <a:pt x="15908" y="980502"/>
                  </a:lnTo>
                  <a:lnTo>
                    <a:pt x="17750" y="994822"/>
                  </a:lnTo>
                  <a:lnTo>
                    <a:pt x="20133" y="1008525"/>
                  </a:lnTo>
                  <a:lnTo>
                    <a:pt x="23404" y="1021523"/>
                  </a:lnTo>
                  <a:lnTo>
                    <a:pt x="27416" y="1033881"/>
                  </a:lnTo>
                  <a:lnTo>
                    <a:pt x="31728" y="1045720"/>
                  </a:lnTo>
                  <a:lnTo>
                    <a:pt x="36037" y="1057168"/>
                  </a:lnTo>
                  <a:lnTo>
                    <a:pt x="40217" y="1068331"/>
                  </a:lnTo>
                  <a:lnTo>
                    <a:pt x="44244" y="1079295"/>
                  </a:lnTo>
                  <a:lnTo>
                    <a:pt x="48137" y="1090118"/>
                  </a:lnTo>
                  <a:lnTo>
                    <a:pt x="52090" y="1100846"/>
                  </a:lnTo>
                  <a:lnTo>
                    <a:pt x="56436" y="1111509"/>
                  </a:lnTo>
                  <a:lnTo>
                    <a:pt x="61329" y="1122128"/>
                  </a:lnTo>
                  <a:lnTo>
                    <a:pt x="66752" y="1132717"/>
                  </a:lnTo>
                  <a:lnTo>
                    <a:pt x="72619" y="1143286"/>
                  </a:lnTo>
                  <a:lnTo>
                    <a:pt x="78829" y="1153837"/>
                  </a:lnTo>
                  <a:lnTo>
                    <a:pt x="85457" y="1164210"/>
                  </a:lnTo>
                  <a:lnTo>
                    <a:pt x="92738" y="1174103"/>
                  </a:lnTo>
                  <a:lnTo>
                    <a:pt x="100742" y="1183386"/>
                  </a:lnTo>
                  <a:lnTo>
                    <a:pt x="109236" y="1192094"/>
                  </a:lnTo>
                  <a:lnTo>
                    <a:pt x="117783" y="1200330"/>
                  </a:lnTo>
                  <a:lnTo>
                    <a:pt x="126129" y="1208205"/>
                  </a:lnTo>
                  <a:lnTo>
                    <a:pt x="134360" y="1215816"/>
                  </a:lnTo>
                  <a:lnTo>
                    <a:pt x="142799" y="1223242"/>
                  </a:lnTo>
                  <a:lnTo>
                    <a:pt x="151634" y="1230528"/>
                  </a:lnTo>
                  <a:lnTo>
                    <a:pt x="161213" y="1237388"/>
                  </a:lnTo>
                  <a:lnTo>
                    <a:pt x="172094" y="1243236"/>
                  </a:lnTo>
                  <a:lnTo>
                    <a:pt x="184450" y="1247838"/>
                  </a:lnTo>
                  <a:lnTo>
                    <a:pt x="197818" y="1251435"/>
                  </a:lnTo>
                  <a:lnTo>
                    <a:pt x="211322" y="1254547"/>
                  </a:lnTo>
                  <a:lnTo>
                    <a:pt x="224442" y="1257524"/>
                  </a:lnTo>
                  <a:lnTo>
                    <a:pt x="237181" y="1260203"/>
                  </a:lnTo>
                  <a:lnTo>
                    <a:pt x="249874" y="1262024"/>
                  </a:lnTo>
                  <a:lnTo>
                    <a:pt x="262745" y="1262731"/>
                  </a:lnTo>
                  <a:lnTo>
                    <a:pt x="275863" y="1262376"/>
                  </a:lnTo>
                  <a:lnTo>
                    <a:pt x="289217" y="1261142"/>
                  </a:lnTo>
                  <a:lnTo>
                    <a:pt x="302759" y="1259235"/>
                  </a:lnTo>
                  <a:lnTo>
                    <a:pt x="316279" y="1256836"/>
                  </a:lnTo>
                  <a:lnTo>
                    <a:pt x="329430" y="1254088"/>
                  </a:lnTo>
                  <a:lnTo>
                    <a:pt x="342056" y="1251101"/>
                  </a:lnTo>
                  <a:lnTo>
                    <a:pt x="354330" y="1248114"/>
                  </a:lnTo>
                  <a:lnTo>
                    <a:pt x="366645" y="1245489"/>
                  </a:lnTo>
                  <a:lnTo>
                    <a:pt x="379225" y="1243383"/>
                  </a:lnTo>
                  <a:lnTo>
                    <a:pt x="391963" y="1241459"/>
                  </a:lnTo>
                  <a:lnTo>
                    <a:pt x="404522" y="1239020"/>
                  </a:lnTo>
                  <a:lnTo>
                    <a:pt x="416714" y="1235713"/>
                  </a:lnTo>
                  <a:lnTo>
                    <a:pt x="428511" y="1231675"/>
                  </a:lnTo>
                  <a:lnTo>
                    <a:pt x="439966" y="1227347"/>
                  </a:lnTo>
                  <a:lnTo>
                    <a:pt x="451148" y="1223022"/>
                  </a:lnTo>
                  <a:lnTo>
                    <a:pt x="461962" y="1218661"/>
                  </a:lnTo>
                  <a:lnTo>
                    <a:pt x="472158" y="1213981"/>
                  </a:lnTo>
                  <a:lnTo>
                    <a:pt x="481653" y="1208836"/>
                  </a:lnTo>
                  <a:lnTo>
                    <a:pt x="490674" y="1203228"/>
                  </a:lnTo>
                  <a:lnTo>
                    <a:pt x="499653" y="1197232"/>
                  </a:lnTo>
                  <a:lnTo>
                    <a:pt x="508845" y="1190935"/>
                  </a:lnTo>
                  <a:lnTo>
                    <a:pt x="518325" y="1184418"/>
                  </a:lnTo>
                  <a:lnTo>
                    <a:pt x="528075" y="1177744"/>
                  </a:lnTo>
                  <a:lnTo>
                    <a:pt x="538041" y="1170955"/>
                  </a:lnTo>
                  <a:lnTo>
                    <a:pt x="548005" y="1163922"/>
                  </a:lnTo>
                  <a:lnTo>
                    <a:pt x="557614" y="1156362"/>
                  </a:lnTo>
                  <a:lnTo>
                    <a:pt x="566704" y="1148166"/>
                  </a:lnTo>
                  <a:lnTo>
                    <a:pt x="575281" y="1139542"/>
                  </a:lnTo>
                  <a:lnTo>
                    <a:pt x="583429" y="1130907"/>
                  </a:lnTo>
                  <a:lnTo>
                    <a:pt x="591239" y="1122503"/>
                  </a:lnTo>
                  <a:lnTo>
                    <a:pt x="598638" y="1114232"/>
                  </a:lnTo>
                  <a:lnTo>
                    <a:pt x="605388" y="1105767"/>
                  </a:lnTo>
                  <a:lnTo>
                    <a:pt x="611417" y="1096924"/>
                  </a:lnTo>
                  <a:lnTo>
                    <a:pt x="616957" y="1087679"/>
                  </a:lnTo>
                  <a:lnTo>
                    <a:pt x="622446" y="1078086"/>
                  </a:lnTo>
                  <a:lnTo>
                    <a:pt x="628142" y="1068222"/>
                  </a:lnTo>
                  <a:lnTo>
                    <a:pt x="634121" y="1058156"/>
                  </a:lnTo>
                  <a:lnTo>
                    <a:pt x="640367" y="1047945"/>
                  </a:lnTo>
                  <a:lnTo>
                    <a:pt x="646827" y="1037634"/>
                  </a:lnTo>
                  <a:lnTo>
                    <a:pt x="653284" y="1027253"/>
                  </a:lnTo>
                  <a:lnTo>
                    <a:pt x="659386" y="1016823"/>
                  </a:lnTo>
                  <a:lnTo>
                    <a:pt x="664972" y="1006362"/>
                  </a:lnTo>
                  <a:lnTo>
                    <a:pt x="670214" y="995878"/>
                  </a:lnTo>
                  <a:lnTo>
                    <a:pt x="675500" y="985379"/>
                  </a:lnTo>
                  <a:lnTo>
                    <a:pt x="681055" y="974866"/>
                  </a:lnTo>
                  <a:lnTo>
                    <a:pt x="686770" y="964178"/>
                  </a:lnTo>
                  <a:lnTo>
                    <a:pt x="692307" y="953010"/>
                  </a:lnTo>
                  <a:lnTo>
                    <a:pt x="697478" y="941239"/>
                  </a:lnTo>
                  <a:lnTo>
                    <a:pt x="702255" y="929062"/>
                  </a:lnTo>
                  <a:lnTo>
                    <a:pt x="706690" y="916888"/>
                  </a:lnTo>
                  <a:lnTo>
                    <a:pt x="710857" y="904954"/>
                  </a:lnTo>
                  <a:lnTo>
                    <a:pt x="714824" y="893161"/>
                  </a:lnTo>
                  <a:lnTo>
                    <a:pt x="718649" y="881177"/>
                  </a:lnTo>
                  <a:lnTo>
                    <a:pt x="722373" y="868823"/>
                  </a:lnTo>
                  <a:lnTo>
                    <a:pt x="726029" y="856236"/>
                  </a:lnTo>
                  <a:lnTo>
                    <a:pt x="729636" y="843780"/>
                  </a:lnTo>
                  <a:lnTo>
                    <a:pt x="733212" y="831653"/>
                  </a:lnTo>
                  <a:lnTo>
                    <a:pt x="736766" y="819730"/>
                  </a:lnTo>
                  <a:lnTo>
                    <a:pt x="740305" y="807657"/>
                  </a:lnTo>
                  <a:lnTo>
                    <a:pt x="743830" y="795239"/>
                  </a:lnTo>
                  <a:lnTo>
                    <a:pt x="747179" y="782441"/>
                  </a:lnTo>
                  <a:lnTo>
                    <a:pt x="750049" y="769309"/>
                  </a:lnTo>
                  <a:lnTo>
                    <a:pt x="752312" y="755915"/>
                  </a:lnTo>
                  <a:lnTo>
                    <a:pt x="754000" y="742327"/>
                  </a:lnTo>
                  <a:lnTo>
                    <a:pt x="755215" y="728599"/>
                  </a:lnTo>
                  <a:lnTo>
                    <a:pt x="756071" y="714772"/>
                  </a:lnTo>
                  <a:lnTo>
                    <a:pt x="756663" y="700877"/>
                  </a:lnTo>
                  <a:lnTo>
                    <a:pt x="757069" y="686936"/>
                  </a:lnTo>
                  <a:lnTo>
                    <a:pt x="757345" y="672958"/>
                  </a:lnTo>
                  <a:lnTo>
                    <a:pt x="757531" y="658791"/>
                  </a:lnTo>
                  <a:lnTo>
                    <a:pt x="757657" y="644134"/>
                  </a:lnTo>
                  <a:lnTo>
                    <a:pt x="757741" y="628867"/>
                  </a:lnTo>
                  <a:lnTo>
                    <a:pt x="757798" y="613189"/>
                  </a:lnTo>
                  <a:lnTo>
                    <a:pt x="757836" y="597512"/>
                  </a:lnTo>
                  <a:lnTo>
                    <a:pt x="757857" y="582076"/>
                  </a:lnTo>
                  <a:lnTo>
                    <a:pt x="757700" y="566949"/>
                  </a:lnTo>
                  <a:lnTo>
                    <a:pt x="757064" y="552106"/>
                  </a:lnTo>
                  <a:lnTo>
                    <a:pt x="755818" y="537487"/>
                  </a:lnTo>
                  <a:lnTo>
                    <a:pt x="753998" y="522872"/>
                  </a:lnTo>
                  <a:lnTo>
                    <a:pt x="751704" y="507907"/>
                  </a:lnTo>
                  <a:lnTo>
                    <a:pt x="749051" y="492430"/>
                  </a:lnTo>
                  <a:lnTo>
                    <a:pt x="746134" y="476610"/>
                  </a:lnTo>
                  <a:lnTo>
                    <a:pt x="743030" y="460837"/>
                  </a:lnTo>
                  <a:lnTo>
                    <a:pt x="739797" y="445337"/>
                  </a:lnTo>
                  <a:lnTo>
                    <a:pt x="736474" y="430166"/>
                  </a:lnTo>
                  <a:lnTo>
                    <a:pt x="733090" y="415294"/>
                  </a:lnTo>
                  <a:lnTo>
                    <a:pt x="729665" y="400665"/>
                  </a:lnTo>
                  <a:lnTo>
                    <a:pt x="726212" y="386383"/>
                  </a:lnTo>
                  <a:lnTo>
                    <a:pt x="722741" y="372706"/>
                  </a:lnTo>
                  <a:lnTo>
                    <a:pt x="719252" y="359725"/>
                  </a:lnTo>
                  <a:lnTo>
                    <a:pt x="715587" y="347379"/>
                  </a:lnTo>
                  <a:lnTo>
                    <a:pt x="711440" y="335547"/>
                  </a:lnTo>
                  <a:lnTo>
                    <a:pt x="706689" y="324100"/>
                  </a:lnTo>
                  <a:lnTo>
                    <a:pt x="701532" y="312767"/>
                  </a:lnTo>
                  <a:lnTo>
                    <a:pt x="696378" y="301158"/>
                  </a:lnTo>
                  <a:lnTo>
                    <a:pt x="691468" y="289087"/>
                  </a:lnTo>
                  <a:lnTo>
                    <a:pt x="686867" y="276708"/>
                  </a:lnTo>
                  <a:lnTo>
                    <a:pt x="682551" y="264398"/>
                  </a:lnTo>
                  <a:lnTo>
                    <a:pt x="678464" y="252376"/>
                  </a:lnTo>
                  <a:lnTo>
                    <a:pt x="674550" y="240695"/>
                  </a:lnTo>
                  <a:lnTo>
                    <a:pt x="670761" y="229318"/>
                  </a:lnTo>
                  <a:lnTo>
                    <a:pt x="667056" y="218185"/>
                  </a:lnTo>
                  <a:lnTo>
                    <a:pt x="663244" y="207233"/>
                  </a:lnTo>
                  <a:lnTo>
                    <a:pt x="658999" y="196413"/>
                  </a:lnTo>
                  <a:lnTo>
                    <a:pt x="654177" y="185690"/>
                  </a:lnTo>
                  <a:lnTo>
                    <a:pt x="648803" y="175199"/>
                  </a:lnTo>
                  <a:lnTo>
                    <a:pt x="642970" y="165228"/>
                  </a:lnTo>
                  <a:lnTo>
                    <a:pt x="636787" y="155887"/>
                  </a:lnTo>
                  <a:lnTo>
                    <a:pt x="630347" y="146970"/>
                  </a:lnTo>
                  <a:lnTo>
                    <a:pt x="623725" y="138062"/>
                  </a:lnTo>
                  <a:lnTo>
                    <a:pt x="616976" y="128922"/>
                  </a:lnTo>
                  <a:lnTo>
                    <a:pt x="610140" y="119647"/>
                  </a:lnTo>
                  <a:lnTo>
                    <a:pt x="603244" y="110566"/>
                  </a:lnTo>
                  <a:lnTo>
                    <a:pt x="596308" y="101859"/>
                  </a:lnTo>
                  <a:lnTo>
                    <a:pt x="589344" y="93385"/>
                  </a:lnTo>
                  <a:lnTo>
                    <a:pt x="582362" y="84782"/>
                  </a:lnTo>
                  <a:lnTo>
                    <a:pt x="575364" y="75855"/>
                  </a:lnTo>
                  <a:lnTo>
                    <a:pt x="568188" y="66894"/>
                  </a:lnTo>
                  <a:lnTo>
                    <a:pt x="560532" y="58556"/>
                  </a:lnTo>
                  <a:lnTo>
                    <a:pt x="552272" y="51166"/>
                  </a:lnTo>
                  <a:lnTo>
                    <a:pt x="543605" y="44560"/>
                  </a:lnTo>
                  <a:lnTo>
                    <a:pt x="534941" y="38282"/>
                  </a:lnTo>
                  <a:lnTo>
                    <a:pt x="526517" y="32026"/>
                  </a:lnTo>
                  <a:lnTo>
                    <a:pt x="518234" y="25823"/>
                  </a:lnTo>
                  <a:lnTo>
                    <a:pt x="509760" y="19950"/>
                  </a:lnTo>
                  <a:lnTo>
                    <a:pt x="500905" y="14556"/>
                  </a:lnTo>
                  <a:lnTo>
                    <a:pt x="491484" y="9797"/>
                  </a:lnTo>
                  <a:lnTo>
                    <a:pt x="481240" y="5907"/>
                  </a:lnTo>
                  <a:lnTo>
                    <a:pt x="470126" y="2928"/>
                  </a:lnTo>
                  <a:lnTo>
                    <a:pt x="458406" y="912"/>
                  </a:lnTo>
                  <a:lnTo>
                    <a:pt x="446547" y="0"/>
                  </a:lnTo>
                  <a:lnTo>
                    <a:pt x="434828" y="164"/>
                  </a:lnTo>
                  <a:lnTo>
                    <a:pt x="423180" y="1238"/>
                  </a:lnTo>
                  <a:lnTo>
                    <a:pt x="411294" y="3022"/>
                  </a:lnTo>
                  <a:lnTo>
                    <a:pt x="399010" y="5335"/>
                  </a:lnTo>
                  <a:lnTo>
                    <a:pt x="386642" y="8191"/>
                  </a:lnTo>
                  <a:lnTo>
                    <a:pt x="374864" y="11786"/>
                  </a:lnTo>
                  <a:lnTo>
                    <a:pt x="364010" y="16168"/>
                  </a:lnTo>
                  <a:lnTo>
                    <a:pt x="353925" y="21246"/>
                  </a:lnTo>
                  <a:lnTo>
                    <a:pt x="344158" y="26879"/>
                  </a:lnTo>
                  <a:lnTo>
                    <a:pt x="334401" y="32928"/>
                  </a:lnTo>
                  <a:lnTo>
                    <a:pt x="324525" y="39278"/>
                  </a:lnTo>
                  <a:lnTo>
                    <a:pt x="314501" y="45840"/>
                  </a:lnTo>
                  <a:lnTo>
                    <a:pt x="304348" y="52554"/>
                  </a:lnTo>
                  <a:lnTo>
                    <a:pt x="294257" y="59536"/>
                  </a:lnTo>
                  <a:lnTo>
                    <a:pt x="284561" y="67062"/>
                  </a:lnTo>
                  <a:lnTo>
                    <a:pt x="275409" y="75235"/>
                  </a:lnTo>
                  <a:lnTo>
                    <a:pt x="266620" y="83843"/>
                  </a:lnTo>
                  <a:lnTo>
                    <a:pt x="257799" y="92468"/>
                  </a:lnTo>
                  <a:lnTo>
                    <a:pt x="248717" y="100871"/>
                  </a:lnTo>
                  <a:lnTo>
                    <a:pt x="239481" y="109309"/>
                  </a:lnTo>
                  <a:lnTo>
                    <a:pt x="230427" y="118420"/>
                  </a:lnTo>
                  <a:lnTo>
                    <a:pt x="221742" y="128510"/>
                  </a:lnTo>
                  <a:lnTo>
                    <a:pt x="213452" y="139407"/>
                  </a:lnTo>
                  <a:lnTo>
                    <a:pt x="205505" y="150647"/>
                  </a:lnTo>
                  <a:lnTo>
                    <a:pt x="197827" y="161918"/>
                  </a:lnTo>
                  <a:lnTo>
                    <a:pt x="190349" y="173249"/>
                  </a:lnTo>
                  <a:lnTo>
                    <a:pt x="183014" y="184915"/>
                  </a:lnTo>
                  <a:lnTo>
                    <a:pt x="175780" y="197053"/>
                  </a:lnTo>
                  <a:lnTo>
                    <a:pt x="168615" y="209492"/>
                  </a:lnTo>
                  <a:lnTo>
                    <a:pt x="161498" y="221849"/>
                  </a:lnTo>
                  <a:lnTo>
                    <a:pt x="154417" y="233910"/>
                  </a:lnTo>
                  <a:lnTo>
                    <a:pt x="147526" y="245788"/>
                  </a:lnTo>
                  <a:lnTo>
                    <a:pt x="141126" y="257831"/>
                  </a:lnTo>
                  <a:lnTo>
                    <a:pt x="135340" y="270225"/>
                  </a:lnTo>
                  <a:lnTo>
                    <a:pt x="130133" y="282837"/>
                  </a:lnTo>
                  <a:lnTo>
                    <a:pt x="125402" y="295311"/>
                  </a:lnTo>
                  <a:lnTo>
                    <a:pt x="121029" y="307450"/>
                  </a:lnTo>
                  <a:lnTo>
                    <a:pt x="116751" y="319382"/>
                  </a:lnTo>
                  <a:lnTo>
                    <a:pt x="112186" y="331460"/>
                  </a:lnTo>
                  <a:lnTo>
                    <a:pt x="107146" y="343882"/>
                  </a:lnTo>
                  <a:lnTo>
                    <a:pt x="101623" y="356683"/>
                  </a:lnTo>
                  <a:lnTo>
                    <a:pt x="95691" y="369816"/>
                  </a:lnTo>
                  <a:lnTo>
                    <a:pt x="89445" y="383215"/>
                  </a:lnTo>
                  <a:lnTo>
                    <a:pt x="83133" y="396977"/>
                  </a:lnTo>
                  <a:lnTo>
                    <a:pt x="77130" y="411354"/>
                  </a:lnTo>
                  <a:lnTo>
                    <a:pt x="71614" y="426434"/>
                  </a:lnTo>
                  <a:lnTo>
                    <a:pt x="66590" y="442155"/>
                  </a:lnTo>
                  <a:lnTo>
                    <a:pt x="61981" y="458393"/>
                  </a:lnTo>
                  <a:lnTo>
                    <a:pt x="57699" y="475017"/>
                  </a:lnTo>
                  <a:lnTo>
                    <a:pt x="53823" y="491758"/>
                  </a:lnTo>
                  <a:lnTo>
                    <a:pt x="50591" y="508223"/>
                  </a:lnTo>
                  <a:lnTo>
                    <a:pt x="48078" y="524208"/>
                  </a:lnTo>
                  <a:lnTo>
                    <a:pt x="46018" y="539293"/>
                  </a:lnTo>
                  <a:lnTo>
                    <a:pt x="43584" y="554336"/>
                  </a:lnTo>
                  <a:lnTo>
                    <a:pt x="39446" y="571775"/>
                  </a:lnTo>
                  <a:lnTo>
                    <a:pt x="31446" y="5958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1516279" y="4939704"/>
              <a:ext cx="755000" cy="1301970"/>
            </a:xfrm>
            <a:custGeom>
              <a:avLst/>
              <a:gdLst/>
              <a:ahLst/>
              <a:cxnLst/>
              <a:rect l="0" t="0" r="0" b="0"/>
              <a:pathLst>
                <a:path w="755000" h="1301970">
                  <a:moveTo>
                    <a:pt x="168280" y="219259"/>
                  </a:moveTo>
                  <a:lnTo>
                    <a:pt x="159546" y="222260"/>
                  </a:lnTo>
                  <a:lnTo>
                    <a:pt x="151839" y="225683"/>
                  </a:lnTo>
                  <a:lnTo>
                    <a:pt x="144437" y="229880"/>
                  </a:lnTo>
                  <a:lnTo>
                    <a:pt x="137176" y="234779"/>
                  </a:lnTo>
                  <a:lnTo>
                    <a:pt x="129997" y="240260"/>
                  </a:lnTo>
                  <a:lnTo>
                    <a:pt x="122876" y="246195"/>
                  </a:lnTo>
                  <a:lnTo>
                    <a:pt x="115959" y="252629"/>
                  </a:lnTo>
                  <a:lnTo>
                    <a:pt x="109540" y="259776"/>
                  </a:lnTo>
                  <a:lnTo>
                    <a:pt x="103738" y="267689"/>
                  </a:lnTo>
                  <a:lnTo>
                    <a:pt x="98351" y="276121"/>
                  </a:lnTo>
                  <a:lnTo>
                    <a:pt x="92966" y="284625"/>
                  </a:lnTo>
                  <a:lnTo>
                    <a:pt x="87340" y="292948"/>
                  </a:lnTo>
                  <a:lnTo>
                    <a:pt x="81407" y="301332"/>
                  </a:lnTo>
                  <a:lnTo>
                    <a:pt x="75192" y="310407"/>
                  </a:lnTo>
                  <a:lnTo>
                    <a:pt x="68753" y="320473"/>
                  </a:lnTo>
                  <a:lnTo>
                    <a:pt x="62310" y="331353"/>
                  </a:lnTo>
                  <a:lnTo>
                    <a:pt x="56217" y="342582"/>
                  </a:lnTo>
                  <a:lnTo>
                    <a:pt x="50642" y="353841"/>
                  </a:lnTo>
                  <a:lnTo>
                    <a:pt x="45578" y="364994"/>
                  </a:lnTo>
                  <a:lnTo>
                    <a:pt x="40942" y="376009"/>
                  </a:lnTo>
                  <a:lnTo>
                    <a:pt x="36638" y="386896"/>
                  </a:lnTo>
                  <a:lnTo>
                    <a:pt x="32577" y="397681"/>
                  </a:lnTo>
                  <a:lnTo>
                    <a:pt x="28689" y="408389"/>
                  </a:lnTo>
                  <a:lnTo>
                    <a:pt x="24922" y="419041"/>
                  </a:lnTo>
                  <a:lnTo>
                    <a:pt x="21238" y="429654"/>
                  </a:lnTo>
                  <a:lnTo>
                    <a:pt x="17611" y="440240"/>
                  </a:lnTo>
                  <a:lnTo>
                    <a:pt x="14027" y="450811"/>
                  </a:lnTo>
                  <a:lnTo>
                    <a:pt x="10637" y="461539"/>
                  </a:lnTo>
                  <a:lnTo>
                    <a:pt x="7740" y="472734"/>
                  </a:lnTo>
                  <a:lnTo>
                    <a:pt x="5460" y="484531"/>
                  </a:lnTo>
                  <a:lnTo>
                    <a:pt x="3760" y="497066"/>
                  </a:lnTo>
                  <a:lnTo>
                    <a:pt x="2537" y="510545"/>
                  </a:lnTo>
                  <a:lnTo>
                    <a:pt x="1676" y="524982"/>
                  </a:lnTo>
                  <a:lnTo>
                    <a:pt x="1080" y="540084"/>
                  </a:lnTo>
                  <a:lnTo>
                    <a:pt x="672" y="555366"/>
                  </a:lnTo>
                  <a:lnTo>
                    <a:pt x="395" y="570532"/>
                  </a:lnTo>
                  <a:lnTo>
                    <a:pt x="207" y="585478"/>
                  </a:lnTo>
                  <a:lnTo>
                    <a:pt x="81" y="600199"/>
                  </a:lnTo>
                  <a:lnTo>
                    <a:pt x="0" y="614732"/>
                  </a:lnTo>
                  <a:lnTo>
                    <a:pt x="116" y="629118"/>
                  </a:lnTo>
                  <a:lnTo>
                    <a:pt x="727" y="643398"/>
                  </a:lnTo>
                  <a:lnTo>
                    <a:pt x="1950" y="657607"/>
                  </a:lnTo>
                  <a:lnTo>
                    <a:pt x="3585" y="671930"/>
                  </a:lnTo>
                  <a:lnTo>
                    <a:pt x="5222" y="686692"/>
                  </a:lnTo>
                  <a:lnTo>
                    <a:pt x="6622" y="702031"/>
                  </a:lnTo>
                  <a:lnTo>
                    <a:pt x="7883" y="717756"/>
                  </a:lnTo>
                  <a:lnTo>
                    <a:pt x="9336" y="733465"/>
                  </a:lnTo>
                  <a:lnTo>
                    <a:pt x="11165" y="748922"/>
                  </a:lnTo>
                  <a:lnTo>
                    <a:pt x="13393" y="764063"/>
                  </a:lnTo>
                  <a:lnTo>
                    <a:pt x="15969" y="778916"/>
                  </a:lnTo>
                  <a:lnTo>
                    <a:pt x="18815" y="793541"/>
                  </a:lnTo>
                  <a:lnTo>
                    <a:pt x="21863" y="808160"/>
                  </a:lnTo>
                  <a:lnTo>
                    <a:pt x="25054" y="823127"/>
                  </a:lnTo>
                  <a:lnTo>
                    <a:pt x="28347" y="838606"/>
                  </a:lnTo>
                  <a:lnTo>
                    <a:pt x="31710" y="854428"/>
                  </a:lnTo>
                  <a:lnTo>
                    <a:pt x="35121" y="870203"/>
                  </a:lnTo>
                  <a:lnTo>
                    <a:pt x="38564" y="885703"/>
                  </a:lnTo>
                  <a:lnTo>
                    <a:pt x="42028" y="900873"/>
                  </a:lnTo>
                  <a:lnTo>
                    <a:pt x="45508" y="915746"/>
                  </a:lnTo>
                  <a:lnTo>
                    <a:pt x="48997" y="930381"/>
                  </a:lnTo>
                  <a:lnTo>
                    <a:pt x="52494" y="944835"/>
                  </a:lnTo>
                  <a:lnTo>
                    <a:pt x="55994" y="959160"/>
                  </a:lnTo>
                  <a:lnTo>
                    <a:pt x="59502" y="973390"/>
                  </a:lnTo>
                  <a:lnTo>
                    <a:pt x="63181" y="987389"/>
                  </a:lnTo>
                  <a:lnTo>
                    <a:pt x="67336" y="1000869"/>
                  </a:lnTo>
                  <a:lnTo>
                    <a:pt x="72097" y="1013719"/>
                  </a:lnTo>
                  <a:lnTo>
                    <a:pt x="77431" y="1026145"/>
                  </a:lnTo>
                  <a:lnTo>
                    <a:pt x="83236" y="1038561"/>
                  </a:lnTo>
                  <a:lnTo>
                    <a:pt x="89401" y="1051210"/>
                  </a:lnTo>
                  <a:lnTo>
                    <a:pt x="95828" y="1063995"/>
                  </a:lnTo>
                  <a:lnTo>
                    <a:pt x="102442" y="1076585"/>
                  </a:lnTo>
                  <a:lnTo>
                    <a:pt x="109185" y="1088801"/>
                  </a:lnTo>
                  <a:lnTo>
                    <a:pt x="116018" y="1100785"/>
                  </a:lnTo>
                  <a:lnTo>
                    <a:pt x="122911" y="1112898"/>
                  </a:lnTo>
                  <a:lnTo>
                    <a:pt x="129846" y="1125339"/>
                  </a:lnTo>
                  <a:lnTo>
                    <a:pt x="136809" y="1137983"/>
                  </a:lnTo>
                  <a:lnTo>
                    <a:pt x="143790" y="1150478"/>
                  </a:lnTo>
                  <a:lnTo>
                    <a:pt x="150783" y="1162626"/>
                  </a:lnTo>
                  <a:lnTo>
                    <a:pt x="157786" y="1174394"/>
                  </a:lnTo>
                  <a:lnTo>
                    <a:pt x="164793" y="1185830"/>
                  </a:lnTo>
                  <a:lnTo>
                    <a:pt x="171805" y="1196999"/>
                  </a:lnTo>
                  <a:lnTo>
                    <a:pt x="178819" y="1207804"/>
                  </a:lnTo>
                  <a:lnTo>
                    <a:pt x="185834" y="1217993"/>
                  </a:lnTo>
                  <a:lnTo>
                    <a:pt x="192851" y="1227480"/>
                  </a:lnTo>
                  <a:lnTo>
                    <a:pt x="199869" y="1236326"/>
                  </a:lnTo>
                  <a:lnTo>
                    <a:pt x="206887" y="1244654"/>
                  </a:lnTo>
                  <a:lnTo>
                    <a:pt x="213909" y="1252587"/>
                  </a:lnTo>
                  <a:lnTo>
                    <a:pt x="221101" y="1260069"/>
                  </a:lnTo>
                  <a:lnTo>
                    <a:pt x="228768" y="1266874"/>
                  </a:lnTo>
                  <a:lnTo>
                    <a:pt x="237040" y="1272934"/>
                  </a:lnTo>
                  <a:lnTo>
                    <a:pt x="245884" y="1278327"/>
                  </a:lnTo>
                  <a:lnTo>
                    <a:pt x="255200" y="1283183"/>
                  </a:lnTo>
                  <a:lnTo>
                    <a:pt x="264884" y="1287632"/>
                  </a:lnTo>
                  <a:lnTo>
                    <a:pt x="275167" y="1291620"/>
                  </a:lnTo>
                  <a:lnTo>
                    <a:pt x="286587" y="1294927"/>
                  </a:lnTo>
                  <a:lnTo>
                    <a:pt x="299346" y="1297485"/>
                  </a:lnTo>
                  <a:lnTo>
                    <a:pt x="313340" y="1299374"/>
                  </a:lnTo>
                  <a:lnTo>
                    <a:pt x="328336" y="1300724"/>
                  </a:lnTo>
                  <a:lnTo>
                    <a:pt x="344083" y="1301661"/>
                  </a:lnTo>
                  <a:lnTo>
                    <a:pt x="360046" y="1301969"/>
                  </a:lnTo>
                  <a:lnTo>
                    <a:pt x="375449" y="1301118"/>
                  </a:lnTo>
                  <a:lnTo>
                    <a:pt x="389914" y="1298919"/>
                  </a:lnTo>
                  <a:lnTo>
                    <a:pt x="403421" y="1295646"/>
                  </a:lnTo>
                  <a:lnTo>
                    <a:pt x="416113" y="1291839"/>
                  </a:lnTo>
                  <a:lnTo>
                    <a:pt x="428173" y="1287868"/>
                  </a:lnTo>
                  <a:lnTo>
                    <a:pt x="439765" y="1283746"/>
                  </a:lnTo>
                  <a:lnTo>
                    <a:pt x="451025" y="1279227"/>
                  </a:lnTo>
                  <a:lnTo>
                    <a:pt x="462047" y="1274189"/>
                  </a:lnTo>
                  <a:lnTo>
                    <a:pt x="472740" y="1268654"/>
                  </a:lnTo>
                  <a:lnTo>
                    <a:pt x="482847" y="1262706"/>
                  </a:lnTo>
                  <a:lnTo>
                    <a:pt x="492275" y="1256442"/>
                  </a:lnTo>
                  <a:lnTo>
                    <a:pt x="501081" y="1249946"/>
                  </a:lnTo>
                  <a:lnTo>
                    <a:pt x="509382" y="1243286"/>
                  </a:lnTo>
                  <a:lnTo>
                    <a:pt x="517304" y="1236511"/>
                  </a:lnTo>
                  <a:lnTo>
                    <a:pt x="525118" y="1229658"/>
                  </a:lnTo>
                  <a:lnTo>
                    <a:pt x="533211" y="1222750"/>
                  </a:lnTo>
                  <a:lnTo>
                    <a:pt x="541768" y="1215806"/>
                  </a:lnTo>
                  <a:lnTo>
                    <a:pt x="550635" y="1208837"/>
                  </a:lnTo>
                  <a:lnTo>
                    <a:pt x="559434" y="1201852"/>
                  </a:lnTo>
                  <a:lnTo>
                    <a:pt x="567944" y="1194856"/>
                  </a:lnTo>
                  <a:lnTo>
                    <a:pt x="576115" y="1187851"/>
                  </a:lnTo>
                  <a:lnTo>
                    <a:pt x="583981" y="1180842"/>
                  </a:lnTo>
                  <a:lnTo>
                    <a:pt x="591605" y="1173825"/>
                  </a:lnTo>
                  <a:lnTo>
                    <a:pt x="599046" y="1166638"/>
                  </a:lnTo>
                  <a:lnTo>
                    <a:pt x="606357" y="1158973"/>
                  </a:lnTo>
                  <a:lnTo>
                    <a:pt x="613570" y="1150704"/>
                  </a:lnTo>
                  <a:lnTo>
                    <a:pt x="620552" y="1141860"/>
                  </a:lnTo>
                  <a:lnTo>
                    <a:pt x="627013" y="1132545"/>
                  </a:lnTo>
                  <a:lnTo>
                    <a:pt x="632845" y="1122871"/>
                  </a:lnTo>
                  <a:lnTo>
                    <a:pt x="638252" y="1112934"/>
                  </a:lnTo>
                  <a:lnTo>
                    <a:pt x="643651" y="1102810"/>
                  </a:lnTo>
                  <a:lnTo>
                    <a:pt x="649281" y="1092553"/>
                  </a:lnTo>
                  <a:lnTo>
                    <a:pt x="655046" y="1082038"/>
                  </a:lnTo>
                  <a:lnTo>
                    <a:pt x="660618" y="1070987"/>
                  </a:lnTo>
                  <a:lnTo>
                    <a:pt x="665815" y="1059294"/>
                  </a:lnTo>
                  <a:lnTo>
                    <a:pt x="670780" y="1047169"/>
                  </a:lnTo>
                  <a:lnTo>
                    <a:pt x="675874" y="1035030"/>
                  </a:lnTo>
                  <a:lnTo>
                    <a:pt x="681296" y="1023120"/>
                  </a:lnTo>
                  <a:lnTo>
                    <a:pt x="686921" y="1011342"/>
                  </a:lnTo>
                  <a:lnTo>
                    <a:pt x="692397" y="999369"/>
                  </a:lnTo>
                  <a:lnTo>
                    <a:pt x="697526" y="987017"/>
                  </a:lnTo>
                  <a:lnTo>
                    <a:pt x="702275" y="974264"/>
                  </a:lnTo>
                  <a:lnTo>
                    <a:pt x="706692" y="961162"/>
                  </a:lnTo>
                  <a:lnTo>
                    <a:pt x="710846" y="947788"/>
                  </a:lnTo>
                  <a:lnTo>
                    <a:pt x="714805" y="934214"/>
                  </a:lnTo>
                  <a:lnTo>
                    <a:pt x="718624" y="920494"/>
                  </a:lnTo>
                  <a:lnTo>
                    <a:pt x="722340" y="906672"/>
                  </a:lnTo>
                  <a:lnTo>
                    <a:pt x="725820" y="892781"/>
                  </a:lnTo>
                  <a:lnTo>
                    <a:pt x="728778" y="878843"/>
                  </a:lnTo>
                  <a:lnTo>
                    <a:pt x="731103" y="864872"/>
                  </a:lnTo>
                  <a:lnTo>
                    <a:pt x="733004" y="850878"/>
                  </a:lnTo>
                  <a:lnTo>
                    <a:pt x="734895" y="836871"/>
                  </a:lnTo>
                  <a:lnTo>
                    <a:pt x="737016" y="822848"/>
                  </a:lnTo>
                  <a:lnTo>
                    <a:pt x="739273" y="808651"/>
                  </a:lnTo>
                  <a:lnTo>
                    <a:pt x="741335" y="793973"/>
                  </a:lnTo>
                  <a:lnTo>
                    <a:pt x="743023" y="778688"/>
                  </a:lnTo>
                  <a:lnTo>
                    <a:pt x="744479" y="762829"/>
                  </a:lnTo>
                  <a:lnTo>
                    <a:pt x="746063" y="746498"/>
                  </a:lnTo>
                  <a:lnTo>
                    <a:pt x="747976" y="729805"/>
                  </a:lnTo>
                  <a:lnTo>
                    <a:pt x="750092" y="712850"/>
                  </a:lnTo>
                  <a:lnTo>
                    <a:pt x="752058" y="695708"/>
                  </a:lnTo>
                  <a:lnTo>
                    <a:pt x="753673" y="678441"/>
                  </a:lnTo>
                  <a:lnTo>
                    <a:pt x="754740" y="661253"/>
                  </a:lnTo>
                  <a:lnTo>
                    <a:pt x="754999" y="644479"/>
                  </a:lnTo>
                  <a:lnTo>
                    <a:pt x="754395" y="628265"/>
                  </a:lnTo>
                  <a:lnTo>
                    <a:pt x="753192" y="612426"/>
                  </a:lnTo>
                  <a:lnTo>
                    <a:pt x="751853" y="596565"/>
                  </a:lnTo>
                  <a:lnTo>
                    <a:pt x="750662" y="580446"/>
                  </a:lnTo>
                  <a:lnTo>
                    <a:pt x="749712" y="564008"/>
                  </a:lnTo>
                  <a:lnTo>
                    <a:pt x="749001" y="547280"/>
                  </a:lnTo>
                  <a:lnTo>
                    <a:pt x="748487" y="530318"/>
                  </a:lnTo>
                  <a:lnTo>
                    <a:pt x="748126" y="513181"/>
                  </a:lnTo>
                  <a:lnTo>
                    <a:pt x="747876" y="495916"/>
                  </a:lnTo>
                  <a:lnTo>
                    <a:pt x="747700" y="478562"/>
                  </a:lnTo>
                  <a:lnTo>
                    <a:pt x="747410" y="461146"/>
                  </a:lnTo>
                  <a:lnTo>
                    <a:pt x="746683" y="443687"/>
                  </a:lnTo>
                  <a:lnTo>
                    <a:pt x="745381" y="426199"/>
                  </a:lnTo>
                  <a:lnTo>
                    <a:pt x="743693" y="408692"/>
                  </a:lnTo>
                  <a:lnTo>
                    <a:pt x="742020" y="391171"/>
                  </a:lnTo>
                  <a:lnTo>
                    <a:pt x="740597" y="373646"/>
                  </a:lnTo>
                  <a:lnTo>
                    <a:pt x="739321" y="356283"/>
                  </a:lnTo>
                  <a:lnTo>
                    <a:pt x="737857" y="339392"/>
                  </a:lnTo>
                  <a:lnTo>
                    <a:pt x="736021" y="323103"/>
                  </a:lnTo>
                  <a:lnTo>
                    <a:pt x="733788" y="307385"/>
                  </a:lnTo>
                  <a:lnTo>
                    <a:pt x="731209" y="292136"/>
                  </a:lnTo>
                  <a:lnTo>
                    <a:pt x="728361" y="277246"/>
                  </a:lnTo>
                  <a:lnTo>
                    <a:pt x="725312" y="262618"/>
                  </a:lnTo>
                  <a:lnTo>
                    <a:pt x="722119" y="248175"/>
                  </a:lnTo>
                  <a:lnTo>
                    <a:pt x="718821" y="233867"/>
                  </a:lnTo>
                  <a:lnTo>
                    <a:pt x="715285" y="219816"/>
                  </a:lnTo>
                  <a:lnTo>
                    <a:pt x="711226" y="206302"/>
                  </a:lnTo>
                  <a:lnTo>
                    <a:pt x="706530" y="193433"/>
                  </a:lnTo>
                  <a:lnTo>
                    <a:pt x="701239" y="181164"/>
                  </a:lnTo>
                  <a:lnTo>
                    <a:pt x="695463" y="169384"/>
                  </a:lnTo>
                  <a:lnTo>
                    <a:pt x="689317" y="157977"/>
                  </a:lnTo>
                  <a:lnTo>
                    <a:pt x="682903" y="146841"/>
                  </a:lnTo>
                  <a:lnTo>
                    <a:pt x="676298" y="135896"/>
                  </a:lnTo>
                  <a:lnTo>
                    <a:pt x="669556" y="125085"/>
                  </a:lnTo>
                  <a:lnTo>
                    <a:pt x="662554" y="114365"/>
                  </a:lnTo>
                  <a:lnTo>
                    <a:pt x="655015" y="103708"/>
                  </a:lnTo>
                  <a:lnTo>
                    <a:pt x="646829" y="93096"/>
                  </a:lnTo>
                  <a:lnTo>
                    <a:pt x="638042" y="82683"/>
                  </a:lnTo>
                  <a:lnTo>
                    <a:pt x="628765" y="72764"/>
                  </a:lnTo>
                  <a:lnTo>
                    <a:pt x="619111" y="63463"/>
                  </a:lnTo>
                  <a:lnTo>
                    <a:pt x="609018" y="54743"/>
                  </a:lnTo>
                  <a:lnTo>
                    <a:pt x="598258" y="46499"/>
                  </a:lnTo>
                  <a:lnTo>
                    <a:pt x="586764" y="38623"/>
                  </a:lnTo>
                  <a:lnTo>
                    <a:pt x="574774" y="31181"/>
                  </a:lnTo>
                  <a:lnTo>
                    <a:pt x="562727" y="24402"/>
                  </a:lnTo>
                  <a:lnTo>
                    <a:pt x="550877" y="18363"/>
                  </a:lnTo>
                  <a:lnTo>
                    <a:pt x="539141" y="13154"/>
                  </a:lnTo>
                  <a:lnTo>
                    <a:pt x="527195" y="8954"/>
                  </a:lnTo>
                  <a:lnTo>
                    <a:pt x="514861" y="5759"/>
                  </a:lnTo>
                  <a:lnTo>
                    <a:pt x="502120" y="3427"/>
                  </a:lnTo>
                  <a:lnTo>
                    <a:pt x="489027" y="1771"/>
                  </a:lnTo>
                  <a:lnTo>
                    <a:pt x="475659" y="621"/>
                  </a:lnTo>
                  <a:lnTo>
                    <a:pt x="462087" y="0"/>
                  </a:lnTo>
                  <a:lnTo>
                    <a:pt x="448370" y="106"/>
                  </a:lnTo>
                  <a:lnTo>
                    <a:pt x="434555" y="997"/>
                  </a:lnTo>
                  <a:lnTo>
                    <a:pt x="420838" y="2747"/>
                  </a:lnTo>
                  <a:lnTo>
                    <a:pt x="407548" y="5525"/>
                  </a:lnTo>
                  <a:lnTo>
                    <a:pt x="394831" y="9323"/>
                  </a:lnTo>
                  <a:lnTo>
                    <a:pt x="382664" y="13992"/>
                  </a:lnTo>
                  <a:lnTo>
                    <a:pt x="370952" y="19342"/>
                  </a:lnTo>
                  <a:lnTo>
                    <a:pt x="359590" y="25199"/>
                  </a:lnTo>
                  <a:lnTo>
                    <a:pt x="348484" y="31418"/>
                  </a:lnTo>
                  <a:lnTo>
                    <a:pt x="337560" y="37892"/>
                  </a:lnTo>
                  <a:lnTo>
                    <a:pt x="326767" y="44541"/>
                  </a:lnTo>
                  <a:lnTo>
                    <a:pt x="316228" y="51311"/>
                  </a:lnTo>
                  <a:lnTo>
                    <a:pt x="306226" y="58162"/>
                  </a:lnTo>
                  <a:lnTo>
                    <a:pt x="296863" y="65073"/>
                  </a:lnTo>
                  <a:lnTo>
                    <a:pt x="287932" y="72190"/>
                  </a:lnTo>
                  <a:lnTo>
                    <a:pt x="279015" y="79807"/>
                  </a:lnTo>
                  <a:lnTo>
                    <a:pt x="269864" y="88045"/>
                  </a:lnTo>
                  <a:lnTo>
                    <a:pt x="260412" y="96867"/>
                  </a:lnTo>
                  <a:lnTo>
                    <a:pt x="250681" y="106168"/>
                  </a:lnTo>
                  <a:lnTo>
                    <a:pt x="240727" y="115837"/>
                  </a:lnTo>
                  <a:lnTo>
                    <a:pt x="230771" y="125941"/>
                  </a:lnTo>
                  <a:lnTo>
                    <a:pt x="221168" y="136708"/>
                  </a:lnTo>
                  <a:lnTo>
                    <a:pt x="212081" y="148202"/>
                  </a:lnTo>
                  <a:lnTo>
                    <a:pt x="203507" y="160022"/>
                  </a:lnTo>
                  <a:lnTo>
                    <a:pt x="195361" y="171424"/>
                  </a:lnTo>
                  <a:lnTo>
                    <a:pt x="187543" y="182026"/>
                  </a:lnTo>
                  <a:lnTo>
                    <a:pt x="179799" y="192110"/>
                  </a:lnTo>
                  <a:lnTo>
                    <a:pt x="171753" y="202408"/>
                  </a:lnTo>
                  <a:lnTo>
                    <a:pt x="163232" y="213335"/>
                  </a:lnTo>
                  <a:lnTo>
                    <a:pt x="154558" y="224812"/>
                  </a:lnTo>
                  <a:lnTo>
                    <a:pt x="146422" y="236449"/>
                  </a:lnTo>
                  <a:lnTo>
                    <a:pt x="139170" y="247985"/>
                  </a:lnTo>
                  <a:lnTo>
                    <a:pt x="132658" y="259326"/>
                  </a:lnTo>
                  <a:lnTo>
                    <a:pt x="126443" y="270467"/>
                  </a:lnTo>
                  <a:lnTo>
                    <a:pt x="120235" y="281426"/>
                  </a:lnTo>
                  <a:lnTo>
                    <a:pt x="114211" y="291787"/>
                  </a:lnTo>
                  <a:lnTo>
                    <a:pt x="108353" y="301713"/>
                  </a:lnTo>
                  <a:lnTo>
                    <a:pt x="102140" y="312079"/>
                  </a:lnTo>
                  <a:lnTo>
                    <a:pt x="94581" y="3245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5" name="Group 114"/>
          <p:cNvGrpSpPr/>
          <p:nvPr/>
        </p:nvGrpSpPr>
        <p:grpSpPr>
          <a:xfrm>
            <a:off x="5969658" y="3498012"/>
            <a:ext cx="1410819" cy="813910"/>
            <a:chOff x="5969658" y="3498012"/>
            <a:chExt cx="1410819" cy="813910"/>
          </a:xfrm>
        </p:grpSpPr>
        <p:sp>
          <p:nvSpPr>
            <p:cNvPr id="109" name="Freeform 108"/>
            <p:cNvSpPr/>
            <p:nvPr/>
          </p:nvSpPr>
          <p:spPr>
            <a:xfrm>
              <a:off x="6038774" y="3498012"/>
              <a:ext cx="215154" cy="332328"/>
            </a:xfrm>
            <a:custGeom>
              <a:avLst/>
              <a:gdLst/>
              <a:ahLst/>
              <a:cxnLst/>
              <a:rect l="0" t="0" r="0" b="0"/>
              <a:pathLst>
                <a:path w="215154" h="332328">
                  <a:moveTo>
                    <a:pt x="36169" y="39563"/>
                  </a:moveTo>
                  <a:lnTo>
                    <a:pt x="36370" y="28029"/>
                  </a:lnTo>
                  <a:lnTo>
                    <a:pt x="38290" y="18821"/>
                  </a:lnTo>
                  <a:lnTo>
                    <a:pt x="42180" y="11126"/>
                  </a:lnTo>
                  <a:lnTo>
                    <a:pt x="47759" y="5062"/>
                  </a:lnTo>
                  <a:lnTo>
                    <a:pt x="54709" y="1296"/>
                  </a:lnTo>
                  <a:lnTo>
                    <a:pt x="62703" y="0"/>
                  </a:lnTo>
                  <a:lnTo>
                    <a:pt x="71301" y="895"/>
                  </a:lnTo>
                  <a:lnTo>
                    <a:pt x="79974" y="3541"/>
                  </a:lnTo>
                  <a:lnTo>
                    <a:pt x="88423" y="7505"/>
                  </a:lnTo>
                  <a:lnTo>
                    <a:pt x="96396" y="12585"/>
                  </a:lnTo>
                  <a:lnTo>
                    <a:pt x="103605" y="18810"/>
                  </a:lnTo>
                  <a:lnTo>
                    <a:pt x="109971" y="26107"/>
                  </a:lnTo>
                  <a:lnTo>
                    <a:pt x="115587" y="34463"/>
                  </a:lnTo>
                  <a:lnTo>
                    <a:pt x="120601" y="43982"/>
                  </a:lnTo>
                  <a:lnTo>
                    <a:pt x="125159" y="54611"/>
                  </a:lnTo>
                  <a:lnTo>
                    <a:pt x="129223" y="66174"/>
                  </a:lnTo>
                  <a:lnTo>
                    <a:pt x="132581" y="78460"/>
                  </a:lnTo>
                  <a:lnTo>
                    <a:pt x="135174" y="91280"/>
                  </a:lnTo>
                  <a:lnTo>
                    <a:pt x="137086" y="104480"/>
                  </a:lnTo>
                  <a:lnTo>
                    <a:pt x="138452" y="117948"/>
                  </a:lnTo>
                  <a:lnTo>
                    <a:pt x="139400" y="131600"/>
                  </a:lnTo>
                  <a:lnTo>
                    <a:pt x="139713" y="145377"/>
                  </a:lnTo>
                  <a:lnTo>
                    <a:pt x="138868" y="159240"/>
                  </a:lnTo>
                  <a:lnTo>
                    <a:pt x="136673" y="173161"/>
                  </a:lnTo>
                  <a:lnTo>
                    <a:pt x="133401" y="187120"/>
                  </a:lnTo>
                  <a:lnTo>
                    <a:pt x="129595" y="201106"/>
                  </a:lnTo>
                  <a:lnTo>
                    <a:pt x="125625" y="215104"/>
                  </a:lnTo>
                  <a:lnTo>
                    <a:pt x="121504" y="228945"/>
                  </a:lnTo>
                  <a:lnTo>
                    <a:pt x="116985" y="242320"/>
                  </a:lnTo>
                  <a:lnTo>
                    <a:pt x="111948" y="255089"/>
                  </a:lnTo>
                  <a:lnTo>
                    <a:pt x="106413" y="267122"/>
                  </a:lnTo>
                  <a:lnTo>
                    <a:pt x="100465" y="278210"/>
                  </a:lnTo>
                  <a:lnTo>
                    <a:pt x="94196" y="288336"/>
                  </a:lnTo>
                  <a:lnTo>
                    <a:pt x="87528" y="297628"/>
                  </a:lnTo>
                  <a:lnTo>
                    <a:pt x="80220" y="306264"/>
                  </a:lnTo>
                  <a:lnTo>
                    <a:pt x="72192" y="314397"/>
                  </a:lnTo>
                  <a:lnTo>
                    <a:pt x="63512" y="321675"/>
                  </a:lnTo>
                  <a:lnTo>
                    <a:pt x="54308" y="327278"/>
                  </a:lnTo>
                  <a:lnTo>
                    <a:pt x="44717" y="330888"/>
                  </a:lnTo>
                  <a:lnTo>
                    <a:pt x="35175" y="332327"/>
                  </a:lnTo>
                  <a:lnTo>
                    <a:pt x="26382" y="331323"/>
                  </a:lnTo>
                  <a:lnTo>
                    <a:pt x="18662" y="327973"/>
                  </a:lnTo>
                  <a:lnTo>
                    <a:pt x="12159" y="322486"/>
                  </a:lnTo>
                  <a:lnTo>
                    <a:pt x="7008" y="315000"/>
                  </a:lnTo>
                  <a:lnTo>
                    <a:pt x="3145" y="305789"/>
                  </a:lnTo>
                  <a:lnTo>
                    <a:pt x="685" y="295370"/>
                  </a:lnTo>
                  <a:lnTo>
                    <a:pt x="0" y="284394"/>
                  </a:lnTo>
                  <a:lnTo>
                    <a:pt x="1138" y="273295"/>
                  </a:lnTo>
                  <a:lnTo>
                    <a:pt x="4190" y="262913"/>
                  </a:lnTo>
                  <a:lnTo>
                    <a:pt x="9435" y="254539"/>
                  </a:lnTo>
                  <a:lnTo>
                    <a:pt x="16813" y="248697"/>
                  </a:lnTo>
                  <a:lnTo>
                    <a:pt x="25835" y="245404"/>
                  </a:lnTo>
                  <a:lnTo>
                    <a:pt x="35791" y="244542"/>
                  </a:lnTo>
                  <a:lnTo>
                    <a:pt x="46181" y="245773"/>
                  </a:lnTo>
                  <a:lnTo>
                    <a:pt x="56577" y="248663"/>
                  </a:lnTo>
                  <a:lnTo>
                    <a:pt x="66550" y="252795"/>
                  </a:lnTo>
                  <a:lnTo>
                    <a:pt x="75924" y="257821"/>
                  </a:lnTo>
                  <a:lnTo>
                    <a:pt x="84879" y="263479"/>
                  </a:lnTo>
                  <a:lnTo>
                    <a:pt x="93820" y="269575"/>
                  </a:lnTo>
                  <a:lnTo>
                    <a:pt x="102985" y="275970"/>
                  </a:lnTo>
                  <a:lnTo>
                    <a:pt x="112280" y="282569"/>
                  </a:lnTo>
                  <a:lnTo>
                    <a:pt x="121374" y="289307"/>
                  </a:lnTo>
                  <a:lnTo>
                    <a:pt x="130095" y="296128"/>
                  </a:lnTo>
                  <a:lnTo>
                    <a:pt x="138750" y="302675"/>
                  </a:lnTo>
                  <a:lnTo>
                    <a:pt x="148006" y="308312"/>
                  </a:lnTo>
                  <a:lnTo>
                    <a:pt x="158184" y="312768"/>
                  </a:lnTo>
                  <a:lnTo>
                    <a:pt x="168872" y="316106"/>
                  </a:lnTo>
                  <a:lnTo>
                    <a:pt x="180247" y="318873"/>
                  </a:lnTo>
                  <a:lnTo>
                    <a:pt x="194433" y="321309"/>
                  </a:lnTo>
                  <a:lnTo>
                    <a:pt x="215153" y="3238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969658" y="3937658"/>
              <a:ext cx="347441" cy="10529"/>
            </a:xfrm>
            <a:custGeom>
              <a:avLst/>
              <a:gdLst/>
              <a:ahLst/>
              <a:cxnLst/>
              <a:rect l="0" t="0" r="0" b="0"/>
              <a:pathLst>
                <a:path w="347441" h="10529">
                  <a:moveTo>
                    <a:pt x="347440" y="0"/>
                  </a:moveTo>
                  <a:lnTo>
                    <a:pt x="335705" y="0"/>
                  </a:lnTo>
                  <a:lnTo>
                    <a:pt x="324577" y="0"/>
                  </a:lnTo>
                  <a:lnTo>
                    <a:pt x="312974" y="0"/>
                  </a:lnTo>
                  <a:lnTo>
                    <a:pt x="300639" y="0"/>
                  </a:lnTo>
                  <a:lnTo>
                    <a:pt x="287331" y="0"/>
                  </a:lnTo>
                  <a:lnTo>
                    <a:pt x="273026" y="4"/>
                  </a:lnTo>
                  <a:lnTo>
                    <a:pt x="258022" y="177"/>
                  </a:lnTo>
                  <a:lnTo>
                    <a:pt x="242808" y="825"/>
                  </a:lnTo>
                  <a:lnTo>
                    <a:pt x="227690" y="2074"/>
                  </a:lnTo>
                  <a:lnTo>
                    <a:pt x="212778" y="3727"/>
                  </a:lnTo>
                  <a:lnTo>
                    <a:pt x="198081" y="5375"/>
                  </a:lnTo>
                  <a:lnTo>
                    <a:pt x="183559" y="6778"/>
                  </a:lnTo>
                  <a:lnTo>
                    <a:pt x="169010" y="7870"/>
                  </a:lnTo>
                  <a:lnTo>
                    <a:pt x="154089" y="8678"/>
                  </a:lnTo>
                  <a:lnTo>
                    <a:pt x="138642" y="9256"/>
                  </a:lnTo>
                  <a:lnTo>
                    <a:pt x="122842" y="9661"/>
                  </a:lnTo>
                  <a:lnTo>
                    <a:pt x="107081" y="9941"/>
                  </a:lnTo>
                  <a:lnTo>
                    <a:pt x="91594" y="10132"/>
                  </a:lnTo>
                  <a:lnTo>
                    <a:pt x="76465" y="10262"/>
                  </a:lnTo>
                  <a:lnTo>
                    <a:pt x="59906" y="10364"/>
                  </a:lnTo>
                  <a:lnTo>
                    <a:pt x="37114" y="10447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022300" y="4058158"/>
              <a:ext cx="169636" cy="253764"/>
            </a:xfrm>
            <a:custGeom>
              <a:avLst/>
              <a:gdLst/>
              <a:ahLst/>
              <a:cxnLst/>
              <a:rect l="0" t="0" r="0" b="0"/>
              <a:pathLst>
                <a:path w="169636" h="253764">
                  <a:moveTo>
                    <a:pt x="21057" y="26899"/>
                  </a:moveTo>
                  <a:lnTo>
                    <a:pt x="26992" y="21098"/>
                  </a:lnTo>
                  <a:lnTo>
                    <a:pt x="33197" y="16174"/>
                  </a:lnTo>
                  <a:lnTo>
                    <a:pt x="40297" y="11676"/>
                  </a:lnTo>
                  <a:lnTo>
                    <a:pt x="48410" y="7628"/>
                  </a:lnTo>
                  <a:lnTo>
                    <a:pt x="57704" y="4263"/>
                  </a:lnTo>
                  <a:lnTo>
                    <a:pt x="68144" y="1663"/>
                  </a:lnTo>
                  <a:lnTo>
                    <a:pt x="79223" y="82"/>
                  </a:lnTo>
                  <a:lnTo>
                    <a:pt x="90113" y="0"/>
                  </a:lnTo>
                  <a:lnTo>
                    <a:pt x="100351" y="1544"/>
                  </a:lnTo>
                  <a:lnTo>
                    <a:pt x="109679" y="4701"/>
                  </a:lnTo>
                  <a:lnTo>
                    <a:pt x="117871" y="9486"/>
                  </a:lnTo>
                  <a:lnTo>
                    <a:pt x="124921" y="15737"/>
                  </a:lnTo>
                  <a:lnTo>
                    <a:pt x="130502" y="23017"/>
                  </a:lnTo>
                  <a:lnTo>
                    <a:pt x="133904" y="30734"/>
                  </a:lnTo>
                  <a:lnTo>
                    <a:pt x="134929" y="38510"/>
                  </a:lnTo>
                  <a:lnTo>
                    <a:pt x="133669" y="46186"/>
                  </a:lnTo>
                  <a:lnTo>
                    <a:pt x="130241" y="53720"/>
                  </a:lnTo>
                  <a:lnTo>
                    <a:pt x="124958" y="61120"/>
                  </a:lnTo>
                  <a:lnTo>
                    <a:pt x="119026" y="68412"/>
                  </a:lnTo>
                  <a:lnTo>
                    <a:pt x="114352" y="75622"/>
                  </a:lnTo>
                  <a:lnTo>
                    <a:pt x="111898" y="82773"/>
                  </a:lnTo>
                  <a:lnTo>
                    <a:pt x="111902" y="89882"/>
                  </a:lnTo>
                  <a:lnTo>
                    <a:pt x="114342" y="96963"/>
                  </a:lnTo>
                  <a:lnTo>
                    <a:pt x="118907" y="104023"/>
                  </a:lnTo>
                  <a:lnTo>
                    <a:pt x="125003" y="111070"/>
                  </a:lnTo>
                  <a:lnTo>
                    <a:pt x="131901" y="118108"/>
                  </a:lnTo>
                  <a:lnTo>
                    <a:pt x="139112" y="125144"/>
                  </a:lnTo>
                  <a:lnTo>
                    <a:pt x="146235" y="132344"/>
                  </a:lnTo>
                  <a:lnTo>
                    <a:pt x="152863" y="140017"/>
                  </a:lnTo>
                  <a:lnTo>
                    <a:pt x="158828" y="148298"/>
                  </a:lnTo>
                  <a:lnTo>
                    <a:pt x="163832" y="157318"/>
                  </a:lnTo>
                  <a:lnTo>
                    <a:pt x="167371" y="167283"/>
                  </a:lnTo>
                  <a:lnTo>
                    <a:pt x="169303" y="178203"/>
                  </a:lnTo>
                  <a:lnTo>
                    <a:pt x="169635" y="189621"/>
                  </a:lnTo>
                  <a:lnTo>
                    <a:pt x="168346" y="200745"/>
                  </a:lnTo>
                  <a:lnTo>
                    <a:pt x="165587" y="211144"/>
                  </a:lnTo>
                  <a:lnTo>
                    <a:pt x="161465" y="220581"/>
                  </a:lnTo>
                  <a:lnTo>
                    <a:pt x="155958" y="228847"/>
                  </a:lnTo>
                  <a:lnTo>
                    <a:pt x="149177" y="235956"/>
                  </a:lnTo>
                  <a:lnTo>
                    <a:pt x="141185" y="241916"/>
                  </a:lnTo>
                  <a:lnTo>
                    <a:pt x="131919" y="246637"/>
                  </a:lnTo>
                  <a:lnTo>
                    <a:pt x="121462" y="250183"/>
                  </a:lnTo>
                  <a:lnTo>
                    <a:pt x="110018" y="252585"/>
                  </a:lnTo>
                  <a:lnTo>
                    <a:pt x="97811" y="253756"/>
                  </a:lnTo>
                  <a:lnTo>
                    <a:pt x="85054" y="253763"/>
                  </a:lnTo>
                  <a:lnTo>
                    <a:pt x="72235" y="252633"/>
                  </a:lnTo>
                  <a:lnTo>
                    <a:pt x="60088" y="250280"/>
                  </a:lnTo>
                  <a:lnTo>
                    <a:pt x="48964" y="246780"/>
                  </a:lnTo>
                  <a:lnTo>
                    <a:pt x="38961" y="242632"/>
                  </a:lnTo>
                  <a:lnTo>
                    <a:pt x="29025" y="238262"/>
                  </a:lnTo>
                  <a:lnTo>
                    <a:pt x="17171" y="233288"/>
                  </a:lnTo>
                  <a:lnTo>
                    <a:pt x="0" y="2269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432911" y="3948186"/>
              <a:ext cx="63173" cy="10530"/>
            </a:xfrm>
            <a:custGeom>
              <a:avLst/>
              <a:gdLst/>
              <a:ahLst/>
              <a:cxnLst/>
              <a:rect l="0" t="0" r="0" b="0"/>
              <a:pathLst>
                <a:path w="63173" h="10530">
                  <a:moveTo>
                    <a:pt x="63172" y="10529"/>
                  </a:moveTo>
                  <a:lnTo>
                    <a:pt x="51479" y="7653"/>
                  </a:lnTo>
                  <a:lnTo>
                    <a:pt x="39900" y="5186"/>
                  </a:lnTo>
                  <a:lnTo>
                    <a:pt x="24686" y="282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432911" y="4021886"/>
              <a:ext cx="94759" cy="4613"/>
            </a:xfrm>
            <a:custGeom>
              <a:avLst/>
              <a:gdLst/>
              <a:ahLst/>
              <a:cxnLst/>
              <a:rect l="0" t="0" r="0" b="0"/>
              <a:pathLst>
                <a:path w="94759" h="4613">
                  <a:moveTo>
                    <a:pt x="94758" y="0"/>
                  </a:moveTo>
                  <a:lnTo>
                    <a:pt x="85956" y="2799"/>
                  </a:lnTo>
                  <a:lnTo>
                    <a:pt x="77609" y="4301"/>
                  </a:lnTo>
                  <a:lnTo>
                    <a:pt x="68911" y="4612"/>
                  </a:lnTo>
                  <a:lnTo>
                    <a:pt x="59670" y="4100"/>
                  </a:lnTo>
                  <a:lnTo>
                    <a:pt x="48478" y="3228"/>
                  </a:lnTo>
                  <a:lnTo>
                    <a:pt x="30997" y="192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622425" y="3929821"/>
              <a:ext cx="758052" cy="18326"/>
            </a:xfrm>
            <a:custGeom>
              <a:avLst/>
              <a:gdLst/>
              <a:ahLst/>
              <a:cxnLst/>
              <a:rect l="0" t="0" r="0" b="0"/>
              <a:pathLst>
                <a:path w="758052" h="18326">
                  <a:moveTo>
                    <a:pt x="0" y="7837"/>
                  </a:moveTo>
                  <a:lnTo>
                    <a:pt x="11802" y="7837"/>
                  </a:lnTo>
                  <a:lnTo>
                    <a:pt x="23570" y="7837"/>
                  </a:lnTo>
                  <a:lnTo>
                    <a:pt x="36460" y="7841"/>
                  </a:lnTo>
                  <a:lnTo>
                    <a:pt x="50309" y="8014"/>
                  </a:lnTo>
                  <a:lnTo>
                    <a:pt x="64637" y="8662"/>
                  </a:lnTo>
                  <a:lnTo>
                    <a:pt x="79107" y="9911"/>
                  </a:lnTo>
                  <a:lnTo>
                    <a:pt x="93557" y="11564"/>
                  </a:lnTo>
                  <a:lnTo>
                    <a:pt x="107933" y="13212"/>
                  </a:lnTo>
                  <a:lnTo>
                    <a:pt x="122227" y="14615"/>
                  </a:lnTo>
                  <a:lnTo>
                    <a:pt x="136452" y="15707"/>
                  </a:lnTo>
                  <a:lnTo>
                    <a:pt x="150622" y="16515"/>
                  </a:lnTo>
                  <a:lnTo>
                    <a:pt x="164752" y="17093"/>
                  </a:lnTo>
                  <a:lnTo>
                    <a:pt x="178853" y="17498"/>
                  </a:lnTo>
                  <a:lnTo>
                    <a:pt x="192934" y="17778"/>
                  </a:lnTo>
                  <a:lnTo>
                    <a:pt x="207000" y="17969"/>
                  </a:lnTo>
                  <a:lnTo>
                    <a:pt x="221058" y="18099"/>
                  </a:lnTo>
                  <a:lnTo>
                    <a:pt x="235109" y="18186"/>
                  </a:lnTo>
                  <a:lnTo>
                    <a:pt x="249157" y="18245"/>
                  </a:lnTo>
                  <a:lnTo>
                    <a:pt x="263200" y="18285"/>
                  </a:lnTo>
                  <a:lnTo>
                    <a:pt x="277242" y="18312"/>
                  </a:lnTo>
                  <a:lnTo>
                    <a:pt x="291283" y="18325"/>
                  </a:lnTo>
                  <a:lnTo>
                    <a:pt x="305323" y="18164"/>
                  </a:lnTo>
                  <a:lnTo>
                    <a:pt x="319362" y="17523"/>
                  </a:lnTo>
                  <a:lnTo>
                    <a:pt x="333406" y="16280"/>
                  </a:lnTo>
                  <a:lnTo>
                    <a:pt x="347617" y="14631"/>
                  </a:lnTo>
                  <a:lnTo>
                    <a:pt x="362303" y="12985"/>
                  </a:lnTo>
                  <a:lnTo>
                    <a:pt x="377590" y="11584"/>
                  </a:lnTo>
                  <a:lnTo>
                    <a:pt x="393281" y="10492"/>
                  </a:lnTo>
                  <a:lnTo>
                    <a:pt x="408967" y="9685"/>
                  </a:lnTo>
                  <a:lnTo>
                    <a:pt x="424413" y="9107"/>
                  </a:lnTo>
                  <a:lnTo>
                    <a:pt x="439716" y="8703"/>
                  </a:lnTo>
                  <a:lnTo>
                    <a:pt x="455211" y="8423"/>
                  </a:lnTo>
                  <a:lnTo>
                    <a:pt x="471071" y="8228"/>
                  </a:lnTo>
                  <a:lnTo>
                    <a:pt x="486993" y="7925"/>
                  </a:lnTo>
                  <a:lnTo>
                    <a:pt x="502311" y="7189"/>
                  </a:lnTo>
                  <a:lnTo>
                    <a:pt x="516698" y="5882"/>
                  </a:lnTo>
                  <a:lnTo>
                    <a:pt x="530479" y="4190"/>
                  </a:lnTo>
                  <a:lnTo>
                    <a:pt x="544413" y="2515"/>
                  </a:lnTo>
                  <a:lnTo>
                    <a:pt x="558934" y="1099"/>
                  </a:lnTo>
                  <a:lnTo>
                    <a:pt x="573977" y="167"/>
                  </a:lnTo>
                  <a:lnTo>
                    <a:pt x="589161" y="0"/>
                  </a:lnTo>
                  <a:lnTo>
                    <a:pt x="604237" y="665"/>
                  </a:lnTo>
                  <a:lnTo>
                    <a:pt x="619278" y="1909"/>
                  </a:lnTo>
                  <a:lnTo>
                    <a:pt x="634588" y="3275"/>
                  </a:lnTo>
                  <a:lnTo>
                    <a:pt x="650326" y="4485"/>
                  </a:lnTo>
                  <a:lnTo>
                    <a:pt x="666335" y="5447"/>
                  </a:lnTo>
                  <a:lnTo>
                    <a:pt x="682242" y="6167"/>
                  </a:lnTo>
                  <a:lnTo>
                    <a:pt x="697815" y="6686"/>
                  </a:lnTo>
                  <a:lnTo>
                    <a:pt x="712409" y="7052"/>
                  </a:lnTo>
                  <a:lnTo>
                    <a:pt x="726317" y="7344"/>
                  </a:lnTo>
                  <a:lnTo>
                    <a:pt x="740760" y="7591"/>
                  </a:lnTo>
                  <a:lnTo>
                    <a:pt x="758051" y="78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5906487" y="4727926"/>
            <a:ext cx="1284478" cy="767950"/>
            <a:chOff x="5906487" y="4727926"/>
            <a:chExt cx="1284478" cy="767950"/>
          </a:xfrm>
        </p:grpSpPr>
        <p:sp>
          <p:nvSpPr>
            <p:cNvPr id="116" name="Freeform 115"/>
            <p:cNvSpPr/>
            <p:nvPr/>
          </p:nvSpPr>
          <p:spPr>
            <a:xfrm>
              <a:off x="5969658" y="4727926"/>
              <a:ext cx="182963" cy="252054"/>
            </a:xfrm>
            <a:custGeom>
              <a:avLst/>
              <a:gdLst/>
              <a:ahLst/>
              <a:cxnLst/>
              <a:rect l="0" t="0" r="0" b="0"/>
              <a:pathLst>
                <a:path w="182963" h="252054">
                  <a:moveTo>
                    <a:pt x="73699" y="30954"/>
                  </a:moveTo>
                  <a:lnTo>
                    <a:pt x="79634" y="25087"/>
                  </a:lnTo>
                  <a:lnTo>
                    <a:pt x="85839" y="19522"/>
                  </a:lnTo>
                  <a:lnTo>
                    <a:pt x="92939" y="13738"/>
                  </a:lnTo>
                  <a:lnTo>
                    <a:pt x="101052" y="8175"/>
                  </a:lnTo>
                  <a:lnTo>
                    <a:pt x="110346" y="3790"/>
                  </a:lnTo>
                  <a:lnTo>
                    <a:pt x="120786" y="1026"/>
                  </a:lnTo>
                  <a:lnTo>
                    <a:pt x="131865" y="0"/>
                  </a:lnTo>
                  <a:lnTo>
                    <a:pt x="142755" y="755"/>
                  </a:lnTo>
                  <a:lnTo>
                    <a:pt x="152984" y="3123"/>
                  </a:lnTo>
                  <a:lnTo>
                    <a:pt x="161966" y="6967"/>
                  </a:lnTo>
                  <a:lnTo>
                    <a:pt x="168862" y="12280"/>
                  </a:lnTo>
                  <a:lnTo>
                    <a:pt x="173415" y="18917"/>
                  </a:lnTo>
                  <a:lnTo>
                    <a:pt x="175690" y="26473"/>
                  </a:lnTo>
                  <a:lnTo>
                    <a:pt x="175795" y="34381"/>
                  </a:lnTo>
                  <a:lnTo>
                    <a:pt x="174019" y="42290"/>
                  </a:lnTo>
                  <a:lnTo>
                    <a:pt x="170747" y="50056"/>
                  </a:lnTo>
                  <a:lnTo>
                    <a:pt x="166351" y="57650"/>
                  </a:lnTo>
                  <a:lnTo>
                    <a:pt x="161139" y="65087"/>
                  </a:lnTo>
                  <a:lnTo>
                    <a:pt x="155185" y="72234"/>
                  </a:lnTo>
                  <a:lnTo>
                    <a:pt x="148358" y="78815"/>
                  </a:lnTo>
                  <a:lnTo>
                    <a:pt x="140699" y="84741"/>
                  </a:lnTo>
                  <a:lnTo>
                    <a:pt x="133978" y="90596"/>
                  </a:lnTo>
                  <a:lnTo>
                    <a:pt x="131088" y="96603"/>
                  </a:lnTo>
                  <a:lnTo>
                    <a:pt x="132492" y="101929"/>
                  </a:lnTo>
                  <a:lnTo>
                    <a:pt x="137118" y="106553"/>
                  </a:lnTo>
                  <a:lnTo>
                    <a:pt x="143856" y="110723"/>
                  </a:lnTo>
                  <a:lnTo>
                    <a:pt x="151610" y="114958"/>
                  </a:lnTo>
                  <a:lnTo>
                    <a:pt x="159271" y="119987"/>
                  </a:lnTo>
                  <a:lnTo>
                    <a:pt x="166266" y="126141"/>
                  </a:lnTo>
                  <a:lnTo>
                    <a:pt x="172301" y="133556"/>
                  </a:lnTo>
                  <a:lnTo>
                    <a:pt x="177148" y="142358"/>
                  </a:lnTo>
                  <a:lnTo>
                    <a:pt x="180807" y="152455"/>
                  </a:lnTo>
                  <a:lnTo>
                    <a:pt x="182962" y="163302"/>
                  </a:lnTo>
                  <a:lnTo>
                    <a:pt x="182913" y="174033"/>
                  </a:lnTo>
                  <a:lnTo>
                    <a:pt x="180468" y="184164"/>
                  </a:lnTo>
                  <a:lnTo>
                    <a:pt x="175726" y="193420"/>
                  </a:lnTo>
                  <a:lnTo>
                    <a:pt x="168807" y="201565"/>
                  </a:lnTo>
                  <a:lnTo>
                    <a:pt x="160010" y="208596"/>
                  </a:lnTo>
                  <a:lnTo>
                    <a:pt x="149885" y="214674"/>
                  </a:lnTo>
                  <a:lnTo>
                    <a:pt x="139114" y="220007"/>
                  </a:lnTo>
                  <a:lnTo>
                    <a:pt x="128136" y="224786"/>
                  </a:lnTo>
                  <a:lnTo>
                    <a:pt x="117158" y="229170"/>
                  </a:lnTo>
                  <a:lnTo>
                    <a:pt x="106256" y="233275"/>
                  </a:lnTo>
                  <a:lnTo>
                    <a:pt x="95431" y="237184"/>
                  </a:lnTo>
                  <a:lnTo>
                    <a:pt x="84346" y="240793"/>
                  </a:lnTo>
                  <a:lnTo>
                    <a:pt x="72373" y="243837"/>
                  </a:lnTo>
                  <a:lnTo>
                    <a:pt x="59256" y="246216"/>
                  </a:lnTo>
                  <a:lnTo>
                    <a:pt x="45816" y="247986"/>
                  </a:lnTo>
                  <a:lnTo>
                    <a:pt x="32431" y="249448"/>
                  </a:lnTo>
                  <a:lnTo>
                    <a:pt x="17923" y="250730"/>
                  </a:lnTo>
                  <a:lnTo>
                    <a:pt x="0" y="2520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906487" y="5043150"/>
              <a:ext cx="315856" cy="31586"/>
            </a:xfrm>
            <a:custGeom>
              <a:avLst/>
              <a:gdLst/>
              <a:ahLst/>
              <a:cxnLst/>
              <a:rect l="0" t="0" r="0" b="0"/>
              <a:pathLst>
                <a:path w="315856" h="31586">
                  <a:moveTo>
                    <a:pt x="315855" y="0"/>
                  </a:moveTo>
                  <a:lnTo>
                    <a:pt x="304052" y="0"/>
                  </a:lnTo>
                  <a:lnTo>
                    <a:pt x="292283" y="0"/>
                  </a:lnTo>
                  <a:lnTo>
                    <a:pt x="279393" y="0"/>
                  </a:lnTo>
                  <a:lnTo>
                    <a:pt x="265545" y="0"/>
                  </a:lnTo>
                  <a:lnTo>
                    <a:pt x="251216" y="0"/>
                  </a:lnTo>
                  <a:lnTo>
                    <a:pt x="236748" y="0"/>
                  </a:lnTo>
                  <a:lnTo>
                    <a:pt x="222297" y="0"/>
                  </a:lnTo>
                  <a:lnTo>
                    <a:pt x="207922" y="0"/>
                  </a:lnTo>
                  <a:lnTo>
                    <a:pt x="193623" y="4"/>
                  </a:lnTo>
                  <a:lnTo>
                    <a:pt x="179225" y="177"/>
                  </a:lnTo>
                  <a:lnTo>
                    <a:pt x="164407" y="826"/>
                  </a:lnTo>
                  <a:lnTo>
                    <a:pt x="149029" y="2075"/>
                  </a:lnTo>
                  <a:lnTo>
                    <a:pt x="133275" y="3727"/>
                  </a:lnTo>
                  <a:lnTo>
                    <a:pt x="117545" y="5375"/>
                  </a:lnTo>
                  <a:lnTo>
                    <a:pt x="102081" y="6783"/>
                  </a:lnTo>
                  <a:lnTo>
                    <a:pt x="87103" y="8049"/>
                  </a:lnTo>
                  <a:lnTo>
                    <a:pt x="72892" y="9505"/>
                  </a:lnTo>
                  <a:lnTo>
                    <a:pt x="59529" y="11336"/>
                  </a:lnTo>
                  <a:lnTo>
                    <a:pt x="47182" y="13604"/>
                  </a:lnTo>
                  <a:lnTo>
                    <a:pt x="34879" y="16657"/>
                  </a:lnTo>
                  <a:lnTo>
                    <a:pt x="20421" y="2188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096000" y="5201077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21057" y="0"/>
                  </a:moveTo>
                  <a:lnTo>
                    <a:pt x="20989" y="14669"/>
                  </a:lnTo>
                  <a:lnTo>
                    <a:pt x="20350" y="28580"/>
                  </a:lnTo>
                  <a:lnTo>
                    <a:pt x="19058" y="43078"/>
                  </a:lnTo>
                  <a:lnTo>
                    <a:pt x="17371" y="58280"/>
                  </a:lnTo>
                  <a:lnTo>
                    <a:pt x="15703" y="74105"/>
                  </a:lnTo>
                  <a:lnTo>
                    <a:pt x="14285" y="90425"/>
                  </a:lnTo>
                  <a:lnTo>
                    <a:pt x="13014" y="107115"/>
                  </a:lnTo>
                  <a:lnTo>
                    <a:pt x="11555" y="124071"/>
                  </a:lnTo>
                  <a:lnTo>
                    <a:pt x="9727" y="141210"/>
                  </a:lnTo>
                  <a:lnTo>
                    <a:pt x="7668" y="158311"/>
                  </a:lnTo>
                  <a:lnTo>
                    <a:pt x="5741" y="175026"/>
                  </a:lnTo>
                  <a:lnTo>
                    <a:pt x="4147" y="191196"/>
                  </a:lnTo>
                  <a:lnTo>
                    <a:pt x="2924" y="206834"/>
                  </a:lnTo>
                  <a:lnTo>
                    <a:pt x="2029" y="222029"/>
                  </a:lnTo>
                  <a:lnTo>
                    <a:pt x="1392" y="236865"/>
                  </a:lnTo>
                  <a:lnTo>
                    <a:pt x="946" y="250828"/>
                  </a:lnTo>
                  <a:lnTo>
                    <a:pt x="591" y="264178"/>
                  </a:lnTo>
                  <a:lnTo>
                    <a:pt x="293" y="278091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5970832" y="5169492"/>
              <a:ext cx="114640" cy="168517"/>
            </a:xfrm>
            <a:custGeom>
              <a:avLst/>
              <a:gdLst/>
              <a:ahLst/>
              <a:cxnLst/>
              <a:rect l="0" t="0" r="0" b="0"/>
              <a:pathLst>
                <a:path w="114640" h="168517">
                  <a:moveTo>
                    <a:pt x="114639" y="147399"/>
                  </a:moveTo>
                  <a:lnTo>
                    <a:pt x="103038" y="147533"/>
                  </a:lnTo>
                  <a:lnTo>
                    <a:pt x="93190" y="148813"/>
                  </a:lnTo>
                  <a:lnTo>
                    <a:pt x="84180" y="151402"/>
                  </a:lnTo>
                  <a:lnTo>
                    <a:pt x="75565" y="154948"/>
                  </a:lnTo>
                  <a:lnTo>
                    <a:pt x="66890" y="158933"/>
                  </a:lnTo>
                  <a:lnTo>
                    <a:pt x="57913" y="162999"/>
                  </a:lnTo>
                  <a:lnTo>
                    <a:pt x="48584" y="166502"/>
                  </a:lnTo>
                  <a:lnTo>
                    <a:pt x="38936" y="168475"/>
                  </a:lnTo>
                  <a:lnTo>
                    <a:pt x="29054" y="168516"/>
                  </a:lnTo>
                  <a:lnTo>
                    <a:pt x="19656" y="166250"/>
                  </a:lnTo>
                  <a:lnTo>
                    <a:pt x="12023" y="161081"/>
                  </a:lnTo>
                  <a:lnTo>
                    <a:pt x="6709" y="152974"/>
                  </a:lnTo>
                  <a:lnTo>
                    <a:pt x="3451" y="142498"/>
                  </a:lnTo>
                  <a:lnTo>
                    <a:pt x="1554" y="130503"/>
                  </a:lnTo>
                  <a:lnTo>
                    <a:pt x="465" y="117634"/>
                  </a:lnTo>
                  <a:lnTo>
                    <a:pt x="0" y="104440"/>
                  </a:lnTo>
                  <a:lnTo>
                    <a:pt x="269" y="91444"/>
                  </a:lnTo>
                  <a:lnTo>
                    <a:pt x="1294" y="78895"/>
                  </a:lnTo>
                  <a:lnTo>
                    <a:pt x="2979" y="66826"/>
                  </a:lnTo>
                  <a:lnTo>
                    <a:pt x="5187" y="55174"/>
                  </a:lnTo>
                  <a:lnTo>
                    <a:pt x="7782" y="43862"/>
                  </a:lnTo>
                  <a:lnTo>
                    <a:pt x="10502" y="33259"/>
                  </a:lnTo>
                  <a:lnTo>
                    <a:pt x="13230" y="23142"/>
                  </a:lnTo>
                  <a:lnTo>
                    <a:pt x="16202" y="12619"/>
                  </a:lnTo>
                  <a:lnTo>
                    <a:pt x="1988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348684" y="5011565"/>
              <a:ext cx="84228" cy="21057"/>
            </a:xfrm>
            <a:custGeom>
              <a:avLst/>
              <a:gdLst/>
              <a:ahLst/>
              <a:cxnLst/>
              <a:rect l="0" t="0" r="0" b="0"/>
              <a:pathLst>
                <a:path w="84228" h="21057">
                  <a:moveTo>
                    <a:pt x="84227" y="0"/>
                  </a:moveTo>
                  <a:lnTo>
                    <a:pt x="75359" y="2866"/>
                  </a:lnTo>
                  <a:lnTo>
                    <a:pt x="66372" y="5009"/>
                  </a:lnTo>
                  <a:lnTo>
                    <a:pt x="56390" y="6616"/>
                  </a:lnTo>
                  <a:lnTo>
                    <a:pt x="45858" y="8000"/>
                  </a:lnTo>
                  <a:lnTo>
                    <a:pt x="34619" y="9881"/>
                  </a:lnTo>
                  <a:lnTo>
                    <a:pt x="20567" y="13541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6359212" y="5095792"/>
              <a:ext cx="94758" cy="21059"/>
            </a:xfrm>
            <a:custGeom>
              <a:avLst/>
              <a:gdLst/>
              <a:ahLst/>
              <a:cxnLst/>
              <a:rect l="0" t="0" r="0" b="0"/>
              <a:pathLst>
                <a:path w="94758" h="21059">
                  <a:moveTo>
                    <a:pt x="94757" y="0"/>
                  </a:moveTo>
                  <a:lnTo>
                    <a:pt x="85888" y="2867"/>
                  </a:lnTo>
                  <a:lnTo>
                    <a:pt x="76901" y="5009"/>
                  </a:lnTo>
                  <a:lnTo>
                    <a:pt x="66915" y="6617"/>
                  </a:lnTo>
                  <a:lnTo>
                    <a:pt x="56180" y="8001"/>
                  </a:lnTo>
                  <a:lnTo>
                    <a:pt x="44040" y="9881"/>
                  </a:lnTo>
                  <a:lnTo>
                    <a:pt x="27190" y="13541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6569782" y="5011565"/>
              <a:ext cx="621183" cy="9485"/>
            </a:xfrm>
            <a:custGeom>
              <a:avLst/>
              <a:gdLst/>
              <a:ahLst/>
              <a:cxnLst/>
              <a:rect l="0" t="0" r="0" b="0"/>
              <a:pathLst>
                <a:path w="621183" h="9485">
                  <a:moveTo>
                    <a:pt x="0" y="0"/>
                  </a:moveTo>
                  <a:lnTo>
                    <a:pt x="11735" y="0"/>
                  </a:lnTo>
                  <a:lnTo>
                    <a:pt x="22865" y="0"/>
                  </a:lnTo>
                  <a:lnTo>
                    <a:pt x="34467" y="0"/>
                  </a:lnTo>
                  <a:lnTo>
                    <a:pt x="46801" y="0"/>
                  </a:lnTo>
                  <a:lnTo>
                    <a:pt x="60110" y="0"/>
                  </a:lnTo>
                  <a:lnTo>
                    <a:pt x="74413" y="0"/>
                  </a:lnTo>
                  <a:lnTo>
                    <a:pt x="89419" y="0"/>
                  </a:lnTo>
                  <a:lnTo>
                    <a:pt x="104633" y="0"/>
                  </a:lnTo>
                  <a:lnTo>
                    <a:pt x="119755" y="0"/>
                  </a:lnTo>
                  <a:lnTo>
                    <a:pt x="134839" y="0"/>
                  </a:lnTo>
                  <a:lnTo>
                    <a:pt x="150186" y="0"/>
                  </a:lnTo>
                  <a:lnTo>
                    <a:pt x="165951" y="0"/>
                  </a:lnTo>
                  <a:lnTo>
                    <a:pt x="181980" y="0"/>
                  </a:lnTo>
                  <a:lnTo>
                    <a:pt x="197901" y="0"/>
                  </a:lnTo>
                  <a:lnTo>
                    <a:pt x="213513" y="0"/>
                  </a:lnTo>
                  <a:lnTo>
                    <a:pt x="229099" y="0"/>
                  </a:lnTo>
                  <a:lnTo>
                    <a:pt x="245315" y="0"/>
                  </a:lnTo>
                  <a:lnTo>
                    <a:pt x="262483" y="0"/>
                  </a:lnTo>
                  <a:lnTo>
                    <a:pt x="280438" y="0"/>
                  </a:lnTo>
                  <a:lnTo>
                    <a:pt x="298722" y="0"/>
                  </a:lnTo>
                  <a:lnTo>
                    <a:pt x="317030" y="4"/>
                  </a:lnTo>
                  <a:lnTo>
                    <a:pt x="335391" y="177"/>
                  </a:lnTo>
                  <a:lnTo>
                    <a:pt x="354085" y="825"/>
                  </a:lnTo>
                  <a:lnTo>
                    <a:pt x="373243" y="2074"/>
                  </a:lnTo>
                  <a:lnTo>
                    <a:pt x="392532" y="3726"/>
                  </a:lnTo>
                  <a:lnTo>
                    <a:pt x="411261" y="5375"/>
                  </a:lnTo>
                  <a:lnTo>
                    <a:pt x="429093" y="6777"/>
                  </a:lnTo>
                  <a:lnTo>
                    <a:pt x="446340" y="7871"/>
                  </a:lnTo>
                  <a:lnTo>
                    <a:pt x="463754" y="8678"/>
                  </a:lnTo>
                  <a:lnTo>
                    <a:pt x="481765" y="9252"/>
                  </a:lnTo>
                  <a:lnTo>
                    <a:pt x="500303" y="9484"/>
                  </a:lnTo>
                  <a:lnTo>
                    <a:pt x="518988" y="9115"/>
                  </a:lnTo>
                  <a:lnTo>
                    <a:pt x="537546" y="8058"/>
                  </a:lnTo>
                  <a:lnTo>
                    <a:pt x="555320" y="6526"/>
                  </a:lnTo>
                  <a:lnTo>
                    <a:pt x="573057" y="4801"/>
                  </a:lnTo>
                  <a:lnTo>
                    <a:pt x="593432" y="2731"/>
                  </a:lnTo>
                  <a:lnTo>
                    <a:pt x="62118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6" name="Group 125"/>
          <p:cNvGrpSpPr/>
          <p:nvPr/>
        </p:nvGrpSpPr>
        <p:grpSpPr>
          <a:xfrm>
            <a:off x="6832995" y="4016228"/>
            <a:ext cx="421140" cy="332042"/>
            <a:chOff x="6832995" y="4016228"/>
            <a:chExt cx="421140" cy="332042"/>
          </a:xfrm>
        </p:grpSpPr>
        <p:sp>
          <p:nvSpPr>
            <p:cNvPr id="124" name="Freeform 123"/>
            <p:cNvSpPr/>
            <p:nvPr/>
          </p:nvSpPr>
          <p:spPr>
            <a:xfrm>
              <a:off x="6832995" y="4021886"/>
              <a:ext cx="21058" cy="326384"/>
            </a:xfrm>
            <a:custGeom>
              <a:avLst/>
              <a:gdLst/>
              <a:ahLst/>
              <a:cxnLst/>
              <a:rect l="0" t="0" r="0" b="0"/>
              <a:pathLst>
                <a:path w="21058" h="326384">
                  <a:moveTo>
                    <a:pt x="21057" y="0"/>
                  </a:moveTo>
                  <a:lnTo>
                    <a:pt x="18190" y="11869"/>
                  </a:lnTo>
                  <a:lnTo>
                    <a:pt x="16048" y="24278"/>
                  </a:lnTo>
                  <a:lnTo>
                    <a:pt x="14445" y="38460"/>
                  </a:lnTo>
                  <a:lnTo>
                    <a:pt x="13264" y="53995"/>
                  </a:lnTo>
                  <a:lnTo>
                    <a:pt x="12415" y="69992"/>
                  </a:lnTo>
                  <a:lnTo>
                    <a:pt x="11818" y="85888"/>
                  </a:lnTo>
                  <a:lnTo>
                    <a:pt x="11404" y="101955"/>
                  </a:lnTo>
                  <a:lnTo>
                    <a:pt x="11120" y="119086"/>
                  </a:lnTo>
                  <a:lnTo>
                    <a:pt x="10926" y="137715"/>
                  </a:lnTo>
                  <a:lnTo>
                    <a:pt x="10795" y="157649"/>
                  </a:lnTo>
                  <a:lnTo>
                    <a:pt x="10707" y="178340"/>
                  </a:lnTo>
                  <a:lnTo>
                    <a:pt x="10643" y="199362"/>
                  </a:lnTo>
                  <a:lnTo>
                    <a:pt x="10430" y="220004"/>
                  </a:lnTo>
                  <a:lnTo>
                    <a:pt x="9756" y="239245"/>
                  </a:lnTo>
                  <a:lnTo>
                    <a:pt x="8490" y="256648"/>
                  </a:lnTo>
                  <a:lnTo>
                    <a:pt x="6816" y="272051"/>
                  </a:lnTo>
                  <a:lnTo>
                    <a:pt x="4981" y="286900"/>
                  </a:lnTo>
                  <a:lnTo>
                    <a:pt x="2819" y="303613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6926222" y="4016228"/>
              <a:ext cx="327913" cy="321893"/>
            </a:xfrm>
            <a:custGeom>
              <a:avLst/>
              <a:gdLst/>
              <a:ahLst/>
              <a:cxnLst/>
              <a:rect l="0" t="0" r="0" b="0"/>
              <a:pathLst>
                <a:path w="327913" h="321893">
                  <a:moveTo>
                    <a:pt x="33115" y="58300"/>
                  </a:moveTo>
                  <a:lnTo>
                    <a:pt x="30382" y="49566"/>
                  </a:lnTo>
                  <a:lnTo>
                    <a:pt x="29520" y="41859"/>
                  </a:lnTo>
                  <a:lnTo>
                    <a:pt x="30514" y="34457"/>
                  </a:lnTo>
                  <a:lnTo>
                    <a:pt x="33226" y="27196"/>
                  </a:lnTo>
                  <a:lnTo>
                    <a:pt x="37659" y="20017"/>
                  </a:lnTo>
                  <a:lnTo>
                    <a:pt x="43647" y="12911"/>
                  </a:lnTo>
                  <a:lnTo>
                    <a:pt x="50906" y="6511"/>
                  </a:lnTo>
                  <a:lnTo>
                    <a:pt x="59134" y="2038"/>
                  </a:lnTo>
                  <a:lnTo>
                    <a:pt x="68062" y="0"/>
                  </a:lnTo>
                  <a:lnTo>
                    <a:pt x="77324" y="262"/>
                  </a:lnTo>
                  <a:lnTo>
                    <a:pt x="86461" y="2414"/>
                  </a:lnTo>
                  <a:lnTo>
                    <a:pt x="95233" y="6014"/>
                  </a:lnTo>
                  <a:lnTo>
                    <a:pt x="103597" y="10835"/>
                  </a:lnTo>
                  <a:lnTo>
                    <a:pt x="111601" y="16878"/>
                  </a:lnTo>
                  <a:lnTo>
                    <a:pt x="119316" y="24046"/>
                  </a:lnTo>
                  <a:lnTo>
                    <a:pt x="126652" y="32144"/>
                  </a:lnTo>
                  <a:lnTo>
                    <a:pt x="133361" y="40957"/>
                  </a:lnTo>
                  <a:lnTo>
                    <a:pt x="139351" y="50303"/>
                  </a:lnTo>
                  <a:lnTo>
                    <a:pt x="144527" y="60359"/>
                  </a:lnTo>
                  <a:lnTo>
                    <a:pt x="148707" y="71627"/>
                  </a:lnTo>
                  <a:lnTo>
                    <a:pt x="151887" y="84281"/>
                  </a:lnTo>
                  <a:lnTo>
                    <a:pt x="154210" y="98034"/>
                  </a:lnTo>
                  <a:lnTo>
                    <a:pt x="155860" y="112336"/>
                  </a:lnTo>
                  <a:lnTo>
                    <a:pt x="157006" y="126804"/>
                  </a:lnTo>
                  <a:lnTo>
                    <a:pt x="157624" y="141094"/>
                  </a:lnTo>
                  <a:lnTo>
                    <a:pt x="157516" y="154836"/>
                  </a:lnTo>
                  <a:lnTo>
                    <a:pt x="156628" y="167894"/>
                  </a:lnTo>
                  <a:lnTo>
                    <a:pt x="155049" y="180475"/>
                  </a:lnTo>
                  <a:lnTo>
                    <a:pt x="152919" y="193003"/>
                  </a:lnTo>
                  <a:lnTo>
                    <a:pt x="150370" y="205735"/>
                  </a:lnTo>
                  <a:lnTo>
                    <a:pt x="147354" y="218747"/>
                  </a:lnTo>
                  <a:lnTo>
                    <a:pt x="143651" y="232022"/>
                  </a:lnTo>
                  <a:lnTo>
                    <a:pt x="139192" y="245503"/>
                  </a:lnTo>
                  <a:lnTo>
                    <a:pt x="133892" y="258811"/>
                  </a:lnTo>
                  <a:lnTo>
                    <a:pt x="127578" y="271287"/>
                  </a:lnTo>
                  <a:lnTo>
                    <a:pt x="120254" y="282632"/>
                  </a:lnTo>
                  <a:lnTo>
                    <a:pt x="112064" y="292723"/>
                  </a:lnTo>
                  <a:lnTo>
                    <a:pt x="103196" y="301436"/>
                  </a:lnTo>
                  <a:lnTo>
                    <a:pt x="93820" y="308843"/>
                  </a:lnTo>
                  <a:lnTo>
                    <a:pt x="83914" y="314836"/>
                  </a:lnTo>
                  <a:lnTo>
                    <a:pt x="73281" y="319046"/>
                  </a:lnTo>
                  <a:lnTo>
                    <a:pt x="61881" y="321427"/>
                  </a:lnTo>
                  <a:lnTo>
                    <a:pt x="50294" y="321892"/>
                  </a:lnTo>
                  <a:lnTo>
                    <a:pt x="39581" y="320161"/>
                  </a:lnTo>
                  <a:lnTo>
                    <a:pt x="30268" y="316291"/>
                  </a:lnTo>
                  <a:lnTo>
                    <a:pt x="22373" y="310609"/>
                  </a:lnTo>
                  <a:lnTo>
                    <a:pt x="15679" y="303516"/>
                  </a:lnTo>
                  <a:lnTo>
                    <a:pt x="9927" y="295369"/>
                  </a:lnTo>
                  <a:lnTo>
                    <a:pt x="5199" y="286139"/>
                  </a:lnTo>
                  <a:lnTo>
                    <a:pt x="1912" y="275434"/>
                  </a:lnTo>
                  <a:lnTo>
                    <a:pt x="181" y="263173"/>
                  </a:lnTo>
                  <a:lnTo>
                    <a:pt x="0" y="250023"/>
                  </a:lnTo>
                  <a:lnTo>
                    <a:pt x="1398" y="237191"/>
                  </a:lnTo>
                  <a:lnTo>
                    <a:pt x="4239" y="225350"/>
                  </a:lnTo>
                  <a:lnTo>
                    <a:pt x="8587" y="214962"/>
                  </a:lnTo>
                  <a:lnTo>
                    <a:pt x="14778" y="206515"/>
                  </a:lnTo>
                  <a:lnTo>
                    <a:pt x="22827" y="200071"/>
                  </a:lnTo>
                  <a:lnTo>
                    <a:pt x="32316" y="195693"/>
                  </a:lnTo>
                  <a:lnTo>
                    <a:pt x="42593" y="193631"/>
                  </a:lnTo>
                  <a:lnTo>
                    <a:pt x="53207" y="193789"/>
                  </a:lnTo>
                  <a:lnTo>
                    <a:pt x="63924" y="195652"/>
                  </a:lnTo>
                  <a:lnTo>
                    <a:pt x="74646" y="198496"/>
                  </a:lnTo>
                  <a:lnTo>
                    <a:pt x="85336" y="201807"/>
                  </a:lnTo>
                  <a:lnTo>
                    <a:pt x="95989" y="205314"/>
                  </a:lnTo>
                  <a:lnTo>
                    <a:pt x="106609" y="208888"/>
                  </a:lnTo>
                  <a:lnTo>
                    <a:pt x="117201" y="212477"/>
                  </a:lnTo>
                  <a:lnTo>
                    <a:pt x="127775" y="216226"/>
                  </a:lnTo>
                  <a:lnTo>
                    <a:pt x="138334" y="220436"/>
                  </a:lnTo>
                  <a:lnTo>
                    <a:pt x="148884" y="225232"/>
                  </a:lnTo>
                  <a:lnTo>
                    <a:pt x="159427" y="230422"/>
                  </a:lnTo>
                  <a:lnTo>
                    <a:pt x="169966" y="235600"/>
                  </a:lnTo>
                  <a:lnTo>
                    <a:pt x="180501" y="240525"/>
                  </a:lnTo>
                  <a:lnTo>
                    <a:pt x="191034" y="245136"/>
                  </a:lnTo>
                  <a:lnTo>
                    <a:pt x="201565" y="249460"/>
                  </a:lnTo>
                  <a:lnTo>
                    <a:pt x="212100" y="253547"/>
                  </a:lnTo>
                  <a:lnTo>
                    <a:pt x="222802" y="257292"/>
                  </a:lnTo>
                  <a:lnTo>
                    <a:pt x="233980" y="260434"/>
                  </a:lnTo>
                  <a:lnTo>
                    <a:pt x="245758" y="262879"/>
                  </a:lnTo>
                  <a:lnTo>
                    <a:pt x="257939" y="264520"/>
                  </a:lnTo>
                  <a:lnTo>
                    <a:pt x="270117" y="265173"/>
                  </a:lnTo>
                  <a:lnTo>
                    <a:pt x="282034" y="264837"/>
                  </a:lnTo>
                  <a:lnTo>
                    <a:pt x="293176" y="263808"/>
                  </a:lnTo>
                  <a:lnTo>
                    <a:pt x="303779" y="262482"/>
                  </a:lnTo>
                  <a:lnTo>
                    <a:pt x="314770" y="260745"/>
                  </a:lnTo>
                  <a:lnTo>
                    <a:pt x="327912" y="2583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9" name="Group 128"/>
          <p:cNvGrpSpPr/>
          <p:nvPr/>
        </p:nvGrpSpPr>
        <p:grpSpPr>
          <a:xfrm>
            <a:off x="6727710" y="5066893"/>
            <a:ext cx="347441" cy="436236"/>
            <a:chOff x="6727710" y="5066893"/>
            <a:chExt cx="347441" cy="436236"/>
          </a:xfrm>
        </p:grpSpPr>
        <p:sp>
          <p:nvSpPr>
            <p:cNvPr id="127" name="Freeform 126"/>
            <p:cNvSpPr/>
            <p:nvPr/>
          </p:nvSpPr>
          <p:spPr>
            <a:xfrm>
              <a:off x="6727710" y="5095792"/>
              <a:ext cx="10529" cy="389556"/>
            </a:xfrm>
            <a:custGeom>
              <a:avLst/>
              <a:gdLst/>
              <a:ahLst/>
              <a:cxnLst/>
              <a:rect l="0" t="0" r="0" b="0"/>
              <a:pathLst>
                <a:path w="10529" h="389556">
                  <a:moveTo>
                    <a:pt x="10528" y="0"/>
                  </a:moveTo>
                  <a:lnTo>
                    <a:pt x="10527" y="14669"/>
                  </a:lnTo>
                  <a:lnTo>
                    <a:pt x="10527" y="28580"/>
                  </a:lnTo>
                  <a:lnTo>
                    <a:pt x="10527" y="43088"/>
                  </a:lnTo>
                  <a:lnTo>
                    <a:pt x="10527" y="58635"/>
                  </a:lnTo>
                  <a:lnTo>
                    <a:pt x="10527" y="75757"/>
                  </a:lnTo>
                  <a:lnTo>
                    <a:pt x="10527" y="94578"/>
                  </a:lnTo>
                  <a:lnTo>
                    <a:pt x="10527" y="114746"/>
                  </a:lnTo>
                  <a:lnTo>
                    <a:pt x="10527" y="135648"/>
                  </a:lnTo>
                  <a:lnTo>
                    <a:pt x="10527" y="156841"/>
                  </a:lnTo>
                  <a:lnTo>
                    <a:pt x="10527" y="177780"/>
                  </a:lnTo>
                  <a:lnTo>
                    <a:pt x="10527" y="197759"/>
                  </a:lnTo>
                  <a:lnTo>
                    <a:pt x="10527" y="216492"/>
                  </a:lnTo>
                  <a:lnTo>
                    <a:pt x="10527" y="234205"/>
                  </a:lnTo>
                  <a:lnTo>
                    <a:pt x="10527" y="251416"/>
                  </a:lnTo>
                  <a:lnTo>
                    <a:pt x="10523" y="268480"/>
                  </a:lnTo>
                  <a:lnTo>
                    <a:pt x="10350" y="285401"/>
                  </a:lnTo>
                  <a:lnTo>
                    <a:pt x="9702" y="301930"/>
                  </a:lnTo>
                  <a:lnTo>
                    <a:pt x="8454" y="317931"/>
                  </a:lnTo>
                  <a:lnTo>
                    <a:pt x="6792" y="333011"/>
                  </a:lnTo>
                  <a:lnTo>
                    <a:pt x="4965" y="348045"/>
                  </a:lnTo>
                  <a:lnTo>
                    <a:pt x="2811" y="365468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6788701" y="5066893"/>
              <a:ext cx="286450" cy="436236"/>
            </a:xfrm>
            <a:custGeom>
              <a:avLst/>
              <a:gdLst/>
              <a:ahLst/>
              <a:cxnLst/>
              <a:rect l="0" t="0" r="0" b="0"/>
              <a:pathLst>
                <a:path w="286450" h="436236">
                  <a:moveTo>
                    <a:pt x="54822" y="102599"/>
                  </a:moveTo>
                  <a:lnTo>
                    <a:pt x="52089" y="93798"/>
                  </a:lnTo>
                  <a:lnTo>
                    <a:pt x="51228" y="85451"/>
                  </a:lnTo>
                  <a:lnTo>
                    <a:pt x="52218" y="76752"/>
                  </a:lnTo>
                  <a:lnTo>
                    <a:pt x="54758" y="67631"/>
                  </a:lnTo>
                  <a:lnTo>
                    <a:pt x="58541" y="58136"/>
                  </a:lnTo>
                  <a:lnTo>
                    <a:pt x="63280" y="48349"/>
                  </a:lnTo>
                  <a:lnTo>
                    <a:pt x="68887" y="38508"/>
                  </a:lnTo>
                  <a:lnTo>
                    <a:pt x="75465" y="28982"/>
                  </a:lnTo>
                  <a:lnTo>
                    <a:pt x="82996" y="19963"/>
                  </a:lnTo>
                  <a:lnTo>
                    <a:pt x="91338" y="11943"/>
                  </a:lnTo>
                  <a:lnTo>
                    <a:pt x="100315" y="5767"/>
                  </a:lnTo>
                  <a:lnTo>
                    <a:pt x="109753" y="1737"/>
                  </a:lnTo>
                  <a:lnTo>
                    <a:pt x="119193" y="0"/>
                  </a:lnTo>
                  <a:lnTo>
                    <a:pt x="127917" y="795"/>
                  </a:lnTo>
                  <a:lnTo>
                    <a:pt x="135596" y="4002"/>
                  </a:lnTo>
                  <a:lnTo>
                    <a:pt x="142242" y="9391"/>
                  </a:lnTo>
                  <a:lnTo>
                    <a:pt x="148021" y="16811"/>
                  </a:lnTo>
                  <a:lnTo>
                    <a:pt x="153133" y="25982"/>
                  </a:lnTo>
                  <a:lnTo>
                    <a:pt x="157755" y="36543"/>
                  </a:lnTo>
                  <a:lnTo>
                    <a:pt x="162028" y="48147"/>
                  </a:lnTo>
                  <a:lnTo>
                    <a:pt x="166052" y="60509"/>
                  </a:lnTo>
                  <a:lnTo>
                    <a:pt x="169740" y="73571"/>
                  </a:lnTo>
                  <a:lnTo>
                    <a:pt x="172838" y="87478"/>
                  </a:lnTo>
                  <a:lnTo>
                    <a:pt x="175249" y="102233"/>
                  </a:lnTo>
                  <a:lnTo>
                    <a:pt x="176867" y="117396"/>
                  </a:lnTo>
                  <a:lnTo>
                    <a:pt x="177503" y="132196"/>
                  </a:lnTo>
                  <a:lnTo>
                    <a:pt x="177155" y="146233"/>
                  </a:lnTo>
                  <a:lnTo>
                    <a:pt x="176126" y="159777"/>
                  </a:lnTo>
                  <a:lnTo>
                    <a:pt x="174904" y="173552"/>
                  </a:lnTo>
                  <a:lnTo>
                    <a:pt x="173787" y="187971"/>
                  </a:lnTo>
                  <a:lnTo>
                    <a:pt x="172717" y="203115"/>
                  </a:lnTo>
                  <a:lnTo>
                    <a:pt x="171392" y="218900"/>
                  </a:lnTo>
                  <a:lnTo>
                    <a:pt x="169645" y="235193"/>
                  </a:lnTo>
                  <a:lnTo>
                    <a:pt x="167301" y="251864"/>
                  </a:lnTo>
                  <a:lnTo>
                    <a:pt x="164116" y="268808"/>
                  </a:lnTo>
                  <a:lnTo>
                    <a:pt x="160043" y="285939"/>
                  </a:lnTo>
                  <a:lnTo>
                    <a:pt x="155186" y="303035"/>
                  </a:lnTo>
                  <a:lnTo>
                    <a:pt x="149710" y="319746"/>
                  </a:lnTo>
                  <a:lnTo>
                    <a:pt x="143768" y="335909"/>
                  </a:lnTo>
                  <a:lnTo>
                    <a:pt x="137492" y="351373"/>
                  </a:lnTo>
                  <a:lnTo>
                    <a:pt x="130981" y="365918"/>
                  </a:lnTo>
                  <a:lnTo>
                    <a:pt x="124306" y="379514"/>
                  </a:lnTo>
                  <a:lnTo>
                    <a:pt x="117520" y="392119"/>
                  </a:lnTo>
                  <a:lnTo>
                    <a:pt x="110658" y="403600"/>
                  </a:lnTo>
                  <a:lnTo>
                    <a:pt x="103735" y="413979"/>
                  </a:lnTo>
                  <a:lnTo>
                    <a:pt x="96440" y="422934"/>
                  </a:lnTo>
                  <a:lnTo>
                    <a:pt x="88171" y="429746"/>
                  </a:lnTo>
                  <a:lnTo>
                    <a:pt x="78686" y="434206"/>
                  </a:lnTo>
                  <a:lnTo>
                    <a:pt x="68382" y="436235"/>
                  </a:lnTo>
                  <a:lnTo>
                    <a:pt x="58081" y="435634"/>
                  </a:lnTo>
                  <a:lnTo>
                    <a:pt x="48270" y="432563"/>
                  </a:lnTo>
                  <a:lnTo>
                    <a:pt x="39245" y="427435"/>
                  </a:lnTo>
                  <a:lnTo>
                    <a:pt x="31262" y="420721"/>
                  </a:lnTo>
                  <a:lnTo>
                    <a:pt x="24343" y="412843"/>
                  </a:lnTo>
                  <a:lnTo>
                    <a:pt x="18342" y="404134"/>
                  </a:lnTo>
                  <a:lnTo>
                    <a:pt x="13062" y="394844"/>
                  </a:lnTo>
                  <a:lnTo>
                    <a:pt x="8327" y="385149"/>
                  </a:lnTo>
                  <a:lnTo>
                    <a:pt x="4313" y="375014"/>
                  </a:lnTo>
                  <a:lnTo>
                    <a:pt x="1520" y="364217"/>
                  </a:lnTo>
                  <a:lnTo>
                    <a:pt x="124" y="352694"/>
                  </a:lnTo>
                  <a:lnTo>
                    <a:pt x="0" y="340684"/>
                  </a:lnTo>
                  <a:lnTo>
                    <a:pt x="905" y="328621"/>
                  </a:lnTo>
                  <a:lnTo>
                    <a:pt x="2602" y="316780"/>
                  </a:lnTo>
                  <a:lnTo>
                    <a:pt x="5368" y="305727"/>
                  </a:lnTo>
                  <a:lnTo>
                    <a:pt x="9958" y="296370"/>
                  </a:lnTo>
                  <a:lnTo>
                    <a:pt x="16636" y="289055"/>
                  </a:lnTo>
                  <a:lnTo>
                    <a:pt x="25053" y="283959"/>
                  </a:lnTo>
                  <a:lnTo>
                    <a:pt x="34538" y="281347"/>
                  </a:lnTo>
                  <a:lnTo>
                    <a:pt x="44582" y="281109"/>
                  </a:lnTo>
                  <a:lnTo>
                    <a:pt x="54900" y="282861"/>
                  </a:lnTo>
                  <a:lnTo>
                    <a:pt x="65346" y="286155"/>
                  </a:lnTo>
                  <a:lnTo>
                    <a:pt x="75848" y="290584"/>
                  </a:lnTo>
                  <a:lnTo>
                    <a:pt x="86373" y="295823"/>
                  </a:lnTo>
                  <a:lnTo>
                    <a:pt x="96906" y="301630"/>
                  </a:lnTo>
                  <a:lnTo>
                    <a:pt x="107441" y="307828"/>
                  </a:lnTo>
                  <a:lnTo>
                    <a:pt x="117977" y="314294"/>
                  </a:lnTo>
                  <a:lnTo>
                    <a:pt x="128510" y="320941"/>
                  </a:lnTo>
                  <a:lnTo>
                    <a:pt x="139042" y="327711"/>
                  </a:lnTo>
                  <a:lnTo>
                    <a:pt x="149573" y="334562"/>
                  </a:lnTo>
                  <a:lnTo>
                    <a:pt x="160104" y="341470"/>
                  </a:lnTo>
                  <a:lnTo>
                    <a:pt x="170633" y="348414"/>
                  </a:lnTo>
                  <a:lnTo>
                    <a:pt x="181162" y="355383"/>
                  </a:lnTo>
                  <a:lnTo>
                    <a:pt x="191692" y="362369"/>
                  </a:lnTo>
                  <a:lnTo>
                    <a:pt x="202220" y="369361"/>
                  </a:lnTo>
                  <a:lnTo>
                    <a:pt x="212749" y="376192"/>
                  </a:lnTo>
                  <a:lnTo>
                    <a:pt x="223277" y="382553"/>
                  </a:lnTo>
                  <a:lnTo>
                    <a:pt x="233797" y="388312"/>
                  </a:lnTo>
                  <a:lnTo>
                    <a:pt x="244046" y="393546"/>
                  </a:lnTo>
                  <a:lnTo>
                    <a:pt x="254621" y="399067"/>
                  </a:lnTo>
                  <a:lnTo>
                    <a:pt x="267573" y="406477"/>
                  </a:lnTo>
                  <a:lnTo>
                    <a:pt x="286449" y="41845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6496212" y="3359245"/>
            <a:ext cx="968317" cy="1156313"/>
            <a:chOff x="6496212" y="3359245"/>
            <a:chExt cx="968317" cy="1156313"/>
          </a:xfrm>
        </p:grpSpPr>
        <p:sp>
          <p:nvSpPr>
            <p:cNvPr id="130" name="Freeform 129"/>
            <p:cNvSpPr/>
            <p:nvPr/>
          </p:nvSpPr>
          <p:spPr>
            <a:xfrm>
              <a:off x="6867452" y="3463875"/>
              <a:ext cx="249813" cy="381836"/>
            </a:xfrm>
            <a:custGeom>
              <a:avLst/>
              <a:gdLst/>
              <a:ahLst/>
              <a:cxnLst/>
              <a:rect l="0" t="0" r="0" b="0"/>
              <a:pathLst>
                <a:path w="249813" h="381836">
                  <a:moveTo>
                    <a:pt x="249812" y="31586"/>
                  </a:moveTo>
                  <a:lnTo>
                    <a:pt x="243944" y="40387"/>
                  </a:lnTo>
                  <a:lnTo>
                    <a:pt x="238380" y="48734"/>
                  </a:lnTo>
                  <a:lnTo>
                    <a:pt x="232585" y="57433"/>
                  </a:lnTo>
                  <a:lnTo>
                    <a:pt x="226677" y="66554"/>
                  </a:lnTo>
                  <a:lnTo>
                    <a:pt x="220996" y="76048"/>
                  </a:lnTo>
                  <a:lnTo>
                    <a:pt x="215717" y="85840"/>
                  </a:lnTo>
                  <a:lnTo>
                    <a:pt x="210695" y="95854"/>
                  </a:lnTo>
                  <a:lnTo>
                    <a:pt x="205559" y="106028"/>
                  </a:lnTo>
                  <a:lnTo>
                    <a:pt x="200104" y="116310"/>
                  </a:lnTo>
                  <a:lnTo>
                    <a:pt x="194289" y="126501"/>
                  </a:lnTo>
                  <a:lnTo>
                    <a:pt x="188150" y="136271"/>
                  </a:lnTo>
                  <a:lnTo>
                    <a:pt x="181760" y="145481"/>
                  </a:lnTo>
                  <a:lnTo>
                    <a:pt x="175179" y="154479"/>
                  </a:lnTo>
                  <a:lnTo>
                    <a:pt x="168462" y="163974"/>
                  </a:lnTo>
                  <a:lnTo>
                    <a:pt x="161644" y="174326"/>
                  </a:lnTo>
                  <a:lnTo>
                    <a:pt x="154592" y="185399"/>
                  </a:lnTo>
                  <a:lnTo>
                    <a:pt x="147018" y="196758"/>
                  </a:lnTo>
                  <a:lnTo>
                    <a:pt x="138818" y="208105"/>
                  </a:lnTo>
                  <a:lnTo>
                    <a:pt x="130361" y="219317"/>
                  </a:lnTo>
                  <a:lnTo>
                    <a:pt x="122372" y="230371"/>
                  </a:lnTo>
                  <a:lnTo>
                    <a:pt x="115217" y="241289"/>
                  </a:lnTo>
                  <a:lnTo>
                    <a:pt x="108772" y="252264"/>
                  </a:lnTo>
                  <a:lnTo>
                    <a:pt x="102602" y="263632"/>
                  </a:lnTo>
                  <a:lnTo>
                    <a:pt x="96417" y="275540"/>
                  </a:lnTo>
                  <a:lnTo>
                    <a:pt x="90263" y="287812"/>
                  </a:lnTo>
                  <a:lnTo>
                    <a:pt x="84424" y="300049"/>
                  </a:lnTo>
                  <a:lnTo>
                    <a:pt x="79056" y="312022"/>
                  </a:lnTo>
                  <a:lnTo>
                    <a:pt x="74484" y="323670"/>
                  </a:lnTo>
                  <a:lnTo>
                    <a:pt x="71251" y="335025"/>
                  </a:lnTo>
                  <a:lnTo>
                    <a:pt x="69541" y="346131"/>
                  </a:lnTo>
                  <a:lnTo>
                    <a:pt x="69701" y="356553"/>
                  </a:lnTo>
                  <a:lnTo>
                    <a:pt x="72385" y="365422"/>
                  </a:lnTo>
                  <a:lnTo>
                    <a:pt x="77709" y="372381"/>
                  </a:lnTo>
                  <a:lnTo>
                    <a:pt x="85180" y="377393"/>
                  </a:lnTo>
                  <a:lnTo>
                    <a:pt x="94015" y="380472"/>
                  </a:lnTo>
                  <a:lnTo>
                    <a:pt x="103617" y="381835"/>
                  </a:lnTo>
                  <a:lnTo>
                    <a:pt x="113635" y="381651"/>
                  </a:lnTo>
                  <a:lnTo>
                    <a:pt x="123878" y="379948"/>
                  </a:lnTo>
                  <a:lnTo>
                    <a:pt x="134239" y="376883"/>
                  </a:lnTo>
                  <a:lnTo>
                    <a:pt x="144501" y="372710"/>
                  </a:lnTo>
                  <a:lnTo>
                    <a:pt x="154324" y="367694"/>
                  </a:lnTo>
                  <a:lnTo>
                    <a:pt x="163565" y="362057"/>
                  </a:lnTo>
                  <a:lnTo>
                    <a:pt x="172246" y="355816"/>
                  </a:lnTo>
                  <a:lnTo>
                    <a:pt x="180465" y="348795"/>
                  </a:lnTo>
                  <a:lnTo>
                    <a:pt x="188319" y="340950"/>
                  </a:lnTo>
                  <a:lnTo>
                    <a:pt x="195579" y="332054"/>
                  </a:lnTo>
                  <a:lnTo>
                    <a:pt x="201703" y="321640"/>
                  </a:lnTo>
                  <a:lnTo>
                    <a:pt x="206479" y="309601"/>
                  </a:lnTo>
                  <a:lnTo>
                    <a:pt x="209686" y="296447"/>
                  </a:lnTo>
                  <a:lnTo>
                    <a:pt x="210940" y="283086"/>
                  </a:lnTo>
                  <a:lnTo>
                    <a:pt x="210224" y="270072"/>
                  </a:lnTo>
                  <a:lnTo>
                    <a:pt x="207811" y="257744"/>
                  </a:lnTo>
                  <a:lnTo>
                    <a:pt x="204066" y="246391"/>
                  </a:lnTo>
                  <a:lnTo>
                    <a:pt x="199325" y="236060"/>
                  </a:lnTo>
                  <a:lnTo>
                    <a:pt x="193705" y="226784"/>
                  </a:lnTo>
                  <a:lnTo>
                    <a:pt x="187110" y="218685"/>
                  </a:lnTo>
                  <a:lnTo>
                    <a:pt x="179563" y="211712"/>
                  </a:lnTo>
                  <a:lnTo>
                    <a:pt x="171209" y="205687"/>
                  </a:lnTo>
                  <a:lnTo>
                    <a:pt x="162225" y="200397"/>
                  </a:lnTo>
                  <a:lnTo>
                    <a:pt x="152771" y="195649"/>
                  </a:lnTo>
                  <a:lnTo>
                    <a:pt x="142982" y="191289"/>
                  </a:lnTo>
                  <a:lnTo>
                    <a:pt x="132957" y="187200"/>
                  </a:lnTo>
                  <a:lnTo>
                    <a:pt x="122766" y="183297"/>
                  </a:lnTo>
                  <a:lnTo>
                    <a:pt x="112294" y="179523"/>
                  </a:lnTo>
                  <a:lnTo>
                    <a:pt x="101273" y="175836"/>
                  </a:lnTo>
                  <a:lnTo>
                    <a:pt x="89600" y="172207"/>
                  </a:lnTo>
                  <a:lnTo>
                    <a:pt x="77488" y="168618"/>
                  </a:lnTo>
                  <a:lnTo>
                    <a:pt x="65358" y="165055"/>
                  </a:lnTo>
                  <a:lnTo>
                    <a:pt x="53462" y="161505"/>
                  </a:lnTo>
                  <a:lnTo>
                    <a:pt x="42034" y="157798"/>
                  </a:lnTo>
                  <a:lnTo>
                    <a:pt x="31361" y="153624"/>
                  </a:lnTo>
                  <a:lnTo>
                    <a:pt x="21531" y="148847"/>
                  </a:lnTo>
                  <a:lnTo>
                    <a:pt x="12948" y="143332"/>
                  </a:lnTo>
                  <a:lnTo>
                    <a:pt x="6385" y="136873"/>
                  </a:lnTo>
                  <a:lnTo>
                    <a:pt x="2089" y="129451"/>
                  </a:lnTo>
                  <a:lnTo>
                    <a:pt x="0" y="121196"/>
                  </a:lnTo>
                  <a:lnTo>
                    <a:pt x="27" y="112283"/>
                  </a:lnTo>
                  <a:lnTo>
                    <a:pt x="1900" y="102887"/>
                  </a:lnTo>
                  <a:lnTo>
                    <a:pt x="5409" y="93309"/>
                  </a:lnTo>
                  <a:lnTo>
                    <a:pt x="10497" y="83959"/>
                  </a:lnTo>
                  <a:lnTo>
                    <a:pt x="16989" y="75042"/>
                  </a:lnTo>
                  <a:lnTo>
                    <a:pt x="24614" y="66582"/>
                  </a:lnTo>
                  <a:lnTo>
                    <a:pt x="33102" y="58513"/>
                  </a:lnTo>
                  <a:lnTo>
                    <a:pt x="42219" y="50755"/>
                  </a:lnTo>
                  <a:lnTo>
                    <a:pt x="51780" y="43391"/>
                  </a:lnTo>
                  <a:lnTo>
                    <a:pt x="61652" y="36664"/>
                  </a:lnTo>
                  <a:lnTo>
                    <a:pt x="71736" y="30655"/>
                  </a:lnTo>
                  <a:lnTo>
                    <a:pt x="81963" y="25298"/>
                  </a:lnTo>
                  <a:lnTo>
                    <a:pt x="92290" y="20465"/>
                  </a:lnTo>
                  <a:lnTo>
                    <a:pt x="102689" y="16031"/>
                  </a:lnTo>
                  <a:lnTo>
                    <a:pt x="113300" y="12054"/>
                  </a:lnTo>
                  <a:lnTo>
                    <a:pt x="124416" y="8754"/>
                  </a:lnTo>
                  <a:lnTo>
                    <a:pt x="136145" y="6200"/>
                  </a:lnTo>
                  <a:lnTo>
                    <a:pt x="148027" y="4312"/>
                  </a:lnTo>
                  <a:lnTo>
                    <a:pt x="160409" y="2756"/>
                  </a:lnTo>
                  <a:lnTo>
                    <a:pt x="175497" y="1397"/>
                  </a:lnTo>
                  <a:lnTo>
                    <a:pt x="1971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6496212" y="3359245"/>
              <a:ext cx="968317" cy="1156313"/>
            </a:xfrm>
            <a:custGeom>
              <a:avLst/>
              <a:gdLst/>
              <a:ahLst/>
              <a:cxnLst/>
              <a:rect l="0" t="0" r="0" b="0"/>
              <a:pathLst>
                <a:path w="968317" h="1156313">
                  <a:moveTo>
                    <a:pt x="147270" y="273086"/>
                  </a:moveTo>
                  <a:lnTo>
                    <a:pt x="138535" y="276154"/>
                  </a:lnTo>
                  <a:lnTo>
                    <a:pt x="130830" y="280217"/>
                  </a:lnTo>
                  <a:lnTo>
                    <a:pt x="123427" y="285705"/>
                  </a:lnTo>
                  <a:lnTo>
                    <a:pt x="116165" y="292292"/>
                  </a:lnTo>
                  <a:lnTo>
                    <a:pt x="108987" y="299442"/>
                  </a:lnTo>
                  <a:lnTo>
                    <a:pt x="101861" y="306790"/>
                  </a:lnTo>
                  <a:lnTo>
                    <a:pt x="94771" y="314322"/>
                  </a:lnTo>
                  <a:lnTo>
                    <a:pt x="87704" y="322280"/>
                  </a:lnTo>
                  <a:lnTo>
                    <a:pt x="80658" y="330781"/>
                  </a:lnTo>
                  <a:lnTo>
                    <a:pt x="73790" y="339964"/>
                  </a:lnTo>
                  <a:lnTo>
                    <a:pt x="67405" y="350046"/>
                  </a:lnTo>
                  <a:lnTo>
                    <a:pt x="61625" y="361056"/>
                  </a:lnTo>
                  <a:lnTo>
                    <a:pt x="56253" y="372876"/>
                  </a:lnTo>
                  <a:lnTo>
                    <a:pt x="50879" y="385334"/>
                  </a:lnTo>
                  <a:lnTo>
                    <a:pt x="45264" y="398269"/>
                  </a:lnTo>
                  <a:lnTo>
                    <a:pt x="39509" y="411548"/>
                  </a:lnTo>
                  <a:lnTo>
                    <a:pt x="33945" y="425067"/>
                  </a:lnTo>
                  <a:lnTo>
                    <a:pt x="28761" y="438753"/>
                  </a:lnTo>
                  <a:lnTo>
                    <a:pt x="24145" y="452554"/>
                  </a:lnTo>
                  <a:lnTo>
                    <a:pt x="20349" y="466433"/>
                  </a:lnTo>
                  <a:lnTo>
                    <a:pt x="17430" y="480368"/>
                  </a:lnTo>
                  <a:lnTo>
                    <a:pt x="15285" y="494507"/>
                  </a:lnTo>
                  <a:lnTo>
                    <a:pt x="13754" y="509145"/>
                  </a:lnTo>
                  <a:lnTo>
                    <a:pt x="12679" y="524395"/>
                  </a:lnTo>
                  <a:lnTo>
                    <a:pt x="11769" y="539891"/>
                  </a:lnTo>
                  <a:lnTo>
                    <a:pt x="10616" y="554915"/>
                  </a:lnTo>
                  <a:lnTo>
                    <a:pt x="9026" y="569102"/>
                  </a:lnTo>
                  <a:lnTo>
                    <a:pt x="7142" y="582746"/>
                  </a:lnTo>
                  <a:lnTo>
                    <a:pt x="5339" y="596588"/>
                  </a:lnTo>
                  <a:lnTo>
                    <a:pt x="3831" y="611052"/>
                  </a:lnTo>
                  <a:lnTo>
                    <a:pt x="2668" y="626226"/>
                  </a:lnTo>
                  <a:lnTo>
                    <a:pt x="1814" y="642031"/>
                  </a:lnTo>
                  <a:lnTo>
                    <a:pt x="1204" y="658333"/>
                  </a:lnTo>
                  <a:lnTo>
                    <a:pt x="779" y="674840"/>
                  </a:lnTo>
                  <a:lnTo>
                    <a:pt x="485" y="691143"/>
                  </a:lnTo>
                  <a:lnTo>
                    <a:pt x="284" y="707033"/>
                  </a:lnTo>
                  <a:lnTo>
                    <a:pt x="149" y="722651"/>
                  </a:lnTo>
                  <a:lnTo>
                    <a:pt x="57" y="738364"/>
                  </a:lnTo>
                  <a:lnTo>
                    <a:pt x="0" y="754379"/>
                  </a:lnTo>
                  <a:lnTo>
                    <a:pt x="131" y="770576"/>
                  </a:lnTo>
                  <a:lnTo>
                    <a:pt x="752" y="786611"/>
                  </a:lnTo>
                  <a:lnTo>
                    <a:pt x="1987" y="802290"/>
                  </a:lnTo>
                  <a:lnTo>
                    <a:pt x="3800" y="817581"/>
                  </a:lnTo>
                  <a:lnTo>
                    <a:pt x="6088" y="832535"/>
                  </a:lnTo>
                  <a:lnTo>
                    <a:pt x="8739" y="847224"/>
                  </a:lnTo>
                  <a:lnTo>
                    <a:pt x="11653" y="861716"/>
                  </a:lnTo>
                  <a:lnTo>
                    <a:pt x="14755" y="876067"/>
                  </a:lnTo>
                  <a:lnTo>
                    <a:pt x="17988" y="890313"/>
                  </a:lnTo>
                  <a:lnTo>
                    <a:pt x="21310" y="904323"/>
                  </a:lnTo>
                  <a:lnTo>
                    <a:pt x="24693" y="917810"/>
                  </a:lnTo>
                  <a:lnTo>
                    <a:pt x="28123" y="930661"/>
                  </a:lnTo>
                  <a:lnTo>
                    <a:pt x="31748" y="942917"/>
                  </a:lnTo>
                  <a:lnTo>
                    <a:pt x="35868" y="954688"/>
                  </a:lnTo>
                  <a:lnTo>
                    <a:pt x="40605" y="966090"/>
                  </a:lnTo>
                  <a:lnTo>
                    <a:pt x="45923" y="977222"/>
                  </a:lnTo>
                  <a:lnTo>
                    <a:pt x="51717" y="988165"/>
                  </a:lnTo>
                  <a:lnTo>
                    <a:pt x="57875" y="998970"/>
                  </a:lnTo>
                  <a:lnTo>
                    <a:pt x="64299" y="1009516"/>
                  </a:lnTo>
                  <a:lnTo>
                    <a:pt x="70909" y="1019524"/>
                  </a:lnTo>
                  <a:lnTo>
                    <a:pt x="77651" y="1028885"/>
                  </a:lnTo>
                  <a:lnTo>
                    <a:pt x="84482" y="1037646"/>
                  </a:lnTo>
                  <a:lnTo>
                    <a:pt x="91374" y="1045917"/>
                  </a:lnTo>
                  <a:lnTo>
                    <a:pt x="98308" y="1053815"/>
                  </a:lnTo>
                  <a:lnTo>
                    <a:pt x="105271" y="1061442"/>
                  </a:lnTo>
                  <a:lnTo>
                    <a:pt x="112252" y="1068878"/>
                  </a:lnTo>
                  <a:lnTo>
                    <a:pt x="119250" y="1076180"/>
                  </a:lnTo>
                  <a:lnTo>
                    <a:pt x="126425" y="1083390"/>
                  </a:lnTo>
                  <a:lnTo>
                    <a:pt x="134081" y="1090538"/>
                  </a:lnTo>
                  <a:lnTo>
                    <a:pt x="142345" y="1097639"/>
                  </a:lnTo>
                  <a:lnTo>
                    <a:pt x="151184" y="1104543"/>
                  </a:lnTo>
                  <a:lnTo>
                    <a:pt x="160496" y="1110953"/>
                  </a:lnTo>
                  <a:lnTo>
                    <a:pt x="170169" y="1116744"/>
                  </a:lnTo>
                  <a:lnTo>
                    <a:pt x="180106" y="1121955"/>
                  </a:lnTo>
                  <a:lnTo>
                    <a:pt x="190227" y="1126690"/>
                  </a:lnTo>
                  <a:lnTo>
                    <a:pt x="200484" y="1131055"/>
                  </a:lnTo>
                  <a:lnTo>
                    <a:pt x="210999" y="1134988"/>
                  </a:lnTo>
                  <a:lnTo>
                    <a:pt x="222050" y="1138258"/>
                  </a:lnTo>
                  <a:lnTo>
                    <a:pt x="233743" y="1140797"/>
                  </a:lnTo>
                  <a:lnTo>
                    <a:pt x="245867" y="1142841"/>
                  </a:lnTo>
                  <a:lnTo>
                    <a:pt x="258006" y="1144829"/>
                  </a:lnTo>
                  <a:lnTo>
                    <a:pt x="269922" y="1147016"/>
                  </a:lnTo>
                  <a:lnTo>
                    <a:pt x="281871" y="1149317"/>
                  </a:lnTo>
                  <a:lnTo>
                    <a:pt x="294493" y="1151408"/>
                  </a:lnTo>
                  <a:lnTo>
                    <a:pt x="308099" y="1153112"/>
                  </a:lnTo>
                  <a:lnTo>
                    <a:pt x="322678" y="1154408"/>
                  </a:lnTo>
                  <a:lnTo>
                    <a:pt x="338076" y="1155353"/>
                  </a:lnTo>
                  <a:lnTo>
                    <a:pt x="354096" y="1156018"/>
                  </a:lnTo>
                  <a:lnTo>
                    <a:pt x="370243" y="1156312"/>
                  </a:lnTo>
                  <a:lnTo>
                    <a:pt x="385771" y="1155984"/>
                  </a:lnTo>
                  <a:lnTo>
                    <a:pt x="400319" y="1154950"/>
                  </a:lnTo>
                  <a:lnTo>
                    <a:pt x="413883" y="1153272"/>
                  </a:lnTo>
                  <a:lnTo>
                    <a:pt x="426612" y="1151076"/>
                  </a:lnTo>
                  <a:lnTo>
                    <a:pt x="438697" y="1148487"/>
                  </a:lnTo>
                  <a:lnTo>
                    <a:pt x="450307" y="1145614"/>
                  </a:lnTo>
                  <a:lnTo>
                    <a:pt x="461578" y="1142540"/>
                  </a:lnTo>
                  <a:lnTo>
                    <a:pt x="472616" y="1139326"/>
                  </a:lnTo>
                  <a:lnTo>
                    <a:pt x="483660" y="1136016"/>
                  </a:lnTo>
                  <a:lnTo>
                    <a:pt x="495068" y="1132641"/>
                  </a:lnTo>
                  <a:lnTo>
                    <a:pt x="506999" y="1129222"/>
                  </a:lnTo>
                  <a:lnTo>
                    <a:pt x="519283" y="1125773"/>
                  </a:lnTo>
                  <a:lnTo>
                    <a:pt x="531531" y="1122303"/>
                  </a:lnTo>
                  <a:lnTo>
                    <a:pt x="543509" y="1118821"/>
                  </a:lnTo>
                  <a:lnTo>
                    <a:pt x="555162" y="1115329"/>
                  </a:lnTo>
                  <a:lnTo>
                    <a:pt x="566518" y="1111832"/>
                  </a:lnTo>
                  <a:lnTo>
                    <a:pt x="577639" y="1108326"/>
                  </a:lnTo>
                  <a:lnTo>
                    <a:pt x="588581" y="1104649"/>
                  </a:lnTo>
                  <a:lnTo>
                    <a:pt x="599395" y="1100495"/>
                  </a:lnTo>
                  <a:lnTo>
                    <a:pt x="610120" y="1095735"/>
                  </a:lnTo>
                  <a:lnTo>
                    <a:pt x="620779" y="1090402"/>
                  </a:lnTo>
                  <a:lnTo>
                    <a:pt x="631398" y="1084596"/>
                  </a:lnTo>
                  <a:lnTo>
                    <a:pt x="641987" y="1078432"/>
                  </a:lnTo>
                  <a:lnTo>
                    <a:pt x="652556" y="1072004"/>
                  </a:lnTo>
                  <a:lnTo>
                    <a:pt x="663112" y="1065391"/>
                  </a:lnTo>
                  <a:lnTo>
                    <a:pt x="673658" y="1058647"/>
                  </a:lnTo>
                  <a:lnTo>
                    <a:pt x="684199" y="1051815"/>
                  </a:lnTo>
                  <a:lnTo>
                    <a:pt x="694735" y="1044921"/>
                  </a:lnTo>
                  <a:lnTo>
                    <a:pt x="705269" y="1037987"/>
                  </a:lnTo>
                  <a:lnTo>
                    <a:pt x="715801" y="1031024"/>
                  </a:lnTo>
                  <a:lnTo>
                    <a:pt x="726331" y="1024043"/>
                  </a:lnTo>
                  <a:lnTo>
                    <a:pt x="736862" y="1017049"/>
                  </a:lnTo>
                  <a:lnTo>
                    <a:pt x="747391" y="1010047"/>
                  </a:lnTo>
                  <a:lnTo>
                    <a:pt x="757921" y="1003039"/>
                  </a:lnTo>
                  <a:lnTo>
                    <a:pt x="768446" y="996023"/>
                  </a:lnTo>
                  <a:lnTo>
                    <a:pt x="778802" y="988836"/>
                  </a:lnTo>
                  <a:lnTo>
                    <a:pt x="788682" y="981173"/>
                  </a:lnTo>
                  <a:lnTo>
                    <a:pt x="797957" y="972903"/>
                  </a:lnTo>
                  <a:lnTo>
                    <a:pt x="806660" y="964060"/>
                  </a:lnTo>
                  <a:lnTo>
                    <a:pt x="814892" y="954745"/>
                  </a:lnTo>
                  <a:lnTo>
                    <a:pt x="822769" y="945071"/>
                  </a:lnTo>
                  <a:lnTo>
                    <a:pt x="830552" y="935134"/>
                  </a:lnTo>
                  <a:lnTo>
                    <a:pt x="838624" y="925010"/>
                  </a:lnTo>
                  <a:lnTo>
                    <a:pt x="847166" y="914753"/>
                  </a:lnTo>
                  <a:lnTo>
                    <a:pt x="856025" y="904238"/>
                  </a:lnTo>
                  <a:lnTo>
                    <a:pt x="864818" y="893187"/>
                  </a:lnTo>
                  <a:lnTo>
                    <a:pt x="873324" y="881494"/>
                  </a:lnTo>
                  <a:lnTo>
                    <a:pt x="881493" y="869370"/>
                  </a:lnTo>
                  <a:lnTo>
                    <a:pt x="889358" y="857231"/>
                  </a:lnTo>
                  <a:lnTo>
                    <a:pt x="896976" y="845320"/>
                  </a:lnTo>
                  <a:lnTo>
                    <a:pt x="904244" y="833543"/>
                  </a:lnTo>
                  <a:lnTo>
                    <a:pt x="910904" y="821569"/>
                  </a:lnTo>
                  <a:lnTo>
                    <a:pt x="916869" y="809222"/>
                  </a:lnTo>
                  <a:lnTo>
                    <a:pt x="922197" y="796641"/>
                  </a:lnTo>
                  <a:lnTo>
                    <a:pt x="927011" y="784187"/>
                  </a:lnTo>
                  <a:lnTo>
                    <a:pt x="931435" y="772063"/>
                  </a:lnTo>
                  <a:lnTo>
                    <a:pt x="935577" y="760141"/>
                  </a:lnTo>
                  <a:lnTo>
                    <a:pt x="939520" y="748070"/>
                  </a:lnTo>
                  <a:lnTo>
                    <a:pt x="943323" y="735651"/>
                  </a:lnTo>
                  <a:lnTo>
                    <a:pt x="947030" y="722853"/>
                  </a:lnTo>
                  <a:lnTo>
                    <a:pt x="950674" y="709722"/>
                  </a:lnTo>
                  <a:lnTo>
                    <a:pt x="954269" y="696324"/>
                  </a:lnTo>
                  <a:lnTo>
                    <a:pt x="957666" y="682563"/>
                  </a:lnTo>
                  <a:lnTo>
                    <a:pt x="960568" y="668187"/>
                  </a:lnTo>
                  <a:lnTo>
                    <a:pt x="962850" y="653111"/>
                  </a:lnTo>
                  <a:lnTo>
                    <a:pt x="964552" y="637563"/>
                  </a:lnTo>
                  <a:lnTo>
                    <a:pt x="965777" y="621974"/>
                  </a:lnTo>
                  <a:lnTo>
                    <a:pt x="966638" y="606598"/>
                  </a:lnTo>
                  <a:lnTo>
                    <a:pt x="967235" y="591511"/>
                  </a:lnTo>
                  <a:lnTo>
                    <a:pt x="967643" y="576694"/>
                  </a:lnTo>
                  <a:lnTo>
                    <a:pt x="967921" y="562098"/>
                  </a:lnTo>
                  <a:lnTo>
                    <a:pt x="968108" y="547668"/>
                  </a:lnTo>
                  <a:lnTo>
                    <a:pt x="968235" y="533359"/>
                  </a:lnTo>
                  <a:lnTo>
                    <a:pt x="968316" y="519136"/>
                  </a:lnTo>
                  <a:lnTo>
                    <a:pt x="968200" y="504972"/>
                  </a:lnTo>
                  <a:lnTo>
                    <a:pt x="967590" y="490849"/>
                  </a:lnTo>
                  <a:lnTo>
                    <a:pt x="966362" y="476758"/>
                  </a:lnTo>
                  <a:lnTo>
                    <a:pt x="964554" y="462854"/>
                  </a:lnTo>
                  <a:lnTo>
                    <a:pt x="962269" y="449439"/>
                  </a:lnTo>
                  <a:lnTo>
                    <a:pt x="959615" y="436632"/>
                  </a:lnTo>
                  <a:lnTo>
                    <a:pt x="956529" y="424236"/>
                  </a:lnTo>
                  <a:lnTo>
                    <a:pt x="952780" y="411838"/>
                  </a:lnTo>
                  <a:lnTo>
                    <a:pt x="948300" y="399198"/>
                  </a:lnTo>
                  <a:lnTo>
                    <a:pt x="943326" y="386250"/>
                  </a:lnTo>
                  <a:lnTo>
                    <a:pt x="938295" y="373017"/>
                  </a:lnTo>
                  <a:lnTo>
                    <a:pt x="933463" y="359555"/>
                  </a:lnTo>
                  <a:lnTo>
                    <a:pt x="928744" y="345921"/>
                  </a:lnTo>
                  <a:lnTo>
                    <a:pt x="923816" y="332162"/>
                  </a:lnTo>
                  <a:lnTo>
                    <a:pt x="918501" y="318320"/>
                  </a:lnTo>
                  <a:lnTo>
                    <a:pt x="912778" y="304584"/>
                  </a:lnTo>
                  <a:lnTo>
                    <a:pt x="906703" y="291281"/>
                  </a:lnTo>
                  <a:lnTo>
                    <a:pt x="900355" y="278555"/>
                  </a:lnTo>
                  <a:lnTo>
                    <a:pt x="893802" y="266382"/>
                  </a:lnTo>
                  <a:lnTo>
                    <a:pt x="887105" y="254667"/>
                  </a:lnTo>
                  <a:lnTo>
                    <a:pt x="880305" y="243299"/>
                  </a:lnTo>
                  <a:lnTo>
                    <a:pt x="873433" y="232018"/>
                  </a:lnTo>
                  <a:lnTo>
                    <a:pt x="866513" y="220444"/>
                  </a:lnTo>
                  <a:lnTo>
                    <a:pt x="859562" y="208401"/>
                  </a:lnTo>
                  <a:lnTo>
                    <a:pt x="852588" y="196210"/>
                  </a:lnTo>
                  <a:lnTo>
                    <a:pt x="845599" y="184559"/>
                  </a:lnTo>
                  <a:lnTo>
                    <a:pt x="838600" y="173798"/>
                  </a:lnTo>
                  <a:lnTo>
                    <a:pt x="831595" y="163947"/>
                  </a:lnTo>
                  <a:lnTo>
                    <a:pt x="824584" y="154869"/>
                  </a:lnTo>
                  <a:lnTo>
                    <a:pt x="817572" y="146394"/>
                  </a:lnTo>
                  <a:lnTo>
                    <a:pt x="810557" y="138362"/>
                  </a:lnTo>
                  <a:lnTo>
                    <a:pt x="803540" y="130648"/>
                  </a:lnTo>
                  <a:lnTo>
                    <a:pt x="796519" y="123155"/>
                  </a:lnTo>
                  <a:lnTo>
                    <a:pt x="789329" y="115815"/>
                  </a:lnTo>
                  <a:lnTo>
                    <a:pt x="781662" y="108580"/>
                  </a:lnTo>
                  <a:lnTo>
                    <a:pt x="773390" y="101411"/>
                  </a:lnTo>
                  <a:lnTo>
                    <a:pt x="764546" y="94121"/>
                  </a:lnTo>
                  <a:lnTo>
                    <a:pt x="755231" y="86388"/>
                  </a:lnTo>
                  <a:lnTo>
                    <a:pt x="745556" y="78082"/>
                  </a:lnTo>
                  <a:lnTo>
                    <a:pt x="735619" y="69554"/>
                  </a:lnTo>
                  <a:lnTo>
                    <a:pt x="725496" y="61515"/>
                  </a:lnTo>
                  <a:lnTo>
                    <a:pt x="715237" y="54329"/>
                  </a:lnTo>
                  <a:lnTo>
                    <a:pt x="704722" y="47862"/>
                  </a:lnTo>
                  <a:lnTo>
                    <a:pt x="693670" y="41677"/>
                  </a:lnTo>
                  <a:lnTo>
                    <a:pt x="681978" y="35483"/>
                  </a:lnTo>
                  <a:lnTo>
                    <a:pt x="669854" y="29322"/>
                  </a:lnTo>
                  <a:lnTo>
                    <a:pt x="657714" y="23478"/>
                  </a:lnTo>
                  <a:lnTo>
                    <a:pt x="645803" y="18103"/>
                  </a:lnTo>
                  <a:lnTo>
                    <a:pt x="634026" y="13357"/>
                  </a:lnTo>
                  <a:lnTo>
                    <a:pt x="622052" y="9474"/>
                  </a:lnTo>
                  <a:lnTo>
                    <a:pt x="609700" y="6496"/>
                  </a:lnTo>
                  <a:lnTo>
                    <a:pt x="596947" y="4311"/>
                  </a:lnTo>
                  <a:lnTo>
                    <a:pt x="583846" y="2754"/>
                  </a:lnTo>
                  <a:lnTo>
                    <a:pt x="570469" y="1666"/>
                  </a:lnTo>
                  <a:lnTo>
                    <a:pt x="556721" y="916"/>
                  </a:lnTo>
                  <a:lnTo>
                    <a:pt x="542352" y="404"/>
                  </a:lnTo>
                  <a:lnTo>
                    <a:pt x="527283" y="62"/>
                  </a:lnTo>
                  <a:lnTo>
                    <a:pt x="511739" y="0"/>
                  </a:lnTo>
                  <a:lnTo>
                    <a:pt x="496152" y="491"/>
                  </a:lnTo>
                  <a:lnTo>
                    <a:pt x="480778" y="1643"/>
                  </a:lnTo>
                  <a:lnTo>
                    <a:pt x="465692" y="3570"/>
                  </a:lnTo>
                  <a:lnTo>
                    <a:pt x="450877" y="6467"/>
                  </a:lnTo>
                  <a:lnTo>
                    <a:pt x="436280" y="10345"/>
                  </a:lnTo>
                  <a:lnTo>
                    <a:pt x="421850" y="15068"/>
                  </a:lnTo>
                  <a:lnTo>
                    <a:pt x="407541" y="20454"/>
                  </a:lnTo>
                  <a:lnTo>
                    <a:pt x="393313" y="26335"/>
                  </a:lnTo>
                  <a:lnTo>
                    <a:pt x="378977" y="32571"/>
                  </a:lnTo>
                  <a:lnTo>
                    <a:pt x="364206" y="39055"/>
                  </a:lnTo>
                  <a:lnTo>
                    <a:pt x="348862" y="45711"/>
                  </a:lnTo>
                  <a:lnTo>
                    <a:pt x="333133" y="52485"/>
                  </a:lnTo>
                  <a:lnTo>
                    <a:pt x="317421" y="59340"/>
                  </a:lnTo>
                  <a:lnTo>
                    <a:pt x="301973" y="66249"/>
                  </a:lnTo>
                  <a:lnTo>
                    <a:pt x="287175" y="73194"/>
                  </a:lnTo>
                  <a:lnTo>
                    <a:pt x="273618" y="80163"/>
                  </a:lnTo>
                  <a:lnTo>
                    <a:pt x="261504" y="87149"/>
                  </a:lnTo>
                  <a:lnTo>
                    <a:pt x="250709" y="94146"/>
                  </a:lnTo>
                  <a:lnTo>
                    <a:pt x="240982" y="101150"/>
                  </a:lnTo>
                  <a:lnTo>
                    <a:pt x="232058" y="108168"/>
                  </a:lnTo>
                  <a:lnTo>
                    <a:pt x="223554" y="115527"/>
                  </a:lnTo>
                  <a:lnTo>
                    <a:pt x="214988" y="123838"/>
                  </a:lnTo>
                  <a:lnTo>
                    <a:pt x="206109" y="133351"/>
                  </a:lnTo>
                  <a:lnTo>
                    <a:pt x="197025" y="143674"/>
                  </a:lnTo>
                  <a:lnTo>
                    <a:pt x="188081" y="153988"/>
                  </a:lnTo>
                  <a:lnTo>
                    <a:pt x="179473" y="163812"/>
                  </a:lnTo>
                  <a:lnTo>
                    <a:pt x="171236" y="173015"/>
                  </a:lnTo>
                  <a:lnTo>
                    <a:pt x="163326" y="181650"/>
                  </a:lnTo>
                  <a:lnTo>
                    <a:pt x="155672" y="189829"/>
                  </a:lnTo>
                  <a:lnTo>
                    <a:pt x="148211" y="197831"/>
                  </a:lnTo>
                  <a:lnTo>
                    <a:pt x="140888" y="206057"/>
                  </a:lnTo>
                  <a:lnTo>
                    <a:pt x="133661" y="214712"/>
                  </a:lnTo>
                  <a:lnTo>
                    <a:pt x="126501" y="223816"/>
                  </a:lnTo>
                  <a:lnTo>
                    <a:pt x="119388" y="233307"/>
                  </a:lnTo>
                  <a:lnTo>
                    <a:pt x="112305" y="243099"/>
                  </a:lnTo>
                  <a:lnTo>
                    <a:pt x="105243" y="253116"/>
                  </a:lnTo>
                  <a:lnTo>
                    <a:pt x="98194" y="263292"/>
                  </a:lnTo>
                  <a:lnTo>
                    <a:pt x="91161" y="273581"/>
                  </a:lnTo>
                  <a:lnTo>
                    <a:pt x="84301" y="283948"/>
                  </a:lnTo>
                  <a:lnTo>
                    <a:pt x="77922" y="294366"/>
                  </a:lnTo>
                  <a:lnTo>
                    <a:pt x="72151" y="304821"/>
                  </a:lnTo>
                  <a:lnTo>
                    <a:pt x="66954" y="315300"/>
                  </a:lnTo>
                  <a:lnTo>
                    <a:pt x="62228" y="325795"/>
                  </a:lnTo>
                  <a:lnTo>
                    <a:pt x="57863" y="336297"/>
                  </a:lnTo>
                  <a:lnTo>
                    <a:pt x="53719" y="346732"/>
                  </a:lnTo>
                  <a:lnTo>
                    <a:pt x="49122" y="358199"/>
                  </a:lnTo>
                  <a:lnTo>
                    <a:pt x="42548" y="373939"/>
                  </a:lnTo>
                  <a:lnTo>
                    <a:pt x="31457" y="3994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5" name="Group 134"/>
          <p:cNvGrpSpPr/>
          <p:nvPr/>
        </p:nvGrpSpPr>
        <p:grpSpPr>
          <a:xfrm>
            <a:off x="6486713" y="4481444"/>
            <a:ext cx="788340" cy="1161183"/>
            <a:chOff x="6486713" y="4481444"/>
            <a:chExt cx="788340" cy="1161183"/>
          </a:xfrm>
        </p:grpSpPr>
        <p:sp>
          <p:nvSpPr>
            <p:cNvPr id="133" name="Freeform 132"/>
            <p:cNvSpPr/>
            <p:nvPr/>
          </p:nvSpPr>
          <p:spPr>
            <a:xfrm>
              <a:off x="6803259" y="4608407"/>
              <a:ext cx="135022" cy="350516"/>
            </a:xfrm>
            <a:custGeom>
              <a:avLst/>
              <a:gdLst/>
              <a:ahLst/>
              <a:cxnLst/>
              <a:rect l="0" t="0" r="0" b="0"/>
              <a:pathLst>
                <a:path w="135022" h="350516">
                  <a:moveTo>
                    <a:pt x="124492" y="118888"/>
                  </a:moveTo>
                  <a:lnTo>
                    <a:pt x="127359" y="107153"/>
                  </a:lnTo>
                  <a:lnTo>
                    <a:pt x="129501" y="96024"/>
                  </a:lnTo>
                  <a:lnTo>
                    <a:pt x="131095" y="84435"/>
                  </a:lnTo>
                  <a:lnTo>
                    <a:pt x="131930" y="72619"/>
                  </a:lnTo>
                  <a:lnTo>
                    <a:pt x="131482" y="61256"/>
                  </a:lnTo>
                  <a:lnTo>
                    <a:pt x="129573" y="50706"/>
                  </a:lnTo>
                  <a:lnTo>
                    <a:pt x="126336" y="41005"/>
                  </a:lnTo>
                  <a:lnTo>
                    <a:pt x="122027" y="32033"/>
                  </a:lnTo>
                  <a:lnTo>
                    <a:pt x="116899" y="23639"/>
                  </a:lnTo>
                  <a:lnTo>
                    <a:pt x="110848" y="16002"/>
                  </a:lnTo>
                  <a:lnTo>
                    <a:pt x="103431" y="9618"/>
                  </a:lnTo>
                  <a:lnTo>
                    <a:pt x="94524" y="4663"/>
                  </a:lnTo>
                  <a:lnTo>
                    <a:pt x="84612" y="1336"/>
                  </a:lnTo>
                  <a:lnTo>
                    <a:pt x="74574" y="0"/>
                  </a:lnTo>
                  <a:lnTo>
                    <a:pt x="64937" y="665"/>
                  </a:lnTo>
                  <a:lnTo>
                    <a:pt x="55857" y="3214"/>
                  </a:lnTo>
                  <a:lnTo>
                    <a:pt x="47305" y="7583"/>
                  </a:lnTo>
                  <a:lnTo>
                    <a:pt x="39191" y="13556"/>
                  </a:lnTo>
                  <a:lnTo>
                    <a:pt x="31571" y="20818"/>
                  </a:lnTo>
                  <a:lnTo>
                    <a:pt x="24666" y="29054"/>
                  </a:lnTo>
                  <a:lnTo>
                    <a:pt x="18540" y="38002"/>
                  </a:lnTo>
                  <a:lnTo>
                    <a:pt x="13271" y="47618"/>
                  </a:lnTo>
                  <a:lnTo>
                    <a:pt x="9029" y="58057"/>
                  </a:lnTo>
                  <a:lnTo>
                    <a:pt x="5806" y="69341"/>
                  </a:lnTo>
                  <a:lnTo>
                    <a:pt x="3454" y="81359"/>
                  </a:lnTo>
                  <a:lnTo>
                    <a:pt x="1786" y="93959"/>
                  </a:lnTo>
                  <a:lnTo>
                    <a:pt x="627" y="106988"/>
                  </a:lnTo>
                  <a:lnTo>
                    <a:pt x="0" y="120160"/>
                  </a:lnTo>
                  <a:lnTo>
                    <a:pt x="103" y="133078"/>
                  </a:lnTo>
                  <a:lnTo>
                    <a:pt x="991" y="145538"/>
                  </a:lnTo>
                  <a:lnTo>
                    <a:pt x="2740" y="157361"/>
                  </a:lnTo>
                  <a:lnTo>
                    <a:pt x="5517" y="168308"/>
                  </a:lnTo>
                  <a:lnTo>
                    <a:pt x="9322" y="178326"/>
                  </a:lnTo>
                  <a:lnTo>
                    <a:pt x="14338" y="187036"/>
                  </a:lnTo>
                  <a:lnTo>
                    <a:pt x="20985" y="193684"/>
                  </a:lnTo>
                  <a:lnTo>
                    <a:pt x="29337" y="198034"/>
                  </a:lnTo>
                  <a:lnTo>
                    <a:pt x="38862" y="199989"/>
                  </a:lnTo>
                  <a:lnTo>
                    <a:pt x="48632" y="199339"/>
                  </a:lnTo>
                  <a:lnTo>
                    <a:pt x="58082" y="196234"/>
                  </a:lnTo>
                  <a:lnTo>
                    <a:pt x="66865" y="191084"/>
                  </a:lnTo>
                  <a:lnTo>
                    <a:pt x="74684" y="184356"/>
                  </a:lnTo>
                  <a:lnTo>
                    <a:pt x="81493" y="176467"/>
                  </a:lnTo>
                  <a:lnTo>
                    <a:pt x="87421" y="167752"/>
                  </a:lnTo>
                  <a:lnTo>
                    <a:pt x="92651" y="158458"/>
                  </a:lnTo>
                  <a:lnTo>
                    <a:pt x="97363" y="148765"/>
                  </a:lnTo>
                  <a:lnTo>
                    <a:pt x="101701" y="138800"/>
                  </a:lnTo>
                  <a:lnTo>
                    <a:pt x="105775" y="128650"/>
                  </a:lnTo>
                  <a:lnTo>
                    <a:pt x="109664" y="118371"/>
                  </a:lnTo>
                  <a:lnTo>
                    <a:pt x="113259" y="107840"/>
                  </a:lnTo>
                  <a:lnTo>
                    <a:pt x="116296" y="96777"/>
                  </a:lnTo>
                  <a:lnTo>
                    <a:pt x="118672" y="85173"/>
                  </a:lnTo>
                  <a:lnTo>
                    <a:pt x="120575" y="76653"/>
                  </a:lnTo>
                  <a:lnTo>
                    <a:pt x="122106" y="75472"/>
                  </a:lnTo>
                  <a:lnTo>
                    <a:pt x="123112" y="79902"/>
                  </a:lnTo>
                  <a:lnTo>
                    <a:pt x="123870" y="88038"/>
                  </a:lnTo>
                  <a:lnTo>
                    <a:pt x="124852" y="98852"/>
                  </a:lnTo>
                  <a:lnTo>
                    <a:pt x="126290" y="111651"/>
                  </a:lnTo>
                  <a:lnTo>
                    <a:pt x="128052" y="125897"/>
                  </a:lnTo>
                  <a:lnTo>
                    <a:pt x="129765" y="141175"/>
                  </a:lnTo>
                  <a:lnTo>
                    <a:pt x="131206" y="157175"/>
                  </a:lnTo>
                  <a:lnTo>
                    <a:pt x="132322" y="173675"/>
                  </a:lnTo>
                  <a:lnTo>
                    <a:pt x="133144" y="190516"/>
                  </a:lnTo>
                  <a:lnTo>
                    <a:pt x="133732" y="207588"/>
                  </a:lnTo>
                  <a:lnTo>
                    <a:pt x="134143" y="224816"/>
                  </a:lnTo>
                  <a:lnTo>
                    <a:pt x="134426" y="242151"/>
                  </a:lnTo>
                  <a:lnTo>
                    <a:pt x="134619" y="259542"/>
                  </a:lnTo>
                  <a:lnTo>
                    <a:pt x="134752" y="276594"/>
                  </a:lnTo>
                  <a:lnTo>
                    <a:pt x="134854" y="294447"/>
                  </a:lnTo>
                  <a:lnTo>
                    <a:pt x="134939" y="316905"/>
                  </a:lnTo>
                  <a:lnTo>
                    <a:pt x="135021" y="3505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6486713" y="4481444"/>
              <a:ext cx="788340" cy="1161183"/>
            </a:xfrm>
            <a:custGeom>
              <a:avLst/>
              <a:gdLst/>
              <a:ahLst/>
              <a:cxnLst/>
              <a:rect l="0" t="0" r="0" b="0"/>
              <a:pathLst>
                <a:path w="788340" h="1161183">
                  <a:moveTo>
                    <a:pt x="177825" y="214265"/>
                  </a:moveTo>
                  <a:lnTo>
                    <a:pt x="169091" y="220133"/>
                  </a:lnTo>
                  <a:lnTo>
                    <a:pt x="161385" y="225697"/>
                  </a:lnTo>
                  <a:lnTo>
                    <a:pt x="153982" y="231497"/>
                  </a:lnTo>
                  <a:lnTo>
                    <a:pt x="146721" y="237578"/>
                  </a:lnTo>
                  <a:lnTo>
                    <a:pt x="139543" y="243907"/>
                  </a:lnTo>
                  <a:lnTo>
                    <a:pt x="132422" y="250440"/>
                  </a:lnTo>
                  <a:lnTo>
                    <a:pt x="125505" y="257289"/>
                  </a:lnTo>
                  <a:lnTo>
                    <a:pt x="119086" y="264720"/>
                  </a:lnTo>
                  <a:lnTo>
                    <a:pt x="113284" y="272830"/>
                  </a:lnTo>
                  <a:lnTo>
                    <a:pt x="107896" y="281565"/>
                  </a:lnTo>
                  <a:lnTo>
                    <a:pt x="102511" y="290807"/>
                  </a:lnTo>
                  <a:lnTo>
                    <a:pt x="96885" y="300432"/>
                  </a:lnTo>
                  <a:lnTo>
                    <a:pt x="90952" y="310336"/>
                  </a:lnTo>
                  <a:lnTo>
                    <a:pt x="84737" y="320437"/>
                  </a:lnTo>
                  <a:lnTo>
                    <a:pt x="78298" y="330680"/>
                  </a:lnTo>
                  <a:lnTo>
                    <a:pt x="71855" y="341185"/>
                  </a:lnTo>
                  <a:lnTo>
                    <a:pt x="65763" y="352230"/>
                  </a:lnTo>
                  <a:lnTo>
                    <a:pt x="60188" y="363923"/>
                  </a:lnTo>
                  <a:lnTo>
                    <a:pt x="55124" y="376218"/>
                  </a:lnTo>
                  <a:lnTo>
                    <a:pt x="50488" y="389003"/>
                  </a:lnTo>
                  <a:lnTo>
                    <a:pt x="46184" y="402161"/>
                  </a:lnTo>
                  <a:lnTo>
                    <a:pt x="42123" y="415590"/>
                  </a:lnTo>
                  <a:lnTo>
                    <a:pt x="38234" y="429211"/>
                  </a:lnTo>
                  <a:lnTo>
                    <a:pt x="34467" y="442965"/>
                  </a:lnTo>
                  <a:lnTo>
                    <a:pt x="30783" y="456812"/>
                  </a:lnTo>
                  <a:lnTo>
                    <a:pt x="27156" y="470721"/>
                  </a:lnTo>
                  <a:lnTo>
                    <a:pt x="23572" y="484676"/>
                  </a:lnTo>
                  <a:lnTo>
                    <a:pt x="20182" y="498829"/>
                  </a:lnTo>
                  <a:lnTo>
                    <a:pt x="17286" y="513477"/>
                  </a:lnTo>
                  <a:lnTo>
                    <a:pt x="15001" y="528742"/>
                  </a:lnTo>
                  <a:lnTo>
                    <a:pt x="13128" y="544588"/>
                  </a:lnTo>
                  <a:lnTo>
                    <a:pt x="11257" y="560911"/>
                  </a:lnTo>
                  <a:lnTo>
                    <a:pt x="9148" y="577593"/>
                  </a:lnTo>
                  <a:lnTo>
                    <a:pt x="6899" y="594371"/>
                  </a:lnTo>
                  <a:lnTo>
                    <a:pt x="4843" y="610862"/>
                  </a:lnTo>
                  <a:lnTo>
                    <a:pt x="3162" y="626883"/>
                  </a:lnTo>
                  <a:lnTo>
                    <a:pt x="1882" y="642590"/>
                  </a:lnTo>
                  <a:lnTo>
                    <a:pt x="947" y="658363"/>
                  </a:lnTo>
                  <a:lnTo>
                    <a:pt x="289" y="674418"/>
                  </a:lnTo>
                  <a:lnTo>
                    <a:pt x="0" y="690643"/>
                  </a:lnTo>
                  <a:lnTo>
                    <a:pt x="331" y="706696"/>
                  </a:lnTo>
                  <a:lnTo>
                    <a:pt x="1363" y="722387"/>
                  </a:lnTo>
                  <a:lnTo>
                    <a:pt x="2868" y="737687"/>
                  </a:lnTo>
                  <a:lnTo>
                    <a:pt x="4417" y="752647"/>
                  </a:lnTo>
                  <a:lnTo>
                    <a:pt x="5758" y="767335"/>
                  </a:lnTo>
                  <a:lnTo>
                    <a:pt x="6979" y="781656"/>
                  </a:lnTo>
                  <a:lnTo>
                    <a:pt x="8406" y="795360"/>
                  </a:lnTo>
                  <a:lnTo>
                    <a:pt x="10217" y="808359"/>
                  </a:lnTo>
                  <a:lnTo>
                    <a:pt x="12434" y="820717"/>
                  </a:lnTo>
                  <a:lnTo>
                    <a:pt x="15002" y="832556"/>
                  </a:lnTo>
                  <a:lnTo>
                    <a:pt x="17842" y="844004"/>
                  </a:lnTo>
                  <a:lnTo>
                    <a:pt x="20886" y="855168"/>
                  </a:lnTo>
                  <a:lnTo>
                    <a:pt x="24076" y="866131"/>
                  </a:lnTo>
                  <a:lnTo>
                    <a:pt x="27368" y="876954"/>
                  </a:lnTo>
                  <a:lnTo>
                    <a:pt x="30730" y="887683"/>
                  </a:lnTo>
                  <a:lnTo>
                    <a:pt x="34140" y="898345"/>
                  </a:lnTo>
                  <a:lnTo>
                    <a:pt x="37582" y="908964"/>
                  </a:lnTo>
                  <a:lnTo>
                    <a:pt x="41046" y="919554"/>
                  </a:lnTo>
                  <a:lnTo>
                    <a:pt x="44525" y="930122"/>
                  </a:lnTo>
                  <a:lnTo>
                    <a:pt x="48019" y="940678"/>
                  </a:lnTo>
                  <a:lnTo>
                    <a:pt x="51687" y="951224"/>
                  </a:lnTo>
                  <a:lnTo>
                    <a:pt x="55836" y="961765"/>
                  </a:lnTo>
                  <a:lnTo>
                    <a:pt x="60593" y="972301"/>
                  </a:lnTo>
                  <a:lnTo>
                    <a:pt x="65925" y="982835"/>
                  </a:lnTo>
                  <a:lnTo>
                    <a:pt x="71728" y="993367"/>
                  </a:lnTo>
                  <a:lnTo>
                    <a:pt x="77892" y="1003899"/>
                  </a:lnTo>
                  <a:lnTo>
                    <a:pt x="84319" y="1014429"/>
                  </a:lnTo>
                  <a:lnTo>
                    <a:pt x="90932" y="1024958"/>
                  </a:lnTo>
                  <a:lnTo>
                    <a:pt x="97675" y="1035482"/>
                  </a:lnTo>
                  <a:lnTo>
                    <a:pt x="104507" y="1045838"/>
                  </a:lnTo>
                  <a:lnTo>
                    <a:pt x="111400" y="1055719"/>
                  </a:lnTo>
                  <a:lnTo>
                    <a:pt x="118339" y="1064995"/>
                  </a:lnTo>
                  <a:lnTo>
                    <a:pt x="125475" y="1073697"/>
                  </a:lnTo>
                  <a:lnTo>
                    <a:pt x="133104" y="1081930"/>
                  </a:lnTo>
                  <a:lnTo>
                    <a:pt x="141351" y="1089798"/>
                  </a:lnTo>
                  <a:lnTo>
                    <a:pt x="150178" y="1097235"/>
                  </a:lnTo>
                  <a:lnTo>
                    <a:pt x="159482" y="1104011"/>
                  </a:lnTo>
                  <a:lnTo>
                    <a:pt x="169149" y="1110057"/>
                  </a:lnTo>
                  <a:lnTo>
                    <a:pt x="179082" y="1115610"/>
                  </a:lnTo>
                  <a:lnTo>
                    <a:pt x="189202" y="1121106"/>
                  </a:lnTo>
                  <a:lnTo>
                    <a:pt x="199454" y="1126801"/>
                  </a:lnTo>
                  <a:lnTo>
                    <a:pt x="209795" y="1132611"/>
                  </a:lnTo>
                  <a:lnTo>
                    <a:pt x="220196" y="1138212"/>
                  </a:lnTo>
                  <a:lnTo>
                    <a:pt x="230645" y="1143420"/>
                  </a:lnTo>
                  <a:lnTo>
                    <a:pt x="241289" y="1148053"/>
                  </a:lnTo>
                  <a:lnTo>
                    <a:pt x="252428" y="1151859"/>
                  </a:lnTo>
                  <a:lnTo>
                    <a:pt x="264185" y="1154785"/>
                  </a:lnTo>
                  <a:lnTo>
                    <a:pt x="276522" y="1156936"/>
                  </a:lnTo>
                  <a:lnTo>
                    <a:pt x="289335" y="1158469"/>
                  </a:lnTo>
                  <a:lnTo>
                    <a:pt x="302512" y="1159541"/>
                  </a:lnTo>
                  <a:lnTo>
                    <a:pt x="315953" y="1160281"/>
                  </a:lnTo>
                  <a:lnTo>
                    <a:pt x="329583" y="1160785"/>
                  </a:lnTo>
                  <a:lnTo>
                    <a:pt x="343339" y="1161123"/>
                  </a:lnTo>
                  <a:lnTo>
                    <a:pt x="357016" y="1161182"/>
                  </a:lnTo>
                  <a:lnTo>
                    <a:pt x="370280" y="1160689"/>
                  </a:lnTo>
                  <a:lnTo>
                    <a:pt x="382980" y="1159541"/>
                  </a:lnTo>
                  <a:lnTo>
                    <a:pt x="395135" y="1157785"/>
                  </a:lnTo>
                  <a:lnTo>
                    <a:pt x="406838" y="1155535"/>
                  </a:lnTo>
                  <a:lnTo>
                    <a:pt x="418194" y="1152906"/>
                  </a:lnTo>
                  <a:lnTo>
                    <a:pt x="429297" y="1149835"/>
                  </a:lnTo>
                  <a:lnTo>
                    <a:pt x="440219" y="1146096"/>
                  </a:lnTo>
                  <a:lnTo>
                    <a:pt x="451015" y="1141618"/>
                  </a:lnTo>
                  <a:lnTo>
                    <a:pt x="461724" y="1136476"/>
                  </a:lnTo>
                  <a:lnTo>
                    <a:pt x="472376" y="1130799"/>
                  </a:lnTo>
                  <a:lnTo>
                    <a:pt x="482986" y="1124721"/>
                  </a:lnTo>
                  <a:lnTo>
                    <a:pt x="493570" y="1118352"/>
                  </a:lnTo>
                  <a:lnTo>
                    <a:pt x="504136" y="1111777"/>
                  </a:lnTo>
                  <a:lnTo>
                    <a:pt x="514684" y="1105060"/>
                  </a:lnTo>
                  <a:lnTo>
                    <a:pt x="525056" y="1098244"/>
                  </a:lnTo>
                  <a:lnTo>
                    <a:pt x="534947" y="1091363"/>
                  </a:lnTo>
                  <a:lnTo>
                    <a:pt x="544235" y="1084436"/>
                  </a:lnTo>
                  <a:lnTo>
                    <a:pt x="553114" y="1077478"/>
                  </a:lnTo>
                  <a:lnTo>
                    <a:pt x="561999" y="1070501"/>
                  </a:lnTo>
                  <a:lnTo>
                    <a:pt x="571122" y="1063505"/>
                  </a:lnTo>
                  <a:lnTo>
                    <a:pt x="580385" y="1056331"/>
                  </a:lnTo>
                  <a:lnTo>
                    <a:pt x="589458" y="1048676"/>
                  </a:lnTo>
                  <a:lnTo>
                    <a:pt x="598157" y="1040417"/>
                  </a:lnTo>
                  <a:lnTo>
                    <a:pt x="606456" y="1031750"/>
                  </a:lnTo>
                  <a:lnTo>
                    <a:pt x="614407" y="1023087"/>
                  </a:lnTo>
                  <a:lnTo>
                    <a:pt x="622084" y="1014663"/>
                  </a:lnTo>
                  <a:lnTo>
                    <a:pt x="629393" y="1006380"/>
                  </a:lnTo>
                  <a:lnTo>
                    <a:pt x="636080" y="997906"/>
                  </a:lnTo>
                  <a:lnTo>
                    <a:pt x="642066" y="989056"/>
                  </a:lnTo>
                  <a:lnTo>
                    <a:pt x="647580" y="979807"/>
                  </a:lnTo>
                  <a:lnTo>
                    <a:pt x="653050" y="970212"/>
                  </a:lnTo>
                  <a:lnTo>
                    <a:pt x="658729" y="960346"/>
                  </a:lnTo>
                  <a:lnTo>
                    <a:pt x="664527" y="950279"/>
                  </a:lnTo>
                  <a:lnTo>
                    <a:pt x="670119" y="940069"/>
                  </a:lnTo>
                  <a:lnTo>
                    <a:pt x="675332" y="929757"/>
                  </a:lnTo>
                  <a:lnTo>
                    <a:pt x="680306" y="919374"/>
                  </a:lnTo>
                  <a:lnTo>
                    <a:pt x="685405" y="908945"/>
                  </a:lnTo>
                  <a:lnTo>
                    <a:pt x="690833" y="898478"/>
                  </a:lnTo>
                  <a:lnTo>
                    <a:pt x="696460" y="887822"/>
                  </a:lnTo>
                  <a:lnTo>
                    <a:pt x="701939" y="876675"/>
                  </a:lnTo>
                  <a:lnTo>
                    <a:pt x="707074" y="864918"/>
                  </a:lnTo>
                  <a:lnTo>
                    <a:pt x="711997" y="852750"/>
                  </a:lnTo>
                  <a:lnTo>
                    <a:pt x="717062" y="840582"/>
                  </a:lnTo>
                  <a:lnTo>
                    <a:pt x="722465" y="828652"/>
                  </a:lnTo>
                  <a:lnTo>
                    <a:pt x="728077" y="816862"/>
                  </a:lnTo>
                  <a:lnTo>
                    <a:pt x="733544" y="804880"/>
                  </a:lnTo>
                  <a:lnTo>
                    <a:pt x="738668" y="792522"/>
                  </a:lnTo>
                  <a:lnTo>
                    <a:pt x="743414" y="779764"/>
                  </a:lnTo>
                  <a:lnTo>
                    <a:pt x="747828" y="766660"/>
                  </a:lnTo>
                  <a:lnTo>
                    <a:pt x="751980" y="753280"/>
                  </a:lnTo>
                  <a:lnTo>
                    <a:pt x="755938" y="739531"/>
                  </a:lnTo>
                  <a:lnTo>
                    <a:pt x="759756" y="725163"/>
                  </a:lnTo>
                  <a:lnTo>
                    <a:pt x="763472" y="710092"/>
                  </a:lnTo>
                  <a:lnTo>
                    <a:pt x="766951" y="694549"/>
                  </a:lnTo>
                  <a:lnTo>
                    <a:pt x="769909" y="678962"/>
                  </a:lnTo>
                  <a:lnTo>
                    <a:pt x="772236" y="663588"/>
                  </a:lnTo>
                  <a:lnTo>
                    <a:pt x="774135" y="648501"/>
                  </a:lnTo>
                  <a:lnTo>
                    <a:pt x="776026" y="633686"/>
                  </a:lnTo>
                  <a:lnTo>
                    <a:pt x="778147" y="619085"/>
                  </a:lnTo>
                  <a:lnTo>
                    <a:pt x="780404" y="604483"/>
                  </a:lnTo>
                  <a:lnTo>
                    <a:pt x="782466" y="589525"/>
                  </a:lnTo>
                  <a:lnTo>
                    <a:pt x="784150" y="574054"/>
                  </a:lnTo>
                  <a:lnTo>
                    <a:pt x="785433" y="558237"/>
                  </a:lnTo>
                  <a:lnTo>
                    <a:pt x="786369" y="542466"/>
                  </a:lnTo>
                  <a:lnTo>
                    <a:pt x="787033" y="526968"/>
                  </a:lnTo>
                  <a:lnTo>
                    <a:pt x="787495" y="511799"/>
                  </a:lnTo>
                  <a:lnTo>
                    <a:pt x="787815" y="496927"/>
                  </a:lnTo>
                  <a:lnTo>
                    <a:pt x="788032" y="482294"/>
                  </a:lnTo>
                  <a:lnTo>
                    <a:pt x="788178" y="467839"/>
                  </a:lnTo>
                  <a:lnTo>
                    <a:pt x="788277" y="453514"/>
                  </a:lnTo>
                  <a:lnTo>
                    <a:pt x="788339" y="439280"/>
                  </a:lnTo>
                  <a:lnTo>
                    <a:pt x="788211" y="425108"/>
                  </a:lnTo>
                  <a:lnTo>
                    <a:pt x="787593" y="410981"/>
                  </a:lnTo>
                  <a:lnTo>
                    <a:pt x="786360" y="396878"/>
                  </a:lnTo>
                  <a:lnTo>
                    <a:pt x="784548" y="382626"/>
                  </a:lnTo>
                  <a:lnTo>
                    <a:pt x="782261" y="367913"/>
                  </a:lnTo>
                  <a:lnTo>
                    <a:pt x="779610" y="352608"/>
                  </a:lnTo>
                  <a:lnTo>
                    <a:pt x="776695" y="336905"/>
                  </a:lnTo>
                  <a:lnTo>
                    <a:pt x="773594" y="321211"/>
                  </a:lnTo>
                  <a:lnTo>
                    <a:pt x="770361" y="305769"/>
                  </a:lnTo>
                  <a:lnTo>
                    <a:pt x="767039" y="290807"/>
                  </a:lnTo>
                  <a:lnTo>
                    <a:pt x="763656" y="276607"/>
                  </a:lnTo>
                  <a:lnTo>
                    <a:pt x="760226" y="263238"/>
                  </a:lnTo>
                  <a:lnTo>
                    <a:pt x="756601" y="250447"/>
                  </a:lnTo>
                  <a:lnTo>
                    <a:pt x="752481" y="237777"/>
                  </a:lnTo>
                  <a:lnTo>
                    <a:pt x="747748" y="224955"/>
                  </a:lnTo>
                  <a:lnTo>
                    <a:pt x="742603" y="212052"/>
                  </a:lnTo>
                  <a:lnTo>
                    <a:pt x="737457" y="199383"/>
                  </a:lnTo>
                  <a:lnTo>
                    <a:pt x="732547" y="187121"/>
                  </a:lnTo>
                  <a:lnTo>
                    <a:pt x="727778" y="175447"/>
                  </a:lnTo>
                  <a:lnTo>
                    <a:pt x="722815" y="164607"/>
                  </a:lnTo>
                  <a:lnTo>
                    <a:pt x="717477" y="154647"/>
                  </a:lnTo>
                  <a:lnTo>
                    <a:pt x="711738" y="145298"/>
                  </a:lnTo>
                  <a:lnTo>
                    <a:pt x="705653" y="136092"/>
                  </a:lnTo>
                  <a:lnTo>
                    <a:pt x="699297" y="126749"/>
                  </a:lnTo>
                  <a:lnTo>
                    <a:pt x="692741" y="117336"/>
                  </a:lnTo>
                  <a:lnTo>
                    <a:pt x="686039" y="108162"/>
                  </a:lnTo>
                  <a:lnTo>
                    <a:pt x="679232" y="99401"/>
                  </a:lnTo>
                  <a:lnTo>
                    <a:pt x="672188" y="91231"/>
                  </a:lnTo>
                  <a:lnTo>
                    <a:pt x="664619" y="83896"/>
                  </a:lnTo>
                  <a:lnTo>
                    <a:pt x="656413" y="77443"/>
                  </a:lnTo>
                  <a:lnTo>
                    <a:pt x="647614" y="71602"/>
                  </a:lnTo>
                  <a:lnTo>
                    <a:pt x="638328" y="65905"/>
                  </a:lnTo>
                  <a:lnTo>
                    <a:pt x="628673" y="60071"/>
                  </a:lnTo>
                  <a:lnTo>
                    <a:pt x="618749" y="54166"/>
                  </a:lnTo>
                  <a:lnTo>
                    <a:pt x="608635" y="48501"/>
                  </a:lnTo>
                  <a:lnTo>
                    <a:pt x="598388" y="43241"/>
                  </a:lnTo>
                  <a:lnTo>
                    <a:pt x="588049" y="38234"/>
                  </a:lnTo>
                  <a:lnTo>
                    <a:pt x="577649" y="33112"/>
                  </a:lnTo>
                  <a:lnTo>
                    <a:pt x="567198" y="27676"/>
                  </a:lnTo>
                  <a:lnTo>
                    <a:pt x="556381" y="22210"/>
                  </a:lnTo>
                  <a:lnTo>
                    <a:pt x="544595" y="17375"/>
                  </a:lnTo>
                  <a:lnTo>
                    <a:pt x="531585" y="13489"/>
                  </a:lnTo>
                  <a:lnTo>
                    <a:pt x="517423" y="10389"/>
                  </a:lnTo>
                  <a:lnTo>
                    <a:pt x="502313" y="7618"/>
                  </a:lnTo>
                  <a:lnTo>
                    <a:pt x="486485" y="4874"/>
                  </a:lnTo>
                  <a:lnTo>
                    <a:pt x="470298" y="2352"/>
                  </a:lnTo>
                  <a:lnTo>
                    <a:pt x="454211" y="637"/>
                  </a:lnTo>
                  <a:lnTo>
                    <a:pt x="438469" y="0"/>
                  </a:lnTo>
                  <a:lnTo>
                    <a:pt x="423121" y="403"/>
                  </a:lnTo>
                  <a:lnTo>
                    <a:pt x="408123" y="1669"/>
                  </a:lnTo>
                  <a:lnTo>
                    <a:pt x="393401" y="3598"/>
                  </a:lnTo>
                  <a:lnTo>
                    <a:pt x="378885" y="6011"/>
                  </a:lnTo>
                  <a:lnTo>
                    <a:pt x="364519" y="8769"/>
                  </a:lnTo>
                  <a:lnTo>
                    <a:pt x="350256" y="11772"/>
                  </a:lnTo>
                  <a:lnTo>
                    <a:pt x="336065" y="15109"/>
                  </a:lnTo>
                  <a:lnTo>
                    <a:pt x="321924" y="19033"/>
                  </a:lnTo>
                  <a:lnTo>
                    <a:pt x="307817" y="23644"/>
                  </a:lnTo>
                  <a:lnTo>
                    <a:pt x="293733" y="29046"/>
                  </a:lnTo>
                  <a:lnTo>
                    <a:pt x="279663" y="35431"/>
                  </a:lnTo>
                  <a:lnTo>
                    <a:pt x="265605" y="42802"/>
                  </a:lnTo>
                  <a:lnTo>
                    <a:pt x="251552" y="51024"/>
                  </a:lnTo>
                  <a:lnTo>
                    <a:pt x="237506" y="59914"/>
                  </a:lnTo>
                  <a:lnTo>
                    <a:pt x="223471" y="69295"/>
                  </a:lnTo>
                  <a:lnTo>
                    <a:pt x="209774" y="78864"/>
                  </a:lnTo>
                  <a:lnTo>
                    <a:pt x="197030" y="88207"/>
                  </a:lnTo>
                  <a:lnTo>
                    <a:pt x="185496" y="97119"/>
                  </a:lnTo>
                  <a:lnTo>
                    <a:pt x="175109" y="105576"/>
                  </a:lnTo>
                  <a:lnTo>
                    <a:pt x="165663" y="113642"/>
                  </a:lnTo>
                  <a:lnTo>
                    <a:pt x="156941" y="121409"/>
                  </a:lnTo>
                  <a:lnTo>
                    <a:pt x="148911" y="129117"/>
                  </a:lnTo>
                  <a:lnTo>
                    <a:pt x="141730" y="137140"/>
                  </a:lnTo>
                  <a:lnTo>
                    <a:pt x="135409" y="145654"/>
                  </a:lnTo>
                  <a:lnTo>
                    <a:pt x="129670" y="154663"/>
                  </a:lnTo>
                  <a:lnTo>
                    <a:pt x="124049" y="164089"/>
                  </a:lnTo>
                  <a:lnTo>
                    <a:pt x="118268" y="173839"/>
                  </a:lnTo>
                  <a:lnTo>
                    <a:pt x="112402" y="183826"/>
                  </a:lnTo>
                  <a:lnTo>
                    <a:pt x="106763" y="193983"/>
                  </a:lnTo>
                  <a:lnTo>
                    <a:pt x="101521" y="204258"/>
                  </a:lnTo>
                  <a:lnTo>
                    <a:pt x="96526" y="214615"/>
                  </a:lnTo>
                  <a:lnTo>
                    <a:pt x="91412" y="225029"/>
                  </a:lnTo>
                  <a:lnTo>
                    <a:pt x="85977" y="235480"/>
                  </a:lnTo>
                  <a:lnTo>
                    <a:pt x="80343" y="245956"/>
                  </a:lnTo>
                  <a:lnTo>
                    <a:pt x="74861" y="256450"/>
                  </a:lnTo>
                  <a:lnTo>
                    <a:pt x="69727" y="266959"/>
                  </a:lnTo>
                  <a:lnTo>
                    <a:pt x="64976" y="277645"/>
                  </a:lnTo>
                  <a:lnTo>
                    <a:pt x="60557" y="288812"/>
                  </a:lnTo>
                  <a:lnTo>
                    <a:pt x="56397" y="300586"/>
                  </a:lnTo>
                  <a:lnTo>
                    <a:pt x="52265" y="312936"/>
                  </a:lnTo>
                  <a:lnTo>
                    <a:pt x="47797" y="325758"/>
                  </a:lnTo>
                  <a:lnTo>
                    <a:pt x="42832" y="338922"/>
                  </a:lnTo>
                  <a:lnTo>
                    <a:pt x="37678" y="351724"/>
                  </a:lnTo>
                  <a:lnTo>
                    <a:pt x="32514" y="364152"/>
                  </a:lnTo>
                  <a:lnTo>
                    <a:pt x="26883" y="377297"/>
                  </a:lnTo>
                  <a:lnTo>
                    <a:pt x="19898" y="3932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/>
        </p:nvGrpSpPr>
        <p:grpSpPr>
          <a:xfrm>
            <a:off x="284269" y="200041"/>
            <a:ext cx="4453555" cy="560122"/>
            <a:chOff x="284269" y="200041"/>
            <a:chExt cx="4453555" cy="560122"/>
          </a:xfrm>
        </p:grpSpPr>
        <p:sp>
          <p:nvSpPr>
            <p:cNvPr id="2" name="Freeform 1"/>
            <p:cNvSpPr/>
            <p:nvPr/>
          </p:nvSpPr>
          <p:spPr>
            <a:xfrm>
              <a:off x="357094" y="204910"/>
              <a:ext cx="200917" cy="293030"/>
            </a:xfrm>
            <a:custGeom>
              <a:avLst/>
              <a:gdLst/>
              <a:ahLst/>
              <a:cxnLst/>
              <a:rect l="0" t="0" r="0" b="0"/>
              <a:pathLst>
                <a:path w="200917" h="293030">
                  <a:moveTo>
                    <a:pt x="179859" y="79359"/>
                  </a:moveTo>
                  <a:lnTo>
                    <a:pt x="171125" y="85226"/>
                  </a:lnTo>
                  <a:lnTo>
                    <a:pt x="163418" y="90791"/>
                  </a:lnTo>
                  <a:lnTo>
                    <a:pt x="156011" y="96595"/>
                  </a:lnTo>
                  <a:lnTo>
                    <a:pt x="148577" y="102848"/>
                  </a:lnTo>
                  <a:lnTo>
                    <a:pt x="140750" y="109826"/>
                  </a:lnTo>
                  <a:lnTo>
                    <a:pt x="132376" y="117603"/>
                  </a:lnTo>
                  <a:lnTo>
                    <a:pt x="123633" y="125932"/>
                  </a:lnTo>
                  <a:lnTo>
                    <a:pt x="114918" y="134363"/>
                  </a:lnTo>
                  <a:lnTo>
                    <a:pt x="106460" y="142623"/>
                  </a:lnTo>
                  <a:lnTo>
                    <a:pt x="98154" y="150625"/>
                  </a:lnTo>
                  <a:lnTo>
                    <a:pt x="89664" y="158378"/>
                  </a:lnTo>
                  <a:lnTo>
                    <a:pt x="80809" y="165926"/>
                  </a:lnTo>
                  <a:lnTo>
                    <a:pt x="71726" y="173316"/>
                  </a:lnTo>
                  <a:lnTo>
                    <a:pt x="62775" y="180592"/>
                  </a:lnTo>
                  <a:lnTo>
                    <a:pt x="54159" y="187787"/>
                  </a:lnTo>
                  <a:lnTo>
                    <a:pt x="45916" y="194926"/>
                  </a:lnTo>
                  <a:lnTo>
                    <a:pt x="38000" y="202026"/>
                  </a:lnTo>
                  <a:lnTo>
                    <a:pt x="30348" y="209104"/>
                  </a:lnTo>
                  <a:lnTo>
                    <a:pt x="23057" y="216333"/>
                  </a:lnTo>
                  <a:lnTo>
                    <a:pt x="16379" y="224025"/>
                  </a:lnTo>
                  <a:lnTo>
                    <a:pt x="10414" y="232313"/>
                  </a:lnTo>
                  <a:lnTo>
                    <a:pt x="5424" y="241169"/>
                  </a:lnTo>
                  <a:lnTo>
                    <a:pt x="1903" y="250492"/>
                  </a:lnTo>
                  <a:lnTo>
                    <a:pt x="0" y="260158"/>
                  </a:lnTo>
                  <a:lnTo>
                    <a:pt x="198" y="269580"/>
                  </a:lnTo>
                  <a:lnTo>
                    <a:pt x="3441" y="277761"/>
                  </a:lnTo>
                  <a:lnTo>
                    <a:pt x="9953" y="284251"/>
                  </a:lnTo>
                  <a:lnTo>
                    <a:pt x="19037" y="288945"/>
                  </a:lnTo>
                  <a:lnTo>
                    <a:pt x="29492" y="291811"/>
                  </a:lnTo>
                  <a:lnTo>
                    <a:pt x="40474" y="293029"/>
                  </a:lnTo>
                  <a:lnTo>
                    <a:pt x="51400" y="292748"/>
                  </a:lnTo>
                  <a:lnTo>
                    <a:pt x="61795" y="290981"/>
                  </a:lnTo>
                  <a:lnTo>
                    <a:pt x="71484" y="287873"/>
                  </a:lnTo>
                  <a:lnTo>
                    <a:pt x="80666" y="283671"/>
                  </a:lnTo>
                  <a:lnTo>
                    <a:pt x="89767" y="278635"/>
                  </a:lnTo>
                  <a:lnTo>
                    <a:pt x="99039" y="272986"/>
                  </a:lnTo>
                  <a:lnTo>
                    <a:pt x="108236" y="266736"/>
                  </a:lnTo>
                  <a:lnTo>
                    <a:pt x="116734" y="259709"/>
                  </a:lnTo>
                  <a:lnTo>
                    <a:pt x="124223" y="251866"/>
                  </a:lnTo>
                  <a:lnTo>
                    <a:pt x="130556" y="243140"/>
                  </a:lnTo>
                  <a:lnTo>
                    <a:pt x="135587" y="233372"/>
                  </a:lnTo>
                  <a:lnTo>
                    <a:pt x="139374" y="222576"/>
                  </a:lnTo>
                  <a:lnTo>
                    <a:pt x="142121" y="210901"/>
                  </a:lnTo>
                  <a:lnTo>
                    <a:pt x="144063" y="198540"/>
                  </a:lnTo>
                  <a:lnTo>
                    <a:pt x="145404" y="185679"/>
                  </a:lnTo>
                  <a:lnTo>
                    <a:pt x="145985" y="172791"/>
                  </a:lnTo>
                  <a:lnTo>
                    <a:pt x="145320" y="160597"/>
                  </a:lnTo>
                  <a:lnTo>
                    <a:pt x="143237" y="149437"/>
                  </a:lnTo>
                  <a:lnTo>
                    <a:pt x="139701" y="139301"/>
                  </a:lnTo>
                  <a:lnTo>
                    <a:pt x="134653" y="130024"/>
                  </a:lnTo>
                  <a:lnTo>
                    <a:pt x="128218" y="121416"/>
                  </a:lnTo>
                  <a:lnTo>
                    <a:pt x="120643" y="113463"/>
                  </a:lnTo>
                  <a:lnTo>
                    <a:pt x="112196" y="106333"/>
                  </a:lnTo>
                  <a:lnTo>
                    <a:pt x="103110" y="100046"/>
                  </a:lnTo>
                  <a:lnTo>
                    <a:pt x="93572" y="94330"/>
                  </a:lnTo>
                  <a:lnTo>
                    <a:pt x="83716" y="88723"/>
                  </a:lnTo>
                  <a:lnTo>
                    <a:pt x="73643" y="82948"/>
                  </a:lnTo>
                  <a:lnTo>
                    <a:pt x="63422" y="76916"/>
                  </a:lnTo>
                  <a:lnTo>
                    <a:pt x="53100" y="70633"/>
                  </a:lnTo>
                  <a:lnTo>
                    <a:pt x="42728" y="64140"/>
                  </a:lnTo>
                  <a:lnTo>
                    <a:pt x="32983" y="57322"/>
                  </a:lnTo>
                  <a:lnTo>
                    <a:pt x="25110" y="49913"/>
                  </a:lnTo>
                  <a:lnTo>
                    <a:pt x="19649" y="41827"/>
                  </a:lnTo>
                  <a:lnTo>
                    <a:pt x="16969" y="33448"/>
                  </a:lnTo>
                  <a:lnTo>
                    <a:pt x="17590" y="25510"/>
                  </a:lnTo>
                  <a:lnTo>
                    <a:pt x="21458" y="18401"/>
                  </a:lnTo>
                  <a:lnTo>
                    <a:pt x="28087" y="12325"/>
                  </a:lnTo>
                  <a:lnTo>
                    <a:pt x="36872" y="7467"/>
                  </a:lnTo>
                  <a:lnTo>
                    <a:pt x="47251" y="3800"/>
                  </a:lnTo>
                  <a:lnTo>
                    <a:pt x="58773" y="1304"/>
                  </a:lnTo>
                  <a:lnTo>
                    <a:pt x="71096" y="62"/>
                  </a:lnTo>
                  <a:lnTo>
                    <a:pt x="83967" y="0"/>
                  </a:lnTo>
                  <a:lnTo>
                    <a:pt x="97048" y="922"/>
                  </a:lnTo>
                  <a:lnTo>
                    <a:pt x="109911" y="2603"/>
                  </a:lnTo>
                  <a:lnTo>
                    <a:pt x="122342" y="4846"/>
                  </a:lnTo>
                  <a:lnTo>
                    <a:pt x="134317" y="7656"/>
                  </a:lnTo>
                  <a:lnTo>
                    <a:pt x="145900" y="11219"/>
                  </a:lnTo>
                  <a:lnTo>
                    <a:pt x="157163" y="15580"/>
                  </a:lnTo>
                  <a:lnTo>
                    <a:pt x="167731" y="20722"/>
                  </a:lnTo>
                  <a:lnTo>
                    <a:pt x="177820" y="27364"/>
                  </a:lnTo>
                  <a:lnTo>
                    <a:pt x="188320" y="38327"/>
                  </a:lnTo>
                  <a:lnTo>
                    <a:pt x="200916" y="58302"/>
                  </a:lnTo>
                </a:path>
              </a:pathLst>
            </a:custGeom>
            <a:ln w="38100" cap="flat" cmpd="sng" algn="ctr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21181" y="4632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84393" y="263212"/>
              <a:ext cx="1" cy="263213"/>
            </a:xfrm>
            <a:custGeom>
              <a:avLst/>
              <a:gdLst/>
              <a:ahLst/>
              <a:cxnLst/>
              <a:rect l="0" t="0" r="0" b="0"/>
              <a:pathLst>
                <a:path w="1" h="263213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79"/>
                  </a:lnTo>
                  <a:lnTo>
                    <a:pt x="0" y="54593"/>
                  </a:lnTo>
                  <a:lnTo>
                    <a:pt x="0" y="68750"/>
                  </a:lnTo>
                  <a:lnTo>
                    <a:pt x="0" y="83652"/>
                  </a:lnTo>
                  <a:lnTo>
                    <a:pt x="0" y="99071"/>
                  </a:lnTo>
                  <a:lnTo>
                    <a:pt x="0" y="114569"/>
                  </a:lnTo>
                  <a:lnTo>
                    <a:pt x="0" y="129880"/>
                  </a:lnTo>
                  <a:lnTo>
                    <a:pt x="0" y="144923"/>
                  </a:lnTo>
                  <a:lnTo>
                    <a:pt x="0" y="159709"/>
                  </a:lnTo>
                  <a:lnTo>
                    <a:pt x="0" y="174281"/>
                  </a:lnTo>
                  <a:lnTo>
                    <a:pt x="0" y="188660"/>
                  </a:lnTo>
                  <a:lnTo>
                    <a:pt x="0" y="204567"/>
                  </a:lnTo>
                  <a:lnTo>
                    <a:pt x="0" y="226755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772906" y="273740"/>
              <a:ext cx="100960" cy="138618"/>
            </a:xfrm>
            <a:custGeom>
              <a:avLst/>
              <a:gdLst/>
              <a:ahLst/>
              <a:cxnLst/>
              <a:rect l="0" t="0" r="0" b="0"/>
              <a:pathLst>
                <a:path w="100960" h="138618">
                  <a:moveTo>
                    <a:pt x="100959" y="105285"/>
                  </a:moveTo>
                  <a:lnTo>
                    <a:pt x="92224" y="108286"/>
                  </a:lnTo>
                  <a:lnTo>
                    <a:pt x="84518" y="111709"/>
                  </a:lnTo>
                  <a:lnTo>
                    <a:pt x="77111" y="115900"/>
                  </a:lnTo>
                  <a:lnTo>
                    <a:pt x="69677" y="120627"/>
                  </a:lnTo>
                  <a:lnTo>
                    <a:pt x="61850" y="125461"/>
                  </a:lnTo>
                  <a:lnTo>
                    <a:pt x="53472" y="130129"/>
                  </a:lnTo>
                  <a:lnTo>
                    <a:pt x="44556" y="134219"/>
                  </a:lnTo>
                  <a:lnTo>
                    <a:pt x="35192" y="137124"/>
                  </a:lnTo>
                  <a:lnTo>
                    <a:pt x="25504" y="138617"/>
                  </a:lnTo>
                  <a:lnTo>
                    <a:pt x="16236" y="138481"/>
                  </a:lnTo>
                  <a:lnTo>
                    <a:pt x="8692" y="136343"/>
                  </a:lnTo>
                  <a:lnTo>
                    <a:pt x="3447" y="132201"/>
                  </a:lnTo>
                  <a:lnTo>
                    <a:pt x="573" y="126336"/>
                  </a:lnTo>
                  <a:lnTo>
                    <a:pt x="0" y="119120"/>
                  </a:lnTo>
                  <a:lnTo>
                    <a:pt x="1426" y="110900"/>
                  </a:lnTo>
                  <a:lnTo>
                    <a:pt x="4278" y="101961"/>
                  </a:lnTo>
                  <a:lnTo>
                    <a:pt x="7852" y="92517"/>
                  </a:lnTo>
                  <a:lnTo>
                    <a:pt x="11687" y="82723"/>
                  </a:lnTo>
                  <a:lnTo>
                    <a:pt x="15561" y="72691"/>
                  </a:lnTo>
                  <a:lnTo>
                    <a:pt x="19388" y="62496"/>
                  </a:lnTo>
                  <a:lnTo>
                    <a:pt x="23141" y="52200"/>
                  </a:lnTo>
                  <a:lnTo>
                    <a:pt x="26674" y="42102"/>
                  </a:lnTo>
                  <a:lnTo>
                    <a:pt x="30050" y="31643"/>
                  </a:lnTo>
                  <a:lnTo>
                    <a:pt x="33567" y="18786"/>
                  </a:lnTo>
                  <a:lnTo>
                    <a:pt x="37788" y="0"/>
                  </a:lnTo>
                </a:path>
              </a:pathLst>
            </a:custGeom>
            <a:ln w="38100" cap="flat" cmpd="sng" algn="ctr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00207" y="347440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93550" y="67"/>
                  </a:lnTo>
                  <a:lnTo>
                    <a:pt x="82421" y="707"/>
                  </a:lnTo>
                  <a:lnTo>
                    <a:pt x="70832" y="1999"/>
                  </a:lnTo>
                  <a:lnTo>
                    <a:pt x="58914" y="3695"/>
                  </a:lnTo>
                  <a:lnTo>
                    <a:pt x="45795" y="5545"/>
                  </a:lnTo>
                  <a:lnTo>
                    <a:pt x="28083" y="771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333716" y="200041"/>
              <a:ext cx="235031" cy="368402"/>
            </a:xfrm>
            <a:custGeom>
              <a:avLst/>
              <a:gdLst/>
              <a:ahLst/>
              <a:cxnLst/>
              <a:rect l="0" t="0" r="0" b="0"/>
              <a:pathLst>
                <a:path w="235031" h="368402">
                  <a:moveTo>
                    <a:pt x="13931" y="0"/>
                  </a:moveTo>
                  <a:lnTo>
                    <a:pt x="10997" y="8801"/>
                  </a:lnTo>
                  <a:lnTo>
                    <a:pt x="8215" y="17148"/>
                  </a:lnTo>
                  <a:lnTo>
                    <a:pt x="5325" y="25856"/>
                  </a:lnTo>
                  <a:lnTo>
                    <a:pt x="2630" y="35322"/>
                  </a:lnTo>
                  <a:lnTo>
                    <a:pt x="762" y="46114"/>
                  </a:lnTo>
                  <a:lnTo>
                    <a:pt x="0" y="58408"/>
                  </a:lnTo>
                  <a:lnTo>
                    <a:pt x="140" y="71900"/>
                  </a:lnTo>
                  <a:lnTo>
                    <a:pt x="693" y="86019"/>
                  </a:lnTo>
                  <a:lnTo>
                    <a:pt x="1323" y="100368"/>
                  </a:lnTo>
                  <a:lnTo>
                    <a:pt x="1880" y="114917"/>
                  </a:lnTo>
                  <a:lnTo>
                    <a:pt x="2319" y="129895"/>
                  </a:lnTo>
                  <a:lnTo>
                    <a:pt x="2647" y="145414"/>
                  </a:lnTo>
                  <a:lnTo>
                    <a:pt x="2882" y="161447"/>
                  </a:lnTo>
                  <a:lnTo>
                    <a:pt x="3048" y="177902"/>
                  </a:lnTo>
                  <a:lnTo>
                    <a:pt x="3167" y="194675"/>
                  </a:lnTo>
                  <a:lnTo>
                    <a:pt x="3418" y="211517"/>
                  </a:lnTo>
                  <a:lnTo>
                    <a:pt x="4119" y="228051"/>
                  </a:lnTo>
                  <a:lnTo>
                    <a:pt x="5413" y="244092"/>
                  </a:lnTo>
                  <a:lnTo>
                    <a:pt x="7435" y="259474"/>
                  </a:lnTo>
                  <a:lnTo>
                    <a:pt x="10397" y="273963"/>
                  </a:lnTo>
                  <a:lnTo>
                    <a:pt x="14312" y="287525"/>
                  </a:lnTo>
                  <a:lnTo>
                    <a:pt x="18890" y="300278"/>
                  </a:lnTo>
                  <a:lnTo>
                    <a:pt x="23648" y="312390"/>
                  </a:lnTo>
                  <a:lnTo>
                    <a:pt x="28297" y="324016"/>
                  </a:lnTo>
                  <a:lnTo>
                    <a:pt x="33061" y="334961"/>
                  </a:lnTo>
                  <a:lnTo>
                    <a:pt x="38551" y="344713"/>
                  </a:lnTo>
                  <a:lnTo>
                    <a:pt x="45066" y="353079"/>
                  </a:lnTo>
                  <a:lnTo>
                    <a:pt x="52749" y="359849"/>
                  </a:lnTo>
                  <a:lnTo>
                    <a:pt x="61742" y="364648"/>
                  </a:lnTo>
                  <a:lnTo>
                    <a:pt x="71978" y="367461"/>
                  </a:lnTo>
                  <a:lnTo>
                    <a:pt x="83090" y="368401"/>
                  </a:lnTo>
                  <a:lnTo>
                    <a:pt x="94533" y="367527"/>
                  </a:lnTo>
                  <a:lnTo>
                    <a:pt x="105961" y="365050"/>
                  </a:lnTo>
                  <a:lnTo>
                    <a:pt x="117071" y="361118"/>
                  </a:lnTo>
                  <a:lnTo>
                    <a:pt x="127532" y="355739"/>
                  </a:lnTo>
                  <a:lnTo>
                    <a:pt x="137228" y="349049"/>
                  </a:lnTo>
                  <a:lnTo>
                    <a:pt x="146060" y="341288"/>
                  </a:lnTo>
                  <a:lnTo>
                    <a:pt x="153855" y="332708"/>
                  </a:lnTo>
                  <a:lnTo>
                    <a:pt x="160624" y="323535"/>
                  </a:lnTo>
                  <a:lnTo>
                    <a:pt x="166680" y="314106"/>
                  </a:lnTo>
                  <a:lnTo>
                    <a:pt x="172523" y="304856"/>
                  </a:lnTo>
                  <a:lnTo>
                    <a:pt x="178460" y="295997"/>
                  </a:lnTo>
                  <a:lnTo>
                    <a:pt x="184603" y="287236"/>
                  </a:lnTo>
                  <a:lnTo>
                    <a:pt x="190960" y="277900"/>
                  </a:lnTo>
                  <a:lnTo>
                    <a:pt x="197494" y="267646"/>
                  </a:lnTo>
                  <a:lnTo>
                    <a:pt x="204001" y="256299"/>
                  </a:lnTo>
                  <a:lnTo>
                    <a:pt x="210136" y="243691"/>
                  </a:lnTo>
                  <a:lnTo>
                    <a:pt x="215736" y="229866"/>
                  </a:lnTo>
                  <a:lnTo>
                    <a:pt x="220646" y="214851"/>
                  </a:lnTo>
                  <a:lnTo>
                    <a:pt x="224646" y="198570"/>
                  </a:lnTo>
                  <a:lnTo>
                    <a:pt x="227705" y="181106"/>
                  </a:lnTo>
                  <a:lnTo>
                    <a:pt x="229947" y="162820"/>
                  </a:lnTo>
                  <a:lnTo>
                    <a:pt x="231542" y="144248"/>
                  </a:lnTo>
                  <a:lnTo>
                    <a:pt x="232656" y="125724"/>
                  </a:lnTo>
                  <a:lnTo>
                    <a:pt x="233423" y="107541"/>
                  </a:lnTo>
                  <a:lnTo>
                    <a:pt x="233947" y="90026"/>
                  </a:lnTo>
                  <a:lnTo>
                    <a:pt x="234302" y="73295"/>
                  </a:lnTo>
                  <a:lnTo>
                    <a:pt x="234542" y="57691"/>
                  </a:lnTo>
                  <a:lnTo>
                    <a:pt x="234730" y="42235"/>
                  </a:lnTo>
                  <a:lnTo>
                    <a:pt x="234883" y="24451"/>
                  </a:lnTo>
                  <a:lnTo>
                    <a:pt x="235030" y="0"/>
                  </a:lnTo>
                </a:path>
              </a:pathLst>
            </a:custGeom>
            <a:ln w="38100" cap="flat" cmpd="sng" algn="ctr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631917" y="410876"/>
              <a:ext cx="147400" cy="178720"/>
            </a:xfrm>
            <a:custGeom>
              <a:avLst/>
              <a:gdLst/>
              <a:ahLst/>
              <a:cxnLst/>
              <a:rect l="0" t="0" r="0" b="0"/>
              <a:pathLst>
                <a:path w="147400" h="178720">
                  <a:moveTo>
                    <a:pt x="0" y="52377"/>
                  </a:moveTo>
                  <a:lnTo>
                    <a:pt x="0" y="64180"/>
                  </a:lnTo>
                  <a:lnTo>
                    <a:pt x="0" y="75949"/>
                  </a:lnTo>
                  <a:lnTo>
                    <a:pt x="4" y="88834"/>
                  </a:lnTo>
                  <a:lnTo>
                    <a:pt x="177" y="102510"/>
                  </a:lnTo>
                  <a:lnTo>
                    <a:pt x="825" y="116189"/>
                  </a:lnTo>
                  <a:lnTo>
                    <a:pt x="2055" y="129328"/>
                  </a:lnTo>
                  <a:lnTo>
                    <a:pt x="3006" y="139058"/>
                  </a:lnTo>
                  <a:lnTo>
                    <a:pt x="2857" y="141677"/>
                  </a:lnTo>
                  <a:lnTo>
                    <a:pt x="2290" y="137852"/>
                  </a:lnTo>
                  <a:lnTo>
                    <a:pt x="1705" y="129576"/>
                  </a:lnTo>
                  <a:lnTo>
                    <a:pt x="1222" y="118677"/>
                  </a:lnTo>
                  <a:lnTo>
                    <a:pt x="860" y="106345"/>
                  </a:lnTo>
                  <a:lnTo>
                    <a:pt x="768" y="93412"/>
                  </a:lnTo>
                  <a:lnTo>
                    <a:pt x="1229" y="80541"/>
                  </a:lnTo>
                  <a:lnTo>
                    <a:pt x="2357" y="68052"/>
                  </a:lnTo>
                  <a:lnTo>
                    <a:pt x="4267" y="56011"/>
                  </a:lnTo>
                  <a:lnTo>
                    <a:pt x="7151" y="44372"/>
                  </a:lnTo>
                  <a:lnTo>
                    <a:pt x="11028" y="33066"/>
                  </a:lnTo>
                  <a:lnTo>
                    <a:pt x="16090" y="22503"/>
                  </a:lnTo>
                  <a:lnTo>
                    <a:pt x="22769" y="13538"/>
                  </a:lnTo>
                  <a:lnTo>
                    <a:pt x="31149" y="6523"/>
                  </a:lnTo>
                  <a:lnTo>
                    <a:pt x="40861" y="1813"/>
                  </a:lnTo>
                  <a:lnTo>
                    <a:pt x="51288" y="0"/>
                  </a:lnTo>
                  <a:lnTo>
                    <a:pt x="61993" y="1120"/>
                  </a:lnTo>
                  <a:lnTo>
                    <a:pt x="72433" y="4769"/>
                  </a:lnTo>
                  <a:lnTo>
                    <a:pt x="81903" y="10407"/>
                  </a:lnTo>
                  <a:lnTo>
                    <a:pt x="90121" y="17530"/>
                  </a:lnTo>
                  <a:lnTo>
                    <a:pt x="97316" y="25883"/>
                  </a:lnTo>
                  <a:lnTo>
                    <a:pt x="104004" y="35457"/>
                  </a:lnTo>
                  <a:lnTo>
                    <a:pt x="110538" y="46157"/>
                  </a:lnTo>
                  <a:lnTo>
                    <a:pt x="116761" y="57951"/>
                  </a:lnTo>
                  <a:lnTo>
                    <a:pt x="122116" y="70931"/>
                  </a:lnTo>
                  <a:lnTo>
                    <a:pt x="126354" y="85029"/>
                  </a:lnTo>
                  <a:lnTo>
                    <a:pt x="129692" y="99734"/>
                  </a:lnTo>
                  <a:lnTo>
                    <a:pt x="132623" y="114219"/>
                  </a:lnTo>
                  <a:lnTo>
                    <a:pt x="135479" y="128018"/>
                  </a:lnTo>
                  <a:lnTo>
                    <a:pt x="138257" y="140595"/>
                  </a:lnTo>
                  <a:lnTo>
                    <a:pt x="140970" y="152398"/>
                  </a:lnTo>
                  <a:lnTo>
                    <a:pt x="143862" y="164459"/>
                  </a:lnTo>
                  <a:lnTo>
                    <a:pt x="147399" y="178719"/>
                  </a:lnTo>
                </a:path>
              </a:pathLst>
            </a:custGeom>
            <a:ln w="38100" cap="flat" cmpd="sng" algn="ctr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848402" y="210569"/>
              <a:ext cx="36199" cy="368499"/>
            </a:xfrm>
            <a:custGeom>
              <a:avLst/>
              <a:gdLst/>
              <a:ahLst/>
              <a:cxnLst/>
              <a:rect l="0" t="0" r="0" b="0"/>
              <a:pathLst>
                <a:path w="36199" h="368499">
                  <a:moveTo>
                    <a:pt x="4613" y="0"/>
                  </a:moveTo>
                  <a:lnTo>
                    <a:pt x="1813" y="9003"/>
                  </a:lnTo>
                  <a:lnTo>
                    <a:pt x="311" y="19270"/>
                  </a:lnTo>
                  <a:lnTo>
                    <a:pt x="0" y="31859"/>
                  </a:lnTo>
                  <a:lnTo>
                    <a:pt x="507" y="46559"/>
                  </a:lnTo>
                  <a:lnTo>
                    <a:pt x="1326" y="63003"/>
                  </a:lnTo>
                  <a:lnTo>
                    <a:pt x="2147" y="80785"/>
                  </a:lnTo>
                  <a:lnTo>
                    <a:pt x="3003" y="99225"/>
                  </a:lnTo>
                  <a:lnTo>
                    <a:pt x="4178" y="117423"/>
                  </a:lnTo>
                  <a:lnTo>
                    <a:pt x="5813" y="134914"/>
                  </a:lnTo>
                  <a:lnTo>
                    <a:pt x="7740" y="151772"/>
                  </a:lnTo>
                  <a:lnTo>
                    <a:pt x="9580" y="168398"/>
                  </a:lnTo>
                  <a:lnTo>
                    <a:pt x="11119" y="185064"/>
                  </a:lnTo>
                  <a:lnTo>
                    <a:pt x="12475" y="201718"/>
                  </a:lnTo>
                  <a:lnTo>
                    <a:pt x="13992" y="218067"/>
                  </a:lnTo>
                  <a:lnTo>
                    <a:pt x="15865" y="233961"/>
                  </a:lnTo>
                  <a:lnTo>
                    <a:pt x="18123" y="249398"/>
                  </a:lnTo>
                  <a:lnTo>
                    <a:pt x="20718" y="264451"/>
                  </a:lnTo>
                  <a:lnTo>
                    <a:pt x="23573" y="279202"/>
                  </a:lnTo>
                  <a:lnTo>
                    <a:pt x="26468" y="293702"/>
                  </a:lnTo>
                  <a:lnTo>
                    <a:pt x="29331" y="309703"/>
                  </a:lnTo>
                  <a:lnTo>
                    <a:pt x="32412" y="331967"/>
                  </a:lnTo>
                  <a:lnTo>
                    <a:pt x="36198" y="368498"/>
                  </a:lnTo>
                </a:path>
              </a:pathLst>
            </a:custGeom>
            <a:ln w="38100" cap="flat" cmpd="sng" algn="ctr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979357" y="463253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2004" y="32459"/>
                  </a:lnTo>
                  <a:lnTo>
                    <a:pt x="3864" y="42760"/>
                  </a:lnTo>
                  <a:lnTo>
                    <a:pt x="6180" y="53104"/>
                  </a:lnTo>
                  <a:lnTo>
                    <a:pt x="8842" y="63480"/>
                  </a:lnTo>
                  <a:lnTo>
                    <a:pt x="11604" y="73426"/>
                  </a:lnTo>
                  <a:lnTo>
                    <a:pt x="14362" y="83019"/>
                  </a:lnTo>
                  <a:lnTo>
                    <a:pt x="17356" y="93102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000414" y="263212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101087" y="242155"/>
              <a:ext cx="36199" cy="368498"/>
            </a:xfrm>
            <a:custGeom>
              <a:avLst/>
              <a:gdLst/>
              <a:ahLst/>
              <a:cxnLst/>
              <a:rect l="0" t="0" r="0" b="0"/>
              <a:pathLst>
                <a:path w="36199" h="368498">
                  <a:moveTo>
                    <a:pt x="4612" y="0"/>
                  </a:moveTo>
                  <a:lnTo>
                    <a:pt x="1812" y="14736"/>
                  </a:lnTo>
                  <a:lnTo>
                    <a:pt x="311" y="29287"/>
                  </a:lnTo>
                  <a:lnTo>
                    <a:pt x="0" y="45073"/>
                  </a:lnTo>
                  <a:lnTo>
                    <a:pt x="506" y="61788"/>
                  </a:lnTo>
                  <a:lnTo>
                    <a:pt x="1325" y="78633"/>
                  </a:lnTo>
                  <a:lnTo>
                    <a:pt x="2146" y="95113"/>
                  </a:lnTo>
                  <a:lnTo>
                    <a:pt x="3002" y="111076"/>
                  </a:lnTo>
                  <a:lnTo>
                    <a:pt x="4177" y="126546"/>
                  </a:lnTo>
                  <a:lnTo>
                    <a:pt x="5816" y="141609"/>
                  </a:lnTo>
                  <a:lnTo>
                    <a:pt x="7917" y="156197"/>
                  </a:lnTo>
                  <a:lnTo>
                    <a:pt x="10405" y="170087"/>
                  </a:lnTo>
                  <a:lnTo>
                    <a:pt x="13188" y="183223"/>
                  </a:lnTo>
                  <a:lnTo>
                    <a:pt x="16024" y="196014"/>
                  </a:lnTo>
                  <a:lnTo>
                    <a:pt x="18541" y="209209"/>
                  </a:lnTo>
                  <a:lnTo>
                    <a:pt x="20563" y="223199"/>
                  </a:lnTo>
                  <a:lnTo>
                    <a:pt x="22089" y="237868"/>
                  </a:lnTo>
                  <a:lnTo>
                    <a:pt x="23195" y="252794"/>
                  </a:lnTo>
                  <a:lnTo>
                    <a:pt x="23981" y="267684"/>
                  </a:lnTo>
                  <a:lnTo>
                    <a:pt x="24697" y="282258"/>
                  </a:lnTo>
                  <a:lnTo>
                    <a:pt x="25718" y="296191"/>
                  </a:lnTo>
                  <a:lnTo>
                    <a:pt x="27221" y="309363"/>
                  </a:lnTo>
                  <a:lnTo>
                    <a:pt x="29054" y="321581"/>
                  </a:lnTo>
                  <a:lnTo>
                    <a:pt x="31015" y="333782"/>
                  </a:lnTo>
                  <a:lnTo>
                    <a:pt x="33280" y="348156"/>
                  </a:lnTo>
                  <a:lnTo>
                    <a:pt x="36198" y="368497"/>
                  </a:lnTo>
                </a:path>
              </a:pathLst>
            </a:custGeom>
            <a:ln w="38100" cap="flat" cmpd="sng" algn="ctr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149108" y="368497"/>
              <a:ext cx="125048" cy="200042"/>
            </a:xfrm>
            <a:custGeom>
              <a:avLst/>
              <a:gdLst/>
              <a:ahLst/>
              <a:cxnLst/>
              <a:rect l="0" t="0" r="0" b="0"/>
              <a:pathLst>
                <a:path w="125048" h="200042">
                  <a:moveTo>
                    <a:pt x="72404" y="0"/>
                  </a:moveTo>
                  <a:lnTo>
                    <a:pt x="66537" y="8734"/>
                  </a:lnTo>
                  <a:lnTo>
                    <a:pt x="60972" y="16441"/>
                  </a:lnTo>
                  <a:lnTo>
                    <a:pt x="55173" y="23843"/>
                  </a:lnTo>
                  <a:lnTo>
                    <a:pt x="49092" y="31104"/>
                  </a:lnTo>
                  <a:lnTo>
                    <a:pt x="42762" y="38283"/>
                  </a:lnTo>
                  <a:lnTo>
                    <a:pt x="36234" y="45408"/>
                  </a:lnTo>
                  <a:lnTo>
                    <a:pt x="29559" y="52498"/>
                  </a:lnTo>
                  <a:lnTo>
                    <a:pt x="22776" y="59565"/>
                  </a:lnTo>
                  <a:lnTo>
                    <a:pt x="15932" y="66625"/>
                  </a:lnTo>
                  <a:lnTo>
                    <a:pt x="9541" y="74011"/>
                  </a:lnTo>
                  <a:lnTo>
                    <a:pt x="4541" y="82341"/>
                  </a:lnTo>
                  <a:lnTo>
                    <a:pt x="1336" y="91867"/>
                  </a:lnTo>
                  <a:lnTo>
                    <a:pt x="0" y="102198"/>
                  </a:lnTo>
                  <a:lnTo>
                    <a:pt x="541" y="112518"/>
                  </a:lnTo>
                  <a:lnTo>
                    <a:pt x="2763" y="122340"/>
                  </a:lnTo>
                  <a:lnTo>
                    <a:pt x="6507" y="131374"/>
                  </a:lnTo>
                  <a:lnTo>
                    <a:pt x="11753" y="139362"/>
                  </a:lnTo>
                  <a:lnTo>
                    <a:pt x="18345" y="146289"/>
                  </a:lnTo>
                  <a:lnTo>
                    <a:pt x="25870" y="152466"/>
                  </a:lnTo>
                  <a:lnTo>
                    <a:pt x="33758" y="158396"/>
                  </a:lnTo>
                  <a:lnTo>
                    <a:pt x="41657" y="164390"/>
                  </a:lnTo>
                  <a:lnTo>
                    <a:pt x="49587" y="170403"/>
                  </a:lnTo>
                  <a:lnTo>
                    <a:pt x="57824" y="176141"/>
                  </a:lnTo>
                  <a:lnTo>
                    <a:pt x="66510" y="181443"/>
                  </a:lnTo>
                  <a:lnTo>
                    <a:pt x="75571" y="186153"/>
                  </a:lnTo>
                  <a:lnTo>
                    <a:pt x="85892" y="190513"/>
                  </a:lnTo>
                  <a:lnTo>
                    <a:pt x="100616" y="194906"/>
                  </a:lnTo>
                  <a:lnTo>
                    <a:pt x="125047" y="200041"/>
                  </a:lnTo>
                </a:path>
              </a:pathLst>
            </a:custGeom>
            <a:ln w="38100" cap="flat" cmpd="sng" algn="ctr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283489" y="399973"/>
              <a:ext cx="127538" cy="172151"/>
            </a:xfrm>
            <a:custGeom>
              <a:avLst/>
              <a:gdLst/>
              <a:ahLst/>
              <a:cxnLst/>
              <a:rect l="0" t="0" r="0" b="0"/>
              <a:pathLst>
                <a:path w="127538" h="172151">
                  <a:moveTo>
                    <a:pt x="1194" y="84337"/>
                  </a:moveTo>
                  <a:lnTo>
                    <a:pt x="10063" y="81404"/>
                  </a:lnTo>
                  <a:lnTo>
                    <a:pt x="19050" y="78621"/>
                  </a:lnTo>
                  <a:lnTo>
                    <a:pt x="29036" y="75713"/>
                  </a:lnTo>
                  <a:lnTo>
                    <a:pt x="39671" y="72327"/>
                  </a:lnTo>
                  <a:lnTo>
                    <a:pt x="50186" y="67865"/>
                  </a:lnTo>
                  <a:lnTo>
                    <a:pt x="60124" y="62095"/>
                  </a:lnTo>
                  <a:lnTo>
                    <a:pt x="68892" y="55106"/>
                  </a:lnTo>
                  <a:lnTo>
                    <a:pt x="75635" y="47121"/>
                  </a:lnTo>
                  <a:lnTo>
                    <a:pt x="80076" y="38390"/>
                  </a:lnTo>
                  <a:lnTo>
                    <a:pt x="82105" y="29444"/>
                  </a:lnTo>
                  <a:lnTo>
                    <a:pt x="81512" y="21059"/>
                  </a:lnTo>
                  <a:lnTo>
                    <a:pt x="78449" y="13622"/>
                  </a:lnTo>
                  <a:lnTo>
                    <a:pt x="73328" y="7479"/>
                  </a:lnTo>
                  <a:lnTo>
                    <a:pt x="66620" y="3102"/>
                  </a:lnTo>
                  <a:lnTo>
                    <a:pt x="58750" y="578"/>
                  </a:lnTo>
                  <a:lnTo>
                    <a:pt x="50216" y="0"/>
                  </a:lnTo>
                  <a:lnTo>
                    <a:pt x="41577" y="1650"/>
                  </a:lnTo>
                  <a:lnTo>
                    <a:pt x="33146" y="5461"/>
                  </a:lnTo>
                  <a:lnTo>
                    <a:pt x="25183" y="11102"/>
                  </a:lnTo>
                  <a:lnTo>
                    <a:pt x="17980" y="18167"/>
                  </a:lnTo>
                  <a:lnTo>
                    <a:pt x="11625" y="26294"/>
                  </a:lnTo>
                  <a:lnTo>
                    <a:pt x="6357" y="35511"/>
                  </a:lnTo>
                  <a:lnTo>
                    <a:pt x="2640" y="46206"/>
                  </a:lnTo>
                  <a:lnTo>
                    <a:pt x="584" y="58471"/>
                  </a:lnTo>
                  <a:lnTo>
                    <a:pt x="0" y="71962"/>
                  </a:lnTo>
                  <a:lnTo>
                    <a:pt x="587" y="86088"/>
                  </a:lnTo>
                  <a:lnTo>
                    <a:pt x="2057" y="100433"/>
                  </a:lnTo>
                  <a:lnTo>
                    <a:pt x="4329" y="114471"/>
                  </a:lnTo>
                  <a:lnTo>
                    <a:pt x="7524" y="127511"/>
                  </a:lnTo>
                  <a:lnTo>
                    <a:pt x="11642" y="139267"/>
                  </a:lnTo>
                  <a:lnTo>
                    <a:pt x="16881" y="149480"/>
                  </a:lnTo>
                  <a:lnTo>
                    <a:pt x="23687" y="157751"/>
                  </a:lnTo>
                  <a:lnTo>
                    <a:pt x="32160" y="164052"/>
                  </a:lnTo>
                  <a:lnTo>
                    <a:pt x="42105" y="168489"/>
                  </a:lnTo>
                  <a:lnTo>
                    <a:pt x="53223" y="171118"/>
                  </a:lnTo>
                  <a:lnTo>
                    <a:pt x="65205" y="172150"/>
                  </a:lnTo>
                  <a:lnTo>
                    <a:pt x="77391" y="171863"/>
                  </a:lnTo>
                  <a:lnTo>
                    <a:pt x="90075" y="170381"/>
                  </a:lnTo>
                  <a:lnTo>
                    <a:pt x="105483" y="166462"/>
                  </a:lnTo>
                  <a:lnTo>
                    <a:pt x="127537" y="158037"/>
                  </a:lnTo>
                </a:path>
              </a:pathLst>
            </a:custGeom>
            <a:ln w="38100" cap="flat" cmpd="sng" algn="ctr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695295" y="231626"/>
              <a:ext cx="31586" cy="263214"/>
            </a:xfrm>
            <a:custGeom>
              <a:avLst/>
              <a:gdLst/>
              <a:ahLst/>
              <a:cxnLst/>
              <a:rect l="0" t="0" r="0" b="0"/>
              <a:pathLst>
                <a:path w="31586" h="263214">
                  <a:moveTo>
                    <a:pt x="31585" y="263213"/>
                  </a:moveTo>
                  <a:lnTo>
                    <a:pt x="28718" y="251478"/>
                  </a:lnTo>
                  <a:lnTo>
                    <a:pt x="26576" y="240349"/>
                  </a:lnTo>
                  <a:lnTo>
                    <a:pt x="24973" y="228751"/>
                  </a:lnTo>
                  <a:lnTo>
                    <a:pt x="23793" y="216589"/>
                  </a:lnTo>
                  <a:lnTo>
                    <a:pt x="22944" y="203929"/>
                  </a:lnTo>
                  <a:lnTo>
                    <a:pt x="22342" y="190873"/>
                  </a:lnTo>
                  <a:lnTo>
                    <a:pt x="21755" y="177521"/>
                  </a:lnTo>
                  <a:lnTo>
                    <a:pt x="20822" y="163956"/>
                  </a:lnTo>
                  <a:lnTo>
                    <a:pt x="19380" y="150236"/>
                  </a:lnTo>
                  <a:lnTo>
                    <a:pt x="17597" y="136245"/>
                  </a:lnTo>
                  <a:lnTo>
                    <a:pt x="15861" y="121706"/>
                  </a:lnTo>
                  <a:lnTo>
                    <a:pt x="14394" y="106524"/>
                  </a:lnTo>
                  <a:lnTo>
                    <a:pt x="13088" y="91072"/>
                  </a:lnTo>
                  <a:lnTo>
                    <a:pt x="11606" y="76079"/>
                  </a:lnTo>
                  <a:lnTo>
                    <a:pt x="9761" y="61931"/>
                  </a:lnTo>
                  <a:lnTo>
                    <a:pt x="7683" y="48920"/>
                  </a:lnTo>
                  <a:lnTo>
                    <a:pt x="5522" y="36033"/>
                  </a:lnTo>
                  <a:lnTo>
                    <a:pt x="3088" y="2102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600538" y="205881"/>
              <a:ext cx="296150" cy="338871"/>
            </a:xfrm>
            <a:custGeom>
              <a:avLst/>
              <a:gdLst/>
              <a:ahLst/>
              <a:cxnLst/>
              <a:rect l="0" t="0" r="0" b="0"/>
              <a:pathLst>
                <a:path w="296150" h="338871">
                  <a:moveTo>
                    <a:pt x="0" y="4688"/>
                  </a:moveTo>
                  <a:lnTo>
                    <a:pt x="11669" y="4621"/>
                  </a:lnTo>
                  <a:lnTo>
                    <a:pt x="22157" y="3981"/>
                  </a:lnTo>
                  <a:lnTo>
                    <a:pt x="32464" y="2694"/>
                  </a:lnTo>
                  <a:lnTo>
                    <a:pt x="42938" y="1180"/>
                  </a:lnTo>
                  <a:lnTo>
                    <a:pt x="53930" y="160"/>
                  </a:lnTo>
                  <a:lnTo>
                    <a:pt x="65568" y="0"/>
                  </a:lnTo>
                  <a:lnTo>
                    <a:pt x="77649" y="727"/>
                  </a:lnTo>
                  <a:lnTo>
                    <a:pt x="89755" y="2213"/>
                  </a:lnTo>
                  <a:lnTo>
                    <a:pt x="101642" y="4290"/>
                  </a:lnTo>
                  <a:lnTo>
                    <a:pt x="113403" y="6803"/>
                  </a:lnTo>
                  <a:lnTo>
                    <a:pt x="125365" y="9627"/>
                  </a:lnTo>
                  <a:lnTo>
                    <a:pt x="137705" y="12675"/>
                  </a:lnTo>
                  <a:lnTo>
                    <a:pt x="150281" y="16041"/>
                  </a:lnTo>
                  <a:lnTo>
                    <a:pt x="162730" y="19986"/>
                  </a:lnTo>
                  <a:lnTo>
                    <a:pt x="174848" y="24610"/>
                  </a:lnTo>
                  <a:lnTo>
                    <a:pt x="186596" y="30021"/>
                  </a:lnTo>
                  <a:lnTo>
                    <a:pt x="198018" y="36411"/>
                  </a:lnTo>
                  <a:lnTo>
                    <a:pt x="209177" y="43792"/>
                  </a:lnTo>
                  <a:lnTo>
                    <a:pt x="219977" y="52189"/>
                  </a:lnTo>
                  <a:lnTo>
                    <a:pt x="230163" y="61729"/>
                  </a:lnTo>
                  <a:lnTo>
                    <a:pt x="239646" y="72369"/>
                  </a:lnTo>
                  <a:lnTo>
                    <a:pt x="248490" y="83937"/>
                  </a:lnTo>
                  <a:lnTo>
                    <a:pt x="256818" y="96225"/>
                  </a:lnTo>
                  <a:lnTo>
                    <a:pt x="264750" y="109046"/>
                  </a:lnTo>
                  <a:lnTo>
                    <a:pt x="272230" y="122248"/>
                  </a:lnTo>
                  <a:lnTo>
                    <a:pt x="279035" y="135716"/>
                  </a:lnTo>
                  <a:lnTo>
                    <a:pt x="285086" y="149363"/>
                  </a:lnTo>
                  <a:lnTo>
                    <a:pt x="290133" y="162968"/>
                  </a:lnTo>
                  <a:lnTo>
                    <a:pt x="293693" y="176183"/>
                  </a:lnTo>
                  <a:lnTo>
                    <a:pt x="295639" y="188850"/>
                  </a:lnTo>
                  <a:lnTo>
                    <a:pt x="296149" y="200984"/>
                  </a:lnTo>
                  <a:lnTo>
                    <a:pt x="295511" y="212673"/>
                  </a:lnTo>
                  <a:lnTo>
                    <a:pt x="294007" y="224019"/>
                  </a:lnTo>
                  <a:lnTo>
                    <a:pt x="291711" y="235116"/>
                  </a:lnTo>
                  <a:lnTo>
                    <a:pt x="288501" y="246034"/>
                  </a:lnTo>
                  <a:lnTo>
                    <a:pt x="284372" y="256822"/>
                  </a:lnTo>
                  <a:lnTo>
                    <a:pt x="279125" y="267357"/>
                  </a:lnTo>
                  <a:lnTo>
                    <a:pt x="272315" y="277358"/>
                  </a:lnTo>
                  <a:lnTo>
                    <a:pt x="263844" y="286715"/>
                  </a:lnTo>
                  <a:lnTo>
                    <a:pt x="254070" y="295472"/>
                  </a:lnTo>
                  <a:lnTo>
                    <a:pt x="243599" y="303741"/>
                  </a:lnTo>
                  <a:lnTo>
                    <a:pt x="232851" y="311628"/>
                  </a:lnTo>
                  <a:lnTo>
                    <a:pt x="221873" y="318909"/>
                  </a:lnTo>
                  <a:lnTo>
                    <a:pt x="210445" y="325047"/>
                  </a:lnTo>
                  <a:lnTo>
                    <a:pt x="198458" y="329843"/>
                  </a:lnTo>
                  <a:lnTo>
                    <a:pt x="185781" y="333402"/>
                  </a:lnTo>
                  <a:lnTo>
                    <a:pt x="172199" y="335956"/>
                  </a:lnTo>
                  <a:lnTo>
                    <a:pt x="157698" y="337745"/>
                  </a:lnTo>
                  <a:lnTo>
                    <a:pt x="142778" y="338786"/>
                  </a:lnTo>
                  <a:lnTo>
                    <a:pt x="126676" y="338870"/>
                  </a:lnTo>
                  <a:lnTo>
                    <a:pt x="105745" y="336891"/>
                  </a:lnTo>
                  <a:lnTo>
                    <a:pt x="73700" y="331072"/>
                  </a:lnTo>
                </a:path>
              </a:pathLst>
            </a:custGeom>
            <a:ln w="38100" cap="flat" cmpd="sng" algn="ctr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916393" y="354801"/>
              <a:ext cx="168457" cy="176950"/>
            </a:xfrm>
            <a:custGeom>
              <a:avLst/>
              <a:gdLst/>
              <a:ahLst/>
              <a:cxnLst/>
              <a:rect l="0" t="0" r="0" b="0"/>
              <a:pathLst>
                <a:path w="168457" h="176950">
                  <a:moveTo>
                    <a:pt x="0" y="87395"/>
                  </a:moveTo>
                  <a:lnTo>
                    <a:pt x="11736" y="87395"/>
                  </a:lnTo>
                  <a:lnTo>
                    <a:pt x="22864" y="87395"/>
                  </a:lnTo>
                  <a:lnTo>
                    <a:pt x="34458" y="87391"/>
                  </a:lnTo>
                  <a:lnTo>
                    <a:pt x="46447" y="87218"/>
                  </a:lnTo>
                  <a:lnTo>
                    <a:pt x="58458" y="86570"/>
                  </a:lnTo>
                  <a:lnTo>
                    <a:pt x="70257" y="85312"/>
                  </a:lnTo>
                  <a:lnTo>
                    <a:pt x="81610" y="83314"/>
                  </a:lnTo>
                  <a:lnTo>
                    <a:pt x="92230" y="80369"/>
                  </a:lnTo>
                  <a:lnTo>
                    <a:pt x="102032" y="76455"/>
                  </a:lnTo>
                  <a:lnTo>
                    <a:pt x="110934" y="71538"/>
                  </a:lnTo>
                  <a:lnTo>
                    <a:pt x="118775" y="65489"/>
                  </a:lnTo>
                  <a:lnTo>
                    <a:pt x="125561" y="58346"/>
                  </a:lnTo>
                  <a:lnTo>
                    <a:pt x="131119" y="50278"/>
                  </a:lnTo>
                  <a:lnTo>
                    <a:pt x="135031" y="41493"/>
                  </a:lnTo>
                  <a:lnTo>
                    <a:pt x="137203" y="32192"/>
                  </a:lnTo>
                  <a:lnTo>
                    <a:pt x="137357" y="23016"/>
                  </a:lnTo>
                  <a:lnTo>
                    <a:pt x="134884" y="15000"/>
                  </a:lnTo>
                  <a:lnTo>
                    <a:pt x="129697" y="8621"/>
                  </a:lnTo>
                  <a:lnTo>
                    <a:pt x="122147" y="4002"/>
                  </a:lnTo>
                  <a:lnTo>
                    <a:pt x="112729" y="1186"/>
                  </a:lnTo>
                  <a:lnTo>
                    <a:pt x="101926" y="0"/>
                  </a:lnTo>
                  <a:lnTo>
                    <a:pt x="90456" y="303"/>
                  </a:lnTo>
                  <a:lnTo>
                    <a:pt x="79232" y="2086"/>
                  </a:lnTo>
                  <a:lnTo>
                    <a:pt x="68730" y="5208"/>
                  </a:lnTo>
                  <a:lnTo>
                    <a:pt x="59037" y="9590"/>
                  </a:lnTo>
                  <a:lnTo>
                    <a:pt x="50060" y="15278"/>
                  </a:lnTo>
                  <a:lnTo>
                    <a:pt x="41657" y="22184"/>
                  </a:lnTo>
                  <a:lnTo>
                    <a:pt x="34011" y="30261"/>
                  </a:lnTo>
                  <a:lnTo>
                    <a:pt x="27619" y="39586"/>
                  </a:lnTo>
                  <a:lnTo>
                    <a:pt x="22654" y="50081"/>
                  </a:lnTo>
                  <a:lnTo>
                    <a:pt x="19150" y="61553"/>
                  </a:lnTo>
                  <a:lnTo>
                    <a:pt x="17163" y="73777"/>
                  </a:lnTo>
                  <a:lnTo>
                    <a:pt x="16573" y="86550"/>
                  </a:lnTo>
                  <a:lnTo>
                    <a:pt x="17295" y="99550"/>
                  </a:lnTo>
                  <a:lnTo>
                    <a:pt x="19366" y="112351"/>
                  </a:lnTo>
                  <a:lnTo>
                    <a:pt x="22687" y="124727"/>
                  </a:lnTo>
                  <a:lnTo>
                    <a:pt x="27203" y="136325"/>
                  </a:lnTo>
                  <a:lnTo>
                    <a:pt x="32983" y="146589"/>
                  </a:lnTo>
                  <a:lnTo>
                    <a:pt x="39949" y="155339"/>
                  </a:lnTo>
                  <a:lnTo>
                    <a:pt x="48068" y="162554"/>
                  </a:lnTo>
                  <a:lnTo>
                    <a:pt x="57420" y="168191"/>
                  </a:lnTo>
                  <a:lnTo>
                    <a:pt x="67930" y="172389"/>
                  </a:lnTo>
                  <a:lnTo>
                    <a:pt x="79241" y="175245"/>
                  </a:lnTo>
                  <a:lnTo>
                    <a:pt x="90825" y="176729"/>
                  </a:lnTo>
                  <a:lnTo>
                    <a:pt x="102350" y="176949"/>
                  </a:lnTo>
                  <a:lnTo>
                    <a:pt x="113529" y="175963"/>
                  </a:lnTo>
                  <a:lnTo>
                    <a:pt x="124035" y="173707"/>
                  </a:lnTo>
                  <a:lnTo>
                    <a:pt x="133757" y="170273"/>
                  </a:lnTo>
                  <a:lnTo>
                    <a:pt x="142466" y="166170"/>
                  </a:lnTo>
                  <a:lnTo>
                    <a:pt x="150575" y="161834"/>
                  </a:lnTo>
                  <a:lnTo>
                    <a:pt x="158794" y="156887"/>
                  </a:lnTo>
                  <a:lnTo>
                    <a:pt x="168456" y="150566"/>
                  </a:lnTo>
                </a:path>
              </a:pathLst>
            </a:custGeom>
            <a:ln w="38100" cap="flat" cmpd="sng" algn="ctr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098457" y="379951"/>
              <a:ext cx="123264" cy="157003"/>
            </a:xfrm>
            <a:custGeom>
              <a:avLst/>
              <a:gdLst/>
              <a:ahLst/>
              <a:cxnLst/>
              <a:rect l="0" t="0" r="0" b="0"/>
              <a:pathLst>
                <a:path w="123264" h="157003">
                  <a:moveTo>
                    <a:pt x="7449" y="62245"/>
                  </a:moveTo>
                  <a:lnTo>
                    <a:pt x="7449" y="73981"/>
                  </a:lnTo>
                  <a:lnTo>
                    <a:pt x="7449" y="85110"/>
                  </a:lnTo>
                  <a:lnTo>
                    <a:pt x="7454" y="96703"/>
                  </a:lnTo>
                  <a:lnTo>
                    <a:pt x="7627" y="108692"/>
                  </a:lnTo>
                  <a:lnTo>
                    <a:pt x="8275" y="120703"/>
                  </a:lnTo>
                  <a:lnTo>
                    <a:pt x="9500" y="132435"/>
                  </a:lnTo>
                  <a:lnTo>
                    <a:pt x="10278" y="141317"/>
                  </a:lnTo>
                  <a:lnTo>
                    <a:pt x="9481" y="144241"/>
                  </a:lnTo>
                  <a:lnTo>
                    <a:pt x="7665" y="142253"/>
                  </a:lnTo>
                  <a:lnTo>
                    <a:pt x="5427" y="136723"/>
                  </a:lnTo>
                  <a:lnTo>
                    <a:pt x="3296" y="128252"/>
                  </a:lnTo>
                  <a:lnTo>
                    <a:pt x="1532" y="117347"/>
                  </a:lnTo>
                  <a:lnTo>
                    <a:pt x="347" y="104701"/>
                  </a:lnTo>
                  <a:lnTo>
                    <a:pt x="0" y="91107"/>
                  </a:lnTo>
                  <a:lnTo>
                    <a:pt x="546" y="77096"/>
                  </a:lnTo>
                  <a:lnTo>
                    <a:pt x="1877" y="63104"/>
                  </a:lnTo>
                  <a:lnTo>
                    <a:pt x="3834" y="49558"/>
                  </a:lnTo>
                  <a:lnTo>
                    <a:pt x="6271" y="36647"/>
                  </a:lnTo>
                  <a:lnTo>
                    <a:pt x="9551" y="24842"/>
                  </a:lnTo>
                  <a:lnTo>
                    <a:pt x="14494" y="14962"/>
                  </a:lnTo>
                  <a:lnTo>
                    <a:pt x="21407" y="7294"/>
                  </a:lnTo>
                  <a:lnTo>
                    <a:pt x="29813" y="2128"/>
                  </a:lnTo>
                  <a:lnTo>
                    <a:pt x="38758" y="0"/>
                  </a:lnTo>
                  <a:lnTo>
                    <a:pt x="47619" y="904"/>
                  </a:lnTo>
                  <a:lnTo>
                    <a:pt x="55989" y="4408"/>
                  </a:lnTo>
                  <a:lnTo>
                    <a:pt x="63523" y="9948"/>
                  </a:lnTo>
                  <a:lnTo>
                    <a:pt x="70142" y="16999"/>
                  </a:lnTo>
                  <a:lnTo>
                    <a:pt x="76111" y="25135"/>
                  </a:lnTo>
                  <a:lnTo>
                    <a:pt x="81901" y="34031"/>
                  </a:lnTo>
                  <a:lnTo>
                    <a:pt x="87802" y="43453"/>
                  </a:lnTo>
                  <a:lnTo>
                    <a:pt x="93752" y="53236"/>
                  </a:lnTo>
                  <a:lnTo>
                    <a:pt x="99447" y="63262"/>
                  </a:lnTo>
                  <a:lnTo>
                    <a:pt x="104721" y="73458"/>
                  </a:lnTo>
                  <a:lnTo>
                    <a:pt x="109397" y="83934"/>
                  </a:lnTo>
                  <a:lnTo>
                    <a:pt x="113232" y="94960"/>
                  </a:lnTo>
                  <a:lnTo>
                    <a:pt x="116178" y="106623"/>
                  </a:lnTo>
                  <a:lnTo>
                    <a:pt x="118346" y="118263"/>
                  </a:lnTo>
                  <a:lnTo>
                    <a:pt x="120126" y="129712"/>
                  </a:lnTo>
                  <a:lnTo>
                    <a:pt x="121676" y="141977"/>
                  </a:lnTo>
                  <a:lnTo>
                    <a:pt x="123263" y="157002"/>
                  </a:lnTo>
                </a:path>
              </a:pathLst>
            </a:custGeom>
            <a:ln w="38100" cap="flat" cmpd="sng" algn="ctr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258329" y="389554"/>
              <a:ext cx="134064" cy="165784"/>
            </a:xfrm>
            <a:custGeom>
              <a:avLst/>
              <a:gdLst/>
              <a:ahLst/>
              <a:cxnLst/>
              <a:rect l="0" t="0" r="0" b="0"/>
              <a:pathLst>
                <a:path w="134064" h="165784">
                  <a:moveTo>
                    <a:pt x="79204" y="0"/>
                  </a:moveTo>
                  <a:lnTo>
                    <a:pt x="67536" y="134"/>
                  </a:lnTo>
                  <a:lnTo>
                    <a:pt x="57048" y="1414"/>
                  </a:lnTo>
                  <a:lnTo>
                    <a:pt x="46755" y="4012"/>
                  </a:lnTo>
                  <a:lnTo>
                    <a:pt x="36799" y="7904"/>
                  </a:lnTo>
                  <a:lnTo>
                    <a:pt x="27752" y="13186"/>
                  </a:lnTo>
                  <a:lnTo>
                    <a:pt x="19874" y="19776"/>
                  </a:lnTo>
                  <a:lnTo>
                    <a:pt x="13269" y="27622"/>
                  </a:lnTo>
                  <a:lnTo>
                    <a:pt x="8053" y="36781"/>
                  </a:lnTo>
                  <a:lnTo>
                    <a:pt x="4143" y="47157"/>
                  </a:lnTo>
                  <a:lnTo>
                    <a:pt x="1482" y="58375"/>
                  </a:lnTo>
                  <a:lnTo>
                    <a:pt x="131" y="69897"/>
                  </a:lnTo>
                  <a:lnTo>
                    <a:pt x="0" y="81384"/>
                  </a:lnTo>
                  <a:lnTo>
                    <a:pt x="1044" y="92707"/>
                  </a:lnTo>
                  <a:lnTo>
                    <a:pt x="3340" y="103842"/>
                  </a:lnTo>
                  <a:lnTo>
                    <a:pt x="6819" y="114809"/>
                  </a:lnTo>
                  <a:lnTo>
                    <a:pt x="11613" y="125480"/>
                  </a:lnTo>
                  <a:lnTo>
                    <a:pt x="18112" y="135579"/>
                  </a:lnTo>
                  <a:lnTo>
                    <a:pt x="26370" y="144991"/>
                  </a:lnTo>
                  <a:lnTo>
                    <a:pt x="36000" y="153278"/>
                  </a:lnTo>
                  <a:lnTo>
                    <a:pt x="46374" y="159635"/>
                  </a:lnTo>
                  <a:lnTo>
                    <a:pt x="57048" y="163790"/>
                  </a:lnTo>
                  <a:lnTo>
                    <a:pt x="67635" y="165783"/>
                  </a:lnTo>
                  <a:lnTo>
                    <a:pt x="77737" y="165690"/>
                  </a:lnTo>
                  <a:lnTo>
                    <a:pt x="87189" y="163773"/>
                  </a:lnTo>
                  <a:lnTo>
                    <a:pt x="95856" y="160234"/>
                  </a:lnTo>
                  <a:lnTo>
                    <a:pt x="103540" y="155127"/>
                  </a:lnTo>
                  <a:lnTo>
                    <a:pt x="110230" y="148618"/>
                  </a:lnTo>
                  <a:lnTo>
                    <a:pt x="116063" y="140810"/>
                  </a:lnTo>
                  <a:lnTo>
                    <a:pt x="121224" y="131667"/>
                  </a:lnTo>
                  <a:lnTo>
                    <a:pt x="125876" y="121298"/>
                  </a:lnTo>
                  <a:lnTo>
                    <a:pt x="129833" y="110082"/>
                  </a:lnTo>
                  <a:lnTo>
                    <a:pt x="132587" y="98561"/>
                  </a:lnTo>
                  <a:lnTo>
                    <a:pt x="133957" y="87073"/>
                  </a:lnTo>
                  <a:lnTo>
                    <a:pt x="134063" y="75751"/>
                  </a:lnTo>
                  <a:lnTo>
                    <a:pt x="133146" y="64615"/>
                  </a:lnTo>
                  <a:lnTo>
                    <a:pt x="131446" y="53652"/>
                  </a:lnTo>
                  <a:lnTo>
                    <a:pt x="128848" y="43154"/>
                  </a:lnTo>
                  <a:lnTo>
                    <a:pt x="124902" y="33703"/>
                  </a:lnTo>
                  <a:lnTo>
                    <a:pt x="119479" y="25539"/>
                  </a:lnTo>
                  <a:lnTo>
                    <a:pt x="113002" y="18914"/>
                  </a:lnTo>
                  <a:lnTo>
                    <a:pt x="105531" y="13713"/>
                  </a:lnTo>
                  <a:lnTo>
                    <a:pt x="95292" y="10601"/>
                  </a:lnTo>
                  <a:lnTo>
                    <a:pt x="79204" y="10528"/>
                  </a:lnTo>
                </a:path>
              </a:pathLst>
            </a:custGeom>
            <a:ln w="38100" cap="flat" cmpd="sng" algn="ctr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421761" y="385228"/>
              <a:ext cx="200043" cy="183311"/>
            </a:xfrm>
            <a:custGeom>
              <a:avLst/>
              <a:gdLst/>
              <a:ahLst/>
              <a:cxnLst/>
              <a:rect l="0" t="0" r="0" b="0"/>
              <a:pathLst>
                <a:path w="200043" h="183311">
                  <a:moveTo>
                    <a:pt x="0" y="56968"/>
                  </a:moveTo>
                  <a:lnTo>
                    <a:pt x="2934" y="71570"/>
                  </a:lnTo>
                  <a:lnTo>
                    <a:pt x="5716" y="84841"/>
                  </a:lnTo>
                  <a:lnTo>
                    <a:pt x="8612" y="98043"/>
                  </a:lnTo>
                  <a:lnTo>
                    <a:pt x="11479" y="111384"/>
                  </a:lnTo>
                  <a:lnTo>
                    <a:pt x="13995" y="124893"/>
                  </a:lnTo>
                  <a:lnTo>
                    <a:pt x="16009" y="138459"/>
                  </a:lnTo>
                  <a:lnTo>
                    <a:pt x="17615" y="148977"/>
                  </a:lnTo>
                  <a:lnTo>
                    <a:pt x="18722" y="152380"/>
                  </a:lnTo>
                  <a:lnTo>
                    <a:pt x="18924" y="149596"/>
                  </a:lnTo>
                  <a:lnTo>
                    <a:pt x="18192" y="142650"/>
                  </a:lnTo>
                  <a:lnTo>
                    <a:pt x="16847" y="133085"/>
                  </a:lnTo>
                  <a:lnTo>
                    <a:pt x="15382" y="121891"/>
                  </a:lnTo>
                  <a:lnTo>
                    <a:pt x="14091" y="109678"/>
                  </a:lnTo>
                  <a:lnTo>
                    <a:pt x="13066" y="96822"/>
                  </a:lnTo>
                  <a:lnTo>
                    <a:pt x="12301" y="83555"/>
                  </a:lnTo>
                  <a:lnTo>
                    <a:pt x="11755" y="70026"/>
                  </a:lnTo>
                  <a:lnTo>
                    <a:pt x="11540" y="56493"/>
                  </a:lnTo>
                  <a:lnTo>
                    <a:pt x="11920" y="43323"/>
                  </a:lnTo>
                  <a:lnTo>
                    <a:pt x="12998" y="30702"/>
                  </a:lnTo>
                  <a:lnTo>
                    <a:pt x="15045" y="19277"/>
                  </a:lnTo>
                  <a:lnTo>
                    <a:pt x="18553" y="10193"/>
                  </a:lnTo>
                  <a:lnTo>
                    <a:pt x="23655" y="3876"/>
                  </a:lnTo>
                  <a:lnTo>
                    <a:pt x="30013" y="432"/>
                  </a:lnTo>
                  <a:lnTo>
                    <a:pt x="37037" y="0"/>
                  </a:lnTo>
                  <a:lnTo>
                    <a:pt x="44308" y="2339"/>
                  </a:lnTo>
                  <a:lnTo>
                    <a:pt x="51458" y="6957"/>
                  </a:lnTo>
                  <a:lnTo>
                    <a:pt x="58099" y="13320"/>
                  </a:lnTo>
                  <a:lnTo>
                    <a:pt x="64078" y="20959"/>
                  </a:lnTo>
                  <a:lnTo>
                    <a:pt x="69430" y="29506"/>
                  </a:lnTo>
                  <a:lnTo>
                    <a:pt x="74266" y="38687"/>
                  </a:lnTo>
                  <a:lnTo>
                    <a:pt x="78705" y="48308"/>
                  </a:lnTo>
                  <a:lnTo>
                    <a:pt x="82688" y="58394"/>
                  </a:lnTo>
                  <a:lnTo>
                    <a:pt x="85992" y="69158"/>
                  </a:lnTo>
                  <a:lnTo>
                    <a:pt x="88553" y="80561"/>
                  </a:lnTo>
                  <a:lnTo>
                    <a:pt x="90590" y="88937"/>
                  </a:lnTo>
                  <a:lnTo>
                    <a:pt x="92222" y="90012"/>
                  </a:lnTo>
                  <a:lnTo>
                    <a:pt x="93290" y="85525"/>
                  </a:lnTo>
                  <a:lnTo>
                    <a:pt x="94086" y="77695"/>
                  </a:lnTo>
                  <a:lnTo>
                    <a:pt x="95088" y="68157"/>
                  </a:lnTo>
                  <a:lnTo>
                    <a:pt x="96547" y="57857"/>
                  </a:lnTo>
                  <a:lnTo>
                    <a:pt x="98661" y="47428"/>
                  </a:lnTo>
                  <a:lnTo>
                    <a:pt x="101674" y="37387"/>
                  </a:lnTo>
                  <a:lnTo>
                    <a:pt x="105629" y="27972"/>
                  </a:lnTo>
                  <a:lnTo>
                    <a:pt x="110570" y="19997"/>
                  </a:lnTo>
                  <a:lnTo>
                    <a:pt x="116635" y="14903"/>
                  </a:lnTo>
                  <a:lnTo>
                    <a:pt x="123784" y="13225"/>
                  </a:lnTo>
                  <a:lnTo>
                    <a:pt x="131684" y="14861"/>
                  </a:lnTo>
                  <a:lnTo>
                    <a:pt x="139825" y="19531"/>
                  </a:lnTo>
                  <a:lnTo>
                    <a:pt x="147885" y="26744"/>
                  </a:lnTo>
                  <a:lnTo>
                    <a:pt x="155583" y="35938"/>
                  </a:lnTo>
                  <a:lnTo>
                    <a:pt x="162600" y="46601"/>
                  </a:lnTo>
                  <a:lnTo>
                    <a:pt x="168831" y="58316"/>
                  </a:lnTo>
                  <a:lnTo>
                    <a:pt x="174183" y="70770"/>
                  </a:lnTo>
                  <a:lnTo>
                    <a:pt x="178488" y="83734"/>
                  </a:lnTo>
                  <a:lnTo>
                    <a:pt x="181760" y="97043"/>
                  </a:lnTo>
                  <a:lnTo>
                    <a:pt x="184317" y="110421"/>
                  </a:lnTo>
                  <a:lnTo>
                    <a:pt x="186656" y="123483"/>
                  </a:lnTo>
                  <a:lnTo>
                    <a:pt x="189083" y="136035"/>
                  </a:lnTo>
                  <a:lnTo>
                    <a:pt x="191556" y="147623"/>
                  </a:lnTo>
                  <a:lnTo>
                    <a:pt x="194025" y="158581"/>
                  </a:lnTo>
                  <a:lnTo>
                    <a:pt x="196711" y="169872"/>
                  </a:lnTo>
                  <a:lnTo>
                    <a:pt x="200042" y="183310"/>
                  </a:lnTo>
                </a:path>
              </a:pathLst>
            </a:custGeom>
            <a:ln w="38100" cap="flat" cmpd="sng" algn="ctr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659309" y="410611"/>
              <a:ext cx="15137" cy="136871"/>
            </a:xfrm>
            <a:custGeom>
              <a:avLst/>
              <a:gdLst/>
              <a:ahLst/>
              <a:cxnLst/>
              <a:rect l="0" t="0" r="0" b="0"/>
              <a:pathLst>
                <a:path w="15137" h="136871">
                  <a:moveTo>
                    <a:pt x="4608" y="0"/>
                  </a:moveTo>
                  <a:lnTo>
                    <a:pt x="1808" y="8868"/>
                  </a:lnTo>
                  <a:lnTo>
                    <a:pt x="306" y="17855"/>
                  </a:lnTo>
                  <a:lnTo>
                    <a:pt x="0" y="27850"/>
                  </a:lnTo>
                  <a:lnTo>
                    <a:pt x="679" y="38831"/>
                  </a:lnTo>
                  <a:lnTo>
                    <a:pt x="2147" y="50643"/>
                  </a:lnTo>
                  <a:lnTo>
                    <a:pt x="4211" y="63092"/>
                  </a:lnTo>
                  <a:lnTo>
                    <a:pt x="6558" y="75789"/>
                  </a:lnTo>
                  <a:lnTo>
                    <a:pt x="8986" y="89613"/>
                  </a:lnTo>
                  <a:lnTo>
                    <a:pt x="11706" y="108012"/>
                  </a:lnTo>
                  <a:lnTo>
                    <a:pt x="15136" y="136870"/>
                  </a:lnTo>
                </a:path>
              </a:pathLst>
            </a:custGeom>
            <a:ln w="38100" cap="flat" cmpd="sng" algn="ctr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663917" y="2947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748145" y="392885"/>
              <a:ext cx="168457" cy="165126"/>
            </a:xfrm>
            <a:custGeom>
              <a:avLst/>
              <a:gdLst/>
              <a:ahLst/>
              <a:cxnLst/>
              <a:rect l="0" t="0" r="0" b="0"/>
              <a:pathLst>
                <a:path w="168457" h="165126">
                  <a:moveTo>
                    <a:pt x="0" y="28254"/>
                  </a:moveTo>
                  <a:lnTo>
                    <a:pt x="5801" y="37056"/>
                  </a:lnTo>
                  <a:lnTo>
                    <a:pt x="10725" y="45402"/>
                  </a:lnTo>
                  <a:lnTo>
                    <a:pt x="15227" y="54101"/>
                  </a:lnTo>
                  <a:lnTo>
                    <a:pt x="19448" y="63222"/>
                  </a:lnTo>
                  <a:lnTo>
                    <a:pt x="23461" y="72717"/>
                  </a:lnTo>
                  <a:lnTo>
                    <a:pt x="27318" y="82514"/>
                  </a:lnTo>
                  <a:lnTo>
                    <a:pt x="30897" y="92700"/>
                  </a:lnTo>
                  <a:lnTo>
                    <a:pt x="33925" y="103523"/>
                  </a:lnTo>
                  <a:lnTo>
                    <a:pt x="36270" y="114988"/>
                  </a:lnTo>
                  <a:lnTo>
                    <a:pt x="37145" y="124413"/>
                  </a:lnTo>
                  <a:lnTo>
                    <a:pt x="36270" y="127908"/>
                  </a:lnTo>
                  <a:lnTo>
                    <a:pt x="35047" y="125647"/>
                  </a:lnTo>
                  <a:lnTo>
                    <a:pt x="34193" y="119090"/>
                  </a:lnTo>
                  <a:lnTo>
                    <a:pt x="34084" y="109349"/>
                  </a:lnTo>
                  <a:lnTo>
                    <a:pt x="34803" y="97272"/>
                  </a:lnTo>
                  <a:lnTo>
                    <a:pt x="36260" y="83843"/>
                  </a:lnTo>
                  <a:lnTo>
                    <a:pt x="38306" y="70173"/>
                  </a:lnTo>
                  <a:lnTo>
                    <a:pt x="40795" y="56890"/>
                  </a:lnTo>
                  <a:lnTo>
                    <a:pt x="43772" y="44352"/>
                  </a:lnTo>
                  <a:lnTo>
                    <a:pt x="47447" y="32844"/>
                  </a:lnTo>
                  <a:lnTo>
                    <a:pt x="51887" y="22411"/>
                  </a:lnTo>
                  <a:lnTo>
                    <a:pt x="57174" y="13404"/>
                  </a:lnTo>
                  <a:lnTo>
                    <a:pt x="63480" y="6547"/>
                  </a:lnTo>
                  <a:lnTo>
                    <a:pt x="70794" y="2053"/>
                  </a:lnTo>
                  <a:lnTo>
                    <a:pt x="78808" y="0"/>
                  </a:lnTo>
                  <a:lnTo>
                    <a:pt x="87025" y="583"/>
                  </a:lnTo>
                  <a:lnTo>
                    <a:pt x="95142" y="3643"/>
                  </a:lnTo>
                  <a:lnTo>
                    <a:pt x="103047" y="8762"/>
                  </a:lnTo>
                  <a:lnTo>
                    <a:pt x="110736" y="15470"/>
                  </a:lnTo>
                  <a:lnTo>
                    <a:pt x="118235" y="23345"/>
                  </a:lnTo>
                  <a:lnTo>
                    <a:pt x="125423" y="32051"/>
                  </a:lnTo>
                  <a:lnTo>
                    <a:pt x="132032" y="41339"/>
                  </a:lnTo>
                  <a:lnTo>
                    <a:pt x="137961" y="51033"/>
                  </a:lnTo>
                  <a:lnTo>
                    <a:pt x="143265" y="61168"/>
                  </a:lnTo>
                  <a:lnTo>
                    <a:pt x="148063" y="71964"/>
                  </a:lnTo>
                  <a:lnTo>
                    <a:pt x="152472" y="83486"/>
                  </a:lnTo>
                  <a:lnTo>
                    <a:pt x="156447" y="95628"/>
                  </a:lnTo>
                  <a:lnTo>
                    <a:pt x="160169" y="109701"/>
                  </a:lnTo>
                  <a:lnTo>
                    <a:pt x="163966" y="130296"/>
                  </a:lnTo>
                  <a:lnTo>
                    <a:pt x="168456" y="165125"/>
                  </a:lnTo>
                </a:path>
              </a:pathLst>
            </a:custGeom>
            <a:ln w="38100" cap="flat" cmpd="sng" algn="ctr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973736" y="433660"/>
              <a:ext cx="163964" cy="131845"/>
            </a:xfrm>
            <a:custGeom>
              <a:avLst/>
              <a:gdLst/>
              <a:ahLst/>
              <a:cxnLst/>
              <a:rect l="0" t="0" r="0" b="0"/>
              <a:pathLst>
                <a:path w="163964" h="131845">
                  <a:moveTo>
                    <a:pt x="79735" y="103293"/>
                  </a:moveTo>
                  <a:lnTo>
                    <a:pt x="79735" y="91558"/>
                  </a:lnTo>
                  <a:lnTo>
                    <a:pt x="79735" y="80429"/>
                  </a:lnTo>
                  <a:lnTo>
                    <a:pt x="79726" y="68840"/>
                  </a:lnTo>
                  <a:lnTo>
                    <a:pt x="79380" y="57024"/>
                  </a:lnTo>
                  <a:lnTo>
                    <a:pt x="78084" y="45661"/>
                  </a:lnTo>
                  <a:lnTo>
                    <a:pt x="75573" y="35116"/>
                  </a:lnTo>
                  <a:lnTo>
                    <a:pt x="71749" y="25588"/>
                  </a:lnTo>
                  <a:lnTo>
                    <a:pt x="66507" y="17264"/>
                  </a:lnTo>
                  <a:lnTo>
                    <a:pt x="59947" y="10128"/>
                  </a:lnTo>
                  <a:lnTo>
                    <a:pt x="52458" y="4489"/>
                  </a:lnTo>
                  <a:lnTo>
                    <a:pt x="44600" y="1050"/>
                  </a:lnTo>
                  <a:lnTo>
                    <a:pt x="36734" y="0"/>
                  </a:lnTo>
                  <a:lnTo>
                    <a:pt x="29167" y="1243"/>
                  </a:lnTo>
                  <a:lnTo>
                    <a:pt x="22239" y="4660"/>
                  </a:lnTo>
                  <a:lnTo>
                    <a:pt x="16069" y="9967"/>
                  </a:lnTo>
                  <a:lnTo>
                    <a:pt x="10756" y="17104"/>
                  </a:lnTo>
                  <a:lnTo>
                    <a:pt x="6478" y="26313"/>
                  </a:lnTo>
                  <a:lnTo>
                    <a:pt x="3232" y="37534"/>
                  </a:lnTo>
                  <a:lnTo>
                    <a:pt x="1034" y="50133"/>
                  </a:lnTo>
                  <a:lnTo>
                    <a:pt x="0" y="63120"/>
                  </a:lnTo>
                  <a:lnTo>
                    <a:pt x="85" y="75884"/>
                  </a:lnTo>
                  <a:lnTo>
                    <a:pt x="1276" y="88044"/>
                  </a:lnTo>
                  <a:lnTo>
                    <a:pt x="3670" y="99284"/>
                  </a:lnTo>
                  <a:lnTo>
                    <a:pt x="7211" y="109531"/>
                  </a:lnTo>
                  <a:lnTo>
                    <a:pt x="11876" y="118411"/>
                  </a:lnTo>
                  <a:lnTo>
                    <a:pt x="17756" y="125180"/>
                  </a:lnTo>
                  <a:lnTo>
                    <a:pt x="24781" y="129619"/>
                  </a:lnTo>
                  <a:lnTo>
                    <a:pt x="32600" y="131805"/>
                  </a:lnTo>
                  <a:lnTo>
                    <a:pt x="40686" y="131844"/>
                  </a:lnTo>
                  <a:lnTo>
                    <a:pt x="48709" y="130015"/>
                  </a:lnTo>
                  <a:lnTo>
                    <a:pt x="56383" y="126536"/>
                  </a:lnTo>
                  <a:lnTo>
                    <a:pt x="63383" y="121469"/>
                  </a:lnTo>
                  <a:lnTo>
                    <a:pt x="69612" y="115014"/>
                  </a:lnTo>
                  <a:lnTo>
                    <a:pt x="75327" y="108270"/>
                  </a:lnTo>
                  <a:lnTo>
                    <a:pt x="81820" y="103362"/>
                  </a:lnTo>
                  <a:lnTo>
                    <a:pt x="89593" y="101459"/>
                  </a:lnTo>
                  <a:lnTo>
                    <a:pt x="97278" y="102235"/>
                  </a:lnTo>
                  <a:lnTo>
                    <a:pt x="104598" y="104980"/>
                  </a:lnTo>
                  <a:lnTo>
                    <a:pt x="111856" y="108603"/>
                  </a:lnTo>
                  <a:lnTo>
                    <a:pt x="119488" y="111744"/>
                  </a:lnTo>
                  <a:lnTo>
                    <a:pt x="127731" y="113707"/>
                  </a:lnTo>
                  <a:lnTo>
                    <a:pt x="136873" y="114777"/>
                  </a:lnTo>
                  <a:lnTo>
                    <a:pt x="148229" y="114848"/>
                  </a:lnTo>
                  <a:lnTo>
                    <a:pt x="163963" y="113821"/>
                  </a:lnTo>
                </a:path>
              </a:pathLst>
            </a:custGeom>
            <a:ln w="38100" cap="flat" cmpd="sng" algn="ctr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137699" y="210569"/>
              <a:ext cx="42115" cy="347442"/>
            </a:xfrm>
            <a:custGeom>
              <a:avLst/>
              <a:gdLst/>
              <a:ahLst/>
              <a:cxnLst/>
              <a:rect l="0" t="0" r="0" b="0"/>
              <a:pathLst>
                <a:path w="42115" h="347442">
                  <a:moveTo>
                    <a:pt x="0" y="0"/>
                  </a:moveTo>
                  <a:lnTo>
                    <a:pt x="0" y="14736"/>
                  </a:lnTo>
                  <a:lnTo>
                    <a:pt x="0" y="29288"/>
                  </a:lnTo>
                  <a:lnTo>
                    <a:pt x="5" y="45068"/>
                  </a:lnTo>
                  <a:lnTo>
                    <a:pt x="178" y="61611"/>
                  </a:lnTo>
                  <a:lnTo>
                    <a:pt x="826" y="77808"/>
                  </a:lnTo>
                  <a:lnTo>
                    <a:pt x="2075" y="93039"/>
                  </a:lnTo>
                  <a:lnTo>
                    <a:pt x="3728" y="107349"/>
                  </a:lnTo>
                  <a:lnTo>
                    <a:pt x="5376" y="121171"/>
                  </a:lnTo>
                  <a:lnTo>
                    <a:pt x="6783" y="134831"/>
                  </a:lnTo>
                  <a:lnTo>
                    <a:pt x="8049" y="148327"/>
                  </a:lnTo>
                  <a:lnTo>
                    <a:pt x="9505" y="161408"/>
                  </a:lnTo>
                  <a:lnTo>
                    <a:pt x="11336" y="173971"/>
                  </a:lnTo>
                  <a:lnTo>
                    <a:pt x="13566" y="186530"/>
                  </a:lnTo>
                  <a:lnTo>
                    <a:pt x="16142" y="200094"/>
                  </a:lnTo>
                  <a:lnTo>
                    <a:pt x="18989" y="215141"/>
                  </a:lnTo>
                  <a:lnTo>
                    <a:pt x="22038" y="231333"/>
                  </a:lnTo>
                  <a:lnTo>
                    <a:pt x="25230" y="247820"/>
                  </a:lnTo>
                  <a:lnTo>
                    <a:pt x="28519" y="264049"/>
                  </a:lnTo>
                  <a:lnTo>
                    <a:pt x="31720" y="279615"/>
                  </a:lnTo>
                  <a:lnTo>
                    <a:pt x="34830" y="295835"/>
                  </a:lnTo>
                  <a:lnTo>
                    <a:pt x="38120" y="316362"/>
                  </a:lnTo>
                  <a:lnTo>
                    <a:pt x="42114" y="347441"/>
                  </a:lnTo>
                </a:path>
              </a:pathLst>
            </a:custGeom>
            <a:ln w="38100" cap="flat" cmpd="sng" algn="ctr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064000" y="326383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77711" y="0"/>
                  </a:lnTo>
                  <a:lnTo>
                    <a:pt x="165941" y="0"/>
                  </a:lnTo>
                  <a:lnTo>
                    <a:pt x="153051" y="0"/>
                  </a:lnTo>
                  <a:lnTo>
                    <a:pt x="139203" y="0"/>
                  </a:lnTo>
                  <a:lnTo>
                    <a:pt x="124874" y="0"/>
                  </a:lnTo>
                  <a:lnTo>
                    <a:pt x="110410" y="4"/>
                  </a:lnTo>
                  <a:lnTo>
                    <a:pt x="96132" y="177"/>
                  </a:lnTo>
                  <a:lnTo>
                    <a:pt x="82406" y="826"/>
                  </a:lnTo>
                  <a:lnTo>
                    <a:pt x="69369" y="2079"/>
                  </a:lnTo>
                  <a:lnTo>
                    <a:pt x="57044" y="3942"/>
                  </a:lnTo>
                  <a:lnTo>
                    <a:pt x="44015" y="6670"/>
                  </a:lnTo>
                  <a:lnTo>
                    <a:pt x="26904" y="1162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261981" y="428074"/>
              <a:ext cx="116435" cy="154921"/>
            </a:xfrm>
            <a:custGeom>
              <a:avLst/>
              <a:gdLst/>
              <a:ahLst/>
              <a:cxnLst/>
              <a:rect l="0" t="0" r="0" b="0"/>
              <a:pathLst>
                <a:path w="116435" h="154921">
                  <a:moveTo>
                    <a:pt x="75760" y="3594"/>
                  </a:moveTo>
                  <a:lnTo>
                    <a:pt x="66959" y="861"/>
                  </a:lnTo>
                  <a:lnTo>
                    <a:pt x="58612" y="0"/>
                  </a:lnTo>
                  <a:lnTo>
                    <a:pt x="49922" y="994"/>
                  </a:lnTo>
                  <a:lnTo>
                    <a:pt x="41147" y="3706"/>
                  </a:lnTo>
                  <a:lnTo>
                    <a:pt x="32949" y="8139"/>
                  </a:lnTo>
                  <a:lnTo>
                    <a:pt x="25663" y="14127"/>
                  </a:lnTo>
                  <a:lnTo>
                    <a:pt x="19300" y="21386"/>
                  </a:lnTo>
                  <a:lnTo>
                    <a:pt x="13719" y="29612"/>
                  </a:lnTo>
                  <a:lnTo>
                    <a:pt x="8754" y="38546"/>
                  </a:lnTo>
                  <a:lnTo>
                    <a:pt x="4572" y="47981"/>
                  </a:lnTo>
                  <a:lnTo>
                    <a:pt x="1661" y="57766"/>
                  </a:lnTo>
                  <a:lnTo>
                    <a:pt x="182" y="67796"/>
                  </a:lnTo>
                  <a:lnTo>
                    <a:pt x="0" y="78159"/>
                  </a:lnTo>
                  <a:lnTo>
                    <a:pt x="866" y="89108"/>
                  </a:lnTo>
                  <a:lnTo>
                    <a:pt x="2531" y="100723"/>
                  </a:lnTo>
                  <a:lnTo>
                    <a:pt x="5106" y="112457"/>
                  </a:lnTo>
                  <a:lnTo>
                    <a:pt x="9036" y="123268"/>
                  </a:lnTo>
                  <a:lnTo>
                    <a:pt x="14463" y="132643"/>
                  </a:lnTo>
                  <a:lnTo>
                    <a:pt x="21394" y="140410"/>
                  </a:lnTo>
                  <a:lnTo>
                    <a:pt x="29874" y="146485"/>
                  </a:lnTo>
                  <a:lnTo>
                    <a:pt x="39758" y="151003"/>
                  </a:lnTo>
                  <a:lnTo>
                    <a:pt x="50463" y="153920"/>
                  </a:lnTo>
                  <a:lnTo>
                    <a:pt x="61100" y="154920"/>
                  </a:lnTo>
                  <a:lnTo>
                    <a:pt x="71172" y="154005"/>
                  </a:lnTo>
                  <a:lnTo>
                    <a:pt x="80558" y="151444"/>
                  </a:lnTo>
                  <a:lnTo>
                    <a:pt x="89324" y="147593"/>
                  </a:lnTo>
                  <a:lnTo>
                    <a:pt x="97576" y="142774"/>
                  </a:lnTo>
                  <a:lnTo>
                    <a:pt x="104949" y="136929"/>
                  </a:lnTo>
                  <a:lnTo>
                    <a:pt x="110624" y="129651"/>
                  </a:lnTo>
                  <a:lnTo>
                    <a:pt x="114295" y="120833"/>
                  </a:lnTo>
                  <a:lnTo>
                    <a:pt x="116116" y="110810"/>
                  </a:lnTo>
                  <a:lnTo>
                    <a:pt x="116434" y="100166"/>
                  </a:lnTo>
                  <a:lnTo>
                    <a:pt x="115607" y="89311"/>
                  </a:lnTo>
                  <a:lnTo>
                    <a:pt x="113717" y="78703"/>
                  </a:lnTo>
                  <a:lnTo>
                    <a:pt x="110166" y="67781"/>
                  </a:lnTo>
                  <a:lnTo>
                    <a:pt x="102413" y="54473"/>
                  </a:lnTo>
                  <a:lnTo>
                    <a:pt x="86288" y="35179"/>
                  </a:lnTo>
                </a:path>
              </a:pathLst>
            </a:custGeom>
            <a:ln w="38100" cap="flat" cmpd="sng" algn="ctr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390383" y="410611"/>
              <a:ext cx="178985" cy="167916"/>
            </a:xfrm>
            <a:custGeom>
              <a:avLst/>
              <a:gdLst/>
              <a:ahLst/>
              <a:cxnLst/>
              <a:rect l="0" t="0" r="0" b="0"/>
              <a:pathLst>
                <a:path w="178985" h="167916">
                  <a:moveTo>
                    <a:pt x="0" y="52642"/>
                  </a:moveTo>
                  <a:lnTo>
                    <a:pt x="5868" y="58577"/>
                  </a:lnTo>
                  <a:lnTo>
                    <a:pt x="11432" y="64782"/>
                  </a:lnTo>
                  <a:lnTo>
                    <a:pt x="17227" y="71877"/>
                  </a:lnTo>
                  <a:lnTo>
                    <a:pt x="23135" y="79818"/>
                  </a:lnTo>
                  <a:lnTo>
                    <a:pt x="28817" y="88464"/>
                  </a:lnTo>
                  <a:lnTo>
                    <a:pt x="34096" y="97659"/>
                  </a:lnTo>
                  <a:lnTo>
                    <a:pt x="39119" y="107258"/>
                  </a:lnTo>
                  <a:lnTo>
                    <a:pt x="44254" y="117148"/>
                  </a:lnTo>
                  <a:lnTo>
                    <a:pt x="49704" y="127241"/>
                  </a:lnTo>
                  <a:lnTo>
                    <a:pt x="55347" y="137474"/>
                  </a:lnTo>
                  <a:lnTo>
                    <a:pt x="60836" y="147804"/>
                  </a:lnTo>
                  <a:lnTo>
                    <a:pt x="65960" y="158128"/>
                  </a:lnTo>
                  <a:lnTo>
                    <a:pt x="70190" y="165933"/>
                  </a:lnTo>
                  <a:lnTo>
                    <a:pt x="72656" y="167915"/>
                  </a:lnTo>
                  <a:lnTo>
                    <a:pt x="73220" y="164730"/>
                  </a:lnTo>
                  <a:lnTo>
                    <a:pt x="72354" y="157894"/>
                  </a:lnTo>
                  <a:lnTo>
                    <a:pt x="70542" y="148782"/>
                  </a:lnTo>
                  <a:lnTo>
                    <a:pt x="68127" y="138532"/>
                  </a:lnTo>
                  <a:lnTo>
                    <a:pt x="65330" y="127819"/>
                  </a:lnTo>
                  <a:lnTo>
                    <a:pt x="62455" y="116811"/>
                  </a:lnTo>
                  <a:lnTo>
                    <a:pt x="59897" y="105335"/>
                  </a:lnTo>
                  <a:lnTo>
                    <a:pt x="57849" y="93316"/>
                  </a:lnTo>
                  <a:lnTo>
                    <a:pt x="56642" y="81120"/>
                  </a:lnTo>
                  <a:lnTo>
                    <a:pt x="56813" y="69456"/>
                  </a:lnTo>
                  <a:lnTo>
                    <a:pt x="58528" y="58686"/>
                  </a:lnTo>
                  <a:lnTo>
                    <a:pt x="61800" y="48996"/>
                  </a:lnTo>
                  <a:lnTo>
                    <a:pt x="66662" y="40558"/>
                  </a:lnTo>
                  <a:lnTo>
                    <a:pt x="72968" y="33329"/>
                  </a:lnTo>
                  <a:lnTo>
                    <a:pt x="80456" y="27118"/>
                  </a:lnTo>
                  <a:lnTo>
                    <a:pt x="88842" y="21697"/>
                  </a:lnTo>
                  <a:lnTo>
                    <a:pt x="97893" y="16862"/>
                  </a:lnTo>
                  <a:lnTo>
                    <a:pt x="107577" y="12612"/>
                  </a:lnTo>
                  <a:lnTo>
                    <a:pt x="118062" y="9128"/>
                  </a:lnTo>
                  <a:lnTo>
                    <a:pt x="129358" y="6451"/>
                  </a:lnTo>
                  <a:lnTo>
                    <a:pt x="140750" y="4478"/>
                  </a:lnTo>
                  <a:lnTo>
                    <a:pt x="152005" y="2858"/>
                  </a:lnTo>
                  <a:lnTo>
                    <a:pt x="164111" y="1446"/>
                  </a:lnTo>
                  <a:lnTo>
                    <a:pt x="178984" y="0"/>
                  </a:lnTo>
                </a:path>
              </a:pathLst>
            </a:custGeom>
            <a:ln w="38100" cap="flat" cmpd="sng" algn="ctr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608226" y="406007"/>
              <a:ext cx="119396" cy="225703"/>
            </a:xfrm>
            <a:custGeom>
              <a:avLst/>
              <a:gdLst/>
              <a:ahLst/>
              <a:cxnLst/>
              <a:rect l="0" t="0" r="0" b="0"/>
              <a:pathLst>
                <a:path w="119396" h="225703">
                  <a:moveTo>
                    <a:pt x="108541" y="4604"/>
                  </a:moveTo>
                  <a:lnTo>
                    <a:pt x="99672" y="1804"/>
                  </a:lnTo>
                  <a:lnTo>
                    <a:pt x="90686" y="302"/>
                  </a:lnTo>
                  <a:lnTo>
                    <a:pt x="80695" y="0"/>
                  </a:lnTo>
                  <a:lnTo>
                    <a:pt x="69887" y="853"/>
                  </a:lnTo>
                  <a:lnTo>
                    <a:pt x="58723" y="2969"/>
                  </a:lnTo>
                  <a:lnTo>
                    <a:pt x="47528" y="6295"/>
                  </a:lnTo>
                  <a:lnTo>
                    <a:pt x="36761" y="10803"/>
                  </a:lnTo>
                  <a:lnTo>
                    <a:pt x="27073" y="16571"/>
                  </a:lnTo>
                  <a:lnTo>
                    <a:pt x="18719" y="23527"/>
                  </a:lnTo>
                  <a:lnTo>
                    <a:pt x="11773" y="31636"/>
                  </a:lnTo>
                  <a:lnTo>
                    <a:pt x="6316" y="40982"/>
                  </a:lnTo>
                  <a:lnTo>
                    <a:pt x="2254" y="51473"/>
                  </a:lnTo>
                  <a:lnTo>
                    <a:pt x="0" y="62262"/>
                  </a:lnTo>
                  <a:lnTo>
                    <a:pt x="515" y="71899"/>
                  </a:lnTo>
                  <a:lnTo>
                    <a:pt x="4083" y="79663"/>
                  </a:lnTo>
                  <a:lnTo>
                    <a:pt x="10225" y="85364"/>
                  </a:lnTo>
                  <a:lnTo>
                    <a:pt x="18090" y="88980"/>
                  </a:lnTo>
                  <a:lnTo>
                    <a:pt x="27001" y="90757"/>
                  </a:lnTo>
                  <a:lnTo>
                    <a:pt x="36369" y="91546"/>
                  </a:lnTo>
                  <a:lnTo>
                    <a:pt x="45636" y="92634"/>
                  </a:lnTo>
                  <a:lnTo>
                    <a:pt x="54530" y="94719"/>
                  </a:lnTo>
                  <a:lnTo>
                    <a:pt x="63159" y="97941"/>
                  </a:lnTo>
                  <a:lnTo>
                    <a:pt x="71880" y="102174"/>
                  </a:lnTo>
                  <a:lnTo>
                    <a:pt x="80895" y="107213"/>
                  </a:lnTo>
                  <a:lnTo>
                    <a:pt x="89917" y="113019"/>
                  </a:lnTo>
                  <a:lnTo>
                    <a:pt x="98297" y="119732"/>
                  </a:lnTo>
                  <a:lnTo>
                    <a:pt x="105702" y="127353"/>
                  </a:lnTo>
                  <a:lnTo>
                    <a:pt x="111810" y="135756"/>
                  </a:lnTo>
                  <a:lnTo>
                    <a:pt x="116156" y="144773"/>
                  </a:lnTo>
                  <a:lnTo>
                    <a:pt x="118662" y="154243"/>
                  </a:lnTo>
                  <a:lnTo>
                    <a:pt x="119395" y="163873"/>
                  </a:lnTo>
                  <a:lnTo>
                    <a:pt x="118382" y="173258"/>
                  </a:lnTo>
                  <a:lnTo>
                    <a:pt x="115806" y="182188"/>
                  </a:lnTo>
                  <a:lnTo>
                    <a:pt x="111639" y="190319"/>
                  </a:lnTo>
                  <a:lnTo>
                    <a:pt x="105570" y="197102"/>
                  </a:lnTo>
                  <a:lnTo>
                    <a:pt x="97603" y="202370"/>
                  </a:lnTo>
                  <a:lnTo>
                    <a:pt x="88170" y="206433"/>
                  </a:lnTo>
                  <a:lnTo>
                    <a:pt x="77930" y="209867"/>
                  </a:lnTo>
                  <a:lnTo>
                    <a:pt x="67350" y="213067"/>
                  </a:lnTo>
                  <a:lnTo>
                    <a:pt x="56929" y="216079"/>
                  </a:lnTo>
                  <a:lnTo>
                    <a:pt x="46152" y="218976"/>
                  </a:lnTo>
                  <a:lnTo>
                    <a:pt x="32963" y="222020"/>
                  </a:lnTo>
                  <a:lnTo>
                    <a:pt x="13784" y="225702"/>
                  </a:lnTo>
                </a:path>
              </a:pathLst>
            </a:custGeom>
            <a:ln w="38100" cap="flat" cmpd="sng" algn="ctr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84269" y="612064"/>
              <a:ext cx="4453555" cy="148099"/>
            </a:xfrm>
            <a:custGeom>
              <a:avLst/>
              <a:gdLst/>
              <a:ahLst/>
              <a:cxnLst/>
              <a:rect l="0" t="0" r="0" b="0"/>
              <a:pathLst>
                <a:path w="4453555" h="148099">
                  <a:moveTo>
                    <a:pt x="4453554" y="40702"/>
                  </a:moveTo>
                  <a:lnTo>
                    <a:pt x="4444820" y="43703"/>
                  </a:lnTo>
                  <a:lnTo>
                    <a:pt x="4437114" y="47126"/>
                  </a:lnTo>
                  <a:lnTo>
                    <a:pt x="4429712" y="51322"/>
                  </a:lnTo>
                  <a:lnTo>
                    <a:pt x="4422451" y="56222"/>
                  </a:lnTo>
                  <a:lnTo>
                    <a:pt x="4415272" y="61703"/>
                  </a:lnTo>
                  <a:lnTo>
                    <a:pt x="4408142" y="67629"/>
                  </a:lnTo>
                  <a:lnTo>
                    <a:pt x="4400879" y="73718"/>
                  </a:lnTo>
                  <a:lnTo>
                    <a:pt x="4393164" y="79568"/>
                  </a:lnTo>
                  <a:lnTo>
                    <a:pt x="4384859" y="84965"/>
                  </a:lnTo>
                  <a:lnTo>
                    <a:pt x="4375993" y="89400"/>
                  </a:lnTo>
                  <a:lnTo>
                    <a:pt x="4366663" y="92015"/>
                  </a:lnTo>
                  <a:lnTo>
                    <a:pt x="4356979" y="92510"/>
                  </a:lnTo>
                  <a:lnTo>
                    <a:pt x="4347035" y="91061"/>
                  </a:lnTo>
                  <a:lnTo>
                    <a:pt x="4336907" y="88037"/>
                  </a:lnTo>
                  <a:lnTo>
                    <a:pt x="4326647" y="83830"/>
                  </a:lnTo>
                  <a:lnTo>
                    <a:pt x="4316130" y="79094"/>
                  </a:lnTo>
                  <a:lnTo>
                    <a:pt x="4305077" y="74698"/>
                  </a:lnTo>
                  <a:lnTo>
                    <a:pt x="4293388" y="71095"/>
                  </a:lnTo>
                  <a:lnTo>
                    <a:pt x="4281436" y="68682"/>
                  </a:lnTo>
                  <a:lnTo>
                    <a:pt x="4269945" y="67962"/>
                  </a:lnTo>
                  <a:lnTo>
                    <a:pt x="4259287" y="69032"/>
                  </a:lnTo>
                  <a:lnTo>
                    <a:pt x="4249336" y="71513"/>
                  </a:lnTo>
                  <a:lnTo>
                    <a:pt x="4239658" y="74771"/>
                  </a:lnTo>
                  <a:lnTo>
                    <a:pt x="4229957" y="78357"/>
                  </a:lnTo>
                  <a:lnTo>
                    <a:pt x="4219949" y="81878"/>
                  </a:lnTo>
                  <a:lnTo>
                    <a:pt x="4209304" y="84928"/>
                  </a:lnTo>
                  <a:lnTo>
                    <a:pt x="4197921" y="87334"/>
                  </a:lnTo>
                  <a:lnTo>
                    <a:pt x="4186189" y="88794"/>
                  </a:lnTo>
                  <a:lnTo>
                    <a:pt x="4174853" y="88800"/>
                  </a:lnTo>
                  <a:lnTo>
                    <a:pt x="4164304" y="87210"/>
                  </a:lnTo>
                  <a:lnTo>
                    <a:pt x="4154426" y="84195"/>
                  </a:lnTo>
                  <a:lnTo>
                    <a:pt x="4144799" y="80037"/>
                  </a:lnTo>
                  <a:lnTo>
                    <a:pt x="4135136" y="75026"/>
                  </a:lnTo>
                  <a:lnTo>
                    <a:pt x="4125323" y="69562"/>
                  </a:lnTo>
                  <a:lnTo>
                    <a:pt x="4115342" y="64137"/>
                  </a:lnTo>
                  <a:lnTo>
                    <a:pt x="4105209" y="59017"/>
                  </a:lnTo>
                  <a:lnTo>
                    <a:pt x="4094791" y="54430"/>
                  </a:lnTo>
                  <a:lnTo>
                    <a:pt x="4083812" y="50647"/>
                  </a:lnTo>
                  <a:lnTo>
                    <a:pt x="4072170" y="47738"/>
                  </a:lnTo>
                  <a:lnTo>
                    <a:pt x="4060082" y="45767"/>
                  </a:lnTo>
                  <a:lnTo>
                    <a:pt x="4047968" y="44885"/>
                  </a:lnTo>
                  <a:lnTo>
                    <a:pt x="4036075" y="45072"/>
                  </a:lnTo>
                  <a:lnTo>
                    <a:pt x="4024309" y="46333"/>
                  </a:lnTo>
                  <a:lnTo>
                    <a:pt x="4012343" y="48773"/>
                  </a:lnTo>
                  <a:lnTo>
                    <a:pt x="4000000" y="52336"/>
                  </a:lnTo>
                  <a:lnTo>
                    <a:pt x="3987423" y="56676"/>
                  </a:lnTo>
                  <a:lnTo>
                    <a:pt x="3974972" y="61273"/>
                  </a:lnTo>
                  <a:lnTo>
                    <a:pt x="3962849" y="65796"/>
                  </a:lnTo>
                  <a:lnTo>
                    <a:pt x="3950928" y="69797"/>
                  </a:lnTo>
                  <a:lnTo>
                    <a:pt x="3938857" y="72645"/>
                  </a:lnTo>
                  <a:lnTo>
                    <a:pt x="3926439" y="74111"/>
                  </a:lnTo>
                  <a:lnTo>
                    <a:pt x="3913642" y="74297"/>
                  </a:lnTo>
                  <a:lnTo>
                    <a:pt x="3900511" y="73441"/>
                  </a:lnTo>
                  <a:lnTo>
                    <a:pt x="3887123" y="71790"/>
                  </a:lnTo>
                  <a:lnTo>
                    <a:pt x="3873707" y="69397"/>
                  </a:lnTo>
                  <a:lnTo>
                    <a:pt x="3860627" y="66121"/>
                  </a:lnTo>
                  <a:lnTo>
                    <a:pt x="3848045" y="61963"/>
                  </a:lnTo>
                  <a:lnTo>
                    <a:pt x="3835629" y="57206"/>
                  </a:lnTo>
                  <a:lnTo>
                    <a:pt x="3822688" y="52321"/>
                  </a:lnTo>
                  <a:lnTo>
                    <a:pt x="3808869" y="47596"/>
                  </a:lnTo>
                  <a:lnTo>
                    <a:pt x="3794315" y="43290"/>
                  </a:lnTo>
                  <a:lnTo>
                    <a:pt x="3779466" y="39703"/>
                  </a:lnTo>
                  <a:lnTo>
                    <a:pt x="3764627" y="36928"/>
                  </a:lnTo>
                  <a:lnTo>
                    <a:pt x="3750087" y="35049"/>
                  </a:lnTo>
                  <a:lnTo>
                    <a:pt x="3736178" y="34229"/>
                  </a:lnTo>
                  <a:lnTo>
                    <a:pt x="3723007" y="34454"/>
                  </a:lnTo>
                  <a:lnTo>
                    <a:pt x="3710351" y="35570"/>
                  </a:lnTo>
                  <a:lnTo>
                    <a:pt x="3697772" y="37381"/>
                  </a:lnTo>
                  <a:lnTo>
                    <a:pt x="3685006" y="39707"/>
                  </a:lnTo>
                  <a:lnTo>
                    <a:pt x="3671972" y="42403"/>
                  </a:lnTo>
                  <a:lnTo>
                    <a:pt x="3658682" y="45357"/>
                  </a:lnTo>
                  <a:lnTo>
                    <a:pt x="3645185" y="48491"/>
                  </a:lnTo>
                  <a:lnTo>
                    <a:pt x="3631698" y="51747"/>
                  </a:lnTo>
                  <a:lnTo>
                    <a:pt x="3618570" y="55086"/>
                  </a:lnTo>
                  <a:lnTo>
                    <a:pt x="3605964" y="58472"/>
                  </a:lnTo>
                  <a:lnTo>
                    <a:pt x="3593872" y="61559"/>
                  </a:lnTo>
                  <a:lnTo>
                    <a:pt x="3582213" y="63720"/>
                  </a:lnTo>
                  <a:lnTo>
                    <a:pt x="3570886" y="64689"/>
                  </a:lnTo>
                  <a:lnTo>
                    <a:pt x="3559804" y="64525"/>
                  </a:lnTo>
                  <a:lnTo>
                    <a:pt x="3548895" y="63426"/>
                  </a:lnTo>
                  <a:lnTo>
                    <a:pt x="3538103" y="61613"/>
                  </a:lnTo>
                  <a:lnTo>
                    <a:pt x="3527227" y="59279"/>
                  </a:lnTo>
                  <a:lnTo>
                    <a:pt x="3515932" y="56575"/>
                  </a:lnTo>
                  <a:lnTo>
                    <a:pt x="3504071" y="53609"/>
                  </a:lnTo>
                  <a:lnTo>
                    <a:pt x="3491664" y="50297"/>
                  </a:lnTo>
                  <a:lnTo>
                    <a:pt x="3478804" y="46389"/>
                  </a:lnTo>
                  <a:lnTo>
                    <a:pt x="3465595" y="41798"/>
                  </a:lnTo>
                  <a:lnTo>
                    <a:pt x="3452132" y="36749"/>
                  </a:lnTo>
                  <a:lnTo>
                    <a:pt x="3438489" y="31666"/>
                  </a:lnTo>
                  <a:lnTo>
                    <a:pt x="3424719" y="26804"/>
                  </a:lnTo>
                  <a:lnTo>
                    <a:pt x="3410862" y="22236"/>
                  </a:lnTo>
                  <a:lnTo>
                    <a:pt x="3396947" y="17941"/>
                  </a:lnTo>
                  <a:lnTo>
                    <a:pt x="3382982" y="13872"/>
                  </a:lnTo>
                  <a:lnTo>
                    <a:pt x="3368653" y="10141"/>
                  </a:lnTo>
                  <a:lnTo>
                    <a:pt x="3353356" y="7007"/>
                  </a:lnTo>
                  <a:lnTo>
                    <a:pt x="3336849" y="4569"/>
                  </a:lnTo>
                  <a:lnTo>
                    <a:pt x="3319695" y="2931"/>
                  </a:lnTo>
                  <a:lnTo>
                    <a:pt x="3303020" y="2280"/>
                  </a:lnTo>
                  <a:lnTo>
                    <a:pt x="3287433" y="2622"/>
                  </a:lnTo>
                  <a:lnTo>
                    <a:pt x="3272866" y="3818"/>
                  </a:lnTo>
                  <a:lnTo>
                    <a:pt x="3258864" y="5684"/>
                  </a:lnTo>
                  <a:lnTo>
                    <a:pt x="3245075" y="8047"/>
                  </a:lnTo>
                  <a:lnTo>
                    <a:pt x="3231321" y="10767"/>
                  </a:lnTo>
                  <a:lnTo>
                    <a:pt x="3217533" y="13738"/>
                  </a:lnTo>
                  <a:lnTo>
                    <a:pt x="3203692" y="16883"/>
                  </a:lnTo>
                  <a:lnTo>
                    <a:pt x="3189799" y="20146"/>
                  </a:lnTo>
                  <a:lnTo>
                    <a:pt x="3175866" y="23490"/>
                  </a:lnTo>
                  <a:lnTo>
                    <a:pt x="3161902" y="26884"/>
                  </a:lnTo>
                  <a:lnTo>
                    <a:pt x="3147914" y="30146"/>
                  </a:lnTo>
                  <a:lnTo>
                    <a:pt x="3133911" y="32958"/>
                  </a:lnTo>
                  <a:lnTo>
                    <a:pt x="3119897" y="35176"/>
                  </a:lnTo>
                  <a:lnTo>
                    <a:pt x="3105875" y="36665"/>
                  </a:lnTo>
                  <a:lnTo>
                    <a:pt x="3091847" y="37215"/>
                  </a:lnTo>
                  <a:lnTo>
                    <a:pt x="3077816" y="36805"/>
                  </a:lnTo>
                  <a:lnTo>
                    <a:pt x="3063783" y="35564"/>
                  </a:lnTo>
                  <a:lnTo>
                    <a:pt x="3049748" y="33668"/>
                  </a:lnTo>
                  <a:lnTo>
                    <a:pt x="3035713" y="31285"/>
                  </a:lnTo>
                  <a:lnTo>
                    <a:pt x="3021676" y="28551"/>
                  </a:lnTo>
                  <a:lnTo>
                    <a:pt x="3007639" y="25571"/>
                  </a:lnTo>
                  <a:lnTo>
                    <a:pt x="2993597" y="22420"/>
                  </a:lnTo>
                  <a:lnTo>
                    <a:pt x="2979387" y="19152"/>
                  </a:lnTo>
                  <a:lnTo>
                    <a:pt x="2964701" y="15806"/>
                  </a:lnTo>
                  <a:lnTo>
                    <a:pt x="2949414" y="12410"/>
                  </a:lnTo>
                  <a:lnTo>
                    <a:pt x="2933724" y="9147"/>
                  </a:lnTo>
                  <a:lnTo>
                    <a:pt x="2918038" y="6335"/>
                  </a:lnTo>
                  <a:lnTo>
                    <a:pt x="2902592" y="4111"/>
                  </a:lnTo>
                  <a:lnTo>
                    <a:pt x="2887288" y="2449"/>
                  </a:lnTo>
                  <a:lnTo>
                    <a:pt x="2871794" y="1251"/>
                  </a:lnTo>
                  <a:lnTo>
                    <a:pt x="2855929" y="411"/>
                  </a:lnTo>
                  <a:lnTo>
                    <a:pt x="2839834" y="0"/>
                  </a:lnTo>
                  <a:lnTo>
                    <a:pt x="2823868" y="247"/>
                  </a:lnTo>
                  <a:lnTo>
                    <a:pt x="2808236" y="1233"/>
                  </a:lnTo>
                  <a:lnTo>
                    <a:pt x="2792976" y="3047"/>
                  </a:lnTo>
                  <a:lnTo>
                    <a:pt x="2778042" y="5867"/>
                  </a:lnTo>
                  <a:lnTo>
                    <a:pt x="2763367" y="9693"/>
                  </a:lnTo>
                  <a:lnTo>
                    <a:pt x="2748885" y="14381"/>
                  </a:lnTo>
                  <a:lnTo>
                    <a:pt x="2734541" y="19745"/>
                  </a:lnTo>
                  <a:lnTo>
                    <a:pt x="2720294" y="25605"/>
                  </a:lnTo>
                  <a:lnTo>
                    <a:pt x="2706114" y="31657"/>
                  </a:lnTo>
                  <a:lnTo>
                    <a:pt x="2691980" y="37486"/>
                  </a:lnTo>
                  <a:lnTo>
                    <a:pt x="2677882" y="42885"/>
                  </a:lnTo>
                  <a:lnTo>
                    <a:pt x="2663974" y="47830"/>
                  </a:lnTo>
                  <a:lnTo>
                    <a:pt x="2650556" y="52386"/>
                  </a:lnTo>
                  <a:lnTo>
                    <a:pt x="2637742" y="56633"/>
                  </a:lnTo>
                  <a:lnTo>
                    <a:pt x="2625171" y="60486"/>
                  </a:lnTo>
                  <a:lnTo>
                    <a:pt x="2612125" y="63702"/>
                  </a:lnTo>
                  <a:lnTo>
                    <a:pt x="2598235" y="66196"/>
                  </a:lnTo>
                  <a:lnTo>
                    <a:pt x="2583634" y="67871"/>
                  </a:lnTo>
                  <a:lnTo>
                    <a:pt x="2568752" y="68546"/>
                  </a:lnTo>
                  <a:lnTo>
                    <a:pt x="2553883" y="68216"/>
                  </a:lnTo>
                  <a:lnTo>
                    <a:pt x="2538984" y="66858"/>
                  </a:lnTo>
                  <a:lnTo>
                    <a:pt x="2523768" y="64352"/>
                  </a:lnTo>
                  <a:lnTo>
                    <a:pt x="2508090" y="60745"/>
                  </a:lnTo>
                  <a:lnTo>
                    <a:pt x="2491951" y="56375"/>
                  </a:lnTo>
                  <a:lnTo>
                    <a:pt x="2475424" y="51758"/>
                  </a:lnTo>
                  <a:lnTo>
                    <a:pt x="2458598" y="47212"/>
                  </a:lnTo>
                  <a:lnTo>
                    <a:pt x="2441551" y="42857"/>
                  </a:lnTo>
                  <a:lnTo>
                    <a:pt x="2424347" y="38706"/>
                  </a:lnTo>
                  <a:lnTo>
                    <a:pt x="2407043" y="34739"/>
                  </a:lnTo>
                  <a:lnTo>
                    <a:pt x="2390000" y="31245"/>
                  </a:lnTo>
                  <a:lnTo>
                    <a:pt x="2373856" y="28802"/>
                  </a:lnTo>
                  <a:lnTo>
                    <a:pt x="2358877" y="27637"/>
                  </a:lnTo>
                  <a:lnTo>
                    <a:pt x="2344683" y="27498"/>
                  </a:lnTo>
                  <a:lnTo>
                    <a:pt x="2330465" y="27861"/>
                  </a:lnTo>
                  <a:lnTo>
                    <a:pt x="2315749" y="28370"/>
                  </a:lnTo>
                  <a:lnTo>
                    <a:pt x="2300574" y="29185"/>
                  </a:lnTo>
                  <a:lnTo>
                    <a:pt x="2285301" y="30862"/>
                  </a:lnTo>
                  <a:lnTo>
                    <a:pt x="2270174" y="33652"/>
                  </a:lnTo>
                  <a:lnTo>
                    <a:pt x="2255439" y="37339"/>
                  </a:lnTo>
                  <a:lnTo>
                    <a:pt x="2241398" y="41431"/>
                  </a:lnTo>
                  <a:lnTo>
                    <a:pt x="2228139" y="45592"/>
                  </a:lnTo>
                  <a:lnTo>
                    <a:pt x="2215423" y="49674"/>
                  </a:lnTo>
                  <a:lnTo>
                    <a:pt x="2202804" y="53634"/>
                  </a:lnTo>
                  <a:lnTo>
                    <a:pt x="2190017" y="57479"/>
                  </a:lnTo>
                  <a:lnTo>
                    <a:pt x="2177138" y="61229"/>
                  </a:lnTo>
                  <a:lnTo>
                    <a:pt x="2164484" y="64907"/>
                  </a:lnTo>
                  <a:lnTo>
                    <a:pt x="2152220" y="68528"/>
                  </a:lnTo>
                  <a:lnTo>
                    <a:pt x="2140034" y="71945"/>
                  </a:lnTo>
                  <a:lnTo>
                    <a:pt x="2127253" y="74860"/>
                  </a:lnTo>
                  <a:lnTo>
                    <a:pt x="2113546" y="77158"/>
                  </a:lnTo>
                  <a:lnTo>
                    <a:pt x="2099068" y="79039"/>
                  </a:lnTo>
                  <a:lnTo>
                    <a:pt x="2084271" y="80917"/>
                  </a:lnTo>
                  <a:lnTo>
                    <a:pt x="2069458" y="83026"/>
                  </a:lnTo>
                  <a:lnTo>
                    <a:pt x="2054596" y="85104"/>
                  </a:lnTo>
                  <a:lnTo>
                    <a:pt x="2039406" y="86514"/>
                  </a:lnTo>
                  <a:lnTo>
                    <a:pt x="2023745" y="86947"/>
                  </a:lnTo>
                  <a:lnTo>
                    <a:pt x="2007617" y="86576"/>
                  </a:lnTo>
                  <a:lnTo>
                    <a:pt x="1991098" y="85862"/>
                  </a:lnTo>
                  <a:lnTo>
                    <a:pt x="1974286" y="85118"/>
                  </a:lnTo>
                  <a:lnTo>
                    <a:pt x="1957588" y="84315"/>
                  </a:lnTo>
                  <a:lnTo>
                    <a:pt x="1941683" y="83176"/>
                  </a:lnTo>
                  <a:lnTo>
                    <a:pt x="1926878" y="81562"/>
                  </a:lnTo>
                  <a:lnTo>
                    <a:pt x="1913141" y="79478"/>
                  </a:lnTo>
                  <a:lnTo>
                    <a:pt x="1900294" y="77001"/>
                  </a:lnTo>
                  <a:lnTo>
                    <a:pt x="1888122" y="74220"/>
                  </a:lnTo>
                  <a:lnTo>
                    <a:pt x="1876114" y="71217"/>
                  </a:lnTo>
                  <a:lnTo>
                    <a:pt x="1863511" y="68055"/>
                  </a:lnTo>
                  <a:lnTo>
                    <a:pt x="1849956" y="64782"/>
                  </a:lnTo>
                  <a:lnTo>
                    <a:pt x="1835764" y="61432"/>
                  </a:lnTo>
                  <a:lnTo>
                    <a:pt x="1821698" y="58031"/>
                  </a:lnTo>
                  <a:lnTo>
                    <a:pt x="1808193" y="54598"/>
                  </a:lnTo>
                  <a:lnTo>
                    <a:pt x="1795024" y="51310"/>
                  </a:lnTo>
                  <a:lnTo>
                    <a:pt x="1781510" y="48482"/>
                  </a:lnTo>
                  <a:lnTo>
                    <a:pt x="1767280" y="46252"/>
                  </a:lnTo>
                  <a:lnTo>
                    <a:pt x="1752604" y="44755"/>
                  </a:lnTo>
                  <a:lnTo>
                    <a:pt x="1738198" y="44200"/>
                  </a:lnTo>
                  <a:lnTo>
                    <a:pt x="1724458" y="44606"/>
                  </a:lnTo>
                  <a:lnTo>
                    <a:pt x="1711129" y="45845"/>
                  </a:lnTo>
                  <a:lnTo>
                    <a:pt x="1697506" y="47739"/>
                  </a:lnTo>
                  <a:lnTo>
                    <a:pt x="1683197" y="50126"/>
                  </a:lnTo>
                  <a:lnTo>
                    <a:pt x="1668299" y="53033"/>
                  </a:lnTo>
                  <a:lnTo>
                    <a:pt x="1653211" y="56661"/>
                  </a:lnTo>
                  <a:lnTo>
                    <a:pt x="1638209" y="61065"/>
                  </a:lnTo>
                  <a:lnTo>
                    <a:pt x="1623559" y="66157"/>
                  </a:lnTo>
                  <a:lnTo>
                    <a:pt x="1609574" y="71800"/>
                  </a:lnTo>
                  <a:lnTo>
                    <a:pt x="1596353" y="77852"/>
                  </a:lnTo>
                  <a:lnTo>
                    <a:pt x="1583663" y="84033"/>
                  </a:lnTo>
                  <a:lnTo>
                    <a:pt x="1571061" y="89950"/>
                  </a:lnTo>
                  <a:lnTo>
                    <a:pt x="1558280" y="95412"/>
                  </a:lnTo>
                  <a:lnTo>
                    <a:pt x="1545236" y="100570"/>
                  </a:lnTo>
                  <a:lnTo>
                    <a:pt x="1531939" y="105801"/>
                  </a:lnTo>
                  <a:lnTo>
                    <a:pt x="1518429" y="111310"/>
                  </a:lnTo>
                  <a:lnTo>
                    <a:pt x="1504593" y="116654"/>
                  </a:lnTo>
                  <a:lnTo>
                    <a:pt x="1490165" y="120878"/>
                  </a:lnTo>
                  <a:lnTo>
                    <a:pt x="1475056" y="123531"/>
                  </a:lnTo>
                  <a:lnTo>
                    <a:pt x="1459486" y="124650"/>
                  </a:lnTo>
                  <a:lnTo>
                    <a:pt x="1443882" y="124487"/>
                  </a:lnTo>
                  <a:lnTo>
                    <a:pt x="1428501" y="123339"/>
                  </a:lnTo>
                  <a:lnTo>
                    <a:pt x="1413579" y="121467"/>
                  </a:lnTo>
                  <a:lnTo>
                    <a:pt x="1399406" y="119081"/>
                  </a:lnTo>
                  <a:lnTo>
                    <a:pt x="1386060" y="116332"/>
                  </a:lnTo>
                  <a:lnTo>
                    <a:pt x="1373454" y="113167"/>
                  </a:lnTo>
                  <a:lnTo>
                    <a:pt x="1361440" y="109358"/>
                  </a:lnTo>
                  <a:lnTo>
                    <a:pt x="1349872" y="104834"/>
                  </a:lnTo>
                  <a:lnTo>
                    <a:pt x="1338626" y="99829"/>
                  </a:lnTo>
                  <a:lnTo>
                    <a:pt x="1327607" y="94777"/>
                  </a:lnTo>
                  <a:lnTo>
                    <a:pt x="1316745" y="89935"/>
                  </a:lnTo>
                  <a:lnTo>
                    <a:pt x="1305992" y="85380"/>
                  </a:lnTo>
                  <a:lnTo>
                    <a:pt x="1295312" y="81094"/>
                  </a:lnTo>
                  <a:lnTo>
                    <a:pt x="1284668" y="77031"/>
                  </a:lnTo>
                  <a:lnTo>
                    <a:pt x="1273553" y="73304"/>
                  </a:lnTo>
                  <a:lnTo>
                    <a:pt x="1261034" y="70173"/>
                  </a:lnTo>
                  <a:lnTo>
                    <a:pt x="1246720" y="67736"/>
                  </a:lnTo>
                  <a:lnTo>
                    <a:pt x="1230867" y="66099"/>
                  </a:lnTo>
                  <a:lnTo>
                    <a:pt x="1214084" y="65450"/>
                  </a:lnTo>
                  <a:lnTo>
                    <a:pt x="1196841" y="65792"/>
                  </a:lnTo>
                  <a:lnTo>
                    <a:pt x="1179723" y="66988"/>
                  </a:lnTo>
                  <a:lnTo>
                    <a:pt x="1163470" y="68854"/>
                  </a:lnTo>
                  <a:lnTo>
                    <a:pt x="1148394" y="71222"/>
                  </a:lnTo>
                  <a:lnTo>
                    <a:pt x="1134291" y="74115"/>
                  </a:lnTo>
                  <a:lnTo>
                    <a:pt x="1120658" y="77735"/>
                  </a:lnTo>
                  <a:lnTo>
                    <a:pt x="1107146" y="82138"/>
                  </a:lnTo>
                  <a:lnTo>
                    <a:pt x="1093593" y="87399"/>
                  </a:lnTo>
                  <a:lnTo>
                    <a:pt x="1079945" y="93688"/>
                  </a:lnTo>
                  <a:lnTo>
                    <a:pt x="1066201" y="100986"/>
                  </a:lnTo>
                  <a:lnTo>
                    <a:pt x="1052376" y="108820"/>
                  </a:lnTo>
                  <a:lnTo>
                    <a:pt x="1038488" y="116384"/>
                  </a:lnTo>
                  <a:lnTo>
                    <a:pt x="1024549" y="123244"/>
                  </a:lnTo>
                  <a:lnTo>
                    <a:pt x="1010410" y="129321"/>
                  </a:lnTo>
                  <a:lnTo>
                    <a:pt x="995772" y="134712"/>
                  </a:lnTo>
                  <a:lnTo>
                    <a:pt x="980518" y="139549"/>
                  </a:lnTo>
                  <a:lnTo>
                    <a:pt x="964850" y="143646"/>
                  </a:lnTo>
                  <a:lnTo>
                    <a:pt x="949178" y="146501"/>
                  </a:lnTo>
                  <a:lnTo>
                    <a:pt x="933752" y="147943"/>
                  </a:lnTo>
                  <a:lnTo>
                    <a:pt x="918801" y="148098"/>
                  </a:lnTo>
                  <a:lnTo>
                    <a:pt x="904608" y="147215"/>
                  </a:lnTo>
                  <a:lnTo>
                    <a:pt x="891248" y="145548"/>
                  </a:lnTo>
                  <a:lnTo>
                    <a:pt x="878632" y="143311"/>
                  </a:lnTo>
                  <a:lnTo>
                    <a:pt x="866613" y="140672"/>
                  </a:lnTo>
                  <a:lnTo>
                    <a:pt x="855031" y="137749"/>
                  </a:lnTo>
                  <a:lnTo>
                    <a:pt x="843437" y="134467"/>
                  </a:lnTo>
                  <a:lnTo>
                    <a:pt x="831119" y="130578"/>
                  </a:lnTo>
                  <a:lnTo>
                    <a:pt x="817759" y="126000"/>
                  </a:lnTo>
                  <a:lnTo>
                    <a:pt x="803700" y="120959"/>
                  </a:lnTo>
                  <a:lnTo>
                    <a:pt x="789723" y="115883"/>
                  </a:lnTo>
                  <a:lnTo>
                    <a:pt x="776287" y="111025"/>
                  </a:lnTo>
                  <a:lnTo>
                    <a:pt x="763505" y="106458"/>
                  </a:lnTo>
                  <a:lnTo>
                    <a:pt x="751315" y="102165"/>
                  </a:lnTo>
                  <a:lnTo>
                    <a:pt x="739590" y="98094"/>
                  </a:lnTo>
                  <a:lnTo>
                    <a:pt x="727886" y="94190"/>
                  </a:lnTo>
                  <a:lnTo>
                    <a:pt x="715488" y="90408"/>
                  </a:lnTo>
                  <a:lnTo>
                    <a:pt x="702071" y="86721"/>
                  </a:lnTo>
                  <a:lnTo>
                    <a:pt x="687971" y="83431"/>
                  </a:lnTo>
                  <a:lnTo>
                    <a:pt x="673967" y="81133"/>
                  </a:lnTo>
                  <a:lnTo>
                    <a:pt x="660508" y="80072"/>
                  </a:lnTo>
                  <a:lnTo>
                    <a:pt x="647540" y="80175"/>
                  </a:lnTo>
                  <a:lnTo>
                    <a:pt x="634693" y="81233"/>
                  </a:lnTo>
                  <a:lnTo>
                    <a:pt x="621719" y="83018"/>
                  </a:lnTo>
                  <a:lnTo>
                    <a:pt x="608530" y="85333"/>
                  </a:lnTo>
                  <a:lnTo>
                    <a:pt x="595130" y="88025"/>
                  </a:lnTo>
                  <a:lnTo>
                    <a:pt x="581553" y="90974"/>
                  </a:lnTo>
                  <a:lnTo>
                    <a:pt x="567839" y="93935"/>
                  </a:lnTo>
                  <a:lnTo>
                    <a:pt x="554026" y="96543"/>
                  </a:lnTo>
                  <a:lnTo>
                    <a:pt x="540142" y="98629"/>
                  </a:lnTo>
                  <a:lnTo>
                    <a:pt x="526209" y="100199"/>
                  </a:lnTo>
                  <a:lnTo>
                    <a:pt x="512242" y="101335"/>
                  </a:lnTo>
                  <a:lnTo>
                    <a:pt x="498252" y="102133"/>
                  </a:lnTo>
                  <a:lnTo>
                    <a:pt x="484246" y="102518"/>
                  </a:lnTo>
                  <a:lnTo>
                    <a:pt x="470229" y="102251"/>
                  </a:lnTo>
                  <a:lnTo>
                    <a:pt x="456201" y="101254"/>
                  </a:lnTo>
                  <a:lnTo>
                    <a:pt x="442000" y="99432"/>
                  </a:lnTo>
                  <a:lnTo>
                    <a:pt x="427320" y="96605"/>
                  </a:lnTo>
                  <a:lnTo>
                    <a:pt x="412038" y="92781"/>
                  </a:lnTo>
                  <a:lnTo>
                    <a:pt x="396350" y="88263"/>
                  </a:lnTo>
                  <a:lnTo>
                    <a:pt x="380666" y="83546"/>
                  </a:lnTo>
                  <a:lnTo>
                    <a:pt x="365231" y="78933"/>
                  </a:lnTo>
                  <a:lnTo>
                    <a:pt x="350274" y="74533"/>
                  </a:lnTo>
                  <a:lnTo>
                    <a:pt x="336077" y="70352"/>
                  </a:lnTo>
                  <a:lnTo>
                    <a:pt x="322705" y="66360"/>
                  </a:lnTo>
                  <a:lnTo>
                    <a:pt x="309742" y="62680"/>
                  </a:lnTo>
                  <a:lnTo>
                    <a:pt x="296425" y="59580"/>
                  </a:lnTo>
                  <a:lnTo>
                    <a:pt x="282350" y="57165"/>
                  </a:lnTo>
                  <a:lnTo>
                    <a:pt x="267622" y="55542"/>
                  </a:lnTo>
                  <a:lnTo>
                    <a:pt x="252656" y="54902"/>
                  </a:lnTo>
                  <a:lnTo>
                    <a:pt x="237735" y="55251"/>
                  </a:lnTo>
                  <a:lnTo>
                    <a:pt x="222969" y="56451"/>
                  </a:lnTo>
                  <a:lnTo>
                    <a:pt x="208376" y="58320"/>
                  </a:lnTo>
                  <a:lnTo>
                    <a:pt x="193934" y="60690"/>
                  </a:lnTo>
                  <a:lnTo>
                    <a:pt x="179609" y="63584"/>
                  </a:lnTo>
                  <a:lnTo>
                    <a:pt x="165371" y="67205"/>
                  </a:lnTo>
                  <a:lnTo>
                    <a:pt x="151200" y="71599"/>
                  </a:lnTo>
                  <a:lnTo>
                    <a:pt x="137241" y="76515"/>
                  </a:lnTo>
                  <a:lnTo>
                    <a:pt x="123788" y="81508"/>
                  </a:lnTo>
                  <a:lnTo>
                    <a:pt x="110956" y="86309"/>
                  </a:lnTo>
                  <a:lnTo>
                    <a:pt x="98542" y="90837"/>
                  </a:lnTo>
                  <a:lnTo>
                    <a:pt x="86133" y="95105"/>
                  </a:lnTo>
                  <a:lnTo>
                    <a:pt x="73494" y="99164"/>
                  </a:lnTo>
                  <a:lnTo>
                    <a:pt x="60885" y="103229"/>
                  </a:lnTo>
                  <a:lnTo>
                    <a:pt x="48946" y="107651"/>
                  </a:lnTo>
                  <a:lnTo>
                    <a:pt x="37998" y="112586"/>
                  </a:lnTo>
                  <a:lnTo>
                    <a:pt x="28328" y="117719"/>
                  </a:lnTo>
                  <a:lnTo>
                    <a:pt x="19404" y="122868"/>
                  </a:lnTo>
                  <a:lnTo>
                    <a:pt x="10446" y="128486"/>
                  </a:lnTo>
                  <a:lnTo>
                    <a:pt x="0" y="135459"/>
                  </a:lnTo>
                </a:path>
              </a:pathLst>
            </a:custGeom>
            <a:ln w="38100" cap="flat" cmpd="sng" algn="ctr">
              <a:solidFill>
                <a:srgbClr val="66666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802008" y="1173803"/>
            <a:ext cx="1421348" cy="808714"/>
            <a:chOff x="802008" y="1173803"/>
            <a:chExt cx="1421348" cy="808714"/>
          </a:xfrm>
        </p:grpSpPr>
        <p:sp>
          <p:nvSpPr>
            <p:cNvPr id="32" name="Freeform 31"/>
            <p:cNvSpPr/>
            <p:nvPr/>
          </p:nvSpPr>
          <p:spPr>
            <a:xfrm>
              <a:off x="865179" y="1220474"/>
              <a:ext cx="240593" cy="234916"/>
            </a:xfrm>
            <a:custGeom>
              <a:avLst/>
              <a:gdLst/>
              <a:ahLst/>
              <a:cxnLst/>
              <a:rect l="0" t="0" r="0" b="0"/>
              <a:pathLst>
                <a:path w="240593" h="234916">
                  <a:moveTo>
                    <a:pt x="10528" y="35575"/>
                  </a:moveTo>
                  <a:lnTo>
                    <a:pt x="16463" y="29708"/>
                  </a:lnTo>
                  <a:lnTo>
                    <a:pt x="22668" y="24143"/>
                  </a:lnTo>
                  <a:lnTo>
                    <a:pt x="29768" y="18353"/>
                  </a:lnTo>
                  <a:lnTo>
                    <a:pt x="37881" y="12618"/>
                  </a:lnTo>
                  <a:lnTo>
                    <a:pt x="47176" y="7585"/>
                  </a:lnTo>
                  <a:lnTo>
                    <a:pt x="57614" y="3573"/>
                  </a:lnTo>
                  <a:lnTo>
                    <a:pt x="68694" y="893"/>
                  </a:lnTo>
                  <a:lnTo>
                    <a:pt x="79583" y="0"/>
                  </a:lnTo>
                  <a:lnTo>
                    <a:pt x="89826" y="961"/>
                  </a:lnTo>
                  <a:lnTo>
                    <a:pt x="99327" y="3539"/>
                  </a:lnTo>
                  <a:lnTo>
                    <a:pt x="108167" y="7396"/>
                  </a:lnTo>
                  <a:lnTo>
                    <a:pt x="116475" y="12216"/>
                  </a:lnTo>
                  <a:lnTo>
                    <a:pt x="124055" y="18060"/>
                  </a:lnTo>
                  <a:lnTo>
                    <a:pt x="130401" y="25337"/>
                  </a:lnTo>
                  <a:lnTo>
                    <a:pt x="135331" y="34149"/>
                  </a:lnTo>
                  <a:lnTo>
                    <a:pt x="138643" y="43998"/>
                  </a:lnTo>
                  <a:lnTo>
                    <a:pt x="139967" y="53993"/>
                  </a:lnTo>
                  <a:lnTo>
                    <a:pt x="139322" y="63598"/>
                  </a:lnTo>
                  <a:lnTo>
                    <a:pt x="137805" y="72486"/>
                  </a:lnTo>
                  <a:lnTo>
                    <a:pt x="137323" y="80377"/>
                  </a:lnTo>
                  <a:lnTo>
                    <a:pt x="138867" y="87234"/>
                  </a:lnTo>
                  <a:lnTo>
                    <a:pt x="142557" y="93195"/>
                  </a:lnTo>
                  <a:lnTo>
                    <a:pt x="148099" y="98448"/>
                  </a:lnTo>
                  <a:lnTo>
                    <a:pt x="155091" y="103178"/>
                  </a:lnTo>
                  <a:lnTo>
                    <a:pt x="163158" y="107698"/>
                  </a:lnTo>
                  <a:lnTo>
                    <a:pt x="171993" y="112428"/>
                  </a:lnTo>
                  <a:lnTo>
                    <a:pt x="181362" y="117583"/>
                  </a:lnTo>
                  <a:lnTo>
                    <a:pt x="190936" y="123352"/>
                  </a:lnTo>
                  <a:lnTo>
                    <a:pt x="200289" y="129983"/>
                  </a:lnTo>
                  <a:lnTo>
                    <a:pt x="209204" y="137520"/>
                  </a:lnTo>
                  <a:lnTo>
                    <a:pt x="217497" y="145852"/>
                  </a:lnTo>
                  <a:lnTo>
                    <a:pt x="224921" y="154815"/>
                  </a:lnTo>
                  <a:lnTo>
                    <a:pt x="231420" y="164246"/>
                  </a:lnTo>
                  <a:lnTo>
                    <a:pt x="236615" y="173848"/>
                  </a:lnTo>
                  <a:lnTo>
                    <a:pt x="239750" y="183213"/>
                  </a:lnTo>
                  <a:lnTo>
                    <a:pt x="240592" y="192135"/>
                  </a:lnTo>
                  <a:lnTo>
                    <a:pt x="239209" y="200429"/>
                  </a:lnTo>
                  <a:lnTo>
                    <a:pt x="235696" y="207854"/>
                  </a:lnTo>
                  <a:lnTo>
                    <a:pt x="230330" y="214363"/>
                  </a:lnTo>
                  <a:lnTo>
                    <a:pt x="223323" y="219903"/>
                  </a:lnTo>
                  <a:lnTo>
                    <a:pt x="214733" y="224335"/>
                  </a:lnTo>
                  <a:lnTo>
                    <a:pt x="204729" y="227688"/>
                  </a:lnTo>
                  <a:lnTo>
                    <a:pt x="193251" y="230128"/>
                  </a:lnTo>
                  <a:lnTo>
                    <a:pt x="179958" y="231857"/>
                  </a:lnTo>
                  <a:lnTo>
                    <a:pt x="164837" y="233061"/>
                  </a:lnTo>
                  <a:lnTo>
                    <a:pt x="148462" y="233888"/>
                  </a:lnTo>
                  <a:lnTo>
                    <a:pt x="131785" y="234452"/>
                  </a:lnTo>
                  <a:lnTo>
                    <a:pt x="115387" y="234830"/>
                  </a:lnTo>
                  <a:lnTo>
                    <a:pt x="99463" y="234915"/>
                  </a:lnTo>
                  <a:lnTo>
                    <a:pt x="84010" y="234440"/>
                  </a:lnTo>
                  <a:lnTo>
                    <a:pt x="68965" y="233308"/>
                  </a:lnTo>
                  <a:lnTo>
                    <a:pt x="54647" y="231724"/>
                  </a:lnTo>
                  <a:lnTo>
                    <a:pt x="40268" y="229958"/>
                  </a:lnTo>
                  <a:lnTo>
                    <a:pt x="23445" y="227853"/>
                  </a:lnTo>
                  <a:lnTo>
                    <a:pt x="0" y="2250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02008" y="1551891"/>
              <a:ext cx="410612" cy="30543"/>
            </a:xfrm>
            <a:custGeom>
              <a:avLst/>
              <a:gdLst/>
              <a:ahLst/>
              <a:cxnLst/>
              <a:rect l="0" t="0" r="0" b="0"/>
              <a:pathLst>
                <a:path w="410612" h="30543">
                  <a:moveTo>
                    <a:pt x="410611" y="9485"/>
                  </a:moveTo>
                  <a:lnTo>
                    <a:pt x="398809" y="9485"/>
                  </a:lnTo>
                  <a:lnTo>
                    <a:pt x="387040" y="9485"/>
                  </a:lnTo>
                  <a:lnTo>
                    <a:pt x="374141" y="9480"/>
                  </a:lnTo>
                  <a:lnTo>
                    <a:pt x="359947" y="9307"/>
                  </a:lnTo>
                  <a:lnTo>
                    <a:pt x="344322" y="8659"/>
                  </a:lnTo>
                  <a:lnTo>
                    <a:pt x="327342" y="7410"/>
                  </a:lnTo>
                  <a:lnTo>
                    <a:pt x="309068" y="5758"/>
                  </a:lnTo>
                  <a:lnTo>
                    <a:pt x="289451" y="4109"/>
                  </a:lnTo>
                  <a:lnTo>
                    <a:pt x="268605" y="2707"/>
                  </a:lnTo>
                  <a:lnTo>
                    <a:pt x="247236" y="1614"/>
                  </a:lnTo>
                  <a:lnTo>
                    <a:pt x="226506" y="806"/>
                  </a:lnTo>
                  <a:lnTo>
                    <a:pt x="207002" y="232"/>
                  </a:lnTo>
                  <a:lnTo>
                    <a:pt x="188467" y="0"/>
                  </a:lnTo>
                  <a:lnTo>
                    <a:pt x="170107" y="369"/>
                  </a:lnTo>
                  <a:lnTo>
                    <a:pt x="151421" y="1431"/>
                  </a:lnTo>
                  <a:lnTo>
                    <a:pt x="132411" y="3127"/>
                  </a:lnTo>
                  <a:lnTo>
                    <a:pt x="113401" y="5336"/>
                  </a:lnTo>
                  <a:lnTo>
                    <a:pt x="94618" y="7933"/>
                  </a:lnTo>
                  <a:lnTo>
                    <a:pt x="76492" y="10852"/>
                  </a:lnTo>
                  <a:lnTo>
                    <a:pt x="57734" y="14477"/>
                  </a:lnTo>
                  <a:lnTo>
                    <a:pt x="34465" y="20243"/>
                  </a:lnTo>
                  <a:lnTo>
                    <a:pt x="0" y="305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044288" y="1677189"/>
              <a:ext cx="10405" cy="305328"/>
            </a:xfrm>
            <a:custGeom>
              <a:avLst/>
              <a:gdLst/>
              <a:ahLst/>
              <a:cxnLst/>
              <a:rect l="0" t="0" r="0" b="0"/>
              <a:pathLst>
                <a:path w="10405" h="305328">
                  <a:moveTo>
                    <a:pt x="10404" y="0"/>
                  </a:moveTo>
                  <a:lnTo>
                    <a:pt x="7537" y="8868"/>
                  </a:lnTo>
                  <a:lnTo>
                    <a:pt x="5395" y="17855"/>
                  </a:lnTo>
                  <a:lnTo>
                    <a:pt x="3792" y="27855"/>
                  </a:lnTo>
                  <a:lnTo>
                    <a:pt x="2612" y="39008"/>
                  </a:lnTo>
                  <a:lnTo>
                    <a:pt x="1763" y="51468"/>
                  </a:lnTo>
                  <a:lnTo>
                    <a:pt x="1165" y="65180"/>
                  </a:lnTo>
                  <a:lnTo>
                    <a:pt x="751" y="79943"/>
                  </a:lnTo>
                  <a:lnTo>
                    <a:pt x="467" y="95521"/>
                  </a:lnTo>
                  <a:lnTo>
                    <a:pt x="274" y="111699"/>
                  </a:lnTo>
                  <a:lnTo>
                    <a:pt x="143" y="128305"/>
                  </a:lnTo>
                  <a:lnTo>
                    <a:pt x="55" y="145212"/>
                  </a:lnTo>
                  <a:lnTo>
                    <a:pt x="0" y="162316"/>
                  </a:lnTo>
                  <a:lnTo>
                    <a:pt x="133" y="179225"/>
                  </a:lnTo>
                  <a:lnTo>
                    <a:pt x="754" y="195279"/>
                  </a:lnTo>
                  <a:lnTo>
                    <a:pt x="1985" y="210193"/>
                  </a:lnTo>
                  <a:lnTo>
                    <a:pt x="3626" y="224173"/>
                  </a:lnTo>
                  <a:lnTo>
                    <a:pt x="5266" y="237717"/>
                  </a:lnTo>
                  <a:lnTo>
                    <a:pt x="6664" y="251148"/>
                  </a:lnTo>
                  <a:lnTo>
                    <a:pt x="7756" y="264014"/>
                  </a:lnTo>
                  <a:lnTo>
                    <a:pt x="8681" y="276435"/>
                  </a:lnTo>
                  <a:lnTo>
                    <a:pt x="9517" y="289509"/>
                  </a:lnTo>
                  <a:lnTo>
                    <a:pt x="10404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907085" y="1708775"/>
              <a:ext cx="147608" cy="157802"/>
            </a:xfrm>
            <a:custGeom>
              <a:avLst/>
              <a:gdLst/>
              <a:ahLst/>
              <a:cxnLst/>
              <a:rect l="0" t="0" r="0" b="0"/>
              <a:pathLst>
                <a:path w="147608" h="157802">
                  <a:moveTo>
                    <a:pt x="147607" y="126342"/>
                  </a:moveTo>
                  <a:lnTo>
                    <a:pt x="133072" y="126476"/>
                  </a:lnTo>
                  <a:lnTo>
                    <a:pt x="120441" y="127756"/>
                  </a:lnTo>
                  <a:lnTo>
                    <a:pt x="108536" y="130345"/>
                  </a:lnTo>
                  <a:lnTo>
                    <a:pt x="97055" y="133891"/>
                  </a:lnTo>
                  <a:lnTo>
                    <a:pt x="85862" y="137876"/>
                  </a:lnTo>
                  <a:lnTo>
                    <a:pt x="74875" y="141956"/>
                  </a:lnTo>
                  <a:lnTo>
                    <a:pt x="64033" y="145977"/>
                  </a:lnTo>
                  <a:lnTo>
                    <a:pt x="53290" y="149895"/>
                  </a:lnTo>
                  <a:lnTo>
                    <a:pt x="42626" y="153692"/>
                  </a:lnTo>
                  <a:lnTo>
                    <a:pt x="32346" y="156730"/>
                  </a:lnTo>
                  <a:lnTo>
                    <a:pt x="23049" y="157801"/>
                  </a:lnTo>
                  <a:lnTo>
                    <a:pt x="14992" y="156404"/>
                  </a:lnTo>
                  <a:lnTo>
                    <a:pt x="8431" y="152685"/>
                  </a:lnTo>
                  <a:lnTo>
                    <a:pt x="3772" y="147059"/>
                  </a:lnTo>
                  <a:lnTo>
                    <a:pt x="1049" y="139978"/>
                  </a:lnTo>
                  <a:lnTo>
                    <a:pt x="0" y="131837"/>
                  </a:lnTo>
                  <a:lnTo>
                    <a:pt x="267" y="122944"/>
                  </a:lnTo>
                  <a:lnTo>
                    <a:pt x="1515" y="113527"/>
                  </a:lnTo>
                  <a:lnTo>
                    <a:pt x="3467" y="103750"/>
                  </a:lnTo>
                  <a:lnTo>
                    <a:pt x="5914" y="93728"/>
                  </a:lnTo>
                  <a:lnTo>
                    <a:pt x="8707" y="83540"/>
                  </a:lnTo>
                  <a:lnTo>
                    <a:pt x="11904" y="73239"/>
                  </a:lnTo>
                  <a:lnTo>
                    <a:pt x="15734" y="62864"/>
                  </a:lnTo>
                  <a:lnTo>
                    <a:pt x="20268" y="52446"/>
                  </a:lnTo>
                  <a:lnTo>
                    <a:pt x="25131" y="42266"/>
                  </a:lnTo>
                  <a:lnTo>
                    <a:pt x="30068" y="31743"/>
                  </a:lnTo>
                  <a:lnTo>
                    <a:pt x="35514" y="18835"/>
                  </a:lnTo>
                  <a:lnTo>
                    <a:pt x="4232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486360" y="1561376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125203" y="67"/>
                  </a:lnTo>
                  <a:lnTo>
                    <a:pt x="114714" y="707"/>
                  </a:lnTo>
                  <a:lnTo>
                    <a:pt x="104407" y="2003"/>
                  </a:lnTo>
                  <a:lnTo>
                    <a:pt x="93933" y="3863"/>
                  </a:lnTo>
                  <a:lnTo>
                    <a:pt x="82941" y="6180"/>
                  </a:lnTo>
                  <a:lnTo>
                    <a:pt x="71308" y="8842"/>
                  </a:lnTo>
                  <a:lnTo>
                    <a:pt x="59297" y="11604"/>
                  </a:lnTo>
                  <a:lnTo>
                    <a:pt x="46074" y="14362"/>
                  </a:lnTo>
                  <a:lnTo>
                    <a:pt x="28240" y="173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938319" y="1173803"/>
              <a:ext cx="253452" cy="314676"/>
            </a:xfrm>
            <a:custGeom>
              <a:avLst/>
              <a:gdLst/>
              <a:ahLst/>
              <a:cxnLst/>
              <a:rect l="0" t="0" r="0" b="0"/>
              <a:pathLst>
                <a:path w="253452" h="314676">
                  <a:moveTo>
                    <a:pt x="42881" y="29604"/>
                  </a:moveTo>
                  <a:lnTo>
                    <a:pt x="37206" y="34774"/>
                  </a:lnTo>
                  <a:lnTo>
                    <a:pt x="33673" y="34400"/>
                  </a:lnTo>
                  <a:lnTo>
                    <a:pt x="32375" y="30036"/>
                  </a:lnTo>
                  <a:lnTo>
                    <a:pt x="33127" y="23828"/>
                  </a:lnTo>
                  <a:lnTo>
                    <a:pt x="35598" y="16880"/>
                  </a:lnTo>
                  <a:lnTo>
                    <a:pt x="39733" y="10179"/>
                  </a:lnTo>
                  <a:lnTo>
                    <a:pt x="45800" y="4853"/>
                  </a:lnTo>
                  <a:lnTo>
                    <a:pt x="53770" y="1376"/>
                  </a:lnTo>
                  <a:lnTo>
                    <a:pt x="63040" y="0"/>
                  </a:lnTo>
                  <a:lnTo>
                    <a:pt x="72641" y="1034"/>
                  </a:lnTo>
                  <a:lnTo>
                    <a:pt x="81979" y="4393"/>
                  </a:lnTo>
                  <a:lnTo>
                    <a:pt x="90686" y="9712"/>
                  </a:lnTo>
                  <a:lnTo>
                    <a:pt x="98456" y="16553"/>
                  </a:lnTo>
                  <a:lnTo>
                    <a:pt x="105232" y="24521"/>
                  </a:lnTo>
                  <a:lnTo>
                    <a:pt x="111138" y="33460"/>
                  </a:lnTo>
                  <a:lnTo>
                    <a:pt x="116355" y="43436"/>
                  </a:lnTo>
                  <a:lnTo>
                    <a:pt x="121052" y="54404"/>
                  </a:lnTo>
                  <a:lnTo>
                    <a:pt x="125210" y="66209"/>
                  </a:lnTo>
                  <a:lnTo>
                    <a:pt x="128632" y="78665"/>
                  </a:lnTo>
                  <a:lnTo>
                    <a:pt x="131269" y="91602"/>
                  </a:lnTo>
                  <a:lnTo>
                    <a:pt x="133210" y="104884"/>
                  </a:lnTo>
                  <a:lnTo>
                    <a:pt x="134595" y="118406"/>
                  </a:lnTo>
                  <a:lnTo>
                    <a:pt x="135561" y="132094"/>
                  </a:lnTo>
                  <a:lnTo>
                    <a:pt x="136056" y="145897"/>
                  </a:lnTo>
                  <a:lnTo>
                    <a:pt x="135865" y="159776"/>
                  </a:lnTo>
                  <a:lnTo>
                    <a:pt x="134917" y="173703"/>
                  </a:lnTo>
                  <a:lnTo>
                    <a:pt x="133128" y="187497"/>
                  </a:lnTo>
                  <a:lnTo>
                    <a:pt x="130325" y="200839"/>
                  </a:lnTo>
                  <a:lnTo>
                    <a:pt x="126510" y="213592"/>
                  </a:lnTo>
                  <a:lnTo>
                    <a:pt x="121830" y="225783"/>
                  </a:lnTo>
                  <a:lnTo>
                    <a:pt x="116471" y="237511"/>
                  </a:lnTo>
                  <a:lnTo>
                    <a:pt x="110609" y="248883"/>
                  </a:lnTo>
                  <a:lnTo>
                    <a:pt x="104387" y="259997"/>
                  </a:lnTo>
                  <a:lnTo>
                    <a:pt x="97911" y="270926"/>
                  </a:lnTo>
                  <a:lnTo>
                    <a:pt x="91251" y="281713"/>
                  </a:lnTo>
                  <a:lnTo>
                    <a:pt x="84135" y="291908"/>
                  </a:lnTo>
                  <a:lnTo>
                    <a:pt x="75986" y="300616"/>
                  </a:lnTo>
                  <a:lnTo>
                    <a:pt x="66582" y="307459"/>
                  </a:lnTo>
                  <a:lnTo>
                    <a:pt x="56332" y="312221"/>
                  </a:lnTo>
                  <a:lnTo>
                    <a:pt x="46067" y="314601"/>
                  </a:lnTo>
                  <a:lnTo>
                    <a:pt x="36281" y="314675"/>
                  </a:lnTo>
                  <a:lnTo>
                    <a:pt x="27271" y="312641"/>
                  </a:lnTo>
                  <a:lnTo>
                    <a:pt x="19300" y="308626"/>
                  </a:lnTo>
                  <a:lnTo>
                    <a:pt x="12397" y="302895"/>
                  </a:lnTo>
                  <a:lnTo>
                    <a:pt x="6746" y="295796"/>
                  </a:lnTo>
                  <a:lnTo>
                    <a:pt x="2766" y="287670"/>
                  </a:lnTo>
                  <a:lnTo>
                    <a:pt x="534" y="278801"/>
                  </a:lnTo>
                  <a:lnTo>
                    <a:pt x="0" y="269407"/>
                  </a:lnTo>
                  <a:lnTo>
                    <a:pt x="1153" y="259649"/>
                  </a:lnTo>
                  <a:lnTo>
                    <a:pt x="3821" y="249650"/>
                  </a:lnTo>
                  <a:lnTo>
                    <a:pt x="7881" y="239818"/>
                  </a:lnTo>
                  <a:lnTo>
                    <a:pt x="13347" y="230821"/>
                  </a:lnTo>
                  <a:lnTo>
                    <a:pt x="20096" y="222966"/>
                  </a:lnTo>
                  <a:lnTo>
                    <a:pt x="27897" y="216540"/>
                  </a:lnTo>
                  <a:lnTo>
                    <a:pt x="36502" y="211972"/>
                  </a:lnTo>
                  <a:lnTo>
                    <a:pt x="45698" y="209309"/>
                  </a:lnTo>
                  <a:lnTo>
                    <a:pt x="55312" y="208299"/>
                  </a:lnTo>
                  <a:lnTo>
                    <a:pt x="65218" y="208594"/>
                  </a:lnTo>
                  <a:lnTo>
                    <a:pt x="75326" y="209860"/>
                  </a:lnTo>
                  <a:lnTo>
                    <a:pt x="85571" y="211824"/>
                  </a:lnTo>
                  <a:lnTo>
                    <a:pt x="95908" y="214278"/>
                  </a:lnTo>
                  <a:lnTo>
                    <a:pt x="106309" y="217073"/>
                  </a:lnTo>
                  <a:lnTo>
                    <a:pt x="116752" y="220099"/>
                  </a:lnTo>
                  <a:lnTo>
                    <a:pt x="127224" y="223284"/>
                  </a:lnTo>
                  <a:lnTo>
                    <a:pt x="137719" y="226571"/>
                  </a:lnTo>
                  <a:lnTo>
                    <a:pt x="148394" y="229762"/>
                  </a:lnTo>
                  <a:lnTo>
                    <a:pt x="159554" y="232525"/>
                  </a:lnTo>
                  <a:lnTo>
                    <a:pt x="171320" y="234716"/>
                  </a:lnTo>
                  <a:lnTo>
                    <a:pt x="183625" y="236360"/>
                  </a:lnTo>
                  <a:lnTo>
                    <a:pt x="197825" y="237724"/>
                  </a:lnTo>
                  <a:lnTo>
                    <a:pt x="218523" y="238927"/>
                  </a:lnTo>
                  <a:lnTo>
                    <a:pt x="253451" y="2401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823272" y="1519262"/>
              <a:ext cx="400084" cy="63172"/>
            </a:xfrm>
            <a:custGeom>
              <a:avLst/>
              <a:gdLst/>
              <a:ahLst/>
              <a:cxnLst/>
              <a:rect l="0" t="0" r="0" b="0"/>
              <a:pathLst>
                <a:path w="400084" h="63172">
                  <a:moveTo>
                    <a:pt x="400083" y="0"/>
                  </a:moveTo>
                  <a:lnTo>
                    <a:pt x="385481" y="2934"/>
                  </a:lnTo>
                  <a:lnTo>
                    <a:pt x="372210" y="5716"/>
                  </a:lnTo>
                  <a:lnTo>
                    <a:pt x="359009" y="8615"/>
                  </a:lnTo>
                  <a:lnTo>
                    <a:pt x="345667" y="11656"/>
                  </a:lnTo>
                  <a:lnTo>
                    <a:pt x="332159" y="14821"/>
                  </a:lnTo>
                  <a:lnTo>
                    <a:pt x="318505" y="18080"/>
                  </a:lnTo>
                  <a:lnTo>
                    <a:pt x="304739" y="21245"/>
                  </a:lnTo>
                  <a:lnTo>
                    <a:pt x="290890" y="23988"/>
                  </a:lnTo>
                  <a:lnTo>
                    <a:pt x="276981" y="26168"/>
                  </a:lnTo>
                  <a:lnTo>
                    <a:pt x="263031" y="27970"/>
                  </a:lnTo>
                  <a:lnTo>
                    <a:pt x="249053" y="29795"/>
                  </a:lnTo>
                  <a:lnTo>
                    <a:pt x="235055" y="31872"/>
                  </a:lnTo>
                  <a:lnTo>
                    <a:pt x="221044" y="34099"/>
                  </a:lnTo>
                  <a:lnTo>
                    <a:pt x="207024" y="36141"/>
                  </a:lnTo>
                  <a:lnTo>
                    <a:pt x="192998" y="37817"/>
                  </a:lnTo>
                  <a:lnTo>
                    <a:pt x="178968" y="39263"/>
                  </a:lnTo>
                  <a:lnTo>
                    <a:pt x="164936" y="40842"/>
                  </a:lnTo>
                  <a:lnTo>
                    <a:pt x="150902" y="42751"/>
                  </a:lnTo>
                  <a:lnTo>
                    <a:pt x="136866" y="44863"/>
                  </a:lnTo>
                  <a:lnTo>
                    <a:pt x="122829" y="46828"/>
                  </a:lnTo>
                  <a:lnTo>
                    <a:pt x="108793" y="48446"/>
                  </a:lnTo>
                  <a:lnTo>
                    <a:pt x="94755" y="49685"/>
                  </a:lnTo>
                  <a:lnTo>
                    <a:pt x="80718" y="50592"/>
                  </a:lnTo>
                  <a:lnTo>
                    <a:pt x="66694" y="51241"/>
                  </a:lnTo>
                  <a:lnTo>
                    <a:pt x="53097" y="51893"/>
                  </a:lnTo>
                  <a:lnTo>
                    <a:pt x="39296" y="53153"/>
                  </a:lnTo>
                  <a:lnTo>
                    <a:pt x="22960" y="56252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918029" y="1645604"/>
              <a:ext cx="242156" cy="326384"/>
            </a:xfrm>
            <a:custGeom>
              <a:avLst/>
              <a:gdLst/>
              <a:ahLst/>
              <a:cxnLst/>
              <a:rect l="0" t="0" r="0" b="0"/>
              <a:pathLst>
                <a:path w="242156" h="326384">
                  <a:moveTo>
                    <a:pt x="242155" y="0"/>
                  </a:moveTo>
                  <a:lnTo>
                    <a:pt x="233354" y="2933"/>
                  </a:lnTo>
                  <a:lnTo>
                    <a:pt x="225007" y="5716"/>
                  </a:lnTo>
                  <a:lnTo>
                    <a:pt x="216304" y="8611"/>
                  </a:lnTo>
                  <a:lnTo>
                    <a:pt x="207010" y="11478"/>
                  </a:lnTo>
                  <a:lnTo>
                    <a:pt x="196867" y="13995"/>
                  </a:lnTo>
                  <a:lnTo>
                    <a:pt x="185821" y="16006"/>
                  </a:lnTo>
                  <a:lnTo>
                    <a:pt x="173982" y="17518"/>
                  </a:lnTo>
                  <a:lnTo>
                    <a:pt x="161512" y="18613"/>
                  </a:lnTo>
                  <a:lnTo>
                    <a:pt x="148574" y="19390"/>
                  </a:lnTo>
                  <a:lnTo>
                    <a:pt x="135464" y="20099"/>
                  </a:lnTo>
                  <a:lnTo>
                    <a:pt x="122590" y="21116"/>
                  </a:lnTo>
                  <a:lnTo>
                    <a:pt x="110165" y="22629"/>
                  </a:lnTo>
                  <a:lnTo>
                    <a:pt x="98534" y="24969"/>
                  </a:lnTo>
                  <a:lnTo>
                    <a:pt x="88248" y="28677"/>
                  </a:lnTo>
                  <a:lnTo>
                    <a:pt x="79484" y="33925"/>
                  </a:lnTo>
                  <a:lnTo>
                    <a:pt x="72260" y="40892"/>
                  </a:lnTo>
                  <a:lnTo>
                    <a:pt x="66615" y="49921"/>
                  </a:lnTo>
                  <a:lnTo>
                    <a:pt x="62413" y="60992"/>
                  </a:lnTo>
                  <a:lnTo>
                    <a:pt x="59555" y="73645"/>
                  </a:lnTo>
                  <a:lnTo>
                    <a:pt x="58069" y="87193"/>
                  </a:lnTo>
                  <a:lnTo>
                    <a:pt x="57848" y="101125"/>
                  </a:lnTo>
                  <a:lnTo>
                    <a:pt x="58854" y="114200"/>
                  </a:lnTo>
                  <a:lnTo>
                    <a:pt x="61895" y="124361"/>
                  </a:lnTo>
                  <a:lnTo>
                    <a:pt x="67297" y="130639"/>
                  </a:lnTo>
                  <a:lnTo>
                    <a:pt x="73936" y="133432"/>
                  </a:lnTo>
                  <a:lnTo>
                    <a:pt x="81440" y="133827"/>
                  </a:lnTo>
                  <a:lnTo>
                    <a:pt x="89853" y="132894"/>
                  </a:lnTo>
                  <a:lnTo>
                    <a:pt x="99361" y="131528"/>
                  </a:lnTo>
                  <a:lnTo>
                    <a:pt x="109951" y="130217"/>
                  </a:lnTo>
                  <a:lnTo>
                    <a:pt x="121305" y="129306"/>
                  </a:lnTo>
                  <a:lnTo>
                    <a:pt x="132911" y="129127"/>
                  </a:lnTo>
                  <a:lnTo>
                    <a:pt x="144453" y="129777"/>
                  </a:lnTo>
                  <a:lnTo>
                    <a:pt x="155810" y="131175"/>
                  </a:lnTo>
                  <a:lnTo>
                    <a:pt x="166969" y="133175"/>
                  </a:lnTo>
                  <a:lnTo>
                    <a:pt x="177951" y="135631"/>
                  </a:lnTo>
                  <a:lnTo>
                    <a:pt x="188631" y="138582"/>
                  </a:lnTo>
                  <a:lnTo>
                    <a:pt x="198737" y="142241"/>
                  </a:lnTo>
                  <a:lnTo>
                    <a:pt x="208158" y="146673"/>
                  </a:lnTo>
                  <a:lnTo>
                    <a:pt x="216621" y="152125"/>
                  </a:lnTo>
                  <a:lnTo>
                    <a:pt x="223628" y="159073"/>
                  </a:lnTo>
                  <a:lnTo>
                    <a:pt x="229033" y="167637"/>
                  </a:lnTo>
                  <a:lnTo>
                    <a:pt x="232679" y="177474"/>
                  </a:lnTo>
                  <a:lnTo>
                    <a:pt x="234235" y="187986"/>
                  </a:lnTo>
                  <a:lnTo>
                    <a:pt x="233725" y="198753"/>
                  </a:lnTo>
                  <a:lnTo>
                    <a:pt x="231452" y="209403"/>
                  </a:lnTo>
                  <a:lnTo>
                    <a:pt x="227802" y="219547"/>
                  </a:lnTo>
                  <a:lnTo>
                    <a:pt x="223125" y="229031"/>
                  </a:lnTo>
                  <a:lnTo>
                    <a:pt x="217547" y="237890"/>
                  </a:lnTo>
                  <a:lnTo>
                    <a:pt x="210980" y="246235"/>
                  </a:lnTo>
                  <a:lnTo>
                    <a:pt x="203454" y="254181"/>
                  </a:lnTo>
                  <a:lnTo>
                    <a:pt x="195113" y="261673"/>
                  </a:lnTo>
                  <a:lnTo>
                    <a:pt x="186136" y="268486"/>
                  </a:lnTo>
                  <a:lnTo>
                    <a:pt x="176678" y="274553"/>
                  </a:lnTo>
                  <a:lnTo>
                    <a:pt x="166548" y="279949"/>
                  </a:lnTo>
                  <a:lnTo>
                    <a:pt x="155229" y="284809"/>
                  </a:lnTo>
                  <a:lnTo>
                    <a:pt x="142538" y="289264"/>
                  </a:lnTo>
                  <a:lnTo>
                    <a:pt x="128590" y="293426"/>
                  </a:lnTo>
                  <a:lnTo>
                    <a:pt x="113624" y="297383"/>
                  </a:lnTo>
                  <a:lnTo>
                    <a:pt x="97897" y="301195"/>
                  </a:lnTo>
                  <a:lnTo>
                    <a:pt x="81948" y="304909"/>
                  </a:lnTo>
                  <a:lnTo>
                    <a:pt x="66554" y="308556"/>
                  </a:lnTo>
                  <a:lnTo>
                    <a:pt x="52108" y="312154"/>
                  </a:lnTo>
                  <a:lnTo>
                    <a:pt x="39081" y="315564"/>
                  </a:lnTo>
                  <a:lnTo>
                    <a:pt x="26918" y="318838"/>
                  </a:lnTo>
                  <a:lnTo>
                    <a:pt x="14557" y="322261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 rot="21431455">
            <a:off x="6605640" y="1174322"/>
            <a:ext cx="1305534" cy="734432"/>
            <a:chOff x="6605640" y="1174322"/>
            <a:chExt cx="1305534" cy="734432"/>
          </a:xfrm>
        </p:grpSpPr>
        <p:sp>
          <p:nvSpPr>
            <p:cNvPr id="41" name="Freeform 40"/>
            <p:cNvSpPr/>
            <p:nvPr/>
          </p:nvSpPr>
          <p:spPr>
            <a:xfrm>
              <a:off x="6868853" y="1174322"/>
              <a:ext cx="10529" cy="284271"/>
            </a:xfrm>
            <a:custGeom>
              <a:avLst/>
              <a:gdLst/>
              <a:ahLst/>
              <a:cxnLst/>
              <a:rect l="0" t="0" r="0" b="0"/>
              <a:pathLst>
                <a:path w="10529" h="284271">
                  <a:moveTo>
                    <a:pt x="10528" y="0"/>
                  </a:moveTo>
                  <a:lnTo>
                    <a:pt x="7662" y="14602"/>
                  </a:lnTo>
                  <a:lnTo>
                    <a:pt x="5520" y="27873"/>
                  </a:lnTo>
                  <a:lnTo>
                    <a:pt x="3916" y="41079"/>
                  </a:lnTo>
                  <a:lnTo>
                    <a:pt x="2736" y="54593"/>
                  </a:lnTo>
                  <a:lnTo>
                    <a:pt x="1888" y="68750"/>
                  </a:lnTo>
                  <a:lnTo>
                    <a:pt x="1290" y="83657"/>
                  </a:lnTo>
                  <a:lnTo>
                    <a:pt x="876" y="99249"/>
                  </a:lnTo>
                  <a:lnTo>
                    <a:pt x="592" y="115395"/>
                  </a:lnTo>
                  <a:lnTo>
                    <a:pt x="399" y="131955"/>
                  </a:lnTo>
                  <a:lnTo>
                    <a:pt x="268" y="148650"/>
                  </a:lnTo>
                  <a:lnTo>
                    <a:pt x="179" y="165085"/>
                  </a:lnTo>
                  <a:lnTo>
                    <a:pt x="120" y="181063"/>
                  </a:lnTo>
                  <a:lnTo>
                    <a:pt x="80" y="196572"/>
                  </a:lnTo>
                  <a:lnTo>
                    <a:pt x="54" y="211679"/>
                  </a:lnTo>
                  <a:lnTo>
                    <a:pt x="37" y="226456"/>
                  </a:lnTo>
                  <a:lnTo>
                    <a:pt x="23" y="240379"/>
                  </a:lnTo>
                  <a:lnTo>
                    <a:pt x="15" y="253698"/>
                  </a:lnTo>
                  <a:lnTo>
                    <a:pt x="7" y="267586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734057" y="1195379"/>
              <a:ext cx="166378" cy="183927"/>
            </a:xfrm>
            <a:custGeom>
              <a:avLst/>
              <a:gdLst/>
              <a:ahLst/>
              <a:cxnLst/>
              <a:rect l="0" t="0" r="0" b="0"/>
              <a:pathLst>
                <a:path w="166378" h="183927">
                  <a:moveTo>
                    <a:pt x="166377" y="115814"/>
                  </a:moveTo>
                  <a:lnTo>
                    <a:pt x="157576" y="118747"/>
                  </a:lnTo>
                  <a:lnTo>
                    <a:pt x="149229" y="121530"/>
                  </a:lnTo>
                  <a:lnTo>
                    <a:pt x="140535" y="124434"/>
                  </a:lnTo>
                  <a:lnTo>
                    <a:pt x="131587" y="127647"/>
                  </a:lnTo>
                  <a:lnTo>
                    <a:pt x="122741" y="131460"/>
                  </a:lnTo>
                  <a:lnTo>
                    <a:pt x="114197" y="135977"/>
                  </a:lnTo>
                  <a:lnTo>
                    <a:pt x="105835" y="141141"/>
                  </a:lnTo>
                  <a:lnTo>
                    <a:pt x="97310" y="146829"/>
                  </a:lnTo>
                  <a:lnTo>
                    <a:pt x="88427" y="152909"/>
                  </a:lnTo>
                  <a:lnTo>
                    <a:pt x="79155" y="159109"/>
                  </a:lnTo>
                  <a:lnTo>
                    <a:pt x="69546" y="165038"/>
                  </a:lnTo>
                  <a:lnTo>
                    <a:pt x="59665" y="170499"/>
                  </a:lnTo>
                  <a:lnTo>
                    <a:pt x="49418" y="175317"/>
                  </a:lnTo>
                  <a:lnTo>
                    <a:pt x="38555" y="179254"/>
                  </a:lnTo>
                  <a:lnTo>
                    <a:pt x="27014" y="182259"/>
                  </a:lnTo>
                  <a:lnTo>
                    <a:pt x="15847" y="183926"/>
                  </a:lnTo>
                  <a:lnTo>
                    <a:pt x="7169" y="182562"/>
                  </a:lnTo>
                  <a:lnTo>
                    <a:pt x="2024" y="177556"/>
                  </a:lnTo>
                  <a:lnTo>
                    <a:pt x="0" y="170636"/>
                  </a:lnTo>
                  <a:lnTo>
                    <a:pt x="107" y="162650"/>
                  </a:lnTo>
                  <a:lnTo>
                    <a:pt x="1696" y="154097"/>
                  </a:lnTo>
                  <a:lnTo>
                    <a:pt x="4554" y="145484"/>
                  </a:lnTo>
                  <a:lnTo>
                    <a:pt x="8501" y="137083"/>
                  </a:lnTo>
                  <a:lnTo>
                    <a:pt x="13318" y="128810"/>
                  </a:lnTo>
                  <a:lnTo>
                    <a:pt x="18791" y="120341"/>
                  </a:lnTo>
                  <a:lnTo>
                    <a:pt x="24736" y="111494"/>
                  </a:lnTo>
                  <a:lnTo>
                    <a:pt x="30851" y="102246"/>
                  </a:lnTo>
                  <a:lnTo>
                    <a:pt x="36723" y="92651"/>
                  </a:lnTo>
                  <a:lnTo>
                    <a:pt x="42153" y="82786"/>
                  </a:lnTo>
                  <a:lnTo>
                    <a:pt x="47119" y="72719"/>
                  </a:lnTo>
                  <a:lnTo>
                    <a:pt x="51690" y="62508"/>
                  </a:lnTo>
                  <a:lnTo>
                    <a:pt x="55946" y="52205"/>
                  </a:lnTo>
                  <a:lnTo>
                    <a:pt x="59819" y="42103"/>
                  </a:lnTo>
                  <a:lnTo>
                    <a:pt x="63461" y="31642"/>
                  </a:lnTo>
                  <a:lnTo>
                    <a:pt x="67194" y="18785"/>
                  </a:lnTo>
                  <a:lnTo>
                    <a:pt x="7162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605640" y="1472154"/>
              <a:ext cx="410612" cy="28553"/>
            </a:xfrm>
            <a:custGeom>
              <a:avLst/>
              <a:gdLst/>
              <a:ahLst/>
              <a:cxnLst/>
              <a:rect l="0" t="0" r="0" b="0"/>
              <a:pathLst>
                <a:path w="410612" h="28553">
                  <a:moveTo>
                    <a:pt x="410611" y="28552"/>
                  </a:moveTo>
                  <a:lnTo>
                    <a:pt x="401676" y="22818"/>
                  </a:lnTo>
                  <a:lnTo>
                    <a:pt x="392049" y="18534"/>
                  </a:lnTo>
                  <a:lnTo>
                    <a:pt x="380756" y="15324"/>
                  </a:lnTo>
                  <a:lnTo>
                    <a:pt x="367917" y="12790"/>
                  </a:lnTo>
                  <a:lnTo>
                    <a:pt x="353788" y="10444"/>
                  </a:lnTo>
                  <a:lnTo>
                    <a:pt x="338664" y="8001"/>
                  </a:lnTo>
                  <a:lnTo>
                    <a:pt x="322802" y="5519"/>
                  </a:lnTo>
                  <a:lnTo>
                    <a:pt x="306414" y="3303"/>
                  </a:lnTo>
                  <a:lnTo>
                    <a:pt x="289662" y="1518"/>
                  </a:lnTo>
                  <a:lnTo>
                    <a:pt x="272823" y="336"/>
                  </a:lnTo>
                  <a:lnTo>
                    <a:pt x="256285" y="0"/>
                  </a:lnTo>
                  <a:lnTo>
                    <a:pt x="240224" y="552"/>
                  </a:lnTo>
                  <a:lnTo>
                    <a:pt x="224319" y="1720"/>
                  </a:lnTo>
                  <a:lnTo>
                    <a:pt x="207880" y="3036"/>
                  </a:lnTo>
                  <a:lnTo>
                    <a:pt x="190560" y="4216"/>
                  </a:lnTo>
                  <a:lnTo>
                    <a:pt x="172501" y="5328"/>
                  </a:lnTo>
                  <a:lnTo>
                    <a:pt x="154146" y="6681"/>
                  </a:lnTo>
                  <a:lnTo>
                    <a:pt x="135801" y="8438"/>
                  </a:lnTo>
                  <a:lnTo>
                    <a:pt x="117752" y="10449"/>
                  </a:lnTo>
                  <a:lnTo>
                    <a:pt x="100335" y="12346"/>
                  </a:lnTo>
                  <a:lnTo>
                    <a:pt x="83668" y="13923"/>
                  </a:lnTo>
                  <a:lnTo>
                    <a:pt x="67911" y="15336"/>
                  </a:lnTo>
                  <a:lnTo>
                    <a:pt x="51591" y="17257"/>
                  </a:lnTo>
                  <a:lnTo>
                    <a:pt x="31041" y="20969"/>
                  </a:lnTo>
                  <a:lnTo>
                    <a:pt x="0" y="285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732704" y="1577862"/>
              <a:ext cx="193249" cy="244048"/>
            </a:xfrm>
            <a:custGeom>
              <a:avLst/>
              <a:gdLst/>
              <a:ahLst/>
              <a:cxnLst/>
              <a:rect l="0" t="0" r="0" b="0"/>
              <a:pathLst>
                <a:path w="193249" h="244048">
                  <a:moveTo>
                    <a:pt x="157206" y="17600"/>
                  </a:moveTo>
                  <a:lnTo>
                    <a:pt x="148270" y="14734"/>
                  </a:lnTo>
                  <a:lnTo>
                    <a:pt x="138644" y="12592"/>
                  </a:lnTo>
                  <a:lnTo>
                    <a:pt x="127360" y="10984"/>
                  </a:lnTo>
                  <a:lnTo>
                    <a:pt x="114866" y="9631"/>
                  </a:lnTo>
                  <a:lnTo>
                    <a:pt x="102035" y="8134"/>
                  </a:lnTo>
                  <a:lnTo>
                    <a:pt x="89411" y="6287"/>
                  </a:lnTo>
                  <a:lnTo>
                    <a:pt x="77029" y="4220"/>
                  </a:lnTo>
                  <a:lnTo>
                    <a:pt x="64584" y="2288"/>
                  </a:lnTo>
                  <a:lnTo>
                    <a:pt x="51901" y="706"/>
                  </a:lnTo>
                  <a:lnTo>
                    <a:pt x="39418" y="0"/>
                  </a:lnTo>
                  <a:lnTo>
                    <a:pt x="28089" y="1049"/>
                  </a:lnTo>
                  <a:lnTo>
                    <a:pt x="18365" y="4172"/>
                  </a:lnTo>
                  <a:lnTo>
                    <a:pt x="10531" y="9204"/>
                  </a:lnTo>
                  <a:lnTo>
                    <a:pt x="4943" y="15787"/>
                  </a:lnTo>
                  <a:lnTo>
                    <a:pt x="1559" y="23546"/>
                  </a:lnTo>
                  <a:lnTo>
                    <a:pt x="49" y="32159"/>
                  </a:lnTo>
                  <a:lnTo>
                    <a:pt x="0" y="41377"/>
                  </a:lnTo>
                  <a:lnTo>
                    <a:pt x="1036" y="51015"/>
                  </a:lnTo>
                  <a:lnTo>
                    <a:pt x="3015" y="60942"/>
                  </a:lnTo>
                  <a:lnTo>
                    <a:pt x="6011" y="71065"/>
                  </a:lnTo>
                  <a:lnTo>
                    <a:pt x="9987" y="81299"/>
                  </a:lnTo>
                  <a:lnTo>
                    <a:pt x="14791" y="90781"/>
                  </a:lnTo>
                  <a:lnTo>
                    <a:pt x="20241" y="97945"/>
                  </a:lnTo>
                  <a:lnTo>
                    <a:pt x="26171" y="102126"/>
                  </a:lnTo>
                  <a:lnTo>
                    <a:pt x="32611" y="103472"/>
                  </a:lnTo>
                  <a:lnTo>
                    <a:pt x="39767" y="102482"/>
                  </a:lnTo>
                  <a:lnTo>
                    <a:pt x="47696" y="99720"/>
                  </a:lnTo>
                  <a:lnTo>
                    <a:pt x="56480" y="96159"/>
                  </a:lnTo>
                  <a:lnTo>
                    <a:pt x="66285" y="93099"/>
                  </a:lnTo>
                  <a:lnTo>
                    <a:pt x="77103" y="91210"/>
                  </a:lnTo>
                  <a:lnTo>
                    <a:pt x="88623" y="90594"/>
                  </a:lnTo>
                  <a:lnTo>
                    <a:pt x="100347" y="91088"/>
                  </a:lnTo>
                  <a:lnTo>
                    <a:pt x="111972" y="92461"/>
                  </a:lnTo>
                  <a:lnTo>
                    <a:pt x="123386" y="94651"/>
                  </a:lnTo>
                  <a:lnTo>
                    <a:pt x="134583" y="97782"/>
                  </a:lnTo>
                  <a:lnTo>
                    <a:pt x="145586" y="101854"/>
                  </a:lnTo>
                  <a:lnTo>
                    <a:pt x="156111" y="107059"/>
                  </a:lnTo>
                  <a:lnTo>
                    <a:pt x="165581" y="113842"/>
                  </a:lnTo>
                  <a:lnTo>
                    <a:pt x="173761" y="122298"/>
                  </a:lnTo>
                  <a:lnTo>
                    <a:pt x="180577" y="132233"/>
                  </a:lnTo>
                  <a:lnTo>
                    <a:pt x="185939" y="143343"/>
                  </a:lnTo>
                  <a:lnTo>
                    <a:pt x="189943" y="155329"/>
                  </a:lnTo>
                  <a:lnTo>
                    <a:pt x="192498" y="167783"/>
                  </a:lnTo>
                  <a:lnTo>
                    <a:pt x="193248" y="180208"/>
                  </a:lnTo>
                  <a:lnTo>
                    <a:pt x="192151" y="192329"/>
                  </a:lnTo>
                  <a:lnTo>
                    <a:pt x="189129" y="203754"/>
                  </a:lnTo>
                  <a:lnTo>
                    <a:pt x="183901" y="213902"/>
                  </a:lnTo>
                  <a:lnTo>
                    <a:pt x="176531" y="222573"/>
                  </a:lnTo>
                  <a:lnTo>
                    <a:pt x="167347" y="229735"/>
                  </a:lnTo>
                  <a:lnTo>
                    <a:pt x="156748" y="235338"/>
                  </a:lnTo>
                  <a:lnTo>
                    <a:pt x="145108" y="239512"/>
                  </a:lnTo>
                  <a:lnTo>
                    <a:pt x="132889" y="242352"/>
                  </a:lnTo>
                  <a:lnTo>
                    <a:pt x="120621" y="243825"/>
                  </a:lnTo>
                  <a:lnTo>
                    <a:pt x="108597" y="244047"/>
                  </a:lnTo>
                  <a:lnTo>
                    <a:pt x="96770" y="243396"/>
                  </a:lnTo>
                  <a:lnTo>
                    <a:pt x="83395" y="242366"/>
                  </a:lnTo>
                  <a:lnTo>
                    <a:pt x="63943" y="240870"/>
                  </a:lnTo>
                  <a:lnTo>
                    <a:pt x="30864" y="238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300521" y="1458590"/>
              <a:ext cx="10529" cy="189514"/>
            </a:xfrm>
            <a:custGeom>
              <a:avLst/>
              <a:gdLst/>
              <a:ahLst/>
              <a:cxnLst/>
              <a:rect l="0" t="0" r="0" b="0"/>
              <a:pathLst>
                <a:path w="10529" h="189514">
                  <a:moveTo>
                    <a:pt x="0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0" y="36462"/>
                  </a:lnTo>
                  <a:lnTo>
                    <a:pt x="0" y="50310"/>
                  </a:lnTo>
                  <a:lnTo>
                    <a:pt x="0" y="64638"/>
                  </a:lnTo>
                  <a:lnTo>
                    <a:pt x="5" y="79108"/>
                  </a:lnTo>
                  <a:lnTo>
                    <a:pt x="179" y="93558"/>
                  </a:lnTo>
                  <a:lnTo>
                    <a:pt x="827" y="107933"/>
                  </a:lnTo>
                  <a:lnTo>
                    <a:pt x="2075" y="122214"/>
                  </a:lnTo>
                  <a:lnTo>
                    <a:pt x="3737" y="135998"/>
                  </a:lnTo>
                  <a:lnTo>
                    <a:pt x="5563" y="149952"/>
                  </a:lnTo>
                  <a:lnTo>
                    <a:pt x="7718" y="166419"/>
                  </a:lnTo>
                  <a:lnTo>
                    <a:pt x="10528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184707" y="1564279"/>
              <a:ext cx="221100" cy="10127"/>
            </a:xfrm>
            <a:custGeom>
              <a:avLst/>
              <a:gdLst/>
              <a:ahLst/>
              <a:cxnLst/>
              <a:rect l="0" t="0" r="0" b="0"/>
              <a:pathLst>
                <a:path w="221100" h="10127">
                  <a:moveTo>
                    <a:pt x="221099" y="10126"/>
                  </a:moveTo>
                  <a:lnTo>
                    <a:pt x="212230" y="7259"/>
                  </a:lnTo>
                  <a:lnTo>
                    <a:pt x="203243" y="5117"/>
                  </a:lnTo>
                  <a:lnTo>
                    <a:pt x="193248" y="3514"/>
                  </a:lnTo>
                  <a:lnTo>
                    <a:pt x="182267" y="2334"/>
                  </a:lnTo>
                  <a:lnTo>
                    <a:pt x="170456" y="1485"/>
                  </a:lnTo>
                  <a:lnTo>
                    <a:pt x="157997" y="887"/>
                  </a:lnTo>
                  <a:lnTo>
                    <a:pt x="145059" y="473"/>
                  </a:lnTo>
                  <a:lnTo>
                    <a:pt x="131778" y="189"/>
                  </a:lnTo>
                  <a:lnTo>
                    <a:pt x="118256" y="0"/>
                  </a:lnTo>
                  <a:lnTo>
                    <a:pt x="104568" y="42"/>
                  </a:lnTo>
                  <a:lnTo>
                    <a:pt x="90766" y="602"/>
                  </a:lnTo>
                  <a:lnTo>
                    <a:pt x="76896" y="1792"/>
                  </a:lnTo>
                  <a:lnTo>
                    <a:pt x="63204" y="3413"/>
                  </a:lnTo>
                  <a:lnTo>
                    <a:pt x="48584" y="5209"/>
                  </a:lnTo>
                  <a:lnTo>
                    <a:pt x="29518" y="7338"/>
                  </a:lnTo>
                  <a:lnTo>
                    <a:pt x="0" y="101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732190" y="1237491"/>
              <a:ext cx="1" cy="242156"/>
            </a:xfrm>
            <a:custGeom>
              <a:avLst/>
              <a:gdLst/>
              <a:ahLst/>
              <a:cxnLst/>
              <a:rect l="0" t="0" r="0" b="0"/>
              <a:pathLst>
                <a:path w="1" h="242156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0" y="38465"/>
                  </a:lnTo>
                  <a:lnTo>
                    <a:pt x="0" y="54173"/>
                  </a:lnTo>
                  <a:lnTo>
                    <a:pt x="0" y="70818"/>
                  </a:lnTo>
                  <a:lnTo>
                    <a:pt x="0" y="87949"/>
                  </a:lnTo>
                  <a:lnTo>
                    <a:pt x="0" y="105150"/>
                  </a:lnTo>
                  <a:lnTo>
                    <a:pt x="0" y="121984"/>
                  </a:lnTo>
                  <a:lnTo>
                    <a:pt x="0" y="138261"/>
                  </a:lnTo>
                  <a:lnTo>
                    <a:pt x="0" y="153984"/>
                  </a:lnTo>
                  <a:lnTo>
                    <a:pt x="0" y="169242"/>
                  </a:lnTo>
                  <a:lnTo>
                    <a:pt x="0" y="184123"/>
                  </a:lnTo>
                  <a:lnTo>
                    <a:pt x="0" y="198117"/>
                  </a:lnTo>
                  <a:lnTo>
                    <a:pt x="0" y="211493"/>
                  </a:lnTo>
                  <a:lnTo>
                    <a:pt x="0" y="225427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584791" y="1542818"/>
              <a:ext cx="273741" cy="42114"/>
            </a:xfrm>
            <a:custGeom>
              <a:avLst/>
              <a:gdLst/>
              <a:ahLst/>
              <a:cxnLst/>
              <a:rect l="0" t="0" r="0" b="0"/>
              <a:pathLst>
                <a:path w="273741" h="42114">
                  <a:moveTo>
                    <a:pt x="273740" y="0"/>
                  </a:moveTo>
                  <a:lnTo>
                    <a:pt x="262006" y="2933"/>
                  </a:lnTo>
                  <a:lnTo>
                    <a:pt x="250877" y="5715"/>
                  </a:lnTo>
                  <a:lnTo>
                    <a:pt x="239274" y="8611"/>
                  </a:lnTo>
                  <a:lnTo>
                    <a:pt x="226939" y="11478"/>
                  </a:lnTo>
                  <a:lnTo>
                    <a:pt x="213631" y="13995"/>
                  </a:lnTo>
                  <a:lnTo>
                    <a:pt x="199326" y="16005"/>
                  </a:lnTo>
                  <a:lnTo>
                    <a:pt x="184322" y="17518"/>
                  </a:lnTo>
                  <a:lnTo>
                    <a:pt x="169108" y="18613"/>
                  </a:lnTo>
                  <a:lnTo>
                    <a:pt x="153991" y="19390"/>
                  </a:lnTo>
                  <a:lnTo>
                    <a:pt x="139079" y="20099"/>
                  </a:lnTo>
                  <a:lnTo>
                    <a:pt x="124381" y="21116"/>
                  </a:lnTo>
                  <a:lnTo>
                    <a:pt x="109864" y="22615"/>
                  </a:lnTo>
                  <a:lnTo>
                    <a:pt x="95488" y="24437"/>
                  </a:lnTo>
                  <a:lnTo>
                    <a:pt x="81215" y="26200"/>
                  </a:lnTo>
                  <a:lnTo>
                    <a:pt x="67029" y="27684"/>
                  </a:lnTo>
                  <a:lnTo>
                    <a:pt x="53322" y="29033"/>
                  </a:lnTo>
                  <a:lnTo>
                    <a:pt x="39435" y="30902"/>
                  </a:lnTo>
                  <a:lnTo>
                    <a:pt x="23029" y="34572"/>
                  </a:lnTo>
                  <a:lnTo>
                    <a:pt x="0" y="421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639917" y="1649227"/>
              <a:ext cx="271257" cy="259527"/>
            </a:xfrm>
            <a:custGeom>
              <a:avLst/>
              <a:gdLst/>
              <a:ahLst/>
              <a:cxnLst/>
              <a:rect l="0" t="0" r="0" b="0"/>
              <a:pathLst>
                <a:path w="271257" h="259527">
                  <a:moveTo>
                    <a:pt x="18572" y="51518"/>
                  </a:moveTo>
                  <a:lnTo>
                    <a:pt x="21640" y="42784"/>
                  </a:lnTo>
                  <a:lnTo>
                    <a:pt x="25702" y="35077"/>
                  </a:lnTo>
                  <a:lnTo>
                    <a:pt x="31195" y="27680"/>
                  </a:lnTo>
                  <a:lnTo>
                    <a:pt x="37955" y="20591"/>
                  </a:lnTo>
                  <a:lnTo>
                    <a:pt x="45753" y="14061"/>
                  </a:lnTo>
                  <a:lnTo>
                    <a:pt x="54345" y="8203"/>
                  </a:lnTo>
                  <a:lnTo>
                    <a:pt x="63358" y="3456"/>
                  </a:lnTo>
                  <a:lnTo>
                    <a:pt x="72315" y="631"/>
                  </a:lnTo>
                  <a:lnTo>
                    <a:pt x="80957" y="0"/>
                  </a:lnTo>
                  <a:lnTo>
                    <a:pt x="89060" y="1528"/>
                  </a:lnTo>
                  <a:lnTo>
                    <a:pt x="96357" y="5137"/>
                  </a:lnTo>
                  <a:lnTo>
                    <a:pt x="102783" y="10568"/>
                  </a:lnTo>
                  <a:lnTo>
                    <a:pt x="108438" y="17620"/>
                  </a:lnTo>
                  <a:lnTo>
                    <a:pt x="113479" y="26238"/>
                  </a:lnTo>
                  <a:lnTo>
                    <a:pt x="118055" y="36258"/>
                  </a:lnTo>
                  <a:lnTo>
                    <a:pt x="122130" y="47577"/>
                  </a:lnTo>
                  <a:lnTo>
                    <a:pt x="125496" y="60229"/>
                  </a:lnTo>
                  <a:lnTo>
                    <a:pt x="128091" y="74108"/>
                  </a:lnTo>
                  <a:lnTo>
                    <a:pt x="129834" y="88835"/>
                  </a:lnTo>
                  <a:lnTo>
                    <a:pt x="130554" y="103865"/>
                  </a:lnTo>
                  <a:lnTo>
                    <a:pt x="130258" y="118858"/>
                  </a:lnTo>
                  <a:lnTo>
                    <a:pt x="129094" y="133517"/>
                  </a:lnTo>
                  <a:lnTo>
                    <a:pt x="127249" y="147514"/>
                  </a:lnTo>
                  <a:lnTo>
                    <a:pt x="124895" y="160738"/>
                  </a:lnTo>
                  <a:lnTo>
                    <a:pt x="122012" y="173093"/>
                  </a:lnTo>
                  <a:lnTo>
                    <a:pt x="118397" y="184405"/>
                  </a:lnTo>
                  <a:lnTo>
                    <a:pt x="114003" y="194689"/>
                  </a:lnTo>
                  <a:lnTo>
                    <a:pt x="108916" y="204259"/>
                  </a:lnTo>
                  <a:lnTo>
                    <a:pt x="103278" y="213614"/>
                  </a:lnTo>
                  <a:lnTo>
                    <a:pt x="97221" y="223053"/>
                  </a:lnTo>
                  <a:lnTo>
                    <a:pt x="90696" y="232361"/>
                  </a:lnTo>
                  <a:lnTo>
                    <a:pt x="83484" y="240932"/>
                  </a:lnTo>
                  <a:lnTo>
                    <a:pt x="75521" y="248461"/>
                  </a:lnTo>
                  <a:lnTo>
                    <a:pt x="66885" y="254481"/>
                  </a:lnTo>
                  <a:lnTo>
                    <a:pt x="57710" y="258236"/>
                  </a:lnTo>
                  <a:lnTo>
                    <a:pt x="48134" y="259526"/>
                  </a:lnTo>
                  <a:lnTo>
                    <a:pt x="38432" y="258459"/>
                  </a:lnTo>
                  <a:lnTo>
                    <a:pt x="28999" y="255166"/>
                  </a:lnTo>
                  <a:lnTo>
                    <a:pt x="20041" y="249955"/>
                  </a:lnTo>
                  <a:lnTo>
                    <a:pt x="12062" y="243222"/>
                  </a:lnTo>
                  <a:lnTo>
                    <a:pt x="5913" y="235350"/>
                  </a:lnTo>
                  <a:lnTo>
                    <a:pt x="1898" y="226660"/>
                  </a:lnTo>
                  <a:lnTo>
                    <a:pt x="0" y="217557"/>
                  </a:lnTo>
                  <a:lnTo>
                    <a:pt x="155" y="208527"/>
                  </a:lnTo>
                  <a:lnTo>
                    <a:pt x="2118" y="199835"/>
                  </a:lnTo>
                  <a:lnTo>
                    <a:pt x="5858" y="191864"/>
                  </a:lnTo>
                  <a:lnTo>
                    <a:pt x="11633" y="185188"/>
                  </a:lnTo>
                  <a:lnTo>
                    <a:pt x="19406" y="179996"/>
                  </a:lnTo>
                  <a:lnTo>
                    <a:pt x="29049" y="176153"/>
                  </a:lnTo>
                  <a:lnTo>
                    <a:pt x="40494" y="173400"/>
                  </a:lnTo>
                  <a:lnTo>
                    <a:pt x="53524" y="171479"/>
                  </a:lnTo>
                  <a:lnTo>
                    <a:pt x="67660" y="170491"/>
                  </a:lnTo>
                  <a:lnTo>
                    <a:pt x="82286" y="170875"/>
                  </a:lnTo>
                  <a:lnTo>
                    <a:pt x="97015" y="172766"/>
                  </a:lnTo>
                  <a:lnTo>
                    <a:pt x="111834" y="176172"/>
                  </a:lnTo>
                  <a:lnTo>
                    <a:pt x="127002" y="181131"/>
                  </a:lnTo>
                  <a:lnTo>
                    <a:pt x="142644" y="187498"/>
                  </a:lnTo>
                  <a:lnTo>
                    <a:pt x="158420" y="194687"/>
                  </a:lnTo>
                  <a:lnTo>
                    <a:pt x="173640" y="201811"/>
                  </a:lnTo>
                  <a:lnTo>
                    <a:pt x="187953" y="208372"/>
                  </a:lnTo>
                  <a:lnTo>
                    <a:pt x="201344" y="214248"/>
                  </a:lnTo>
                  <a:lnTo>
                    <a:pt x="213953" y="219503"/>
                  </a:lnTo>
                  <a:lnTo>
                    <a:pt x="225938" y="224253"/>
                  </a:lnTo>
                  <a:lnTo>
                    <a:pt x="237009" y="228476"/>
                  </a:lnTo>
                  <a:lnTo>
                    <a:pt x="247499" y="232398"/>
                  </a:lnTo>
                  <a:lnTo>
                    <a:pt x="258333" y="236368"/>
                  </a:lnTo>
                  <a:lnTo>
                    <a:pt x="271256" y="2410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1" name="Freeform 50"/>
          <p:cNvSpPr/>
          <p:nvPr/>
        </p:nvSpPr>
        <p:spPr>
          <a:xfrm>
            <a:off x="958869" y="2305741"/>
            <a:ext cx="251909" cy="583265"/>
          </a:xfrm>
          <a:custGeom>
            <a:avLst/>
            <a:gdLst/>
            <a:ahLst/>
            <a:cxnLst/>
            <a:rect l="0" t="0" r="0" b="0"/>
            <a:pathLst>
              <a:path w="251909" h="583265">
                <a:moveTo>
                  <a:pt x="72923" y="0"/>
                </a:moveTo>
                <a:lnTo>
                  <a:pt x="78590" y="5934"/>
                </a:lnTo>
                <a:lnTo>
                  <a:pt x="82234" y="12139"/>
                </a:lnTo>
                <a:lnTo>
                  <a:pt x="84148" y="19244"/>
                </a:lnTo>
                <a:lnTo>
                  <a:pt x="84822" y="27530"/>
                </a:lnTo>
                <a:lnTo>
                  <a:pt x="84851" y="37473"/>
                </a:lnTo>
                <a:lnTo>
                  <a:pt x="84633" y="49169"/>
                </a:lnTo>
                <a:lnTo>
                  <a:pt x="84363" y="62247"/>
                </a:lnTo>
                <a:lnTo>
                  <a:pt x="84121" y="76082"/>
                </a:lnTo>
                <a:lnTo>
                  <a:pt x="83928" y="90233"/>
                </a:lnTo>
                <a:lnTo>
                  <a:pt x="83784" y="104478"/>
                </a:lnTo>
                <a:lnTo>
                  <a:pt x="83681" y="118720"/>
                </a:lnTo>
                <a:lnTo>
                  <a:pt x="83608" y="132931"/>
                </a:lnTo>
                <a:lnTo>
                  <a:pt x="83558" y="147271"/>
                </a:lnTo>
                <a:lnTo>
                  <a:pt x="83523" y="162051"/>
                </a:lnTo>
                <a:lnTo>
                  <a:pt x="83500" y="177409"/>
                </a:lnTo>
                <a:lnTo>
                  <a:pt x="83484" y="193319"/>
                </a:lnTo>
                <a:lnTo>
                  <a:pt x="83473" y="209685"/>
                </a:lnTo>
                <a:lnTo>
                  <a:pt x="83466" y="226396"/>
                </a:lnTo>
                <a:lnTo>
                  <a:pt x="83461" y="243194"/>
                </a:lnTo>
                <a:lnTo>
                  <a:pt x="83458" y="259698"/>
                </a:lnTo>
                <a:lnTo>
                  <a:pt x="83456" y="275728"/>
                </a:lnTo>
                <a:lnTo>
                  <a:pt x="83454" y="291441"/>
                </a:lnTo>
                <a:lnTo>
                  <a:pt x="83454" y="307219"/>
                </a:lnTo>
                <a:lnTo>
                  <a:pt x="83453" y="323276"/>
                </a:lnTo>
                <a:lnTo>
                  <a:pt x="83453" y="339503"/>
                </a:lnTo>
                <a:lnTo>
                  <a:pt x="83452" y="355557"/>
                </a:lnTo>
                <a:lnTo>
                  <a:pt x="83452" y="371249"/>
                </a:lnTo>
                <a:lnTo>
                  <a:pt x="83452" y="386549"/>
                </a:lnTo>
                <a:lnTo>
                  <a:pt x="83452" y="401510"/>
                </a:lnTo>
                <a:lnTo>
                  <a:pt x="83452" y="416203"/>
                </a:lnTo>
                <a:lnTo>
                  <a:pt x="83452" y="430697"/>
                </a:lnTo>
                <a:lnTo>
                  <a:pt x="83452" y="445049"/>
                </a:lnTo>
                <a:lnTo>
                  <a:pt x="83447" y="459297"/>
                </a:lnTo>
                <a:lnTo>
                  <a:pt x="83274" y="473307"/>
                </a:lnTo>
                <a:lnTo>
                  <a:pt x="82626" y="486795"/>
                </a:lnTo>
                <a:lnTo>
                  <a:pt x="81377" y="499650"/>
                </a:lnTo>
                <a:lnTo>
                  <a:pt x="79725" y="512080"/>
                </a:lnTo>
                <a:lnTo>
                  <a:pt x="78077" y="524499"/>
                </a:lnTo>
                <a:lnTo>
                  <a:pt x="76648" y="537122"/>
                </a:lnTo>
                <a:lnTo>
                  <a:pt x="74591" y="548839"/>
                </a:lnTo>
                <a:lnTo>
                  <a:pt x="70396" y="556052"/>
                </a:lnTo>
                <a:lnTo>
                  <a:pt x="64688" y="556645"/>
                </a:lnTo>
                <a:lnTo>
                  <a:pt x="59203" y="552368"/>
                </a:lnTo>
                <a:lnTo>
                  <a:pt x="54328" y="545025"/>
                </a:lnTo>
                <a:lnTo>
                  <a:pt x="49938" y="536001"/>
                </a:lnTo>
                <a:lnTo>
                  <a:pt x="45864" y="526137"/>
                </a:lnTo>
                <a:lnTo>
                  <a:pt x="41824" y="515878"/>
                </a:lnTo>
                <a:lnTo>
                  <a:pt x="37436" y="505441"/>
                </a:lnTo>
                <a:lnTo>
                  <a:pt x="32529" y="494930"/>
                </a:lnTo>
                <a:lnTo>
                  <a:pt x="27270" y="484392"/>
                </a:lnTo>
                <a:lnTo>
                  <a:pt x="22049" y="473847"/>
                </a:lnTo>
                <a:lnTo>
                  <a:pt x="17094" y="463302"/>
                </a:lnTo>
                <a:lnTo>
                  <a:pt x="12465" y="452760"/>
                </a:lnTo>
                <a:lnTo>
                  <a:pt x="8129" y="442221"/>
                </a:lnTo>
                <a:lnTo>
                  <a:pt x="4053" y="431758"/>
                </a:lnTo>
                <a:lnTo>
                  <a:pt x="1012" y="423957"/>
                </a:lnTo>
                <a:lnTo>
                  <a:pt x="0" y="421935"/>
                </a:lnTo>
                <a:lnTo>
                  <a:pt x="647" y="424511"/>
                </a:lnTo>
                <a:lnTo>
                  <a:pt x="2540" y="430048"/>
                </a:lnTo>
                <a:lnTo>
                  <a:pt x="5576" y="437425"/>
                </a:lnTo>
                <a:lnTo>
                  <a:pt x="9624" y="445943"/>
                </a:lnTo>
                <a:lnTo>
                  <a:pt x="14332" y="455178"/>
                </a:lnTo>
                <a:lnTo>
                  <a:pt x="19196" y="464866"/>
                </a:lnTo>
                <a:lnTo>
                  <a:pt x="23922" y="474846"/>
                </a:lnTo>
                <a:lnTo>
                  <a:pt x="28572" y="485015"/>
                </a:lnTo>
                <a:lnTo>
                  <a:pt x="33456" y="495306"/>
                </a:lnTo>
                <a:lnTo>
                  <a:pt x="38738" y="505677"/>
                </a:lnTo>
                <a:lnTo>
                  <a:pt x="44269" y="516102"/>
                </a:lnTo>
                <a:lnTo>
                  <a:pt x="49683" y="526561"/>
                </a:lnTo>
                <a:lnTo>
                  <a:pt x="54775" y="537039"/>
                </a:lnTo>
                <a:lnTo>
                  <a:pt x="59669" y="547365"/>
                </a:lnTo>
                <a:lnTo>
                  <a:pt x="64716" y="557225"/>
                </a:lnTo>
                <a:lnTo>
                  <a:pt x="70111" y="566468"/>
                </a:lnTo>
                <a:lnTo>
                  <a:pt x="75887" y="574471"/>
                </a:lnTo>
                <a:lnTo>
                  <a:pt x="81997" y="580103"/>
                </a:lnTo>
                <a:lnTo>
                  <a:pt x="88370" y="582959"/>
                </a:lnTo>
                <a:lnTo>
                  <a:pt x="94939" y="583264"/>
                </a:lnTo>
                <a:lnTo>
                  <a:pt x="101648" y="581501"/>
                </a:lnTo>
                <a:lnTo>
                  <a:pt x="108455" y="578165"/>
                </a:lnTo>
                <a:lnTo>
                  <a:pt x="115331" y="573523"/>
                </a:lnTo>
                <a:lnTo>
                  <a:pt x="122253" y="567601"/>
                </a:lnTo>
                <a:lnTo>
                  <a:pt x="129207" y="560515"/>
                </a:lnTo>
                <a:lnTo>
                  <a:pt x="136182" y="552471"/>
                </a:lnTo>
                <a:lnTo>
                  <a:pt x="143172" y="543695"/>
                </a:lnTo>
                <a:lnTo>
                  <a:pt x="150172" y="534387"/>
                </a:lnTo>
                <a:lnTo>
                  <a:pt x="157177" y="524865"/>
                </a:lnTo>
                <a:lnTo>
                  <a:pt x="164188" y="515553"/>
                </a:lnTo>
                <a:lnTo>
                  <a:pt x="171201" y="506657"/>
                </a:lnTo>
                <a:lnTo>
                  <a:pt x="178216" y="498040"/>
                </a:lnTo>
                <a:lnTo>
                  <a:pt x="185232" y="489334"/>
                </a:lnTo>
                <a:lnTo>
                  <a:pt x="192254" y="480329"/>
                </a:lnTo>
                <a:lnTo>
                  <a:pt x="199445" y="471145"/>
                </a:lnTo>
                <a:lnTo>
                  <a:pt x="207111" y="462124"/>
                </a:lnTo>
                <a:lnTo>
                  <a:pt x="215370" y="453467"/>
                </a:lnTo>
                <a:lnTo>
                  <a:pt x="223728" y="445309"/>
                </a:lnTo>
                <a:lnTo>
                  <a:pt x="232005" y="436901"/>
                </a:lnTo>
                <a:lnTo>
                  <a:pt x="240927" y="426391"/>
                </a:lnTo>
                <a:lnTo>
                  <a:pt x="251908" y="41061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Freeform 51"/>
          <p:cNvSpPr/>
          <p:nvPr/>
        </p:nvSpPr>
        <p:spPr>
          <a:xfrm>
            <a:off x="2067692" y="2147813"/>
            <a:ext cx="259107" cy="658345"/>
          </a:xfrm>
          <a:custGeom>
            <a:avLst/>
            <a:gdLst/>
            <a:ahLst/>
            <a:cxnLst/>
            <a:rect l="0" t="0" r="0" b="0"/>
            <a:pathLst>
              <a:path w="259107" h="658345">
                <a:moveTo>
                  <a:pt x="59064" y="0"/>
                </a:moveTo>
                <a:lnTo>
                  <a:pt x="56264" y="8801"/>
                </a:lnTo>
                <a:lnTo>
                  <a:pt x="54762" y="17148"/>
                </a:lnTo>
                <a:lnTo>
                  <a:pt x="54451" y="25856"/>
                </a:lnTo>
                <a:lnTo>
                  <a:pt x="54958" y="35323"/>
                </a:lnTo>
                <a:lnTo>
                  <a:pt x="55777" y="46114"/>
                </a:lnTo>
                <a:lnTo>
                  <a:pt x="56593" y="58413"/>
                </a:lnTo>
                <a:lnTo>
                  <a:pt x="57277" y="72078"/>
                </a:lnTo>
                <a:lnTo>
                  <a:pt x="57803" y="86844"/>
                </a:lnTo>
                <a:lnTo>
                  <a:pt x="58194" y="102438"/>
                </a:lnTo>
                <a:lnTo>
                  <a:pt x="58641" y="118467"/>
                </a:lnTo>
                <a:lnTo>
                  <a:pt x="59482" y="134445"/>
                </a:lnTo>
                <a:lnTo>
                  <a:pt x="60862" y="150113"/>
                </a:lnTo>
                <a:lnTo>
                  <a:pt x="62605" y="165413"/>
                </a:lnTo>
                <a:lnTo>
                  <a:pt x="64314" y="180379"/>
                </a:lnTo>
                <a:lnTo>
                  <a:pt x="65763" y="195080"/>
                </a:lnTo>
                <a:lnTo>
                  <a:pt x="67056" y="209581"/>
                </a:lnTo>
                <a:lnTo>
                  <a:pt x="68531" y="223939"/>
                </a:lnTo>
                <a:lnTo>
                  <a:pt x="70370" y="238195"/>
                </a:lnTo>
                <a:lnTo>
                  <a:pt x="72436" y="252380"/>
                </a:lnTo>
                <a:lnTo>
                  <a:pt x="74370" y="266518"/>
                </a:lnTo>
                <a:lnTo>
                  <a:pt x="75972" y="280624"/>
                </a:lnTo>
                <a:lnTo>
                  <a:pt x="77370" y="294707"/>
                </a:lnTo>
                <a:lnTo>
                  <a:pt x="78915" y="308775"/>
                </a:lnTo>
                <a:lnTo>
                  <a:pt x="80802" y="322833"/>
                </a:lnTo>
                <a:lnTo>
                  <a:pt x="82900" y="336885"/>
                </a:lnTo>
                <a:lnTo>
                  <a:pt x="84855" y="350932"/>
                </a:lnTo>
                <a:lnTo>
                  <a:pt x="86467" y="364981"/>
                </a:lnTo>
                <a:lnTo>
                  <a:pt x="87701" y="379195"/>
                </a:lnTo>
                <a:lnTo>
                  <a:pt x="88605" y="393884"/>
                </a:lnTo>
                <a:lnTo>
                  <a:pt x="89252" y="409168"/>
                </a:lnTo>
                <a:lnTo>
                  <a:pt x="89873" y="424688"/>
                </a:lnTo>
                <a:lnTo>
                  <a:pt x="90830" y="439726"/>
                </a:lnTo>
                <a:lnTo>
                  <a:pt x="92289" y="453923"/>
                </a:lnTo>
                <a:lnTo>
                  <a:pt x="94084" y="467575"/>
                </a:lnTo>
                <a:lnTo>
                  <a:pt x="95829" y="481421"/>
                </a:lnTo>
                <a:lnTo>
                  <a:pt x="97296" y="495883"/>
                </a:lnTo>
                <a:lnTo>
                  <a:pt x="98433" y="510886"/>
                </a:lnTo>
                <a:lnTo>
                  <a:pt x="99270" y="526044"/>
                </a:lnTo>
                <a:lnTo>
                  <a:pt x="99867" y="541098"/>
                </a:lnTo>
                <a:lnTo>
                  <a:pt x="100285" y="555953"/>
                </a:lnTo>
                <a:lnTo>
                  <a:pt x="100574" y="570607"/>
                </a:lnTo>
                <a:lnTo>
                  <a:pt x="100770" y="585091"/>
                </a:lnTo>
                <a:lnTo>
                  <a:pt x="100904" y="599444"/>
                </a:lnTo>
                <a:lnTo>
                  <a:pt x="100994" y="613700"/>
                </a:lnTo>
                <a:lnTo>
                  <a:pt x="101041" y="627861"/>
                </a:lnTo>
                <a:lnTo>
                  <a:pt x="100535" y="640961"/>
                </a:lnTo>
                <a:lnTo>
                  <a:pt x="97576" y="651057"/>
                </a:lnTo>
                <a:lnTo>
                  <a:pt x="91732" y="656912"/>
                </a:lnTo>
                <a:lnTo>
                  <a:pt x="85319" y="658344"/>
                </a:lnTo>
                <a:lnTo>
                  <a:pt x="79331" y="656182"/>
                </a:lnTo>
                <a:lnTo>
                  <a:pt x="73771" y="651395"/>
                </a:lnTo>
                <a:lnTo>
                  <a:pt x="68257" y="644766"/>
                </a:lnTo>
                <a:lnTo>
                  <a:pt x="62545" y="636872"/>
                </a:lnTo>
                <a:lnTo>
                  <a:pt x="56724" y="628117"/>
                </a:lnTo>
                <a:lnTo>
                  <a:pt x="51115" y="618778"/>
                </a:lnTo>
                <a:lnTo>
                  <a:pt x="45892" y="609042"/>
                </a:lnTo>
                <a:lnTo>
                  <a:pt x="40909" y="598874"/>
                </a:lnTo>
                <a:lnTo>
                  <a:pt x="35804" y="588054"/>
                </a:lnTo>
                <a:lnTo>
                  <a:pt x="30370" y="576520"/>
                </a:lnTo>
                <a:lnTo>
                  <a:pt x="24567" y="564671"/>
                </a:lnTo>
                <a:lnTo>
                  <a:pt x="18439" y="553248"/>
                </a:lnTo>
                <a:lnTo>
                  <a:pt x="12066" y="542712"/>
                </a:lnTo>
                <a:lnTo>
                  <a:pt x="5937" y="535593"/>
                </a:lnTo>
                <a:lnTo>
                  <a:pt x="1518" y="534412"/>
                </a:lnTo>
                <a:lnTo>
                  <a:pt x="0" y="537246"/>
                </a:lnTo>
                <a:lnTo>
                  <a:pt x="1073" y="542223"/>
                </a:lnTo>
                <a:lnTo>
                  <a:pt x="3889" y="548440"/>
                </a:lnTo>
                <a:lnTo>
                  <a:pt x="7550" y="555654"/>
                </a:lnTo>
                <a:lnTo>
                  <a:pt x="11506" y="563722"/>
                </a:lnTo>
                <a:lnTo>
                  <a:pt x="15659" y="572478"/>
                </a:lnTo>
                <a:lnTo>
                  <a:pt x="20219" y="581759"/>
                </a:lnTo>
                <a:lnTo>
                  <a:pt x="25299" y="591418"/>
                </a:lnTo>
                <a:lnTo>
                  <a:pt x="31037" y="601181"/>
                </a:lnTo>
                <a:lnTo>
                  <a:pt x="37655" y="610657"/>
                </a:lnTo>
                <a:lnTo>
                  <a:pt x="45189" y="619655"/>
                </a:lnTo>
                <a:lnTo>
                  <a:pt x="53521" y="628001"/>
                </a:lnTo>
                <a:lnTo>
                  <a:pt x="62485" y="635462"/>
                </a:lnTo>
                <a:lnTo>
                  <a:pt x="71917" y="641984"/>
                </a:lnTo>
                <a:lnTo>
                  <a:pt x="81520" y="647195"/>
                </a:lnTo>
                <a:lnTo>
                  <a:pt x="90887" y="650341"/>
                </a:lnTo>
                <a:lnTo>
                  <a:pt x="99813" y="651190"/>
                </a:lnTo>
                <a:lnTo>
                  <a:pt x="108281" y="649811"/>
                </a:lnTo>
                <a:lnTo>
                  <a:pt x="116355" y="646302"/>
                </a:lnTo>
                <a:lnTo>
                  <a:pt x="124121" y="640947"/>
                </a:lnTo>
                <a:lnTo>
                  <a:pt x="131660" y="634287"/>
                </a:lnTo>
                <a:lnTo>
                  <a:pt x="139036" y="626994"/>
                </a:lnTo>
                <a:lnTo>
                  <a:pt x="146299" y="619506"/>
                </a:lnTo>
                <a:lnTo>
                  <a:pt x="153483" y="612025"/>
                </a:lnTo>
                <a:lnTo>
                  <a:pt x="160613" y="604623"/>
                </a:lnTo>
                <a:lnTo>
                  <a:pt x="167707" y="597306"/>
                </a:lnTo>
                <a:lnTo>
                  <a:pt x="174776" y="589900"/>
                </a:lnTo>
                <a:lnTo>
                  <a:pt x="181829" y="582081"/>
                </a:lnTo>
                <a:lnTo>
                  <a:pt x="188870" y="573703"/>
                </a:lnTo>
                <a:lnTo>
                  <a:pt x="195904" y="564786"/>
                </a:lnTo>
                <a:lnTo>
                  <a:pt x="202933" y="555421"/>
                </a:lnTo>
                <a:lnTo>
                  <a:pt x="209959" y="545722"/>
                </a:lnTo>
                <a:lnTo>
                  <a:pt x="217065" y="536043"/>
                </a:lnTo>
                <a:lnTo>
                  <a:pt x="225321" y="525919"/>
                </a:lnTo>
                <a:lnTo>
                  <a:pt x="237689" y="513345"/>
                </a:lnTo>
                <a:lnTo>
                  <a:pt x="259106" y="49484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0" name="Group 59"/>
          <p:cNvGrpSpPr/>
          <p:nvPr/>
        </p:nvGrpSpPr>
        <p:grpSpPr>
          <a:xfrm>
            <a:off x="810694" y="3590217"/>
            <a:ext cx="1754449" cy="589775"/>
            <a:chOff x="810694" y="3590217"/>
            <a:chExt cx="1754449" cy="589775"/>
          </a:xfrm>
        </p:grpSpPr>
        <p:sp>
          <p:nvSpPr>
            <p:cNvPr id="53" name="Freeform 52"/>
            <p:cNvSpPr/>
            <p:nvPr/>
          </p:nvSpPr>
          <p:spPr>
            <a:xfrm>
              <a:off x="810694" y="3642860"/>
              <a:ext cx="526426" cy="15142"/>
            </a:xfrm>
            <a:custGeom>
              <a:avLst/>
              <a:gdLst/>
              <a:ahLst/>
              <a:cxnLst/>
              <a:rect l="0" t="0" r="0" b="0"/>
              <a:pathLst>
                <a:path w="526426" h="15142">
                  <a:moveTo>
                    <a:pt x="526425" y="10528"/>
                  </a:moveTo>
                  <a:lnTo>
                    <a:pt x="517623" y="13328"/>
                  </a:lnTo>
                  <a:lnTo>
                    <a:pt x="509277" y="14830"/>
                  </a:lnTo>
                  <a:lnTo>
                    <a:pt x="500569" y="15141"/>
                  </a:lnTo>
                  <a:lnTo>
                    <a:pt x="491102" y="14634"/>
                  </a:lnTo>
                  <a:lnTo>
                    <a:pt x="480311" y="13815"/>
                  </a:lnTo>
                  <a:lnTo>
                    <a:pt x="468017" y="12999"/>
                  </a:lnTo>
                  <a:lnTo>
                    <a:pt x="454524" y="12315"/>
                  </a:lnTo>
                  <a:lnTo>
                    <a:pt x="440406" y="11789"/>
                  </a:lnTo>
                  <a:lnTo>
                    <a:pt x="426052" y="11403"/>
                  </a:lnTo>
                  <a:lnTo>
                    <a:pt x="411331" y="11128"/>
                  </a:lnTo>
                  <a:lnTo>
                    <a:pt x="395704" y="10937"/>
                  </a:lnTo>
                  <a:lnTo>
                    <a:pt x="378931" y="10804"/>
                  </a:lnTo>
                  <a:lnTo>
                    <a:pt x="361074" y="10715"/>
                  </a:lnTo>
                  <a:lnTo>
                    <a:pt x="342322" y="10653"/>
                  </a:lnTo>
                  <a:lnTo>
                    <a:pt x="322888" y="10612"/>
                  </a:lnTo>
                  <a:lnTo>
                    <a:pt x="302955" y="10585"/>
                  </a:lnTo>
                  <a:lnTo>
                    <a:pt x="282668" y="10566"/>
                  </a:lnTo>
                  <a:lnTo>
                    <a:pt x="262135" y="10554"/>
                  </a:lnTo>
                  <a:lnTo>
                    <a:pt x="241432" y="10545"/>
                  </a:lnTo>
                  <a:lnTo>
                    <a:pt x="220614" y="10539"/>
                  </a:lnTo>
                  <a:lnTo>
                    <a:pt x="199726" y="10536"/>
                  </a:lnTo>
                  <a:lnTo>
                    <a:pt x="179122" y="10533"/>
                  </a:lnTo>
                  <a:lnTo>
                    <a:pt x="159434" y="10532"/>
                  </a:lnTo>
                  <a:lnTo>
                    <a:pt x="140927" y="10526"/>
                  </a:lnTo>
                  <a:lnTo>
                    <a:pt x="123380" y="10352"/>
                  </a:lnTo>
                  <a:lnTo>
                    <a:pt x="106290" y="9703"/>
                  </a:lnTo>
                  <a:lnTo>
                    <a:pt x="89319" y="8455"/>
                  </a:lnTo>
                  <a:lnTo>
                    <a:pt x="72684" y="6793"/>
                  </a:lnTo>
                  <a:lnTo>
                    <a:pt x="55222" y="4966"/>
                  </a:lnTo>
                  <a:lnTo>
                    <a:pt x="33157" y="281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947564" y="3803327"/>
              <a:ext cx="263214" cy="376665"/>
            </a:xfrm>
            <a:custGeom>
              <a:avLst/>
              <a:gdLst/>
              <a:ahLst/>
              <a:cxnLst/>
              <a:rect l="0" t="0" r="0" b="0"/>
              <a:pathLst>
                <a:path w="263214" h="376665">
                  <a:moveTo>
                    <a:pt x="0" y="81688"/>
                  </a:moveTo>
                  <a:lnTo>
                    <a:pt x="2934" y="70020"/>
                  </a:lnTo>
                  <a:lnTo>
                    <a:pt x="5716" y="59532"/>
                  </a:lnTo>
                  <a:lnTo>
                    <a:pt x="8620" y="49235"/>
                  </a:lnTo>
                  <a:lnTo>
                    <a:pt x="11834" y="39106"/>
                  </a:lnTo>
                  <a:lnTo>
                    <a:pt x="15647" y="29410"/>
                  </a:lnTo>
                  <a:lnTo>
                    <a:pt x="20173" y="20288"/>
                  </a:lnTo>
                  <a:lnTo>
                    <a:pt x="25682" y="12203"/>
                  </a:lnTo>
                  <a:lnTo>
                    <a:pt x="32667" y="5987"/>
                  </a:lnTo>
                  <a:lnTo>
                    <a:pt x="41249" y="1927"/>
                  </a:lnTo>
                  <a:lnTo>
                    <a:pt x="50928" y="0"/>
                  </a:lnTo>
                  <a:lnTo>
                    <a:pt x="60801" y="136"/>
                  </a:lnTo>
                  <a:lnTo>
                    <a:pt x="70325" y="2084"/>
                  </a:lnTo>
                  <a:lnTo>
                    <a:pt x="79327" y="5642"/>
                  </a:lnTo>
                  <a:lnTo>
                    <a:pt x="87825" y="10763"/>
                  </a:lnTo>
                  <a:lnTo>
                    <a:pt x="95899" y="17280"/>
                  </a:lnTo>
                  <a:lnTo>
                    <a:pt x="103321" y="25094"/>
                  </a:lnTo>
                  <a:lnTo>
                    <a:pt x="109561" y="34241"/>
                  </a:lnTo>
                  <a:lnTo>
                    <a:pt x="114433" y="44617"/>
                  </a:lnTo>
                  <a:lnTo>
                    <a:pt x="118215" y="56008"/>
                  </a:lnTo>
                  <a:lnTo>
                    <a:pt x="121452" y="68178"/>
                  </a:lnTo>
                  <a:lnTo>
                    <a:pt x="124522" y="80925"/>
                  </a:lnTo>
                  <a:lnTo>
                    <a:pt x="127604" y="94246"/>
                  </a:lnTo>
                  <a:lnTo>
                    <a:pt x="130760" y="108327"/>
                  </a:lnTo>
                  <a:lnTo>
                    <a:pt x="133995" y="123204"/>
                  </a:lnTo>
                  <a:lnTo>
                    <a:pt x="137135" y="138618"/>
                  </a:lnTo>
                  <a:lnTo>
                    <a:pt x="139857" y="154119"/>
                  </a:lnTo>
                  <a:lnTo>
                    <a:pt x="142012" y="169435"/>
                  </a:lnTo>
                  <a:lnTo>
                    <a:pt x="143457" y="184483"/>
                  </a:lnTo>
                  <a:lnTo>
                    <a:pt x="143976" y="199274"/>
                  </a:lnTo>
                  <a:lnTo>
                    <a:pt x="143545" y="213852"/>
                  </a:lnTo>
                  <a:lnTo>
                    <a:pt x="142290" y="228271"/>
                  </a:lnTo>
                  <a:lnTo>
                    <a:pt x="140385" y="242571"/>
                  </a:lnTo>
                  <a:lnTo>
                    <a:pt x="137990" y="256789"/>
                  </a:lnTo>
                  <a:lnTo>
                    <a:pt x="135079" y="270950"/>
                  </a:lnTo>
                  <a:lnTo>
                    <a:pt x="131447" y="285071"/>
                  </a:lnTo>
                  <a:lnTo>
                    <a:pt x="127042" y="299155"/>
                  </a:lnTo>
                  <a:lnTo>
                    <a:pt x="121947" y="312885"/>
                  </a:lnTo>
                  <a:lnTo>
                    <a:pt x="116303" y="325651"/>
                  </a:lnTo>
                  <a:lnTo>
                    <a:pt x="110242" y="337195"/>
                  </a:lnTo>
                  <a:lnTo>
                    <a:pt x="103714" y="347420"/>
                  </a:lnTo>
                  <a:lnTo>
                    <a:pt x="96501" y="356224"/>
                  </a:lnTo>
                  <a:lnTo>
                    <a:pt x="88536" y="363693"/>
                  </a:lnTo>
                  <a:lnTo>
                    <a:pt x="79900" y="369727"/>
                  </a:lnTo>
                  <a:lnTo>
                    <a:pt x="70725" y="373965"/>
                  </a:lnTo>
                  <a:lnTo>
                    <a:pt x="61148" y="376360"/>
                  </a:lnTo>
                  <a:lnTo>
                    <a:pt x="51447" y="376664"/>
                  </a:lnTo>
                  <a:lnTo>
                    <a:pt x="42013" y="374292"/>
                  </a:lnTo>
                  <a:lnTo>
                    <a:pt x="33051" y="369174"/>
                  </a:lnTo>
                  <a:lnTo>
                    <a:pt x="24899" y="361671"/>
                  </a:lnTo>
                  <a:lnTo>
                    <a:pt x="18101" y="352282"/>
                  </a:lnTo>
                  <a:lnTo>
                    <a:pt x="12833" y="341496"/>
                  </a:lnTo>
                  <a:lnTo>
                    <a:pt x="9108" y="329867"/>
                  </a:lnTo>
                  <a:lnTo>
                    <a:pt x="6967" y="318004"/>
                  </a:lnTo>
                  <a:lnTo>
                    <a:pt x="6270" y="306258"/>
                  </a:lnTo>
                  <a:lnTo>
                    <a:pt x="6919" y="294918"/>
                  </a:lnTo>
                  <a:lnTo>
                    <a:pt x="8940" y="284294"/>
                  </a:lnTo>
                  <a:lnTo>
                    <a:pt x="12232" y="274495"/>
                  </a:lnTo>
                  <a:lnTo>
                    <a:pt x="16898" y="265930"/>
                  </a:lnTo>
                  <a:lnTo>
                    <a:pt x="23311" y="259380"/>
                  </a:lnTo>
                  <a:lnTo>
                    <a:pt x="31511" y="255086"/>
                  </a:lnTo>
                  <a:lnTo>
                    <a:pt x="41103" y="252829"/>
                  </a:lnTo>
                  <a:lnTo>
                    <a:pt x="51450" y="252211"/>
                  </a:lnTo>
                  <a:lnTo>
                    <a:pt x="62106" y="252833"/>
                  </a:lnTo>
                  <a:lnTo>
                    <a:pt x="72683" y="254518"/>
                  </a:lnTo>
                  <a:lnTo>
                    <a:pt x="82777" y="257310"/>
                  </a:lnTo>
                  <a:lnTo>
                    <a:pt x="92237" y="261146"/>
                  </a:lnTo>
                  <a:lnTo>
                    <a:pt x="101420" y="265854"/>
                  </a:lnTo>
                  <a:lnTo>
                    <a:pt x="111046" y="271238"/>
                  </a:lnTo>
                  <a:lnTo>
                    <a:pt x="121489" y="277116"/>
                  </a:lnTo>
                  <a:lnTo>
                    <a:pt x="132625" y="283181"/>
                  </a:lnTo>
                  <a:lnTo>
                    <a:pt x="144027" y="289020"/>
                  </a:lnTo>
                  <a:lnTo>
                    <a:pt x="155407" y="294416"/>
                  </a:lnTo>
                  <a:lnTo>
                    <a:pt x="166812" y="299021"/>
                  </a:lnTo>
                  <a:lnTo>
                    <a:pt x="178527" y="302284"/>
                  </a:lnTo>
                  <a:lnTo>
                    <a:pt x="190694" y="304026"/>
                  </a:lnTo>
                  <a:lnTo>
                    <a:pt x="202982" y="304230"/>
                  </a:lnTo>
                  <a:lnTo>
                    <a:pt x="214705" y="302854"/>
                  </a:lnTo>
                  <a:lnTo>
                    <a:pt x="225508" y="300050"/>
                  </a:lnTo>
                  <a:lnTo>
                    <a:pt x="235080" y="296389"/>
                  </a:lnTo>
                  <a:lnTo>
                    <a:pt x="243929" y="292406"/>
                  </a:lnTo>
                  <a:lnTo>
                    <a:pt x="252825" y="287757"/>
                  </a:lnTo>
                  <a:lnTo>
                    <a:pt x="263213" y="2817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159858" y="3848846"/>
              <a:ext cx="236642" cy="304436"/>
            </a:xfrm>
            <a:custGeom>
              <a:avLst/>
              <a:gdLst/>
              <a:ahLst/>
              <a:cxnLst/>
              <a:rect l="0" t="0" r="0" b="0"/>
              <a:pathLst>
                <a:path w="236642" h="304436">
                  <a:moveTo>
                    <a:pt x="103561" y="4584"/>
                  </a:moveTo>
                  <a:lnTo>
                    <a:pt x="91960" y="7585"/>
                  </a:lnTo>
                  <a:lnTo>
                    <a:pt x="82112" y="11007"/>
                  </a:lnTo>
                  <a:lnTo>
                    <a:pt x="73106" y="15203"/>
                  </a:lnTo>
                  <a:lnTo>
                    <a:pt x="64665" y="20103"/>
                  </a:lnTo>
                  <a:lnTo>
                    <a:pt x="56638" y="25584"/>
                  </a:lnTo>
                  <a:lnTo>
                    <a:pt x="48919" y="31519"/>
                  </a:lnTo>
                  <a:lnTo>
                    <a:pt x="41587" y="37954"/>
                  </a:lnTo>
                  <a:lnTo>
                    <a:pt x="34885" y="45101"/>
                  </a:lnTo>
                  <a:lnTo>
                    <a:pt x="28894" y="53018"/>
                  </a:lnTo>
                  <a:lnTo>
                    <a:pt x="23548" y="61622"/>
                  </a:lnTo>
                  <a:lnTo>
                    <a:pt x="18723" y="70776"/>
                  </a:lnTo>
                  <a:lnTo>
                    <a:pt x="14296" y="80346"/>
                  </a:lnTo>
                  <a:lnTo>
                    <a:pt x="10322" y="90383"/>
                  </a:lnTo>
                  <a:lnTo>
                    <a:pt x="7025" y="101106"/>
                  </a:lnTo>
                  <a:lnTo>
                    <a:pt x="4473" y="112585"/>
                  </a:lnTo>
                  <a:lnTo>
                    <a:pt x="2589" y="124903"/>
                  </a:lnTo>
                  <a:lnTo>
                    <a:pt x="1241" y="138236"/>
                  </a:lnTo>
                  <a:lnTo>
                    <a:pt x="306" y="152571"/>
                  </a:lnTo>
                  <a:lnTo>
                    <a:pt x="0" y="167435"/>
                  </a:lnTo>
                  <a:lnTo>
                    <a:pt x="851" y="182025"/>
                  </a:lnTo>
                  <a:lnTo>
                    <a:pt x="3050" y="195909"/>
                  </a:lnTo>
                  <a:lnTo>
                    <a:pt x="6324" y="209009"/>
                  </a:lnTo>
                  <a:lnTo>
                    <a:pt x="10132" y="221421"/>
                  </a:lnTo>
                  <a:lnTo>
                    <a:pt x="14102" y="233284"/>
                  </a:lnTo>
                  <a:lnTo>
                    <a:pt x="18225" y="244574"/>
                  </a:lnTo>
                  <a:lnTo>
                    <a:pt x="22744" y="255097"/>
                  </a:lnTo>
                  <a:lnTo>
                    <a:pt x="27786" y="264806"/>
                  </a:lnTo>
                  <a:lnTo>
                    <a:pt x="33494" y="273634"/>
                  </a:lnTo>
                  <a:lnTo>
                    <a:pt x="40090" y="281418"/>
                  </a:lnTo>
                  <a:lnTo>
                    <a:pt x="47612" y="288168"/>
                  </a:lnTo>
                  <a:lnTo>
                    <a:pt x="56106" y="293870"/>
                  </a:lnTo>
                  <a:lnTo>
                    <a:pt x="65711" y="298410"/>
                  </a:lnTo>
                  <a:lnTo>
                    <a:pt x="76386" y="301827"/>
                  </a:lnTo>
                  <a:lnTo>
                    <a:pt x="87638" y="303970"/>
                  </a:lnTo>
                  <a:lnTo>
                    <a:pt x="98650" y="304435"/>
                  </a:lnTo>
                  <a:lnTo>
                    <a:pt x="108983" y="303154"/>
                  </a:lnTo>
                  <a:lnTo>
                    <a:pt x="118715" y="300344"/>
                  </a:lnTo>
                  <a:lnTo>
                    <a:pt x="128244" y="296325"/>
                  </a:lnTo>
                  <a:lnTo>
                    <a:pt x="137837" y="291401"/>
                  </a:lnTo>
                  <a:lnTo>
                    <a:pt x="147433" y="285827"/>
                  </a:lnTo>
                  <a:lnTo>
                    <a:pt x="156737" y="279794"/>
                  </a:lnTo>
                  <a:lnTo>
                    <a:pt x="165593" y="273444"/>
                  </a:lnTo>
                  <a:lnTo>
                    <a:pt x="174000" y="266877"/>
                  </a:lnTo>
                  <a:lnTo>
                    <a:pt x="182025" y="260161"/>
                  </a:lnTo>
                  <a:lnTo>
                    <a:pt x="189752" y="253342"/>
                  </a:lnTo>
                  <a:lnTo>
                    <a:pt x="197093" y="246286"/>
                  </a:lnTo>
                  <a:lnTo>
                    <a:pt x="203803" y="238711"/>
                  </a:lnTo>
                  <a:lnTo>
                    <a:pt x="209800" y="230495"/>
                  </a:lnTo>
                  <a:lnTo>
                    <a:pt x="215150" y="221519"/>
                  </a:lnTo>
                  <a:lnTo>
                    <a:pt x="219978" y="211582"/>
                  </a:lnTo>
                  <a:lnTo>
                    <a:pt x="224408" y="200667"/>
                  </a:lnTo>
                  <a:lnTo>
                    <a:pt x="228383" y="188744"/>
                  </a:lnTo>
                  <a:lnTo>
                    <a:pt x="231681" y="175683"/>
                  </a:lnTo>
                  <a:lnTo>
                    <a:pt x="234229" y="161536"/>
                  </a:lnTo>
                  <a:lnTo>
                    <a:pt x="235941" y="146799"/>
                  </a:lnTo>
                  <a:lnTo>
                    <a:pt x="236641" y="132294"/>
                  </a:lnTo>
                  <a:lnTo>
                    <a:pt x="236332" y="118468"/>
                  </a:lnTo>
                  <a:lnTo>
                    <a:pt x="235158" y="105406"/>
                  </a:lnTo>
                  <a:lnTo>
                    <a:pt x="233307" y="93021"/>
                  </a:lnTo>
                  <a:lnTo>
                    <a:pt x="230949" y="81175"/>
                  </a:lnTo>
                  <a:lnTo>
                    <a:pt x="228062" y="69897"/>
                  </a:lnTo>
                  <a:lnTo>
                    <a:pt x="224447" y="59382"/>
                  </a:lnTo>
                  <a:lnTo>
                    <a:pt x="220052" y="49673"/>
                  </a:lnTo>
                  <a:lnTo>
                    <a:pt x="214965" y="40676"/>
                  </a:lnTo>
                  <a:lnTo>
                    <a:pt x="209326" y="32245"/>
                  </a:lnTo>
                  <a:lnTo>
                    <a:pt x="203264" y="24249"/>
                  </a:lnTo>
                  <a:lnTo>
                    <a:pt x="196565" y="16895"/>
                  </a:lnTo>
                  <a:lnTo>
                    <a:pt x="188705" y="10708"/>
                  </a:lnTo>
                  <a:lnTo>
                    <a:pt x="179493" y="5884"/>
                  </a:lnTo>
                  <a:lnTo>
                    <a:pt x="169204" y="2476"/>
                  </a:lnTo>
                  <a:lnTo>
                    <a:pt x="158381" y="555"/>
                  </a:lnTo>
                  <a:lnTo>
                    <a:pt x="147411" y="0"/>
                  </a:lnTo>
                  <a:lnTo>
                    <a:pt x="136925" y="413"/>
                  </a:lnTo>
                  <a:lnTo>
                    <a:pt x="126841" y="1249"/>
                  </a:lnTo>
                  <a:lnTo>
                    <a:pt x="116281" y="2579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684559" y="3642860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96350" y="2866"/>
                  </a:lnTo>
                  <a:lnTo>
                    <a:pt x="86723" y="5009"/>
                  </a:lnTo>
                  <a:lnTo>
                    <a:pt x="75445" y="6612"/>
                  </a:lnTo>
                  <a:lnTo>
                    <a:pt x="63014" y="7795"/>
                  </a:lnTo>
                  <a:lnTo>
                    <a:pt x="49024" y="8773"/>
                  </a:lnTo>
                  <a:lnTo>
                    <a:pt x="30005" y="9634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958300" y="3590217"/>
              <a:ext cx="579068" cy="25486"/>
            </a:xfrm>
            <a:custGeom>
              <a:avLst/>
              <a:gdLst/>
              <a:ahLst/>
              <a:cxnLst/>
              <a:rect l="0" t="0" r="0" b="0"/>
              <a:pathLst>
                <a:path w="579068" h="25486">
                  <a:moveTo>
                    <a:pt x="0" y="21057"/>
                  </a:moveTo>
                  <a:lnTo>
                    <a:pt x="11735" y="18258"/>
                  </a:lnTo>
                  <a:lnTo>
                    <a:pt x="22864" y="16756"/>
                  </a:lnTo>
                  <a:lnTo>
                    <a:pt x="34462" y="16445"/>
                  </a:lnTo>
                  <a:lnTo>
                    <a:pt x="46624" y="16951"/>
                  </a:lnTo>
                  <a:lnTo>
                    <a:pt x="59284" y="17771"/>
                  </a:lnTo>
                  <a:lnTo>
                    <a:pt x="72344" y="18591"/>
                  </a:lnTo>
                  <a:lnTo>
                    <a:pt x="85869" y="19448"/>
                  </a:lnTo>
                  <a:lnTo>
                    <a:pt x="100082" y="20623"/>
                  </a:lnTo>
                  <a:lnTo>
                    <a:pt x="115042" y="22252"/>
                  </a:lnTo>
                  <a:lnTo>
                    <a:pt x="130340" y="24007"/>
                  </a:lnTo>
                  <a:lnTo>
                    <a:pt x="145230" y="25198"/>
                  </a:lnTo>
                  <a:lnTo>
                    <a:pt x="159332" y="25485"/>
                  </a:lnTo>
                  <a:lnTo>
                    <a:pt x="173089" y="25015"/>
                  </a:lnTo>
                  <a:lnTo>
                    <a:pt x="187539" y="24236"/>
                  </a:lnTo>
                  <a:lnTo>
                    <a:pt x="203220" y="23453"/>
                  </a:lnTo>
                  <a:lnTo>
                    <a:pt x="219855" y="22792"/>
                  </a:lnTo>
                  <a:lnTo>
                    <a:pt x="236648" y="22282"/>
                  </a:lnTo>
                  <a:lnTo>
                    <a:pt x="253105" y="21908"/>
                  </a:lnTo>
                  <a:lnTo>
                    <a:pt x="269393" y="21641"/>
                  </a:lnTo>
                  <a:lnTo>
                    <a:pt x="286148" y="21455"/>
                  </a:lnTo>
                  <a:lnTo>
                    <a:pt x="303704" y="21326"/>
                  </a:lnTo>
                  <a:lnTo>
                    <a:pt x="321766" y="21238"/>
                  </a:lnTo>
                  <a:lnTo>
                    <a:pt x="339597" y="21179"/>
                  </a:lnTo>
                  <a:lnTo>
                    <a:pt x="356794" y="21134"/>
                  </a:lnTo>
                  <a:lnTo>
                    <a:pt x="373768" y="20935"/>
                  </a:lnTo>
                  <a:lnTo>
                    <a:pt x="391523" y="20268"/>
                  </a:lnTo>
                  <a:lnTo>
                    <a:pt x="410568" y="19008"/>
                  </a:lnTo>
                  <a:lnTo>
                    <a:pt x="430445" y="17347"/>
                  </a:lnTo>
                  <a:lnTo>
                    <a:pt x="450034" y="15693"/>
                  </a:lnTo>
                  <a:lnTo>
                    <a:pt x="468694" y="14282"/>
                  </a:lnTo>
                  <a:lnTo>
                    <a:pt x="486291" y="13014"/>
                  </a:lnTo>
                  <a:lnTo>
                    <a:pt x="502943" y="11556"/>
                  </a:lnTo>
                  <a:lnTo>
                    <a:pt x="518824" y="9728"/>
                  </a:lnTo>
                  <a:lnTo>
                    <a:pt x="533522" y="7661"/>
                  </a:lnTo>
                  <a:lnTo>
                    <a:pt x="547461" y="5509"/>
                  </a:lnTo>
                  <a:lnTo>
                    <a:pt x="561869" y="3082"/>
                  </a:lnTo>
                  <a:lnTo>
                    <a:pt x="57906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099885" y="3764066"/>
              <a:ext cx="290085" cy="386734"/>
            </a:xfrm>
            <a:custGeom>
              <a:avLst/>
              <a:gdLst/>
              <a:ahLst/>
              <a:cxnLst/>
              <a:rect l="0" t="0" r="0" b="0"/>
              <a:pathLst>
                <a:path w="290085" h="386734">
                  <a:moveTo>
                    <a:pt x="5814" y="68307"/>
                  </a:moveTo>
                  <a:lnTo>
                    <a:pt x="5948" y="56705"/>
                  </a:lnTo>
                  <a:lnTo>
                    <a:pt x="7228" y="46857"/>
                  </a:lnTo>
                  <a:lnTo>
                    <a:pt x="9826" y="37857"/>
                  </a:lnTo>
                  <a:lnTo>
                    <a:pt x="13718" y="29588"/>
                  </a:lnTo>
                  <a:lnTo>
                    <a:pt x="19000" y="22209"/>
                  </a:lnTo>
                  <a:lnTo>
                    <a:pt x="25591" y="15743"/>
                  </a:lnTo>
                  <a:lnTo>
                    <a:pt x="33436" y="10237"/>
                  </a:lnTo>
                  <a:lnTo>
                    <a:pt x="42595" y="5831"/>
                  </a:lnTo>
                  <a:lnTo>
                    <a:pt x="52966" y="2505"/>
                  </a:lnTo>
                  <a:lnTo>
                    <a:pt x="64012" y="423"/>
                  </a:lnTo>
                  <a:lnTo>
                    <a:pt x="74885" y="0"/>
                  </a:lnTo>
                  <a:lnTo>
                    <a:pt x="85115" y="1313"/>
                  </a:lnTo>
                  <a:lnTo>
                    <a:pt x="94439" y="4314"/>
                  </a:lnTo>
                  <a:lnTo>
                    <a:pt x="102629" y="8994"/>
                  </a:lnTo>
                  <a:lnTo>
                    <a:pt x="109692" y="15183"/>
                  </a:lnTo>
                  <a:lnTo>
                    <a:pt x="115791" y="22762"/>
                  </a:lnTo>
                  <a:lnTo>
                    <a:pt x="121138" y="31743"/>
                  </a:lnTo>
                  <a:lnTo>
                    <a:pt x="125922" y="42004"/>
                  </a:lnTo>
                  <a:lnTo>
                    <a:pt x="130139" y="53318"/>
                  </a:lnTo>
                  <a:lnTo>
                    <a:pt x="133601" y="65435"/>
                  </a:lnTo>
                  <a:lnTo>
                    <a:pt x="136269" y="78141"/>
                  </a:lnTo>
                  <a:lnTo>
                    <a:pt x="138399" y="91265"/>
                  </a:lnTo>
                  <a:lnTo>
                    <a:pt x="140445" y="104681"/>
                  </a:lnTo>
                  <a:lnTo>
                    <a:pt x="142667" y="118304"/>
                  </a:lnTo>
                  <a:lnTo>
                    <a:pt x="144821" y="132231"/>
                  </a:lnTo>
                  <a:lnTo>
                    <a:pt x="146281" y="146727"/>
                  </a:lnTo>
                  <a:lnTo>
                    <a:pt x="146748" y="161885"/>
                  </a:lnTo>
                  <a:lnTo>
                    <a:pt x="146399" y="177490"/>
                  </a:lnTo>
                  <a:lnTo>
                    <a:pt x="145700" y="193119"/>
                  </a:lnTo>
                  <a:lnTo>
                    <a:pt x="144966" y="208522"/>
                  </a:lnTo>
                  <a:lnTo>
                    <a:pt x="144169" y="223627"/>
                  </a:lnTo>
                  <a:lnTo>
                    <a:pt x="143035" y="238457"/>
                  </a:lnTo>
                  <a:lnTo>
                    <a:pt x="141419" y="253057"/>
                  </a:lnTo>
                  <a:lnTo>
                    <a:pt x="139165" y="267320"/>
                  </a:lnTo>
                  <a:lnTo>
                    <a:pt x="136041" y="280984"/>
                  </a:lnTo>
                  <a:lnTo>
                    <a:pt x="132008" y="293956"/>
                  </a:lnTo>
                  <a:lnTo>
                    <a:pt x="127180" y="306296"/>
                  </a:lnTo>
                  <a:lnTo>
                    <a:pt x="121721" y="318124"/>
                  </a:lnTo>
                  <a:lnTo>
                    <a:pt x="115793" y="329559"/>
                  </a:lnTo>
                  <a:lnTo>
                    <a:pt x="109525" y="340545"/>
                  </a:lnTo>
                  <a:lnTo>
                    <a:pt x="103019" y="350856"/>
                  </a:lnTo>
                  <a:lnTo>
                    <a:pt x="96339" y="360415"/>
                  </a:lnTo>
                  <a:lnTo>
                    <a:pt x="89209" y="368970"/>
                  </a:lnTo>
                  <a:lnTo>
                    <a:pt x="81051" y="376039"/>
                  </a:lnTo>
                  <a:lnTo>
                    <a:pt x="71641" y="381485"/>
                  </a:lnTo>
                  <a:lnTo>
                    <a:pt x="61388" y="385159"/>
                  </a:lnTo>
                  <a:lnTo>
                    <a:pt x="51120" y="386733"/>
                  </a:lnTo>
                  <a:lnTo>
                    <a:pt x="41332" y="386231"/>
                  </a:lnTo>
                  <a:lnTo>
                    <a:pt x="32321" y="383794"/>
                  </a:lnTo>
                  <a:lnTo>
                    <a:pt x="24349" y="379500"/>
                  </a:lnTo>
                  <a:lnTo>
                    <a:pt x="17441" y="373574"/>
                  </a:lnTo>
                  <a:lnTo>
                    <a:pt x="11617" y="366173"/>
                  </a:lnTo>
                  <a:lnTo>
                    <a:pt x="6988" y="357311"/>
                  </a:lnTo>
                  <a:lnTo>
                    <a:pt x="3503" y="347134"/>
                  </a:lnTo>
                  <a:lnTo>
                    <a:pt x="1143" y="336048"/>
                  </a:lnTo>
                  <a:lnTo>
                    <a:pt x="0" y="324615"/>
                  </a:lnTo>
                  <a:lnTo>
                    <a:pt x="11" y="313191"/>
                  </a:lnTo>
                  <a:lnTo>
                    <a:pt x="1153" y="302081"/>
                  </a:lnTo>
                  <a:lnTo>
                    <a:pt x="3515" y="291621"/>
                  </a:lnTo>
                  <a:lnTo>
                    <a:pt x="7034" y="281925"/>
                  </a:lnTo>
                  <a:lnTo>
                    <a:pt x="11684" y="273092"/>
                  </a:lnTo>
                  <a:lnTo>
                    <a:pt x="17555" y="265296"/>
                  </a:lnTo>
                  <a:lnTo>
                    <a:pt x="24578" y="258541"/>
                  </a:lnTo>
                  <a:lnTo>
                    <a:pt x="32565" y="253003"/>
                  </a:lnTo>
                  <a:lnTo>
                    <a:pt x="41296" y="249105"/>
                  </a:lnTo>
                  <a:lnTo>
                    <a:pt x="50580" y="246927"/>
                  </a:lnTo>
                  <a:lnTo>
                    <a:pt x="60423" y="246261"/>
                  </a:lnTo>
                  <a:lnTo>
                    <a:pt x="71016" y="246793"/>
                  </a:lnTo>
                  <a:lnTo>
                    <a:pt x="82406" y="248222"/>
                  </a:lnTo>
                  <a:lnTo>
                    <a:pt x="94666" y="250297"/>
                  </a:lnTo>
                  <a:lnTo>
                    <a:pt x="107960" y="252827"/>
                  </a:lnTo>
                  <a:lnTo>
                    <a:pt x="122269" y="255664"/>
                  </a:lnTo>
                  <a:lnTo>
                    <a:pt x="137115" y="258379"/>
                  </a:lnTo>
                  <a:lnTo>
                    <a:pt x="151694" y="260290"/>
                  </a:lnTo>
                  <a:lnTo>
                    <a:pt x="165570" y="261090"/>
                  </a:lnTo>
                  <a:lnTo>
                    <a:pt x="178665" y="260813"/>
                  </a:lnTo>
                  <a:lnTo>
                    <a:pt x="191073" y="259638"/>
                  </a:lnTo>
                  <a:lnTo>
                    <a:pt x="202933" y="257771"/>
                  </a:lnTo>
                  <a:lnTo>
                    <a:pt x="214221" y="255230"/>
                  </a:lnTo>
                  <a:lnTo>
                    <a:pt x="224743" y="251856"/>
                  </a:lnTo>
                  <a:lnTo>
                    <a:pt x="234457" y="247630"/>
                  </a:lnTo>
                  <a:lnTo>
                    <a:pt x="243543" y="242779"/>
                  </a:lnTo>
                  <a:lnTo>
                    <a:pt x="253427" y="237108"/>
                  </a:lnTo>
                  <a:lnTo>
                    <a:pt x="267214" y="229002"/>
                  </a:lnTo>
                  <a:lnTo>
                    <a:pt x="290084" y="2157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314644" y="3764616"/>
              <a:ext cx="250499" cy="335159"/>
            </a:xfrm>
            <a:custGeom>
              <a:avLst/>
              <a:gdLst/>
              <a:ahLst/>
              <a:cxnLst/>
              <a:rect l="0" t="0" r="0" b="0"/>
              <a:pathLst>
                <a:path w="250499" h="335159">
                  <a:moveTo>
                    <a:pt x="127967" y="25643"/>
                  </a:moveTo>
                  <a:lnTo>
                    <a:pt x="119166" y="22843"/>
                  </a:lnTo>
                  <a:lnTo>
                    <a:pt x="110819" y="21341"/>
                  </a:lnTo>
                  <a:lnTo>
                    <a:pt x="102125" y="21039"/>
                  </a:lnTo>
                  <a:lnTo>
                    <a:pt x="93177" y="21891"/>
                  </a:lnTo>
                  <a:lnTo>
                    <a:pt x="84330" y="24007"/>
                  </a:lnTo>
                  <a:lnTo>
                    <a:pt x="75792" y="27330"/>
                  </a:lnTo>
                  <a:lnTo>
                    <a:pt x="67603" y="31665"/>
                  </a:lnTo>
                  <a:lnTo>
                    <a:pt x="59726" y="36784"/>
                  </a:lnTo>
                  <a:lnTo>
                    <a:pt x="52096" y="42491"/>
                  </a:lnTo>
                  <a:lnTo>
                    <a:pt x="44649" y="48949"/>
                  </a:lnTo>
                  <a:lnTo>
                    <a:pt x="37336" y="56646"/>
                  </a:lnTo>
                  <a:lnTo>
                    <a:pt x="30121" y="65747"/>
                  </a:lnTo>
                  <a:lnTo>
                    <a:pt x="23139" y="75962"/>
                  </a:lnTo>
                  <a:lnTo>
                    <a:pt x="16676" y="86736"/>
                  </a:lnTo>
                  <a:lnTo>
                    <a:pt x="10858" y="97691"/>
                  </a:lnTo>
                  <a:lnTo>
                    <a:pt x="5968" y="108809"/>
                  </a:lnTo>
                  <a:lnTo>
                    <a:pt x="2515" y="120331"/>
                  </a:lnTo>
                  <a:lnTo>
                    <a:pt x="635" y="132378"/>
                  </a:lnTo>
                  <a:lnTo>
                    <a:pt x="0" y="144925"/>
                  </a:lnTo>
                  <a:lnTo>
                    <a:pt x="22" y="157887"/>
                  </a:lnTo>
                  <a:lnTo>
                    <a:pt x="295" y="171163"/>
                  </a:lnTo>
                  <a:lnTo>
                    <a:pt x="779" y="184502"/>
                  </a:lnTo>
                  <a:lnTo>
                    <a:pt x="1702" y="197532"/>
                  </a:lnTo>
                  <a:lnTo>
                    <a:pt x="3177" y="210072"/>
                  </a:lnTo>
                  <a:lnTo>
                    <a:pt x="5337" y="222118"/>
                  </a:lnTo>
                  <a:lnTo>
                    <a:pt x="8397" y="233748"/>
                  </a:lnTo>
                  <a:lnTo>
                    <a:pt x="12383" y="245055"/>
                  </a:lnTo>
                  <a:lnTo>
                    <a:pt x="17010" y="256124"/>
                  </a:lnTo>
                  <a:lnTo>
                    <a:pt x="21801" y="267024"/>
                  </a:lnTo>
                  <a:lnTo>
                    <a:pt x="26473" y="277801"/>
                  </a:lnTo>
                  <a:lnTo>
                    <a:pt x="31252" y="288328"/>
                  </a:lnTo>
                  <a:lnTo>
                    <a:pt x="36752" y="298323"/>
                  </a:lnTo>
                  <a:lnTo>
                    <a:pt x="43275" y="307667"/>
                  </a:lnTo>
                  <a:lnTo>
                    <a:pt x="50962" y="316076"/>
                  </a:lnTo>
                  <a:lnTo>
                    <a:pt x="59958" y="323046"/>
                  </a:lnTo>
                  <a:lnTo>
                    <a:pt x="70196" y="328431"/>
                  </a:lnTo>
                  <a:lnTo>
                    <a:pt x="81310" y="332233"/>
                  </a:lnTo>
                  <a:lnTo>
                    <a:pt x="92754" y="334427"/>
                  </a:lnTo>
                  <a:lnTo>
                    <a:pt x="104191" y="335158"/>
                  </a:lnTo>
                  <a:lnTo>
                    <a:pt x="115648" y="334533"/>
                  </a:lnTo>
                  <a:lnTo>
                    <a:pt x="127405" y="332527"/>
                  </a:lnTo>
                  <a:lnTo>
                    <a:pt x="139603" y="329250"/>
                  </a:lnTo>
                  <a:lnTo>
                    <a:pt x="151914" y="324764"/>
                  </a:lnTo>
                  <a:lnTo>
                    <a:pt x="163653" y="319004"/>
                  </a:lnTo>
                  <a:lnTo>
                    <a:pt x="174476" y="312059"/>
                  </a:lnTo>
                  <a:lnTo>
                    <a:pt x="184371" y="304296"/>
                  </a:lnTo>
                  <a:lnTo>
                    <a:pt x="193478" y="296246"/>
                  </a:lnTo>
                  <a:lnTo>
                    <a:pt x="201970" y="288237"/>
                  </a:lnTo>
                  <a:lnTo>
                    <a:pt x="209842" y="280235"/>
                  </a:lnTo>
                  <a:lnTo>
                    <a:pt x="216918" y="271949"/>
                  </a:lnTo>
                  <a:lnTo>
                    <a:pt x="223164" y="263225"/>
                  </a:lnTo>
                  <a:lnTo>
                    <a:pt x="228683" y="254061"/>
                  </a:lnTo>
                  <a:lnTo>
                    <a:pt x="233625" y="244523"/>
                  </a:lnTo>
                  <a:lnTo>
                    <a:pt x="238130" y="234686"/>
                  </a:lnTo>
                  <a:lnTo>
                    <a:pt x="242157" y="224298"/>
                  </a:lnTo>
                  <a:lnTo>
                    <a:pt x="245490" y="212807"/>
                  </a:lnTo>
                  <a:lnTo>
                    <a:pt x="248061" y="200005"/>
                  </a:lnTo>
                  <a:lnTo>
                    <a:pt x="249788" y="186152"/>
                  </a:lnTo>
                  <a:lnTo>
                    <a:pt x="250498" y="171783"/>
                  </a:lnTo>
                  <a:lnTo>
                    <a:pt x="250195" y="157270"/>
                  </a:lnTo>
                  <a:lnTo>
                    <a:pt x="249026" y="142950"/>
                  </a:lnTo>
                  <a:lnTo>
                    <a:pt x="247178" y="129188"/>
                  </a:lnTo>
                  <a:lnTo>
                    <a:pt x="244822" y="116122"/>
                  </a:lnTo>
                  <a:lnTo>
                    <a:pt x="241937" y="103705"/>
                  </a:lnTo>
                  <a:lnTo>
                    <a:pt x="238323" y="91819"/>
                  </a:lnTo>
                  <a:lnTo>
                    <a:pt x="233928" y="80341"/>
                  </a:lnTo>
                  <a:lnTo>
                    <a:pt x="228842" y="69325"/>
                  </a:lnTo>
                  <a:lnTo>
                    <a:pt x="223203" y="58993"/>
                  </a:lnTo>
                  <a:lnTo>
                    <a:pt x="217145" y="49410"/>
                  </a:lnTo>
                  <a:lnTo>
                    <a:pt x="210620" y="40500"/>
                  </a:lnTo>
                  <a:lnTo>
                    <a:pt x="203408" y="32128"/>
                  </a:lnTo>
                  <a:lnTo>
                    <a:pt x="195440" y="24170"/>
                  </a:lnTo>
                  <a:lnTo>
                    <a:pt x="186631" y="16843"/>
                  </a:lnTo>
                  <a:lnTo>
                    <a:pt x="176808" y="10673"/>
                  </a:lnTo>
                  <a:lnTo>
                    <a:pt x="165974" y="5862"/>
                  </a:lnTo>
                  <a:lnTo>
                    <a:pt x="154274" y="2462"/>
                  </a:lnTo>
                  <a:lnTo>
                    <a:pt x="141897" y="546"/>
                  </a:lnTo>
                  <a:lnTo>
                    <a:pt x="129025" y="0"/>
                  </a:lnTo>
                  <a:lnTo>
                    <a:pt x="116023" y="616"/>
                  </a:lnTo>
                  <a:lnTo>
                    <a:pt x="101952" y="2356"/>
                  </a:lnTo>
                  <a:lnTo>
                    <a:pt x="83340" y="6486"/>
                  </a:lnTo>
                  <a:lnTo>
                    <a:pt x="54268" y="15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1052849" y="3242777"/>
            <a:ext cx="256912" cy="368498"/>
            <a:chOff x="1052849" y="3242777"/>
            <a:chExt cx="256912" cy="368498"/>
          </a:xfrm>
        </p:grpSpPr>
        <p:sp>
          <p:nvSpPr>
            <p:cNvPr id="61" name="Freeform 60"/>
            <p:cNvSpPr/>
            <p:nvPr/>
          </p:nvSpPr>
          <p:spPr>
            <a:xfrm>
              <a:off x="1052849" y="3242777"/>
              <a:ext cx="10530" cy="315856"/>
            </a:xfrm>
            <a:custGeom>
              <a:avLst/>
              <a:gdLst/>
              <a:ahLst/>
              <a:cxnLst/>
              <a:rect l="0" t="0" r="0" b="0"/>
              <a:pathLst>
                <a:path w="10530" h="315856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1999" y="43078"/>
                  </a:lnTo>
                  <a:lnTo>
                    <a:pt x="3686" y="58279"/>
                  </a:lnTo>
                  <a:lnTo>
                    <a:pt x="5355" y="74104"/>
                  </a:lnTo>
                  <a:lnTo>
                    <a:pt x="6768" y="90424"/>
                  </a:lnTo>
                  <a:lnTo>
                    <a:pt x="7866" y="107115"/>
                  </a:lnTo>
                  <a:lnTo>
                    <a:pt x="8677" y="124071"/>
                  </a:lnTo>
                  <a:lnTo>
                    <a:pt x="9256" y="141210"/>
                  </a:lnTo>
                  <a:lnTo>
                    <a:pt x="9662" y="158311"/>
                  </a:lnTo>
                  <a:lnTo>
                    <a:pt x="9941" y="175026"/>
                  </a:lnTo>
                  <a:lnTo>
                    <a:pt x="10133" y="191195"/>
                  </a:lnTo>
                  <a:lnTo>
                    <a:pt x="10263" y="206834"/>
                  </a:lnTo>
                  <a:lnTo>
                    <a:pt x="10350" y="222029"/>
                  </a:lnTo>
                  <a:lnTo>
                    <a:pt x="10409" y="236874"/>
                  </a:lnTo>
                  <a:lnTo>
                    <a:pt x="10449" y="251240"/>
                  </a:lnTo>
                  <a:lnTo>
                    <a:pt x="10480" y="266393"/>
                  </a:lnTo>
                  <a:lnTo>
                    <a:pt x="10505" y="285903"/>
                  </a:lnTo>
                  <a:lnTo>
                    <a:pt x="10529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116020" y="3253305"/>
              <a:ext cx="193741" cy="357970"/>
            </a:xfrm>
            <a:custGeom>
              <a:avLst/>
              <a:gdLst/>
              <a:ahLst/>
              <a:cxnLst/>
              <a:rect l="0" t="0" r="0" b="0"/>
              <a:pathLst>
                <a:path w="193741" h="357970">
                  <a:moveTo>
                    <a:pt x="189513" y="0"/>
                  </a:moveTo>
                  <a:lnTo>
                    <a:pt x="177845" y="2934"/>
                  </a:lnTo>
                  <a:lnTo>
                    <a:pt x="167356" y="5716"/>
                  </a:lnTo>
                  <a:lnTo>
                    <a:pt x="157050" y="8611"/>
                  </a:lnTo>
                  <a:lnTo>
                    <a:pt x="146576" y="11479"/>
                  </a:lnTo>
                  <a:lnTo>
                    <a:pt x="135584" y="13995"/>
                  </a:lnTo>
                  <a:lnTo>
                    <a:pt x="123941" y="16006"/>
                  </a:lnTo>
                  <a:lnTo>
                    <a:pt x="111687" y="17518"/>
                  </a:lnTo>
                  <a:lnTo>
                    <a:pt x="98933" y="18613"/>
                  </a:lnTo>
                  <a:lnTo>
                    <a:pt x="85820" y="19400"/>
                  </a:lnTo>
                  <a:lnTo>
                    <a:pt x="73270" y="20455"/>
                  </a:lnTo>
                  <a:lnTo>
                    <a:pt x="62902" y="22768"/>
                  </a:lnTo>
                  <a:lnTo>
                    <a:pt x="55416" y="26787"/>
                  </a:lnTo>
                  <a:lnTo>
                    <a:pt x="50530" y="32779"/>
                  </a:lnTo>
                  <a:lnTo>
                    <a:pt x="47458" y="41080"/>
                  </a:lnTo>
                  <a:lnTo>
                    <a:pt x="45541" y="51622"/>
                  </a:lnTo>
                  <a:lnTo>
                    <a:pt x="44501" y="63734"/>
                  </a:lnTo>
                  <a:lnTo>
                    <a:pt x="44377" y="76378"/>
                  </a:lnTo>
                  <a:lnTo>
                    <a:pt x="45134" y="88909"/>
                  </a:lnTo>
                  <a:lnTo>
                    <a:pt x="46637" y="101080"/>
                  </a:lnTo>
                  <a:lnTo>
                    <a:pt x="48723" y="112858"/>
                  </a:lnTo>
                  <a:lnTo>
                    <a:pt x="51246" y="124274"/>
                  </a:lnTo>
                  <a:lnTo>
                    <a:pt x="54269" y="134576"/>
                  </a:lnTo>
                  <a:lnTo>
                    <a:pt x="58797" y="142063"/>
                  </a:lnTo>
                  <a:lnTo>
                    <a:pt x="65297" y="145846"/>
                  </a:lnTo>
                  <a:lnTo>
                    <a:pt x="72669" y="146317"/>
                  </a:lnTo>
                  <a:lnTo>
                    <a:pt x="80631" y="144357"/>
                  </a:lnTo>
                  <a:lnTo>
                    <a:pt x="89162" y="141224"/>
                  </a:lnTo>
                  <a:lnTo>
                    <a:pt x="98204" y="138392"/>
                  </a:lnTo>
                  <a:lnTo>
                    <a:pt x="107662" y="136629"/>
                  </a:lnTo>
                  <a:lnTo>
                    <a:pt x="117437" y="136252"/>
                  </a:lnTo>
                  <a:lnTo>
                    <a:pt x="127444" y="137432"/>
                  </a:lnTo>
                  <a:lnTo>
                    <a:pt x="137610" y="140075"/>
                  </a:lnTo>
                  <a:lnTo>
                    <a:pt x="147723" y="143930"/>
                  </a:lnTo>
                  <a:lnTo>
                    <a:pt x="157438" y="148717"/>
                  </a:lnTo>
                  <a:lnTo>
                    <a:pt x="166593" y="154195"/>
                  </a:lnTo>
                  <a:lnTo>
                    <a:pt x="174876" y="160496"/>
                  </a:lnTo>
                  <a:lnTo>
                    <a:pt x="181762" y="168088"/>
                  </a:lnTo>
                  <a:lnTo>
                    <a:pt x="187089" y="177129"/>
                  </a:lnTo>
                  <a:lnTo>
                    <a:pt x="190854" y="187641"/>
                  </a:lnTo>
                  <a:lnTo>
                    <a:pt x="193021" y="199680"/>
                  </a:lnTo>
                  <a:lnTo>
                    <a:pt x="193740" y="213107"/>
                  </a:lnTo>
                  <a:lnTo>
                    <a:pt x="193277" y="227343"/>
                  </a:lnTo>
                  <a:lnTo>
                    <a:pt x="191911" y="241504"/>
                  </a:lnTo>
                  <a:lnTo>
                    <a:pt x="189883" y="255096"/>
                  </a:lnTo>
                  <a:lnTo>
                    <a:pt x="187219" y="267999"/>
                  </a:lnTo>
                  <a:lnTo>
                    <a:pt x="183753" y="280278"/>
                  </a:lnTo>
                  <a:lnTo>
                    <a:pt x="179454" y="292047"/>
                  </a:lnTo>
                  <a:lnTo>
                    <a:pt x="174262" y="303105"/>
                  </a:lnTo>
                  <a:lnTo>
                    <a:pt x="168020" y="312939"/>
                  </a:lnTo>
                  <a:lnTo>
                    <a:pt x="160743" y="321373"/>
                  </a:lnTo>
                  <a:lnTo>
                    <a:pt x="152585" y="328530"/>
                  </a:lnTo>
                  <a:lnTo>
                    <a:pt x="143738" y="334654"/>
                  </a:lnTo>
                  <a:lnTo>
                    <a:pt x="134372" y="339993"/>
                  </a:lnTo>
                  <a:lnTo>
                    <a:pt x="124304" y="344598"/>
                  </a:lnTo>
                  <a:lnTo>
                    <a:pt x="113028" y="348325"/>
                  </a:lnTo>
                  <a:lnTo>
                    <a:pt x="100370" y="351171"/>
                  </a:lnTo>
                  <a:lnTo>
                    <a:pt x="86614" y="353253"/>
                  </a:lnTo>
                  <a:lnTo>
                    <a:pt x="72310" y="354734"/>
                  </a:lnTo>
                  <a:lnTo>
                    <a:pt x="57854" y="355768"/>
                  </a:lnTo>
                  <a:lnTo>
                    <a:pt x="44032" y="356481"/>
                  </a:lnTo>
                  <a:lnTo>
                    <a:pt x="30733" y="357045"/>
                  </a:lnTo>
                  <a:lnTo>
                    <a:pt x="16797" y="357513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2174693" y="3199544"/>
            <a:ext cx="594302" cy="485431"/>
            <a:chOff x="2174693" y="3199544"/>
            <a:chExt cx="594302" cy="485431"/>
          </a:xfrm>
        </p:grpSpPr>
        <p:sp>
          <p:nvSpPr>
            <p:cNvPr id="64" name="Freeform 63"/>
            <p:cNvSpPr/>
            <p:nvPr/>
          </p:nvSpPr>
          <p:spPr>
            <a:xfrm>
              <a:off x="2174693" y="3199544"/>
              <a:ext cx="141577" cy="345273"/>
            </a:xfrm>
            <a:custGeom>
              <a:avLst/>
              <a:gdLst/>
              <a:ahLst/>
              <a:cxnLst/>
              <a:rect l="0" t="0" r="0" b="0"/>
              <a:pathLst>
                <a:path w="141577" h="345273">
                  <a:moveTo>
                    <a:pt x="141576" y="74818"/>
                  </a:moveTo>
                  <a:lnTo>
                    <a:pt x="132842" y="80753"/>
                  </a:lnTo>
                  <a:lnTo>
                    <a:pt x="125135" y="86958"/>
                  </a:lnTo>
                  <a:lnTo>
                    <a:pt x="117738" y="94053"/>
                  </a:lnTo>
                  <a:lnTo>
                    <a:pt x="110649" y="101994"/>
                  </a:lnTo>
                  <a:lnTo>
                    <a:pt x="104119" y="110640"/>
                  </a:lnTo>
                  <a:lnTo>
                    <a:pt x="98242" y="119830"/>
                  </a:lnTo>
                  <a:lnTo>
                    <a:pt x="92805" y="129257"/>
                  </a:lnTo>
                  <a:lnTo>
                    <a:pt x="87386" y="138498"/>
                  </a:lnTo>
                  <a:lnTo>
                    <a:pt x="81742" y="147343"/>
                  </a:lnTo>
                  <a:lnTo>
                    <a:pt x="75967" y="155923"/>
                  </a:lnTo>
                  <a:lnTo>
                    <a:pt x="70391" y="164604"/>
                  </a:lnTo>
                  <a:lnTo>
                    <a:pt x="65193" y="173596"/>
                  </a:lnTo>
                  <a:lnTo>
                    <a:pt x="60399" y="182942"/>
                  </a:lnTo>
                  <a:lnTo>
                    <a:pt x="55951" y="192603"/>
                  </a:lnTo>
                  <a:lnTo>
                    <a:pt x="51772" y="202513"/>
                  </a:lnTo>
                  <a:lnTo>
                    <a:pt x="47626" y="212609"/>
                  </a:lnTo>
                  <a:lnTo>
                    <a:pt x="43150" y="222840"/>
                  </a:lnTo>
                  <a:lnTo>
                    <a:pt x="38179" y="233170"/>
                  </a:lnTo>
                  <a:lnTo>
                    <a:pt x="33043" y="243734"/>
                  </a:lnTo>
                  <a:lnTo>
                    <a:pt x="28434" y="254818"/>
                  </a:lnTo>
                  <a:lnTo>
                    <a:pt x="24713" y="266533"/>
                  </a:lnTo>
                  <a:lnTo>
                    <a:pt x="22064" y="278672"/>
                  </a:lnTo>
                  <a:lnTo>
                    <a:pt x="20661" y="290821"/>
                  </a:lnTo>
                  <a:lnTo>
                    <a:pt x="20472" y="302724"/>
                  </a:lnTo>
                  <a:lnTo>
                    <a:pt x="21634" y="313987"/>
                  </a:lnTo>
                  <a:lnTo>
                    <a:pt x="24534" y="324018"/>
                  </a:lnTo>
                  <a:lnTo>
                    <a:pt x="29224" y="332599"/>
                  </a:lnTo>
                  <a:lnTo>
                    <a:pt x="35473" y="339359"/>
                  </a:lnTo>
                  <a:lnTo>
                    <a:pt x="42954" y="343626"/>
                  </a:lnTo>
                  <a:lnTo>
                    <a:pt x="51351" y="345272"/>
                  </a:lnTo>
                  <a:lnTo>
                    <a:pt x="60241" y="344617"/>
                  </a:lnTo>
                  <a:lnTo>
                    <a:pt x="69121" y="342134"/>
                  </a:lnTo>
                  <a:lnTo>
                    <a:pt x="77717" y="338285"/>
                  </a:lnTo>
                  <a:lnTo>
                    <a:pt x="85962" y="333451"/>
                  </a:lnTo>
                  <a:lnTo>
                    <a:pt x="93885" y="327924"/>
                  </a:lnTo>
                  <a:lnTo>
                    <a:pt x="101551" y="321917"/>
                  </a:lnTo>
                  <a:lnTo>
                    <a:pt x="109023" y="315582"/>
                  </a:lnTo>
                  <a:lnTo>
                    <a:pt x="116354" y="309023"/>
                  </a:lnTo>
                  <a:lnTo>
                    <a:pt x="123573" y="302308"/>
                  </a:lnTo>
                  <a:lnTo>
                    <a:pt x="130218" y="295323"/>
                  </a:lnTo>
                  <a:lnTo>
                    <a:pt x="135390" y="287794"/>
                  </a:lnTo>
                  <a:lnTo>
                    <a:pt x="138715" y="279609"/>
                  </a:lnTo>
                  <a:lnTo>
                    <a:pt x="140302" y="270654"/>
                  </a:lnTo>
                  <a:lnTo>
                    <a:pt x="140461" y="260731"/>
                  </a:lnTo>
                  <a:lnTo>
                    <a:pt x="139527" y="249840"/>
                  </a:lnTo>
                  <a:lnTo>
                    <a:pt x="137631" y="238441"/>
                  </a:lnTo>
                  <a:lnTo>
                    <a:pt x="134697" y="227330"/>
                  </a:lnTo>
                  <a:lnTo>
                    <a:pt x="130767" y="216936"/>
                  </a:lnTo>
                  <a:lnTo>
                    <a:pt x="125995" y="207332"/>
                  </a:lnTo>
                  <a:lnTo>
                    <a:pt x="120568" y="198421"/>
                  </a:lnTo>
                  <a:lnTo>
                    <a:pt x="114652" y="190061"/>
                  </a:lnTo>
                  <a:lnTo>
                    <a:pt x="108222" y="182277"/>
                  </a:lnTo>
                  <a:lnTo>
                    <a:pt x="101074" y="175261"/>
                  </a:lnTo>
                  <a:lnTo>
                    <a:pt x="93158" y="169051"/>
                  </a:lnTo>
                  <a:lnTo>
                    <a:pt x="84724" y="163385"/>
                  </a:lnTo>
                  <a:lnTo>
                    <a:pt x="76216" y="157813"/>
                  </a:lnTo>
                  <a:lnTo>
                    <a:pt x="67897" y="152065"/>
                  </a:lnTo>
                  <a:lnTo>
                    <a:pt x="59684" y="146221"/>
                  </a:lnTo>
                  <a:lnTo>
                    <a:pt x="51256" y="140597"/>
                  </a:lnTo>
                  <a:lnTo>
                    <a:pt x="42447" y="135360"/>
                  </a:lnTo>
                  <a:lnTo>
                    <a:pt x="33565" y="130199"/>
                  </a:lnTo>
                  <a:lnTo>
                    <a:pt x="25281" y="124441"/>
                  </a:lnTo>
                  <a:lnTo>
                    <a:pt x="17936" y="117746"/>
                  </a:lnTo>
                  <a:lnTo>
                    <a:pt x="11699" y="109943"/>
                  </a:lnTo>
                  <a:lnTo>
                    <a:pt x="6733" y="100869"/>
                  </a:lnTo>
                  <a:lnTo>
                    <a:pt x="2998" y="90583"/>
                  </a:lnTo>
                  <a:lnTo>
                    <a:pt x="626" y="79608"/>
                  </a:lnTo>
                  <a:lnTo>
                    <a:pt x="0" y="68790"/>
                  </a:lnTo>
                  <a:lnTo>
                    <a:pt x="1169" y="58595"/>
                  </a:lnTo>
                  <a:lnTo>
                    <a:pt x="3902" y="49126"/>
                  </a:lnTo>
                  <a:lnTo>
                    <a:pt x="7869" y="40307"/>
                  </a:lnTo>
                  <a:lnTo>
                    <a:pt x="12762" y="32009"/>
                  </a:lnTo>
                  <a:lnTo>
                    <a:pt x="18486" y="24266"/>
                  </a:lnTo>
                  <a:lnTo>
                    <a:pt x="25151" y="17277"/>
                  </a:lnTo>
                  <a:lnTo>
                    <a:pt x="32744" y="11099"/>
                  </a:lnTo>
                  <a:lnTo>
                    <a:pt x="41130" y="5965"/>
                  </a:lnTo>
                  <a:lnTo>
                    <a:pt x="50136" y="2346"/>
                  </a:lnTo>
                  <a:lnTo>
                    <a:pt x="59600" y="364"/>
                  </a:lnTo>
                  <a:lnTo>
                    <a:pt x="69226" y="0"/>
                  </a:lnTo>
                  <a:lnTo>
                    <a:pt x="78608" y="1268"/>
                  </a:lnTo>
                  <a:lnTo>
                    <a:pt x="87546" y="4009"/>
                  </a:lnTo>
                  <a:lnTo>
                    <a:pt x="96021" y="7950"/>
                  </a:lnTo>
                  <a:lnTo>
                    <a:pt x="104100" y="12803"/>
                  </a:lnTo>
                  <a:lnTo>
                    <a:pt x="111860" y="18331"/>
                  </a:lnTo>
                  <a:lnTo>
                    <a:pt x="119056" y="24667"/>
                  </a:lnTo>
                  <a:lnTo>
                    <a:pt x="125137" y="32284"/>
                  </a:lnTo>
                  <a:lnTo>
                    <a:pt x="129894" y="41323"/>
                  </a:lnTo>
                  <a:lnTo>
                    <a:pt x="133436" y="51226"/>
                  </a:lnTo>
                  <a:lnTo>
                    <a:pt x="136362" y="61982"/>
                  </a:lnTo>
                  <a:lnTo>
                    <a:pt x="138928" y="75655"/>
                  </a:lnTo>
                  <a:lnTo>
                    <a:pt x="141576" y="958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653181" y="3564552"/>
              <a:ext cx="105286" cy="15138"/>
            </a:xfrm>
            <a:custGeom>
              <a:avLst/>
              <a:gdLst/>
              <a:ahLst/>
              <a:cxnLst/>
              <a:rect l="0" t="0" r="0" b="0"/>
              <a:pathLst>
                <a:path w="105286" h="15138">
                  <a:moveTo>
                    <a:pt x="105285" y="4608"/>
                  </a:moveTo>
                  <a:lnTo>
                    <a:pt x="93617" y="1808"/>
                  </a:lnTo>
                  <a:lnTo>
                    <a:pt x="83128" y="307"/>
                  </a:lnTo>
                  <a:lnTo>
                    <a:pt x="72826" y="0"/>
                  </a:lnTo>
                  <a:lnTo>
                    <a:pt x="62525" y="680"/>
                  </a:lnTo>
                  <a:lnTo>
                    <a:pt x="52181" y="2148"/>
                  </a:lnTo>
                  <a:lnTo>
                    <a:pt x="41806" y="4212"/>
                  </a:lnTo>
                  <a:lnTo>
                    <a:pt x="31859" y="6559"/>
                  </a:lnTo>
                  <a:lnTo>
                    <a:pt x="22266" y="8987"/>
                  </a:lnTo>
                  <a:lnTo>
                    <a:pt x="12183" y="11706"/>
                  </a:lnTo>
                  <a:lnTo>
                    <a:pt x="0" y="151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632124" y="3663917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21057"/>
                  </a:moveTo>
                  <a:lnTo>
                    <a:pt x="128002" y="18123"/>
                  </a:lnTo>
                  <a:lnTo>
                    <a:pt x="119015" y="15341"/>
                  </a:lnTo>
                  <a:lnTo>
                    <a:pt x="109015" y="12446"/>
                  </a:lnTo>
                  <a:lnTo>
                    <a:pt x="97862" y="9578"/>
                  </a:lnTo>
                  <a:lnTo>
                    <a:pt x="85402" y="7062"/>
                  </a:lnTo>
                  <a:lnTo>
                    <a:pt x="71709" y="5050"/>
                  </a:lnTo>
                  <a:lnTo>
                    <a:pt x="57552" y="3535"/>
                  </a:lnTo>
                  <a:lnTo>
                    <a:pt x="42803" y="2274"/>
                  </a:lnTo>
                  <a:lnTo>
                    <a:pt x="25048" y="115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2916533" y="3120218"/>
            <a:ext cx="767858" cy="1034944"/>
            <a:chOff x="2916533" y="3120218"/>
            <a:chExt cx="767858" cy="1034944"/>
          </a:xfrm>
        </p:grpSpPr>
        <p:sp>
          <p:nvSpPr>
            <p:cNvPr id="68" name="Freeform 67"/>
            <p:cNvSpPr/>
            <p:nvPr/>
          </p:nvSpPr>
          <p:spPr>
            <a:xfrm>
              <a:off x="3126963" y="3211191"/>
              <a:ext cx="311338" cy="336913"/>
            </a:xfrm>
            <a:custGeom>
              <a:avLst/>
              <a:gdLst/>
              <a:ahLst/>
              <a:cxnLst/>
              <a:rect l="0" t="0" r="0" b="0"/>
              <a:pathLst>
                <a:path w="311338" h="336913">
                  <a:moveTo>
                    <a:pt x="0" y="0"/>
                  </a:moveTo>
                  <a:lnTo>
                    <a:pt x="8801" y="2934"/>
                  </a:lnTo>
                  <a:lnTo>
                    <a:pt x="17148" y="5716"/>
                  </a:lnTo>
                  <a:lnTo>
                    <a:pt x="25852" y="8611"/>
                  </a:lnTo>
                  <a:lnTo>
                    <a:pt x="35146" y="11479"/>
                  </a:lnTo>
                  <a:lnTo>
                    <a:pt x="45289" y="13996"/>
                  </a:lnTo>
                  <a:lnTo>
                    <a:pt x="56339" y="16006"/>
                  </a:lnTo>
                  <a:lnTo>
                    <a:pt x="68351" y="17519"/>
                  </a:lnTo>
                  <a:lnTo>
                    <a:pt x="81470" y="18613"/>
                  </a:lnTo>
                  <a:lnTo>
                    <a:pt x="95666" y="19386"/>
                  </a:lnTo>
                  <a:lnTo>
                    <a:pt x="110774" y="19923"/>
                  </a:lnTo>
                  <a:lnTo>
                    <a:pt x="126592" y="20291"/>
                  </a:lnTo>
                  <a:lnTo>
                    <a:pt x="142936" y="20541"/>
                  </a:lnTo>
                  <a:lnTo>
                    <a:pt x="159656" y="20711"/>
                  </a:lnTo>
                  <a:lnTo>
                    <a:pt x="176640" y="20825"/>
                  </a:lnTo>
                  <a:lnTo>
                    <a:pt x="193800" y="20897"/>
                  </a:lnTo>
                  <a:lnTo>
                    <a:pt x="210917" y="20776"/>
                  </a:lnTo>
                  <a:lnTo>
                    <a:pt x="227643" y="20162"/>
                  </a:lnTo>
                  <a:lnTo>
                    <a:pt x="243816" y="18927"/>
                  </a:lnTo>
                  <a:lnTo>
                    <a:pt x="259288" y="16944"/>
                  </a:lnTo>
                  <a:lnTo>
                    <a:pt x="273838" y="14010"/>
                  </a:lnTo>
                  <a:lnTo>
                    <a:pt x="287424" y="10143"/>
                  </a:lnTo>
                  <a:lnTo>
                    <a:pt x="299511" y="6772"/>
                  </a:lnTo>
                  <a:lnTo>
                    <a:pt x="307955" y="6861"/>
                  </a:lnTo>
                  <a:lnTo>
                    <a:pt x="311337" y="10816"/>
                  </a:lnTo>
                  <a:lnTo>
                    <a:pt x="310941" y="16413"/>
                  </a:lnTo>
                  <a:lnTo>
                    <a:pt x="307958" y="22795"/>
                  </a:lnTo>
                  <a:lnTo>
                    <a:pt x="302982" y="29946"/>
                  </a:lnTo>
                  <a:lnTo>
                    <a:pt x="296450" y="37875"/>
                  </a:lnTo>
                  <a:lnTo>
                    <a:pt x="288905" y="46489"/>
                  </a:lnTo>
                  <a:lnTo>
                    <a:pt x="280974" y="55649"/>
                  </a:lnTo>
                  <a:lnTo>
                    <a:pt x="273036" y="65216"/>
                  </a:lnTo>
                  <a:lnTo>
                    <a:pt x="265243" y="74911"/>
                  </a:lnTo>
                  <a:lnTo>
                    <a:pt x="257627" y="84339"/>
                  </a:lnTo>
                  <a:lnTo>
                    <a:pt x="250170" y="93312"/>
                  </a:lnTo>
                  <a:lnTo>
                    <a:pt x="242839" y="101980"/>
                  </a:lnTo>
                  <a:lnTo>
                    <a:pt x="235601" y="110722"/>
                  </a:lnTo>
                  <a:lnTo>
                    <a:pt x="228432" y="119749"/>
                  </a:lnTo>
                  <a:lnTo>
                    <a:pt x="221311" y="128949"/>
                  </a:lnTo>
                  <a:lnTo>
                    <a:pt x="214222" y="137979"/>
                  </a:lnTo>
                  <a:lnTo>
                    <a:pt x="207152" y="146653"/>
                  </a:lnTo>
                  <a:lnTo>
                    <a:pt x="199928" y="155105"/>
                  </a:lnTo>
                  <a:lnTo>
                    <a:pt x="192240" y="163693"/>
                  </a:lnTo>
                  <a:lnTo>
                    <a:pt x="183958" y="172624"/>
                  </a:lnTo>
                  <a:lnTo>
                    <a:pt x="175277" y="182098"/>
                  </a:lnTo>
                  <a:lnTo>
                    <a:pt x="166603" y="192375"/>
                  </a:lnTo>
                  <a:lnTo>
                    <a:pt x="158182" y="203512"/>
                  </a:lnTo>
                  <a:lnTo>
                    <a:pt x="150240" y="215247"/>
                  </a:lnTo>
                  <a:lnTo>
                    <a:pt x="143059" y="227117"/>
                  </a:lnTo>
                  <a:lnTo>
                    <a:pt x="136714" y="238839"/>
                  </a:lnTo>
                  <a:lnTo>
                    <a:pt x="131115" y="250318"/>
                  </a:lnTo>
                  <a:lnTo>
                    <a:pt x="126112" y="261559"/>
                  </a:lnTo>
                  <a:lnTo>
                    <a:pt x="121558" y="272596"/>
                  </a:lnTo>
                  <a:lnTo>
                    <a:pt x="117285" y="283408"/>
                  </a:lnTo>
                  <a:lnTo>
                    <a:pt x="112586" y="295176"/>
                  </a:lnTo>
                  <a:lnTo>
                    <a:pt x="105928" y="311171"/>
                  </a:lnTo>
                  <a:lnTo>
                    <a:pt x="94757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042735" y="3612327"/>
              <a:ext cx="484312" cy="30534"/>
            </a:xfrm>
            <a:custGeom>
              <a:avLst/>
              <a:gdLst/>
              <a:ahLst/>
              <a:cxnLst/>
              <a:rect l="0" t="0" r="0" b="0"/>
              <a:pathLst>
                <a:path w="484312" h="30534">
                  <a:moveTo>
                    <a:pt x="484311" y="9476"/>
                  </a:moveTo>
                  <a:lnTo>
                    <a:pt x="472576" y="6609"/>
                  </a:lnTo>
                  <a:lnTo>
                    <a:pt x="461447" y="4467"/>
                  </a:lnTo>
                  <a:lnTo>
                    <a:pt x="449840" y="2864"/>
                  </a:lnTo>
                  <a:lnTo>
                    <a:pt x="437333" y="1683"/>
                  </a:lnTo>
                  <a:lnTo>
                    <a:pt x="423377" y="835"/>
                  </a:lnTo>
                  <a:lnTo>
                    <a:pt x="407828" y="242"/>
                  </a:lnTo>
                  <a:lnTo>
                    <a:pt x="391343" y="0"/>
                  </a:lnTo>
                  <a:lnTo>
                    <a:pt x="375130" y="365"/>
                  </a:lnTo>
                  <a:lnTo>
                    <a:pt x="359853" y="1420"/>
                  </a:lnTo>
                  <a:lnTo>
                    <a:pt x="345329" y="2942"/>
                  </a:lnTo>
                  <a:lnTo>
                    <a:pt x="330822" y="4502"/>
                  </a:lnTo>
                  <a:lnTo>
                    <a:pt x="315882" y="5846"/>
                  </a:lnTo>
                  <a:lnTo>
                    <a:pt x="300541" y="6899"/>
                  </a:lnTo>
                  <a:lnTo>
                    <a:pt x="285148" y="7680"/>
                  </a:lnTo>
                  <a:lnTo>
                    <a:pt x="269933" y="8239"/>
                  </a:lnTo>
                  <a:lnTo>
                    <a:pt x="254968" y="8633"/>
                  </a:lnTo>
                  <a:lnTo>
                    <a:pt x="240239" y="8905"/>
                  </a:lnTo>
                  <a:lnTo>
                    <a:pt x="225705" y="9090"/>
                  </a:lnTo>
                  <a:lnTo>
                    <a:pt x="211319" y="9217"/>
                  </a:lnTo>
                  <a:lnTo>
                    <a:pt x="197040" y="9302"/>
                  </a:lnTo>
                  <a:lnTo>
                    <a:pt x="182832" y="9364"/>
                  </a:lnTo>
                  <a:lnTo>
                    <a:pt x="168509" y="9575"/>
                  </a:lnTo>
                  <a:lnTo>
                    <a:pt x="153747" y="10249"/>
                  </a:lnTo>
                  <a:lnTo>
                    <a:pt x="138405" y="11516"/>
                  </a:lnTo>
                  <a:lnTo>
                    <a:pt x="122507" y="13180"/>
                  </a:lnTo>
                  <a:lnTo>
                    <a:pt x="106150" y="14836"/>
                  </a:lnTo>
                  <a:lnTo>
                    <a:pt x="89454" y="16248"/>
                  </a:lnTo>
                  <a:lnTo>
                    <a:pt x="72888" y="17548"/>
                  </a:lnTo>
                  <a:lnTo>
                    <a:pt x="55423" y="19381"/>
                  </a:lnTo>
                  <a:lnTo>
                    <a:pt x="33290" y="23020"/>
                  </a:lnTo>
                  <a:lnTo>
                    <a:pt x="0" y="305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112432" y="3769202"/>
              <a:ext cx="246159" cy="319262"/>
            </a:xfrm>
            <a:custGeom>
              <a:avLst/>
              <a:gdLst/>
              <a:ahLst/>
              <a:cxnLst/>
              <a:rect l="0" t="0" r="0" b="0"/>
              <a:pathLst>
                <a:path w="246159" h="319262">
                  <a:moveTo>
                    <a:pt x="46117" y="0"/>
                  </a:moveTo>
                  <a:lnTo>
                    <a:pt x="40316" y="6002"/>
                  </a:lnTo>
                  <a:lnTo>
                    <a:pt x="35392" y="12846"/>
                  </a:lnTo>
                  <a:lnTo>
                    <a:pt x="30889" y="21234"/>
                  </a:lnTo>
                  <a:lnTo>
                    <a:pt x="26669" y="30861"/>
                  </a:lnTo>
                  <a:lnTo>
                    <a:pt x="22655" y="41175"/>
                  </a:lnTo>
                  <a:lnTo>
                    <a:pt x="18810" y="51713"/>
                  </a:lnTo>
                  <a:lnTo>
                    <a:pt x="15654" y="59812"/>
                  </a:lnTo>
                  <a:lnTo>
                    <a:pt x="14065" y="62254"/>
                  </a:lnTo>
                  <a:lnTo>
                    <a:pt x="14091" y="59924"/>
                  </a:lnTo>
                  <a:lnTo>
                    <a:pt x="15323" y="54474"/>
                  </a:lnTo>
                  <a:lnTo>
                    <a:pt x="17523" y="47267"/>
                  </a:lnTo>
                  <a:lnTo>
                    <a:pt x="20717" y="39363"/>
                  </a:lnTo>
                  <a:lnTo>
                    <a:pt x="24859" y="31355"/>
                  </a:lnTo>
                  <a:lnTo>
                    <a:pt x="30126" y="23976"/>
                  </a:lnTo>
                  <a:lnTo>
                    <a:pt x="36957" y="18210"/>
                  </a:lnTo>
                  <a:lnTo>
                    <a:pt x="45440" y="14441"/>
                  </a:lnTo>
                  <a:lnTo>
                    <a:pt x="55054" y="12703"/>
                  </a:lnTo>
                  <a:lnTo>
                    <a:pt x="64885" y="12964"/>
                  </a:lnTo>
                  <a:lnTo>
                    <a:pt x="74377" y="14991"/>
                  </a:lnTo>
                  <a:lnTo>
                    <a:pt x="83188" y="18604"/>
                  </a:lnTo>
                  <a:lnTo>
                    <a:pt x="91025" y="23760"/>
                  </a:lnTo>
                  <a:lnTo>
                    <a:pt x="97848" y="30301"/>
                  </a:lnTo>
                  <a:lnTo>
                    <a:pt x="103785" y="38131"/>
                  </a:lnTo>
                  <a:lnTo>
                    <a:pt x="109022" y="47289"/>
                  </a:lnTo>
                  <a:lnTo>
                    <a:pt x="113732" y="57672"/>
                  </a:lnTo>
                  <a:lnTo>
                    <a:pt x="117900" y="69067"/>
                  </a:lnTo>
                  <a:lnTo>
                    <a:pt x="121328" y="81240"/>
                  </a:lnTo>
                  <a:lnTo>
                    <a:pt x="123964" y="93989"/>
                  </a:lnTo>
                  <a:lnTo>
                    <a:pt x="125735" y="107311"/>
                  </a:lnTo>
                  <a:lnTo>
                    <a:pt x="126474" y="121393"/>
                  </a:lnTo>
                  <a:lnTo>
                    <a:pt x="126196" y="136271"/>
                  </a:lnTo>
                  <a:lnTo>
                    <a:pt x="125213" y="151686"/>
                  </a:lnTo>
                  <a:lnTo>
                    <a:pt x="124022" y="167187"/>
                  </a:lnTo>
                  <a:lnTo>
                    <a:pt x="122921" y="182504"/>
                  </a:lnTo>
                  <a:lnTo>
                    <a:pt x="121692" y="197551"/>
                  </a:lnTo>
                  <a:lnTo>
                    <a:pt x="119729" y="212342"/>
                  </a:lnTo>
                  <a:lnTo>
                    <a:pt x="116739" y="226916"/>
                  </a:lnTo>
                  <a:lnTo>
                    <a:pt x="112746" y="241161"/>
                  </a:lnTo>
                  <a:lnTo>
                    <a:pt x="107916" y="254814"/>
                  </a:lnTo>
                  <a:lnTo>
                    <a:pt x="102437" y="267769"/>
                  </a:lnTo>
                  <a:lnTo>
                    <a:pt x="96316" y="279758"/>
                  </a:lnTo>
                  <a:lnTo>
                    <a:pt x="89384" y="290286"/>
                  </a:lnTo>
                  <a:lnTo>
                    <a:pt x="81608" y="299213"/>
                  </a:lnTo>
                  <a:lnTo>
                    <a:pt x="72929" y="306546"/>
                  </a:lnTo>
                  <a:lnTo>
                    <a:pt x="63193" y="312263"/>
                  </a:lnTo>
                  <a:lnTo>
                    <a:pt x="52432" y="316504"/>
                  </a:lnTo>
                  <a:lnTo>
                    <a:pt x="41291" y="319050"/>
                  </a:lnTo>
                  <a:lnTo>
                    <a:pt x="30884" y="319261"/>
                  </a:lnTo>
                  <a:lnTo>
                    <a:pt x="21785" y="316990"/>
                  </a:lnTo>
                  <a:lnTo>
                    <a:pt x="14205" y="312364"/>
                  </a:lnTo>
                  <a:lnTo>
                    <a:pt x="8256" y="305522"/>
                  </a:lnTo>
                  <a:lnTo>
                    <a:pt x="3822" y="296776"/>
                  </a:lnTo>
                  <a:lnTo>
                    <a:pt x="962" y="286686"/>
                  </a:lnTo>
                  <a:lnTo>
                    <a:pt x="0" y="275937"/>
                  </a:lnTo>
                  <a:lnTo>
                    <a:pt x="940" y="264980"/>
                  </a:lnTo>
                  <a:lnTo>
                    <a:pt x="3517" y="254186"/>
                  </a:lnTo>
                  <a:lnTo>
                    <a:pt x="7380" y="243938"/>
                  </a:lnTo>
                  <a:lnTo>
                    <a:pt x="12207" y="234385"/>
                  </a:lnTo>
                  <a:lnTo>
                    <a:pt x="18056" y="225648"/>
                  </a:lnTo>
                  <a:lnTo>
                    <a:pt x="25338" y="217917"/>
                  </a:lnTo>
                  <a:lnTo>
                    <a:pt x="34162" y="211200"/>
                  </a:lnTo>
                  <a:lnTo>
                    <a:pt x="44359" y="205517"/>
                  </a:lnTo>
                  <a:lnTo>
                    <a:pt x="55654" y="200990"/>
                  </a:lnTo>
                  <a:lnTo>
                    <a:pt x="67767" y="197577"/>
                  </a:lnTo>
                  <a:lnTo>
                    <a:pt x="80306" y="195266"/>
                  </a:lnTo>
                  <a:lnTo>
                    <a:pt x="92790" y="194157"/>
                  </a:lnTo>
                  <a:lnTo>
                    <a:pt x="104961" y="194187"/>
                  </a:lnTo>
                  <a:lnTo>
                    <a:pt x="116758" y="195172"/>
                  </a:lnTo>
                  <a:lnTo>
                    <a:pt x="128220" y="196895"/>
                  </a:lnTo>
                  <a:lnTo>
                    <a:pt x="139419" y="199159"/>
                  </a:lnTo>
                  <a:lnTo>
                    <a:pt x="150586" y="201643"/>
                  </a:lnTo>
                  <a:lnTo>
                    <a:pt x="162084" y="203923"/>
                  </a:lnTo>
                  <a:lnTo>
                    <a:pt x="174075" y="205781"/>
                  </a:lnTo>
                  <a:lnTo>
                    <a:pt x="186335" y="207001"/>
                  </a:lnTo>
                  <a:lnTo>
                    <a:pt x="199756" y="207290"/>
                  </a:lnTo>
                  <a:lnTo>
                    <a:pt x="217756" y="205553"/>
                  </a:lnTo>
                  <a:lnTo>
                    <a:pt x="246158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313910" y="3767811"/>
              <a:ext cx="225948" cy="285276"/>
            </a:xfrm>
            <a:custGeom>
              <a:avLst/>
              <a:gdLst/>
              <a:ahLst/>
              <a:cxnLst/>
              <a:rect l="0" t="0" r="0" b="0"/>
              <a:pathLst>
                <a:path w="225948" h="285276">
                  <a:moveTo>
                    <a:pt x="86794" y="11919"/>
                  </a:moveTo>
                  <a:lnTo>
                    <a:pt x="77993" y="14853"/>
                  </a:lnTo>
                  <a:lnTo>
                    <a:pt x="69647" y="17635"/>
                  </a:lnTo>
                  <a:lnTo>
                    <a:pt x="60956" y="20544"/>
                  </a:lnTo>
                  <a:lnTo>
                    <a:pt x="52181" y="23930"/>
                  </a:lnTo>
                  <a:lnTo>
                    <a:pt x="43983" y="28392"/>
                  </a:lnTo>
                  <a:lnTo>
                    <a:pt x="36697" y="34162"/>
                  </a:lnTo>
                  <a:lnTo>
                    <a:pt x="30334" y="41151"/>
                  </a:lnTo>
                  <a:lnTo>
                    <a:pt x="24753" y="49135"/>
                  </a:lnTo>
                  <a:lnTo>
                    <a:pt x="19779" y="57881"/>
                  </a:lnTo>
                  <a:lnTo>
                    <a:pt x="15252" y="67345"/>
                  </a:lnTo>
                  <a:lnTo>
                    <a:pt x="11043" y="77675"/>
                  </a:lnTo>
                  <a:lnTo>
                    <a:pt x="7067" y="88876"/>
                  </a:lnTo>
                  <a:lnTo>
                    <a:pt x="3580" y="100669"/>
                  </a:lnTo>
                  <a:lnTo>
                    <a:pt x="1150" y="112583"/>
                  </a:lnTo>
                  <a:lnTo>
                    <a:pt x="0" y="124343"/>
                  </a:lnTo>
                  <a:lnTo>
                    <a:pt x="44" y="136019"/>
                  </a:lnTo>
                  <a:lnTo>
                    <a:pt x="1062" y="147924"/>
                  </a:lnTo>
                  <a:lnTo>
                    <a:pt x="2821" y="160227"/>
                  </a:lnTo>
                  <a:lnTo>
                    <a:pt x="5119" y="172778"/>
                  </a:lnTo>
                  <a:lnTo>
                    <a:pt x="7798" y="185210"/>
                  </a:lnTo>
                  <a:lnTo>
                    <a:pt x="10744" y="197317"/>
                  </a:lnTo>
                  <a:lnTo>
                    <a:pt x="13873" y="209058"/>
                  </a:lnTo>
                  <a:lnTo>
                    <a:pt x="17126" y="220475"/>
                  </a:lnTo>
                  <a:lnTo>
                    <a:pt x="20472" y="231627"/>
                  </a:lnTo>
                  <a:lnTo>
                    <a:pt x="24211" y="242251"/>
                  </a:lnTo>
                  <a:lnTo>
                    <a:pt x="28940" y="251787"/>
                  </a:lnTo>
                  <a:lnTo>
                    <a:pt x="34904" y="260017"/>
                  </a:lnTo>
                  <a:lnTo>
                    <a:pt x="42030" y="267035"/>
                  </a:lnTo>
                  <a:lnTo>
                    <a:pt x="50109" y="273065"/>
                  </a:lnTo>
                  <a:lnTo>
                    <a:pt x="58916" y="278332"/>
                  </a:lnTo>
                  <a:lnTo>
                    <a:pt x="68252" y="282547"/>
                  </a:lnTo>
                  <a:lnTo>
                    <a:pt x="77963" y="284951"/>
                  </a:lnTo>
                  <a:lnTo>
                    <a:pt x="87941" y="285275"/>
                  </a:lnTo>
                  <a:lnTo>
                    <a:pt x="98266" y="283867"/>
                  </a:lnTo>
                  <a:lnTo>
                    <a:pt x="109190" y="281394"/>
                  </a:lnTo>
                  <a:lnTo>
                    <a:pt x="120793" y="278354"/>
                  </a:lnTo>
                  <a:lnTo>
                    <a:pt x="132687" y="274705"/>
                  </a:lnTo>
                  <a:lnTo>
                    <a:pt x="144139" y="269980"/>
                  </a:lnTo>
                  <a:lnTo>
                    <a:pt x="154767" y="263989"/>
                  </a:lnTo>
                  <a:lnTo>
                    <a:pt x="164528" y="256831"/>
                  </a:lnTo>
                  <a:lnTo>
                    <a:pt x="173546" y="248723"/>
                  </a:lnTo>
                  <a:lnTo>
                    <a:pt x="181977" y="239894"/>
                  </a:lnTo>
                  <a:lnTo>
                    <a:pt x="189809" y="230541"/>
                  </a:lnTo>
                  <a:lnTo>
                    <a:pt x="196857" y="220818"/>
                  </a:lnTo>
                  <a:lnTo>
                    <a:pt x="203085" y="210836"/>
                  </a:lnTo>
                  <a:lnTo>
                    <a:pt x="208592" y="200678"/>
                  </a:lnTo>
                  <a:lnTo>
                    <a:pt x="213525" y="190398"/>
                  </a:lnTo>
                  <a:lnTo>
                    <a:pt x="218021" y="180032"/>
                  </a:lnTo>
                  <a:lnTo>
                    <a:pt x="221871" y="169443"/>
                  </a:lnTo>
                  <a:lnTo>
                    <a:pt x="224552" y="158341"/>
                  </a:lnTo>
                  <a:lnTo>
                    <a:pt x="225873" y="146610"/>
                  </a:lnTo>
                  <a:lnTo>
                    <a:pt x="225947" y="134289"/>
                  </a:lnTo>
                  <a:lnTo>
                    <a:pt x="225008" y="121487"/>
                  </a:lnTo>
                  <a:lnTo>
                    <a:pt x="223298" y="108322"/>
                  </a:lnTo>
                  <a:lnTo>
                    <a:pt x="220863" y="95058"/>
                  </a:lnTo>
                  <a:lnTo>
                    <a:pt x="217558" y="82079"/>
                  </a:lnTo>
                  <a:lnTo>
                    <a:pt x="213371" y="69579"/>
                  </a:lnTo>
                  <a:lnTo>
                    <a:pt x="208255" y="57729"/>
                  </a:lnTo>
                  <a:lnTo>
                    <a:pt x="202065" y="46763"/>
                  </a:lnTo>
                  <a:lnTo>
                    <a:pt x="194823" y="36724"/>
                  </a:lnTo>
                  <a:lnTo>
                    <a:pt x="186689" y="27660"/>
                  </a:lnTo>
                  <a:lnTo>
                    <a:pt x="177857" y="19710"/>
                  </a:lnTo>
                  <a:lnTo>
                    <a:pt x="168511" y="12850"/>
                  </a:lnTo>
                  <a:lnTo>
                    <a:pt x="158796" y="7242"/>
                  </a:lnTo>
                  <a:lnTo>
                    <a:pt x="148822" y="3297"/>
                  </a:lnTo>
                  <a:lnTo>
                    <a:pt x="138682" y="1084"/>
                  </a:lnTo>
                  <a:lnTo>
                    <a:pt x="128889" y="228"/>
                  </a:lnTo>
                  <a:lnTo>
                    <a:pt x="119412" y="0"/>
                  </a:lnTo>
                  <a:lnTo>
                    <a:pt x="109422" y="381"/>
                  </a:lnTo>
                  <a:lnTo>
                    <a:pt x="97323" y="13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916533" y="3120218"/>
              <a:ext cx="767858" cy="1034944"/>
            </a:xfrm>
            <a:custGeom>
              <a:avLst/>
              <a:gdLst/>
              <a:ahLst/>
              <a:cxnLst/>
              <a:rect l="0" t="0" r="0" b="0"/>
              <a:pathLst>
                <a:path w="767858" h="1034944">
                  <a:moveTo>
                    <a:pt x="210430" y="59388"/>
                  </a:moveTo>
                  <a:lnTo>
                    <a:pt x="201629" y="62322"/>
                  </a:lnTo>
                  <a:lnTo>
                    <a:pt x="193282" y="65104"/>
                  </a:lnTo>
                  <a:lnTo>
                    <a:pt x="184588" y="68012"/>
                  </a:lnTo>
                  <a:lnTo>
                    <a:pt x="175640" y="71399"/>
                  </a:lnTo>
                  <a:lnTo>
                    <a:pt x="166794" y="75860"/>
                  </a:lnTo>
                  <a:lnTo>
                    <a:pt x="158255" y="81631"/>
                  </a:lnTo>
                  <a:lnTo>
                    <a:pt x="150067" y="88620"/>
                  </a:lnTo>
                  <a:lnTo>
                    <a:pt x="142189" y="96604"/>
                  </a:lnTo>
                  <a:lnTo>
                    <a:pt x="134559" y="105345"/>
                  </a:lnTo>
                  <a:lnTo>
                    <a:pt x="127113" y="114636"/>
                  </a:lnTo>
                  <a:lnTo>
                    <a:pt x="119799" y="124318"/>
                  </a:lnTo>
                  <a:lnTo>
                    <a:pt x="112584" y="134270"/>
                  </a:lnTo>
                  <a:lnTo>
                    <a:pt x="105602" y="144410"/>
                  </a:lnTo>
                  <a:lnTo>
                    <a:pt x="99139" y="154676"/>
                  </a:lnTo>
                  <a:lnTo>
                    <a:pt x="93307" y="165033"/>
                  </a:lnTo>
                  <a:lnTo>
                    <a:pt x="87899" y="175616"/>
                  </a:lnTo>
                  <a:lnTo>
                    <a:pt x="82500" y="186714"/>
                  </a:lnTo>
                  <a:lnTo>
                    <a:pt x="76870" y="198439"/>
                  </a:lnTo>
                  <a:lnTo>
                    <a:pt x="71105" y="210584"/>
                  </a:lnTo>
                  <a:lnTo>
                    <a:pt x="65534" y="222738"/>
                  </a:lnTo>
                  <a:lnTo>
                    <a:pt x="60340" y="234658"/>
                  </a:lnTo>
                  <a:lnTo>
                    <a:pt x="55548" y="246442"/>
                  </a:lnTo>
                  <a:lnTo>
                    <a:pt x="51103" y="258419"/>
                  </a:lnTo>
                  <a:lnTo>
                    <a:pt x="46929" y="270775"/>
                  </a:lnTo>
                  <a:lnTo>
                    <a:pt x="42957" y="283530"/>
                  </a:lnTo>
                  <a:lnTo>
                    <a:pt x="39130" y="296633"/>
                  </a:lnTo>
                  <a:lnTo>
                    <a:pt x="35403" y="310002"/>
                  </a:lnTo>
                  <a:lnTo>
                    <a:pt x="31747" y="323405"/>
                  </a:lnTo>
                  <a:lnTo>
                    <a:pt x="28138" y="336477"/>
                  </a:lnTo>
                  <a:lnTo>
                    <a:pt x="24567" y="349050"/>
                  </a:lnTo>
                  <a:lnTo>
                    <a:pt x="21185" y="361288"/>
                  </a:lnTo>
                  <a:lnTo>
                    <a:pt x="18294" y="373579"/>
                  </a:lnTo>
                  <a:lnTo>
                    <a:pt x="16013" y="386152"/>
                  </a:lnTo>
                  <a:lnTo>
                    <a:pt x="14143" y="399225"/>
                  </a:lnTo>
                  <a:lnTo>
                    <a:pt x="12273" y="413074"/>
                  </a:lnTo>
                  <a:lnTo>
                    <a:pt x="10165" y="427766"/>
                  </a:lnTo>
                  <a:lnTo>
                    <a:pt x="7917" y="443212"/>
                  </a:lnTo>
                  <a:lnTo>
                    <a:pt x="5861" y="459258"/>
                  </a:lnTo>
                  <a:lnTo>
                    <a:pt x="4180" y="475750"/>
                  </a:lnTo>
                  <a:lnTo>
                    <a:pt x="2901" y="492400"/>
                  </a:lnTo>
                  <a:lnTo>
                    <a:pt x="1966" y="508803"/>
                  </a:lnTo>
                  <a:lnTo>
                    <a:pt x="1304" y="524766"/>
                  </a:lnTo>
                  <a:lnTo>
                    <a:pt x="842" y="540434"/>
                  </a:lnTo>
                  <a:lnTo>
                    <a:pt x="524" y="556180"/>
                  </a:lnTo>
                  <a:lnTo>
                    <a:pt x="307" y="572222"/>
                  </a:lnTo>
                  <a:lnTo>
                    <a:pt x="161" y="588609"/>
                  </a:lnTo>
                  <a:lnTo>
                    <a:pt x="62" y="605303"/>
                  </a:lnTo>
                  <a:lnTo>
                    <a:pt x="0" y="622236"/>
                  </a:lnTo>
                  <a:lnTo>
                    <a:pt x="128" y="639186"/>
                  </a:lnTo>
                  <a:lnTo>
                    <a:pt x="747" y="655791"/>
                  </a:lnTo>
                  <a:lnTo>
                    <a:pt x="1975" y="671886"/>
                  </a:lnTo>
                  <a:lnTo>
                    <a:pt x="3614" y="687472"/>
                  </a:lnTo>
                  <a:lnTo>
                    <a:pt x="5254" y="702631"/>
                  </a:lnTo>
                  <a:lnTo>
                    <a:pt x="6655" y="717461"/>
                  </a:lnTo>
                  <a:lnTo>
                    <a:pt x="7916" y="732049"/>
                  </a:lnTo>
                  <a:lnTo>
                    <a:pt x="9370" y="746464"/>
                  </a:lnTo>
                  <a:lnTo>
                    <a:pt x="11200" y="760754"/>
                  </a:lnTo>
                  <a:lnTo>
                    <a:pt x="13429" y="774792"/>
                  </a:lnTo>
                  <a:lnTo>
                    <a:pt x="16004" y="788299"/>
                  </a:lnTo>
                  <a:lnTo>
                    <a:pt x="18856" y="801163"/>
                  </a:lnTo>
                  <a:lnTo>
                    <a:pt x="22076" y="813428"/>
                  </a:lnTo>
                  <a:lnTo>
                    <a:pt x="25916" y="825205"/>
                  </a:lnTo>
                  <a:lnTo>
                    <a:pt x="30458" y="836611"/>
                  </a:lnTo>
                  <a:lnTo>
                    <a:pt x="35473" y="847746"/>
                  </a:lnTo>
                  <a:lnTo>
                    <a:pt x="40532" y="858691"/>
                  </a:lnTo>
                  <a:lnTo>
                    <a:pt x="45382" y="869502"/>
                  </a:lnTo>
                  <a:lnTo>
                    <a:pt x="50113" y="880221"/>
                  </a:lnTo>
                  <a:lnTo>
                    <a:pt x="55048" y="890878"/>
                  </a:lnTo>
                  <a:lnTo>
                    <a:pt x="60369" y="901489"/>
                  </a:lnTo>
                  <a:lnTo>
                    <a:pt x="66096" y="911902"/>
                  </a:lnTo>
                  <a:lnTo>
                    <a:pt x="72173" y="921822"/>
                  </a:lnTo>
                  <a:lnTo>
                    <a:pt x="78523" y="931122"/>
                  </a:lnTo>
                  <a:lnTo>
                    <a:pt x="85077" y="939843"/>
                  </a:lnTo>
                  <a:lnTo>
                    <a:pt x="91776" y="948086"/>
                  </a:lnTo>
                  <a:lnTo>
                    <a:pt x="98581" y="955966"/>
                  </a:lnTo>
                  <a:lnTo>
                    <a:pt x="105625" y="963582"/>
                  </a:lnTo>
                  <a:lnTo>
                    <a:pt x="113193" y="971009"/>
                  </a:lnTo>
                  <a:lnTo>
                    <a:pt x="121398" y="978301"/>
                  </a:lnTo>
                  <a:lnTo>
                    <a:pt x="130198" y="985335"/>
                  </a:lnTo>
                  <a:lnTo>
                    <a:pt x="139483" y="991832"/>
                  </a:lnTo>
                  <a:lnTo>
                    <a:pt x="149138" y="997683"/>
                  </a:lnTo>
                  <a:lnTo>
                    <a:pt x="159062" y="1002933"/>
                  </a:lnTo>
                  <a:lnTo>
                    <a:pt x="169176" y="1007694"/>
                  </a:lnTo>
                  <a:lnTo>
                    <a:pt x="179423" y="1012083"/>
                  </a:lnTo>
                  <a:lnTo>
                    <a:pt x="189762" y="1016201"/>
                  </a:lnTo>
                  <a:lnTo>
                    <a:pt x="200162" y="1020126"/>
                  </a:lnTo>
                  <a:lnTo>
                    <a:pt x="210609" y="1023914"/>
                  </a:lnTo>
                  <a:lnTo>
                    <a:pt x="221252" y="1027442"/>
                  </a:lnTo>
                  <a:lnTo>
                    <a:pt x="232391" y="1030432"/>
                  </a:lnTo>
                  <a:lnTo>
                    <a:pt x="244142" y="1032771"/>
                  </a:lnTo>
                  <a:lnTo>
                    <a:pt x="256306" y="1034340"/>
                  </a:lnTo>
                  <a:lnTo>
                    <a:pt x="268471" y="1034943"/>
                  </a:lnTo>
                  <a:lnTo>
                    <a:pt x="280404" y="1034569"/>
                  </a:lnTo>
                  <a:lnTo>
                    <a:pt x="292366" y="1033352"/>
                  </a:lnTo>
                  <a:lnTo>
                    <a:pt x="304995" y="1031472"/>
                  </a:lnTo>
                  <a:lnTo>
                    <a:pt x="318606" y="1029099"/>
                  </a:lnTo>
                  <a:lnTo>
                    <a:pt x="333189" y="1026372"/>
                  </a:lnTo>
                  <a:lnTo>
                    <a:pt x="348589" y="1023396"/>
                  </a:lnTo>
                  <a:lnTo>
                    <a:pt x="364615" y="1020249"/>
                  </a:lnTo>
                  <a:lnTo>
                    <a:pt x="380937" y="1016984"/>
                  </a:lnTo>
                  <a:lnTo>
                    <a:pt x="397113" y="1013639"/>
                  </a:lnTo>
                  <a:lnTo>
                    <a:pt x="412911" y="1010239"/>
                  </a:lnTo>
                  <a:lnTo>
                    <a:pt x="428127" y="1006804"/>
                  </a:lnTo>
                  <a:lnTo>
                    <a:pt x="442506" y="1003344"/>
                  </a:lnTo>
                  <a:lnTo>
                    <a:pt x="455993" y="999863"/>
                  </a:lnTo>
                  <a:lnTo>
                    <a:pt x="468696" y="996203"/>
                  </a:lnTo>
                  <a:lnTo>
                    <a:pt x="480774" y="992060"/>
                  </a:lnTo>
                  <a:lnTo>
                    <a:pt x="492386" y="987306"/>
                  </a:lnTo>
                  <a:lnTo>
                    <a:pt x="503662" y="981978"/>
                  </a:lnTo>
                  <a:lnTo>
                    <a:pt x="514701" y="976176"/>
                  </a:lnTo>
                  <a:lnTo>
                    <a:pt x="525571" y="970009"/>
                  </a:lnTo>
                  <a:lnTo>
                    <a:pt x="536160" y="963411"/>
                  </a:lnTo>
                  <a:lnTo>
                    <a:pt x="546198" y="956150"/>
                  </a:lnTo>
                  <a:lnTo>
                    <a:pt x="555583" y="948158"/>
                  </a:lnTo>
                  <a:lnTo>
                    <a:pt x="564530" y="939673"/>
                  </a:lnTo>
                  <a:lnTo>
                    <a:pt x="573457" y="931132"/>
                  </a:lnTo>
                  <a:lnTo>
                    <a:pt x="582615" y="922795"/>
                  </a:lnTo>
                  <a:lnTo>
                    <a:pt x="592072" y="914740"/>
                  </a:lnTo>
                  <a:lnTo>
                    <a:pt x="601806" y="906951"/>
                  </a:lnTo>
                  <a:lnTo>
                    <a:pt x="611762" y="899374"/>
                  </a:lnTo>
                  <a:lnTo>
                    <a:pt x="621718" y="891794"/>
                  </a:lnTo>
                  <a:lnTo>
                    <a:pt x="631323" y="883858"/>
                  </a:lnTo>
                  <a:lnTo>
                    <a:pt x="640410" y="875403"/>
                  </a:lnTo>
                  <a:lnTo>
                    <a:pt x="648985" y="866434"/>
                  </a:lnTo>
                  <a:lnTo>
                    <a:pt x="657131" y="857034"/>
                  </a:lnTo>
                  <a:lnTo>
                    <a:pt x="664945" y="847298"/>
                  </a:lnTo>
                  <a:lnTo>
                    <a:pt x="672517" y="837149"/>
                  </a:lnTo>
                  <a:lnTo>
                    <a:pt x="679914" y="826352"/>
                  </a:lnTo>
                  <a:lnTo>
                    <a:pt x="687186" y="814829"/>
                  </a:lnTo>
                  <a:lnTo>
                    <a:pt x="694207" y="802649"/>
                  </a:lnTo>
                  <a:lnTo>
                    <a:pt x="700695" y="789942"/>
                  </a:lnTo>
                  <a:lnTo>
                    <a:pt x="706545" y="776837"/>
                  </a:lnTo>
                  <a:lnTo>
                    <a:pt x="711964" y="763443"/>
                  </a:lnTo>
                  <a:lnTo>
                    <a:pt x="717371" y="749846"/>
                  </a:lnTo>
                  <a:lnTo>
                    <a:pt x="723006" y="736103"/>
                  </a:lnTo>
                  <a:lnTo>
                    <a:pt x="728775" y="722094"/>
                  </a:lnTo>
                  <a:lnTo>
                    <a:pt x="734348" y="707544"/>
                  </a:lnTo>
                  <a:lnTo>
                    <a:pt x="739543" y="692348"/>
                  </a:lnTo>
                  <a:lnTo>
                    <a:pt x="744336" y="676719"/>
                  </a:lnTo>
                  <a:lnTo>
                    <a:pt x="748782" y="661074"/>
                  </a:lnTo>
                  <a:lnTo>
                    <a:pt x="752952" y="645660"/>
                  </a:lnTo>
                  <a:lnTo>
                    <a:pt x="756751" y="630548"/>
                  </a:lnTo>
                  <a:lnTo>
                    <a:pt x="759930" y="615714"/>
                  </a:lnTo>
                  <a:lnTo>
                    <a:pt x="762404" y="601101"/>
                  </a:lnTo>
                  <a:lnTo>
                    <a:pt x="764235" y="586491"/>
                  </a:lnTo>
                  <a:lnTo>
                    <a:pt x="765548" y="571529"/>
                  </a:lnTo>
                  <a:lnTo>
                    <a:pt x="766468" y="556049"/>
                  </a:lnTo>
                  <a:lnTo>
                    <a:pt x="767104" y="540057"/>
                  </a:lnTo>
                  <a:lnTo>
                    <a:pt x="767539" y="523636"/>
                  </a:lnTo>
                  <a:lnTo>
                    <a:pt x="767830" y="506884"/>
                  </a:lnTo>
                  <a:lnTo>
                    <a:pt x="767857" y="489889"/>
                  </a:lnTo>
                  <a:lnTo>
                    <a:pt x="767343" y="472720"/>
                  </a:lnTo>
                  <a:lnTo>
                    <a:pt x="766185" y="455434"/>
                  </a:lnTo>
                  <a:lnTo>
                    <a:pt x="764592" y="438234"/>
                  </a:lnTo>
                  <a:lnTo>
                    <a:pt x="762984" y="421453"/>
                  </a:lnTo>
                  <a:lnTo>
                    <a:pt x="761604" y="405238"/>
                  </a:lnTo>
                  <a:lnTo>
                    <a:pt x="760356" y="389569"/>
                  </a:lnTo>
                  <a:lnTo>
                    <a:pt x="758912" y="374353"/>
                  </a:lnTo>
                  <a:lnTo>
                    <a:pt x="757084" y="359486"/>
                  </a:lnTo>
                  <a:lnTo>
                    <a:pt x="754686" y="344873"/>
                  </a:lnTo>
                  <a:lnTo>
                    <a:pt x="751465" y="330440"/>
                  </a:lnTo>
                  <a:lnTo>
                    <a:pt x="747372" y="316134"/>
                  </a:lnTo>
                  <a:lnTo>
                    <a:pt x="742672" y="301914"/>
                  </a:lnTo>
                  <a:lnTo>
                    <a:pt x="737833" y="287754"/>
                  </a:lnTo>
                  <a:lnTo>
                    <a:pt x="733134" y="273634"/>
                  </a:lnTo>
                  <a:lnTo>
                    <a:pt x="728506" y="259540"/>
                  </a:lnTo>
                  <a:lnTo>
                    <a:pt x="723640" y="245466"/>
                  </a:lnTo>
                  <a:lnTo>
                    <a:pt x="718365" y="231412"/>
                  </a:lnTo>
                  <a:lnTo>
                    <a:pt x="712671" y="217703"/>
                  </a:lnTo>
                  <a:lnTo>
                    <a:pt x="706614" y="204951"/>
                  </a:lnTo>
                  <a:lnTo>
                    <a:pt x="700278" y="193407"/>
                  </a:lnTo>
                  <a:lnTo>
                    <a:pt x="693734" y="182843"/>
                  </a:lnTo>
                  <a:lnTo>
                    <a:pt x="687042" y="172746"/>
                  </a:lnTo>
                  <a:lnTo>
                    <a:pt x="680245" y="162761"/>
                  </a:lnTo>
                  <a:lnTo>
                    <a:pt x="673376" y="152559"/>
                  </a:lnTo>
                  <a:lnTo>
                    <a:pt x="666459" y="141784"/>
                  </a:lnTo>
                  <a:lnTo>
                    <a:pt x="659498" y="130313"/>
                  </a:lnTo>
                  <a:lnTo>
                    <a:pt x="652180" y="118523"/>
                  </a:lnTo>
                  <a:lnTo>
                    <a:pt x="643895" y="107149"/>
                  </a:lnTo>
                  <a:lnTo>
                    <a:pt x="634399" y="96577"/>
                  </a:lnTo>
                  <a:lnTo>
                    <a:pt x="624088" y="86855"/>
                  </a:lnTo>
                  <a:lnTo>
                    <a:pt x="613782" y="77864"/>
                  </a:lnTo>
                  <a:lnTo>
                    <a:pt x="603959" y="69448"/>
                  </a:lnTo>
                  <a:lnTo>
                    <a:pt x="594586" y="61455"/>
                  </a:lnTo>
                  <a:lnTo>
                    <a:pt x="585305" y="53767"/>
                  </a:lnTo>
                  <a:lnTo>
                    <a:pt x="575879" y="46296"/>
                  </a:lnTo>
                  <a:lnTo>
                    <a:pt x="566225" y="39141"/>
                  </a:lnTo>
                  <a:lnTo>
                    <a:pt x="556351" y="32562"/>
                  </a:lnTo>
                  <a:lnTo>
                    <a:pt x="546290" y="26656"/>
                  </a:lnTo>
                  <a:lnTo>
                    <a:pt x="535921" y="21368"/>
                  </a:lnTo>
                  <a:lnTo>
                    <a:pt x="524974" y="16583"/>
                  </a:lnTo>
                  <a:lnTo>
                    <a:pt x="513350" y="12182"/>
                  </a:lnTo>
                  <a:lnTo>
                    <a:pt x="501103" y="8226"/>
                  </a:lnTo>
                  <a:lnTo>
                    <a:pt x="488351" y="4941"/>
                  </a:lnTo>
                  <a:lnTo>
                    <a:pt x="475210" y="2401"/>
                  </a:lnTo>
                  <a:lnTo>
                    <a:pt x="461623" y="696"/>
                  </a:lnTo>
                  <a:lnTo>
                    <a:pt x="447364" y="0"/>
                  </a:lnTo>
                  <a:lnTo>
                    <a:pt x="432368" y="312"/>
                  </a:lnTo>
                  <a:lnTo>
                    <a:pt x="416873" y="1487"/>
                  </a:lnTo>
                  <a:lnTo>
                    <a:pt x="401319" y="3339"/>
                  </a:lnTo>
                  <a:lnTo>
                    <a:pt x="385972" y="5693"/>
                  </a:lnTo>
                  <a:lnTo>
                    <a:pt x="371073" y="8408"/>
                  </a:lnTo>
                  <a:lnTo>
                    <a:pt x="356915" y="11375"/>
                  </a:lnTo>
                  <a:lnTo>
                    <a:pt x="343574" y="14522"/>
                  </a:lnTo>
                  <a:lnTo>
                    <a:pt x="330802" y="17956"/>
                  </a:lnTo>
                  <a:lnTo>
                    <a:pt x="318144" y="21947"/>
                  </a:lnTo>
                  <a:lnTo>
                    <a:pt x="305335" y="26598"/>
                  </a:lnTo>
                  <a:lnTo>
                    <a:pt x="292611" y="31858"/>
                  </a:lnTo>
                  <a:lnTo>
                    <a:pt x="280594" y="37614"/>
                  </a:lnTo>
                  <a:lnTo>
                    <a:pt x="269579" y="43750"/>
                  </a:lnTo>
                  <a:lnTo>
                    <a:pt x="259386" y="50328"/>
                  </a:lnTo>
                  <a:lnTo>
                    <a:pt x="249547" y="57576"/>
                  </a:lnTo>
                  <a:lnTo>
                    <a:pt x="239742" y="65572"/>
                  </a:lnTo>
                  <a:lnTo>
                    <a:pt x="229833" y="74569"/>
                  </a:lnTo>
                  <a:lnTo>
                    <a:pt x="219788" y="85051"/>
                  </a:lnTo>
                  <a:lnTo>
                    <a:pt x="209616" y="97141"/>
                  </a:lnTo>
                  <a:lnTo>
                    <a:pt x="199342" y="110498"/>
                  </a:lnTo>
                  <a:lnTo>
                    <a:pt x="188992" y="124527"/>
                  </a:lnTo>
                  <a:lnTo>
                    <a:pt x="178591" y="138808"/>
                  </a:lnTo>
                  <a:lnTo>
                    <a:pt x="168319" y="152971"/>
                  </a:lnTo>
                  <a:lnTo>
                    <a:pt x="158496" y="166627"/>
                  </a:lnTo>
                  <a:lnTo>
                    <a:pt x="149269" y="179609"/>
                  </a:lnTo>
                  <a:lnTo>
                    <a:pt x="140910" y="191500"/>
                  </a:lnTo>
                  <a:lnTo>
                    <a:pt x="133082" y="202703"/>
                  </a:lnTo>
                  <a:lnTo>
                    <a:pt x="125100" y="214200"/>
                  </a:lnTo>
                  <a:lnTo>
                    <a:pt x="115674" y="2278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6719711" y="2010943"/>
            <a:ext cx="1145078" cy="552998"/>
            <a:chOff x="6719711" y="2010943"/>
            <a:chExt cx="1145078" cy="552998"/>
          </a:xfrm>
        </p:grpSpPr>
        <p:sp>
          <p:nvSpPr>
            <p:cNvPr id="74" name="Freeform 73"/>
            <p:cNvSpPr/>
            <p:nvPr/>
          </p:nvSpPr>
          <p:spPr>
            <a:xfrm>
              <a:off x="6719711" y="2010943"/>
              <a:ext cx="197512" cy="552998"/>
            </a:xfrm>
            <a:custGeom>
              <a:avLst/>
              <a:gdLst/>
              <a:ahLst/>
              <a:cxnLst/>
              <a:rect l="0" t="0" r="0" b="0"/>
              <a:pathLst>
                <a:path w="197512" h="552998">
                  <a:moveTo>
                    <a:pt x="92227" y="0"/>
                  </a:moveTo>
                  <a:lnTo>
                    <a:pt x="92294" y="11802"/>
                  </a:lnTo>
                  <a:lnTo>
                    <a:pt x="92935" y="23571"/>
                  </a:lnTo>
                  <a:lnTo>
                    <a:pt x="94226" y="36466"/>
                  </a:lnTo>
                  <a:lnTo>
                    <a:pt x="95913" y="50486"/>
                  </a:lnTo>
                  <a:lnTo>
                    <a:pt x="97582" y="65463"/>
                  </a:lnTo>
                  <a:lnTo>
                    <a:pt x="98995" y="81185"/>
                  </a:lnTo>
                  <a:lnTo>
                    <a:pt x="100092" y="97461"/>
                  </a:lnTo>
                  <a:lnTo>
                    <a:pt x="100903" y="114134"/>
                  </a:lnTo>
                  <a:lnTo>
                    <a:pt x="101482" y="131089"/>
                  </a:lnTo>
                  <a:lnTo>
                    <a:pt x="101888" y="148404"/>
                  </a:lnTo>
                  <a:lnTo>
                    <a:pt x="102167" y="166327"/>
                  </a:lnTo>
                  <a:lnTo>
                    <a:pt x="102363" y="184940"/>
                  </a:lnTo>
                  <a:lnTo>
                    <a:pt x="102665" y="204017"/>
                  </a:lnTo>
                  <a:lnTo>
                    <a:pt x="103401" y="223130"/>
                  </a:lnTo>
                  <a:lnTo>
                    <a:pt x="104709" y="242025"/>
                  </a:lnTo>
                  <a:lnTo>
                    <a:pt x="106402" y="260629"/>
                  </a:lnTo>
                  <a:lnTo>
                    <a:pt x="108078" y="278959"/>
                  </a:lnTo>
                  <a:lnTo>
                    <a:pt x="109498" y="297069"/>
                  </a:lnTo>
                  <a:lnTo>
                    <a:pt x="110603" y="315010"/>
                  </a:lnTo>
                  <a:lnTo>
                    <a:pt x="111419" y="332830"/>
                  </a:lnTo>
                  <a:lnTo>
                    <a:pt x="111998" y="350563"/>
                  </a:lnTo>
                  <a:lnTo>
                    <a:pt x="112234" y="368237"/>
                  </a:lnTo>
                  <a:lnTo>
                    <a:pt x="111867" y="385870"/>
                  </a:lnTo>
                  <a:lnTo>
                    <a:pt x="110811" y="403476"/>
                  </a:lnTo>
                  <a:lnTo>
                    <a:pt x="109289" y="421061"/>
                  </a:lnTo>
                  <a:lnTo>
                    <a:pt x="107728" y="438635"/>
                  </a:lnTo>
                  <a:lnTo>
                    <a:pt x="106380" y="456191"/>
                  </a:lnTo>
                  <a:lnTo>
                    <a:pt x="105154" y="473404"/>
                  </a:lnTo>
                  <a:lnTo>
                    <a:pt x="103725" y="489662"/>
                  </a:lnTo>
                  <a:lnTo>
                    <a:pt x="101907" y="504686"/>
                  </a:lnTo>
                  <a:lnTo>
                    <a:pt x="99494" y="517717"/>
                  </a:lnTo>
                  <a:lnTo>
                    <a:pt x="95466" y="527245"/>
                  </a:lnTo>
                  <a:lnTo>
                    <a:pt x="89529" y="532218"/>
                  </a:lnTo>
                  <a:lnTo>
                    <a:pt x="83073" y="532422"/>
                  </a:lnTo>
                  <a:lnTo>
                    <a:pt x="76541" y="528596"/>
                  </a:lnTo>
                  <a:lnTo>
                    <a:pt x="70119" y="521704"/>
                  </a:lnTo>
                  <a:lnTo>
                    <a:pt x="64091" y="512593"/>
                  </a:lnTo>
                  <a:lnTo>
                    <a:pt x="58583" y="501924"/>
                  </a:lnTo>
                  <a:lnTo>
                    <a:pt x="53408" y="490340"/>
                  </a:lnTo>
                  <a:lnTo>
                    <a:pt x="48173" y="478491"/>
                  </a:lnTo>
                  <a:lnTo>
                    <a:pt x="42656" y="466742"/>
                  </a:lnTo>
                  <a:lnTo>
                    <a:pt x="36968" y="455225"/>
                  </a:lnTo>
                  <a:lnTo>
                    <a:pt x="31449" y="443949"/>
                  </a:lnTo>
                  <a:lnTo>
                    <a:pt x="26287" y="432884"/>
                  </a:lnTo>
                  <a:lnTo>
                    <a:pt x="21346" y="422145"/>
                  </a:lnTo>
                  <a:lnTo>
                    <a:pt x="16269" y="411999"/>
                  </a:lnTo>
                  <a:lnTo>
                    <a:pt x="10865" y="402614"/>
                  </a:lnTo>
                  <a:lnTo>
                    <a:pt x="5576" y="396488"/>
                  </a:lnTo>
                  <a:lnTo>
                    <a:pt x="1689" y="396298"/>
                  </a:lnTo>
                  <a:lnTo>
                    <a:pt x="0" y="400334"/>
                  </a:lnTo>
                  <a:lnTo>
                    <a:pt x="124" y="406900"/>
                  </a:lnTo>
                  <a:lnTo>
                    <a:pt x="1635" y="414972"/>
                  </a:lnTo>
                  <a:lnTo>
                    <a:pt x="4403" y="423957"/>
                  </a:lnTo>
                  <a:lnTo>
                    <a:pt x="8264" y="433506"/>
                  </a:lnTo>
                  <a:lnTo>
                    <a:pt x="12844" y="443574"/>
                  </a:lnTo>
                  <a:lnTo>
                    <a:pt x="17622" y="454340"/>
                  </a:lnTo>
                  <a:lnTo>
                    <a:pt x="22289" y="465844"/>
                  </a:lnTo>
                  <a:lnTo>
                    <a:pt x="26898" y="477676"/>
                  </a:lnTo>
                  <a:lnTo>
                    <a:pt x="31755" y="489089"/>
                  </a:lnTo>
                  <a:lnTo>
                    <a:pt x="37025" y="499695"/>
                  </a:lnTo>
                  <a:lnTo>
                    <a:pt x="42717" y="509612"/>
                  </a:lnTo>
                  <a:lnTo>
                    <a:pt x="48771" y="519267"/>
                  </a:lnTo>
                  <a:lnTo>
                    <a:pt x="55115" y="528929"/>
                  </a:lnTo>
                  <a:lnTo>
                    <a:pt x="62004" y="538064"/>
                  </a:lnTo>
                  <a:lnTo>
                    <a:pt x="69993" y="545461"/>
                  </a:lnTo>
                  <a:lnTo>
                    <a:pt x="79287" y="550569"/>
                  </a:lnTo>
                  <a:lnTo>
                    <a:pt x="89460" y="552997"/>
                  </a:lnTo>
                  <a:lnTo>
                    <a:pt x="99675" y="552200"/>
                  </a:lnTo>
                  <a:lnTo>
                    <a:pt x="109431" y="548216"/>
                  </a:lnTo>
                  <a:lnTo>
                    <a:pt x="118590" y="541675"/>
                  </a:lnTo>
                  <a:lnTo>
                    <a:pt x="127193" y="533483"/>
                  </a:lnTo>
                  <a:lnTo>
                    <a:pt x="135348" y="524318"/>
                  </a:lnTo>
                  <a:lnTo>
                    <a:pt x="143163" y="514596"/>
                  </a:lnTo>
                  <a:lnTo>
                    <a:pt x="150731" y="504553"/>
                  </a:lnTo>
                  <a:lnTo>
                    <a:pt x="158122" y="494326"/>
                  </a:lnTo>
                  <a:lnTo>
                    <a:pt x="165278" y="484061"/>
                  </a:lnTo>
                  <a:lnTo>
                    <a:pt x="172830" y="472721"/>
                  </a:lnTo>
                  <a:lnTo>
                    <a:pt x="182562" y="457075"/>
                  </a:lnTo>
                  <a:lnTo>
                    <a:pt x="197511" y="43166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571599" y="2042528"/>
              <a:ext cx="293190" cy="495759"/>
            </a:xfrm>
            <a:custGeom>
              <a:avLst/>
              <a:gdLst/>
              <a:ahLst/>
              <a:cxnLst/>
              <a:rect l="0" t="0" r="0" b="0"/>
              <a:pathLst>
                <a:path w="293190" h="495759">
                  <a:moveTo>
                    <a:pt x="135261" y="0"/>
                  </a:moveTo>
                  <a:lnTo>
                    <a:pt x="132394" y="8868"/>
                  </a:lnTo>
                  <a:lnTo>
                    <a:pt x="130253" y="17855"/>
                  </a:lnTo>
                  <a:lnTo>
                    <a:pt x="128649" y="27851"/>
                  </a:lnTo>
                  <a:lnTo>
                    <a:pt x="127469" y="38831"/>
                  </a:lnTo>
                  <a:lnTo>
                    <a:pt x="126620" y="50643"/>
                  </a:lnTo>
                  <a:lnTo>
                    <a:pt x="126022" y="63101"/>
                  </a:lnTo>
                  <a:lnTo>
                    <a:pt x="125607" y="76039"/>
                  </a:lnTo>
                  <a:lnTo>
                    <a:pt x="125323" y="89320"/>
                  </a:lnTo>
                  <a:lnTo>
                    <a:pt x="125131" y="102846"/>
                  </a:lnTo>
                  <a:lnTo>
                    <a:pt x="125000" y="116707"/>
                  </a:lnTo>
                  <a:lnTo>
                    <a:pt x="124911" y="131157"/>
                  </a:lnTo>
                  <a:lnTo>
                    <a:pt x="124852" y="146290"/>
                  </a:lnTo>
                  <a:lnTo>
                    <a:pt x="124813" y="162047"/>
                  </a:lnTo>
                  <a:lnTo>
                    <a:pt x="124787" y="178310"/>
                  </a:lnTo>
                  <a:lnTo>
                    <a:pt x="124769" y="194956"/>
                  </a:lnTo>
                  <a:lnTo>
                    <a:pt x="124756" y="211881"/>
                  </a:lnTo>
                  <a:lnTo>
                    <a:pt x="124748" y="229002"/>
                  </a:lnTo>
                  <a:lnTo>
                    <a:pt x="124742" y="246255"/>
                  </a:lnTo>
                  <a:lnTo>
                    <a:pt x="124739" y="263434"/>
                  </a:lnTo>
                  <a:lnTo>
                    <a:pt x="124737" y="280202"/>
                  </a:lnTo>
                  <a:lnTo>
                    <a:pt x="124735" y="296407"/>
                  </a:lnTo>
                  <a:lnTo>
                    <a:pt x="124735" y="312070"/>
                  </a:lnTo>
                  <a:lnTo>
                    <a:pt x="124735" y="327282"/>
                  </a:lnTo>
                  <a:lnTo>
                    <a:pt x="124730" y="342142"/>
                  </a:lnTo>
                  <a:lnTo>
                    <a:pt x="124556" y="356580"/>
                  </a:lnTo>
                  <a:lnTo>
                    <a:pt x="123908" y="370363"/>
                  </a:lnTo>
                  <a:lnTo>
                    <a:pt x="122653" y="383420"/>
                  </a:lnTo>
                  <a:lnTo>
                    <a:pt x="120828" y="395986"/>
                  </a:lnTo>
                  <a:lnTo>
                    <a:pt x="118532" y="408498"/>
                  </a:lnTo>
                  <a:lnTo>
                    <a:pt x="115876" y="421211"/>
                  </a:lnTo>
                  <a:lnTo>
                    <a:pt x="112957" y="434038"/>
                  </a:lnTo>
                  <a:lnTo>
                    <a:pt x="109853" y="446657"/>
                  </a:lnTo>
                  <a:lnTo>
                    <a:pt x="106614" y="458865"/>
                  </a:lnTo>
                  <a:lnTo>
                    <a:pt x="103095" y="469819"/>
                  </a:lnTo>
                  <a:lnTo>
                    <a:pt x="98225" y="477816"/>
                  </a:lnTo>
                  <a:lnTo>
                    <a:pt x="91820" y="481825"/>
                  </a:lnTo>
                  <a:lnTo>
                    <a:pt x="85580" y="481919"/>
                  </a:lnTo>
                  <a:lnTo>
                    <a:pt x="80017" y="478866"/>
                  </a:lnTo>
                  <a:lnTo>
                    <a:pt x="74900" y="473500"/>
                  </a:lnTo>
                  <a:lnTo>
                    <a:pt x="69764" y="466496"/>
                  </a:lnTo>
                  <a:lnTo>
                    <a:pt x="64338" y="458353"/>
                  </a:lnTo>
                  <a:lnTo>
                    <a:pt x="58559" y="449265"/>
                  </a:lnTo>
                  <a:lnTo>
                    <a:pt x="52453" y="439173"/>
                  </a:lnTo>
                  <a:lnTo>
                    <a:pt x="46087" y="428129"/>
                  </a:lnTo>
                  <a:lnTo>
                    <a:pt x="39526" y="416608"/>
                  </a:lnTo>
                  <a:lnTo>
                    <a:pt x="32823" y="405406"/>
                  </a:lnTo>
                  <a:lnTo>
                    <a:pt x="26024" y="394941"/>
                  </a:lnTo>
                  <a:lnTo>
                    <a:pt x="19324" y="385118"/>
                  </a:lnTo>
                  <a:lnTo>
                    <a:pt x="13053" y="375527"/>
                  </a:lnTo>
                  <a:lnTo>
                    <a:pt x="7367" y="365983"/>
                  </a:lnTo>
                  <a:lnTo>
                    <a:pt x="2727" y="359661"/>
                  </a:lnTo>
                  <a:lnTo>
                    <a:pt x="119" y="360072"/>
                  </a:lnTo>
                  <a:lnTo>
                    <a:pt x="0" y="365060"/>
                  </a:lnTo>
                  <a:lnTo>
                    <a:pt x="1996" y="372556"/>
                  </a:lnTo>
                  <a:lnTo>
                    <a:pt x="5562" y="381400"/>
                  </a:lnTo>
                  <a:lnTo>
                    <a:pt x="10233" y="390973"/>
                  </a:lnTo>
                  <a:lnTo>
                    <a:pt x="15664" y="400948"/>
                  </a:lnTo>
                  <a:lnTo>
                    <a:pt x="21615" y="411148"/>
                  </a:lnTo>
                  <a:lnTo>
                    <a:pt x="27916" y="421478"/>
                  </a:lnTo>
                  <a:lnTo>
                    <a:pt x="34454" y="431880"/>
                  </a:lnTo>
                  <a:lnTo>
                    <a:pt x="41151" y="442159"/>
                  </a:lnTo>
                  <a:lnTo>
                    <a:pt x="47955" y="451990"/>
                  </a:lnTo>
                  <a:lnTo>
                    <a:pt x="54835" y="461230"/>
                  </a:lnTo>
                  <a:lnTo>
                    <a:pt x="61931" y="469739"/>
                  </a:lnTo>
                  <a:lnTo>
                    <a:pt x="69534" y="477310"/>
                  </a:lnTo>
                  <a:lnTo>
                    <a:pt x="77764" y="483911"/>
                  </a:lnTo>
                  <a:lnTo>
                    <a:pt x="86580" y="489344"/>
                  </a:lnTo>
                  <a:lnTo>
                    <a:pt x="95877" y="493172"/>
                  </a:lnTo>
                  <a:lnTo>
                    <a:pt x="105534" y="495296"/>
                  </a:lnTo>
                  <a:lnTo>
                    <a:pt x="115289" y="495758"/>
                  </a:lnTo>
                  <a:lnTo>
                    <a:pt x="124759" y="494555"/>
                  </a:lnTo>
                  <a:lnTo>
                    <a:pt x="133755" y="491854"/>
                  </a:lnTo>
                  <a:lnTo>
                    <a:pt x="142271" y="487771"/>
                  </a:lnTo>
                  <a:lnTo>
                    <a:pt x="150375" y="482289"/>
                  </a:lnTo>
                  <a:lnTo>
                    <a:pt x="158171" y="475531"/>
                  </a:lnTo>
                  <a:lnTo>
                    <a:pt x="166070" y="467723"/>
                  </a:lnTo>
                  <a:lnTo>
                    <a:pt x="174752" y="459113"/>
                  </a:lnTo>
                  <a:lnTo>
                    <a:pt x="184522" y="449919"/>
                  </a:lnTo>
                  <a:lnTo>
                    <a:pt x="195188" y="440476"/>
                  </a:lnTo>
                  <a:lnTo>
                    <a:pt x="206267" y="431216"/>
                  </a:lnTo>
                  <a:lnTo>
                    <a:pt x="217417" y="422356"/>
                  </a:lnTo>
                  <a:lnTo>
                    <a:pt x="228325" y="413764"/>
                  </a:lnTo>
                  <a:lnTo>
                    <a:pt x="238642" y="405073"/>
                  </a:lnTo>
                  <a:lnTo>
                    <a:pt x="248239" y="396085"/>
                  </a:lnTo>
                  <a:lnTo>
                    <a:pt x="257061" y="387017"/>
                  </a:lnTo>
                  <a:lnTo>
                    <a:pt x="266000" y="377435"/>
                  </a:lnTo>
                  <a:lnTo>
                    <a:pt x="276961" y="365376"/>
                  </a:lnTo>
                  <a:lnTo>
                    <a:pt x="293189" y="3474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6422383" y="3474404"/>
            <a:ext cx="1716146" cy="726467"/>
            <a:chOff x="6422383" y="3474404"/>
            <a:chExt cx="1716146" cy="726467"/>
          </a:xfrm>
        </p:grpSpPr>
        <p:sp>
          <p:nvSpPr>
            <p:cNvPr id="77" name="Freeform 76"/>
            <p:cNvSpPr/>
            <p:nvPr/>
          </p:nvSpPr>
          <p:spPr>
            <a:xfrm>
              <a:off x="6422383" y="3495461"/>
              <a:ext cx="600125" cy="21058"/>
            </a:xfrm>
            <a:custGeom>
              <a:avLst/>
              <a:gdLst/>
              <a:ahLst/>
              <a:cxnLst/>
              <a:rect l="0" t="0" r="0" b="0"/>
              <a:pathLst>
                <a:path w="600125" h="21058">
                  <a:moveTo>
                    <a:pt x="600124" y="21057"/>
                  </a:moveTo>
                  <a:lnTo>
                    <a:pt x="591257" y="18190"/>
                  </a:lnTo>
                  <a:lnTo>
                    <a:pt x="582269" y="16048"/>
                  </a:lnTo>
                  <a:lnTo>
                    <a:pt x="572274" y="14445"/>
                  </a:lnTo>
                  <a:lnTo>
                    <a:pt x="561293" y="13265"/>
                  </a:lnTo>
                  <a:lnTo>
                    <a:pt x="549482" y="12416"/>
                  </a:lnTo>
                  <a:lnTo>
                    <a:pt x="537014" y="11819"/>
                  </a:lnTo>
                  <a:lnTo>
                    <a:pt x="523731" y="11404"/>
                  </a:lnTo>
                  <a:lnTo>
                    <a:pt x="509153" y="11120"/>
                  </a:lnTo>
                  <a:lnTo>
                    <a:pt x="493134" y="10927"/>
                  </a:lnTo>
                  <a:lnTo>
                    <a:pt x="476140" y="10796"/>
                  </a:lnTo>
                  <a:lnTo>
                    <a:pt x="459043" y="10707"/>
                  </a:lnTo>
                  <a:lnTo>
                    <a:pt x="442357" y="10643"/>
                  </a:lnTo>
                  <a:lnTo>
                    <a:pt x="426240" y="10431"/>
                  </a:lnTo>
                  <a:lnTo>
                    <a:pt x="410657" y="9756"/>
                  </a:lnTo>
                  <a:lnTo>
                    <a:pt x="395511" y="8490"/>
                  </a:lnTo>
                  <a:lnTo>
                    <a:pt x="380695" y="6825"/>
                  </a:lnTo>
                  <a:lnTo>
                    <a:pt x="366119" y="5169"/>
                  </a:lnTo>
                  <a:lnTo>
                    <a:pt x="351714" y="3761"/>
                  </a:lnTo>
                  <a:lnTo>
                    <a:pt x="337426" y="2665"/>
                  </a:lnTo>
                  <a:lnTo>
                    <a:pt x="323219" y="1854"/>
                  </a:lnTo>
                  <a:lnTo>
                    <a:pt x="309067" y="1275"/>
                  </a:lnTo>
                  <a:lnTo>
                    <a:pt x="294952" y="868"/>
                  </a:lnTo>
                  <a:lnTo>
                    <a:pt x="280863" y="589"/>
                  </a:lnTo>
                  <a:lnTo>
                    <a:pt x="266791" y="397"/>
                  </a:lnTo>
                  <a:lnTo>
                    <a:pt x="252730" y="267"/>
                  </a:lnTo>
                  <a:lnTo>
                    <a:pt x="238676" y="179"/>
                  </a:lnTo>
                  <a:lnTo>
                    <a:pt x="224628" y="120"/>
                  </a:lnTo>
                  <a:lnTo>
                    <a:pt x="210584" y="80"/>
                  </a:lnTo>
                  <a:lnTo>
                    <a:pt x="196542" y="53"/>
                  </a:lnTo>
                  <a:lnTo>
                    <a:pt x="182501" y="36"/>
                  </a:lnTo>
                  <a:lnTo>
                    <a:pt x="168460" y="24"/>
                  </a:lnTo>
                  <a:lnTo>
                    <a:pt x="154421" y="16"/>
                  </a:lnTo>
                  <a:lnTo>
                    <a:pt x="140382" y="11"/>
                  </a:lnTo>
                  <a:lnTo>
                    <a:pt x="126343" y="7"/>
                  </a:lnTo>
                  <a:lnTo>
                    <a:pt x="112304" y="5"/>
                  </a:lnTo>
                  <a:lnTo>
                    <a:pt x="98267" y="3"/>
                  </a:lnTo>
                  <a:lnTo>
                    <a:pt x="84229" y="2"/>
                  </a:lnTo>
                  <a:lnTo>
                    <a:pt x="70191" y="1"/>
                  </a:lnTo>
                  <a:lnTo>
                    <a:pt x="56171" y="1"/>
                  </a:lnTo>
                  <a:lnTo>
                    <a:pt x="42775" y="0"/>
                  </a:lnTo>
                  <a:lnTo>
                    <a:pt x="29876" y="0"/>
                  </a:lnTo>
                  <a:lnTo>
                    <a:pt x="1633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611896" y="3737616"/>
              <a:ext cx="10530" cy="463255"/>
            </a:xfrm>
            <a:custGeom>
              <a:avLst/>
              <a:gdLst/>
              <a:ahLst/>
              <a:cxnLst/>
              <a:rect l="0" t="0" r="0" b="0"/>
              <a:pathLst>
                <a:path w="10530" h="463255">
                  <a:moveTo>
                    <a:pt x="10529" y="0"/>
                  </a:moveTo>
                  <a:lnTo>
                    <a:pt x="9087" y="8684"/>
                  </a:lnTo>
                  <a:lnTo>
                    <a:pt x="7173" y="21377"/>
                  </a:lnTo>
                  <a:lnTo>
                    <a:pt x="5350" y="36851"/>
                  </a:lnTo>
                  <a:lnTo>
                    <a:pt x="3851" y="54607"/>
                  </a:lnTo>
                  <a:lnTo>
                    <a:pt x="2708" y="73725"/>
                  </a:lnTo>
                  <a:lnTo>
                    <a:pt x="1874" y="92855"/>
                  </a:lnTo>
                  <a:lnTo>
                    <a:pt x="1288" y="111231"/>
                  </a:lnTo>
                  <a:lnTo>
                    <a:pt x="1049" y="128649"/>
                  </a:lnTo>
                  <a:lnTo>
                    <a:pt x="1416" y="145186"/>
                  </a:lnTo>
                  <a:lnTo>
                    <a:pt x="2472" y="161013"/>
                  </a:lnTo>
                  <a:lnTo>
                    <a:pt x="3994" y="176304"/>
                  </a:lnTo>
                  <a:lnTo>
                    <a:pt x="5555" y="191206"/>
                  </a:lnTo>
                  <a:lnTo>
                    <a:pt x="6893" y="205836"/>
                  </a:lnTo>
                  <a:lnTo>
                    <a:pt x="7774" y="220275"/>
                  </a:lnTo>
                  <a:lnTo>
                    <a:pt x="7907" y="234584"/>
                  </a:lnTo>
                  <a:lnTo>
                    <a:pt x="7219" y="248818"/>
                  </a:lnTo>
                  <a:lnTo>
                    <a:pt x="5958" y="263497"/>
                  </a:lnTo>
                  <a:lnTo>
                    <a:pt x="4583" y="279563"/>
                  </a:lnTo>
                  <a:lnTo>
                    <a:pt x="3365" y="297411"/>
                  </a:lnTo>
                  <a:lnTo>
                    <a:pt x="2399" y="316789"/>
                  </a:lnTo>
                  <a:lnTo>
                    <a:pt x="1676" y="337093"/>
                  </a:lnTo>
                  <a:lnTo>
                    <a:pt x="1155" y="357843"/>
                  </a:lnTo>
                  <a:lnTo>
                    <a:pt x="788" y="378262"/>
                  </a:lnTo>
                  <a:lnTo>
                    <a:pt x="494" y="399411"/>
                  </a:lnTo>
                  <a:lnTo>
                    <a:pt x="246" y="425376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710247" y="3723779"/>
              <a:ext cx="299201" cy="467510"/>
            </a:xfrm>
            <a:custGeom>
              <a:avLst/>
              <a:gdLst/>
              <a:ahLst/>
              <a:cxnLst/>
              <a:rect l="0" t="0" r="0" b="0"/>
              <a:pathLst>
                <a:path w="299201" h="467510">
                  <a:moveTo>
                    <a:pt x="143805" y="34894"/>
                  </a:moveTo>
                  <a:lnTo>
                    <a:pt x="135070" y="32161"/>
                  </a:lnTo>
                  <a:lnTo>
                    <a:pt x="127364" y="31300"/>
                  </a:lnTo>
                  <a:lnTo>
                    <a:pt x="119961" y="32290"/>
                  </a:lnTo>
                  <a:lnTo>
                    <a:pt x="112700" y="34829"/>
                  </a:lnTo>
                  <a:lnTo>
                    <a:pt x="105522" y="38613"/>
                  </a:lnTo>
                  <a:lnTo>
                    <a:pt x="98396" y="43358"/>
                  </a:lnTo>
                  <a:lnTo>
                    <a:pt x="91306" y="49136"/>
                  </a:lnTo>
                  <a:lnTo>
                    <a:pt x="84239" y="56363"/>
                  </a:lnTo>
                  <a:lnTo>
                    <a:pt x="77188" y="65147"/>
                  </a:lnTo>
                  <a:lnTo>
                    <a:pt x="70148" y="75315"/>
                  </a:lnTo>
                  <a:lnTo>
                    <a:pt x="63115" y="86589"/>
                  </a:lnTo>
                  <a:lnTo>
                    <a:pt x="56091" y="98687"/>
                  </a:lnTo>
                  <a:lnTo>
                    <a:pt x="49238" y="111218"/>
                  </a:lnTo>
                  <a:lnTo>
                    <a:pt x="42864" y="123695"/>
                  </a:lnTo>
                  <a:lnTo>
                    <a:pt x="37095" y="135861"/>
                  </a:lnTo>
                  <a:lnTo>
                    <a:pt x="31899" y="147655"/>
                  </a:lnTo>
                  <a:lnTo>
                    <a:pt x="27175" y="159115"/>
                  </a:lnTo>
                  <a:lnTo>
                    <a:pt x="22811" y="170318"/>
                  </a:lnTo>
                  <a:lnTo>
                    <a:pt x="18711" y="181656"/>
                  </a:lnTo>
                  <a:lnTo>
                    <a:pt x="14796" y="193802"/>
                  </a:lnTo>
                  <a:lnTo>
                    <a:pt x="11016" y="207055"/>
                  </a:lnTo>
                  <a:lnTo>
                    <a:pt x="7492" y="221383"/>
                  </a:lnTo>
                  <a:lnTo>
                    <a:pt x="4505" y="236605"/>
                  </a:lnTo>
                  <a:lnTo>
                    <a:pt x="2169" y="252513"/>
                  </a:lnTo>
                  <a:lnTo>
                    <a:pt x="602" y="268923"/>
                  </a:lnTo>
                  <a:lnTo>
                    <a:pt x="0" y="285691"/>
                  </a:lnTo>
                  <a:lnTo>
                    <a:pt x="374" y="302704"/>
                  </a:lnTo>
                  <a:lnTo>
                    <a:pt x="1591" y="319719"/>
                  </a:lnTo>
                  <a:lnTo>
                    <a:pt x="3471" y="336377"/>
                  </a:lnTo>
                  <a:lnTo>
                    <a:pt x="5849" y="352504"/>
                  </a:lnTo>
                  <a:lnTo>
                    <a:pt x="8749" y="367945"/>
                  </a:lnTo>
                  <a:lnTo>
                    <a:pt x="12372" y="382474"/>
                  </a:lnTo>
                  <a:lnTo>
                    <a:pt x="16778" y="396059"/>
                  </a:lnTo>
                  <a:lnTo>
                    <a:pt x="22042" y="408657"/>
                  </a:lnTo>
                  <a:lnTo>
                    <a:pt x="28333" y="420133"/>
                  </a:lnTo>
                  <a:lnTo>
                    <a:pt x="35641" y="430519"/>
                  </a:lnTo>
                  <a:lnTo>
                    <a:pt x="43820" y="439816"/>
                  </a:lnTo>
                  <a:lnTo>
                    <a:pt x="52682" y="447924"/>
                  </a:lnTo>
                  <a:lnTo>
                    <a:pt x="62052" y="454889"/>
                  </a:lnTo>
                  <a:lnTo>
                    <a:pt x="71953" y="460568"/>
                  </a:lnTo>
                  <a:lnTo>
                    <a:pt x="82585" y="464561"/>
                  </a:lnTo>
                  <a:lnTo>
                    <a:pt x="93993" y="466801"/>
                  </a:lnTo>
                  <a:lnTo>
                    <a:pt x="105925" y="467509"/>
                  </a:lnTo>
                  <a:lnTo>
                    <a:pt x="117933" y="467005"/>
                  </a:lnTo>
                  <a:lnTo>
                    <a:pt x="129753" y="465585"/>
                  </a:lnTo>
                  <a:lnTo>
                    <a:pt x="141299" y="463177"/>
                  </a:lnTo>
                  <a:lnTo>
                    <a:pt x="152585" y="459358"/>
                  </a:lnTo>
                  <a:lnTo>
                    <a:pt x="163658" y="454012"/>
                  </a:lnTo>
                  <a:lnTo>
                    <a:pt x="174569" y="447304"/>
                  </a:lnTo>
                  <a:lnTo>
                    <a:pt x="185361" y="439506"/>
                  </a:lnTo>
                  <a:lnTo>
                    <a:pt x="196067" y="430889"/>
                  </a:lnTo>
                  <a:lnTo>
                    <a:pt x="206546" y="421679"/>
                  </a:lnTo>
                  <a:lnTo>
                    <a:pt x="216508" y="412052"/>
                  </a:lnTo>
                  <a:lnTo>
                    <a:pt x="225839" y="402127"/>
                  </a:lnTo>
                  <a:lnTo>
                    <a:pt x="234581" y="391667"/>
                  </a:lnTo>
                  <a:lnTo>
                    <a:pt x="242837" y="380119"/>
                  </a:lnTo>
                  <a:lnTo>
                    <a:pt x="250726" y="367276"/>
                  </a:lnTo>
                  <a:lnTo>
                    <a:pt x="258348" y="353394"/>
                  </a:lnTo>
                  <a:lnTo>
                    <a:pt x="265779" y="339004"/>
                  </a:lnTo>
                  <a:lnTo>
                    <a:pt x="273070" y="324468"/>
                  </a:lnTo>
                  <a:lnTo>
                    <a:pt x="279934" y="309793"/>
                  </a:lnTo>
                  <a:lnTo>
                    <a:pt x="285784" y="294729"/>
                  </a:lnTo>
                  <a:lnTo>
                    <a:pt x="290383" y="279147"/>
                  </a:lnTo>
                  <a:lnTo>
                    <a:pt x="293809" y="262903"/>
                  </a:lnTo>
                  <a:lnTo>
                    <a:pt x="296272" y="245774"/>
                  </a:lnTo>
                  <a:lnTo>
                    <a:pt x="298000" y="227733"/>
                  </a:lnTo>
                  <a:lnTo>
                    <a:pt x="299026" y="209227"/>
                  </a:lnTo>
                  <a:lnTo>
                    <a:pt x="299200" y="191038"/>
                  </a:lnTo>
                  <a:lnTo>
                    <a:pt x="298505" y="173589"/>
                  </a:lnTo>
                  <a:lnTo>
                    <a:pt x="297056" y="157111"/>
                  </a:lnTo>
                  <a:lnTo>
                    <a:pt x="295016" y="141811"/>
                  </a:lnTo>
                  <a:lnTo>
                    <a:pt x="292526" y="127670"/>
                  </a:lnTo>
                  <a:lnTo>
                    <a:pt x="289548" y="114511"/>
                  </a:lnTo>
                  <a:lnTo>
                    <a:pt x="285873" y="102118"/>
                  </a:lnTo>
                  <a:lnTo>
                    <a:pt x="281437" y="90297"/>
                  </a:lnTo>
                  <a:lnTo>
                    <a:pt x="276322" y="79048"/>
                  </a:lnTo>
                  <a:lnTo>
                    <a:pt x="270664" y="68560"/>
                  </a:lnTo>
                  <a:lnTo>
                    <a:pt x="264593" y="58868"/>
                  </a:lnTo>
                  <a:lnTo>
                    <a:pt x="258060" y="49715"/>
                  </a:lnTo>
                  <a:lnTo>
                    <a:pt x="250842" y="40648"/>
                  </a:lnTo>
                  <a:lnTo>
                    <a:pt x="242870" y="31410"/>
                  </a:lnTo>
                  <a:lnTo>
                    <a:pt x="234059" y="22409"/>
                  </a:lnTo>
                  <a:lnTo>
                    <a:pt x="224233" y="14577"/>
                  </a:lnTo>
                  <a:lnTo>
                    <a:pt x="213399" y="8354"/>
                  </a:lnTo>
                  <a:lnTo>
                    <a:pt x="201698" y="3855"/>
                  </a:lnTo>
                  <a:lnTo>
                    <a:pt x="189320" y="1127"/>
                  </a:lnTo>
                  <a:lnTo>
                    <a:pt x="176448" y="0"/>
                  </a:lnTo>
                  <a:lnTo>
                    <a:pt x="163446" y="209"/>
                  </a:lnTo>
                  <a:lnTo>
                    <a:pt x="149375" y="1623"/>
                  </a:lnTo>
                  <a:lnTo>
                    <a:pt x="130764" y="5479"/>
                  </a:lnTo>
                  <a:lnTo>
                    <a:pt x="101691" y="138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296249" y="3474404"/>
              <a:ext cx="1" cy="231628"/>
            </a:xfrm>
            <a:custGeom>
              <a:avLst/>
              <a:gdLst/>
              <a:ahLst/>
              <a:cxnLst/>
              <a:rect l="0" t="0" r="0" b="0"/>
              <a:pathLst>
                <a:path w="1" h="231628">
                  <a:moveTo>
                    <a:pt x="0" y="0"/>
                  </a:moveTo>
                  <a:lnTo>
                    <a:pt x="0" y="14602"/>
                  </a:lnTo>
                  <a:lnTo>
                    <a:pt x="0" y="27872"/>
                  </a:lnTo>
                  <a:lnTo>
                    <a:pt x="0" y="41083"/>
                  </a:lnTo>
                  <a:lnTo>
                    <a:pt x="0" y="54770"/>
                  </a:lnTo>
                  <a:lnTo>
                    <a:pt x="0" y="69576"/>
                  </a:lnTo>
                  <a:lnTo>
                    <a:pt x="0" y="85726"/>
                  </a:lnTo>
                  <a:lnTo>
                    <a:pt x="0" y="102798"/>
                  </a:lnTo>
                  <a:lnTo>
                    <a:pt x="0" y="119944"/>
                  </a:lnTo>
                  <a:lnTo>
                    <a:pt x="0" y="136653"/>
                  </a:lnTo>
                  <a:lnTo>
                    <a:pt x="0" y="152757"/>
                  </a:lnTo>
                  <a:lnTo>
                    <a:pt x="0" y="170147"/>
                  </a:lnTo>
                  <a:lnTo>
                    <a:pt x="0" y="193700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180435" y="3591270"/>
              <a:ext cx="231628" cy="9477"/>
            </a:xfrm>
            <a:custGeom>
              <a:avLst/>
              <a:gdLst/>
              <a:ahLst/>
              <a:cxnLst/>
              <a:rect l="0" t="0" r="0" b="0"/>
              <a:pathLst>
                <a:path w="231628" h="9477">
                  <a:moveTo>
                    <a:pt x="231627" y="9476"/>
                  </a:moveTo>
                  <a:lnTo>
                    <a:pt x="219891" y="6609"/>
                  </a:lnTo>
                  <a:lnTo>
                    <a:pt x="208762" y="4467"/>
                  </a:lnTo>
                  <a:lnTo>
                    <a:pt x="197160" y="2864"/>
                  </a:lnTo>
                  <a:lnTo>
                    <a:pt x="184826" y="1683"/>
                  </a:lnTo>
                  <a:lnTo>
                    <a:pt x="171517" y="834"/>
                  </a:lnTo>
                  <a:lnTo>
                    <a:pt x="157212" y="242"/>
                  </a:lnTo>
                  <a:lnTo>
                    <a:pt x="142207" y="0"/>
                  </a:lnTo>
                  <a:lnTo>
                    <a:pt x="126994" y="365"/>
                  </a:lnTo>
                  <a:lnTo>
                    <a:pt x="111872" y="1420"/>
                  </a:lnTo>
                  <a:lnTo>
                    <a:pt x="96787" y="2942"/>
                  </a:lnTo>
                  <a:lnTo>
                    <a:pt x="81441" y="4502"/>
                  </a:lnTo>
                  <a:lnTo>
                    <a:pt x="65694" y="5845"/>
                  </a:lnTo>
                  <a:lnTo>
                    <a:pt x="50298" y="6901"/>
                  </a:lnTo>
                  <a:lnTo>
                    <a:pt x="35301" y="7798"/>
                  </a:lnTo>
                  <a:lnTo>
                    <a:pt x="19379" y="8611"/>
                  </a:lnTo>
                  <a:lnTo>
                    <a:pt x="0" y="94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506819" y="3548103"/>
              <a:ext cx="631710" cy="42115"/>
            </a:xfrm>
            <a:custGeom>
              <a:avLst/>
              <a:gdLst/>
              <a:ahLst/>
              <a:cxnLst/>
              <a:rect l="0" t="0" r="0" b="0"/>
              <a:pathLst>
                <a:path w="631710" h="42115">
                  <a:moveTo>
                    <a:pt x="0" y="42114"/>
                  </a:moveTo>
                  <a:lnTo>
                    <a:pt x="6002" y="36380"/>
                  </a:lnTo>
                  <a:lnTo>
                    <a:pt x="12846" y="32097"/>
                  </a:lnTo>
                  <a:lnTo>
                    <a:pt x="21243" y="28886"/>
                  </a:lnTo>
                  <a:lnTo>
                    <a:pt x="31216" y="26352"/>
                  </a:lnTo>
                  <a:lnTo>
                    <a:pt x="42827" y="24007"/>
                  </a:lnTo>
                  <a:lnTo>
                    <a:pt x="55945" y="21563"/>
                  </a:lnTo>
                  <a:lnTo>
                    <a:pt x="70467" y="19082"/>
                  </a:lnTo>
                  <a:lnTo>
                    <a:pt x="86409" y="16866"/>
                  </a:lnTo>
                  <a:lnTo>
                    <a:pt x="103632" y="15071"/>
                  </a:lnTo>
                  <a:lnTo>
                    <a:pt x="121416" y="13544"/>
                  </a:lnTo>
                  <a:lnTo>
                    <a:pt x="138586" y="11911"/>
                  </a:lnTo>
                  <a:lnTo>
                    <a:pt x="154541" y="9966"/>
                  </a:lnTo>
                  <a:lnTo>
                    <a:pt x="169371" y="7829"/>
                  </a:lnTo>
                  <a:lnTo>
                    <a:pt x="183558" y="5848"/>
                  </a:lnTo>
                  <a:lnTo>
                    <a:pt x="197475" y="4218"/>
                  </a:lnTo>
                  <a:lnTo>
                    <a:pt x="211316" y="2972"/>
                  </a:lnTo>
                  <a:lnTo>
                    <a:pt x="225164" y="2060"/>
                  </a:lnTo>
                  <a:lnTo>
                    <a:pt x="239045" y="1413"/>
                  </a:lnTo>
                  <a:lnTo>
                    <a:pt x="252964" y="961"/>
                  </a:lnTo>
                  <a:lnTo>
                    <a:pt x="266916" y="650"/>
                  </a:lnTo>
                  <a:lnTo>
                    <a:pt x="280893" y="438"/>
                  </a:lnTo>
                  <a:lnTo>
                    <a:pt x="294888" y="294"/>
                  </a:lnTo>
                  <a:lnTo>
                    <a:pt x="308896" y="197"/>
                  </a:lnTo>
                  <a:lnTo>
                    <a:pt x="322914" y="132"/>
                  </a:lnTo>
                  <a:lnTo>
                    <a:pt x="336939" y="88"/>
                  </a:lnTo>
                  <a:lnTo>
                    <a:pt x="350968" y="59"/>
                  </a:lnTo>
                  <a:lnTo>
                    <a:pt x="364999" y="39"/>
                  </a:lnTo>
                  <a:lnTo>
                    <a:pt x="379033" y="26"/>
                  </a:lnTo>
                  <a:lnTo>
                    <a:pt x="393069" y="17"/>
                  </a:lnTo>
                  <a:lnTo>
                    <a:pt x="407105" y="11"/>
                  </a:lnTo>
                  <a:lnTo>
                    <a:pt x="421142" y="7"/>
                  </a:lnTo>
                  <a:lnTo>
                    <a:pt x="435179" y="5"/>
                  </a:lnTo>
                  <a:lnTo>
                    <a:pt x="449217" y="3"/>
                  </a:lnTo>
                  <a:lnTo>
                    <a:pt x="463254" y="2"/>
                  </a:lnTo>
                  <a:lnTo>
                    <a:pt x="477292" y="1"/>
                  </a:lnTo>
                  <a:lnTo>
                    <a:pt x="491339" y="1"/>
                  </a:lnTo>
                  <a:lnTo>
                    <a:pt x="505722" y="0"/>
                  </a:lnTo>
                  <a:lnTo>
                    <a:pt x="521057" y="0"/>
                  </a:lnTo>
                  <a:lnTo>
                    <a:pt x="537583" y="0"/>
                  </a:lnTo>
                  <a:lnTo>
                    <a:pt x="554704" y="0"/>
                  </a:lnTo>
                  <a:lnTo>
                    <a:pt x="573060" y="0"/>
                  </a:lnTo>
                  <a:lnTo>
                    <a:pt x="596503" y="0"/>
                  </a:lnTo>
                  <a:lnTo>
                    <a:pt x="63170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675274" y="3737616"/>
              <a:ext cx="10530" cy="442198"/>
            </a:xfrm>
            <a:custGeom>
              <a:avLst/>
              <a:gdLst/>
              <a:ahLst/>
              <a:cxnLst/>
              <a:rect l="0" t="0" r="0" b="0"/>
              <a:pathLst>
                <a:path w="10530" h="442198">
                  <a:moveTo>
                    <a:pt x="0" y="0"/>
                  </a:moveTo>
                  <a:lnTo>
                    <a:pt x="5" y="8679"/>
                  </a:lnTo>
                  <a:lnTo>
                    <a:pt x="177" y="21199"/>
                  </a:lnTo>
                  <a:lnTo>
                    <a:pt x="826" y="36026"/>
                  </a:lnTo>
                  <a:lnTo>
                    <a:pt x="2075" y="52533"/>
                  </a:lnTo>
                  <a:lnTo>
                    <a:pt x="3728" y="69998"/>
                  </a:lnTo>
                  <a:lnTo>
                    <a:pt x="5377" y="87479"/>
                  </a:lnTo>
                  <a:lnTo>
                    <a:pt x="6780" y="104466"/>
                  </a:lnTo>
                  <a:lnTo>
                    <a:pt x="7872" y="121310"/>
                  </a:lnTo>
                  <a:lnTo>
                    <a:pt x="8680" y="138985"/>
                  </a:lnTo>
                  <a:lnTo>
                    <a:pt x="9258" y="157979"/>
                  </a:lnTo>
                  <a:lnTo>
                    <a:pt x="9663" y="177823"/>
                  </a:lnTo>
                  <a:lnTo>
                    <a:pt x="9943" y="197391"/>
                  </a:lnTo>
                  <a:lnTo>
                    <a:pt x="10134" y="216051"/>
                  </a:lnTo>
                  <a:lnTo>
                    <a:pt x="10263" y="234158"/>
                  </a:lnTo>
                  <a:lnTo>
                    <a:pt x="10351" y="252748"/>
                  </a:lnTo>
                  <a:lnTo>
                    <a:pt x="10409" y="272395"/>
                  </a:lnTo>
                  <a:lnTo>
                    <a:pt x="10450" y="292861"/>
                  </a:lnTo>
                  <a:lnTo>
                    <a:pt x="10477" y="313386"/>
                  </a:lnTo>
                  <a:lnTo>
                    <a:pt x="10494" y="333487"/>
                  </a:lnTo>
                  <a:lnTo>
                    <a:pt x="10506" y="352849"/>
                  </a:lnTo>
                  <a:lnTo>
                    <a:pt x="10515" y="373390"/>
                  </a:lnTo>
                  <a:lnTo>
                    <a:pt x="10522" y="400258"/>
                  </a:lnTo>
                  <a:lnTo>
                    <a:pt x="10529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763988" y="3727088"/>
              <a:ext cx="328012" cy="432125"/>
            </a:xfrm>
            <a:custGeom>
              <a:avLst/>
              <a:gdLst/>
              <a:ahLst/>
              <a:cxnLst/>
              <a:rect l="0" t="0" r="0" b="0"/>
              <a:pathLst>
                <a:path w="328012" h="432125">
                  <a:moveTo>
                    <a:pt x="185027" y="52642"/>
                  </a:moveTo>
                  <a:lnTo>
                    <a:pt x="176226" y="49842"/>
                  </a:lnTo>
                  <a:lnTo>
                    <a:pt x="167879" y="48341"/>
                  </a:lnTo>
                  <a:lnTo>
                    <a:pt x="159181" y="48039"/>
                  </a:lnTo>
                  <a:lnTo>
                    <a:pt x="150060" y="48891"/>
                  </a:lnTo>
                  <a:lnTo>
                    <a:pt x="140565" y="51007"/>
                  </a:lnTo>
                  <a:lnTo>
                    <a:pt x="130773" y="54333"/>
                  </a:lnTo>
                  <a:lnTo>
                    <a:pt x="120759" y="58841"/>
                  </a:lnTo>
                  <a:lnTo>
                    <a:pt x="110586" y="64609"/>
                  </a:lnTo>
                  <a:lnTo>
                    <a:pt x="100300" y="71561"/>
                  </a:lnTo>
                  <a:lnTo>
                    <a:pt x="89934" y="79497"/>
                  </a:lnTo>
                  <a:lnTo>
                    <a:pt x="79517" y="88195"/>
                  </a:lnTo>
                  <a:lnTo>
                    <a:pt x="69072" y="97451"/>
                  </a:lnTo>
                  <a:lnTo>
                    <a:pt x="58939" y="107105"/>
                  </a:lnTo>
                  <a:lnTo>
                    <a:pt x="49740" y="117039"/>
                  </a:lnTo>
                  <a:lnTo>
                    <a:pt x="41741" y="127170"/>
                  </a:lnTo>
                  <a:lnTo>
                    <a:pt x="34878" y="137600"/>
                  </a:lnTo>
                  <a:lnTo>
                    <a:pt x="28953" y="148594"/>
                  </a:lnTo>
                  <a:lnTo>
                    <a:pt x="23743" y="160258"/>
                  </a:lnTo>
                  <a:lnTo>
                    <a:pt x="19055" y="172703"/>
                  </a:lnTo>
                  <a:lnTo>
                    <a:pt x="14739" y="186121"/>
                  </a:lnTo>
                  <a:lnTo>
                    <a:pt x="10686" y="200518"/>
                  </a:lnTo>
                  <a:lnTo>
                    <a:pt x="6978" y="215593"/>
                  </a:lnTo>
                  <a:lnTo>
                    <a:pt x="3868" y="230858"/>
                  </a:lnTo>
                  <a:lnTo>
                    <a:pt x="1451" y="246012"/>
                  </a:lnTo>
                  <a:lnTo>
                    <a:pt x="0" y="260949"/>
                  </a:lnTo>
                  <a:lnTo>
                    <a:pt x="9" y="275664"/>
                  </a:lnTo>
                  <a:lnTo>
                    <a:pt x="1606" y="290189"/>
                  </a:lnTo>
                  <a:lnTo>
                    <a:pt x="4460" y="304400"/>
                  </a:lnTo>
                  <a:lnTo>
                    <a:pt x="7978" y="318030"/>
                  </a:lnTo>
                  <a:lnTo>
                    <a:pt x="11755" y="330976"/>
                  </a:lnTo>
                  <a:lnTo>
                    <a:pt x="15916" y="343127"/>
                  </a:lnTo>
                  <a:lnTo>
                    <a:pt x="20993" y="354296"/>
                  </a:lnTo>
                  <a:lnTo>
                    <a:pt x="27223" y="364480"/>
                  </a:lnTo>
                  <a:lnTo>
                    <a:pt x="34542" y="373982"/>
                  </a:lnTo>
                  <a:lnTo>
                    <a:pt x="42759" y="383291"/>
                  </a:lnTo>
                  <a:lnTo>
                    <a:pt x="51660" y="392698"/>
                  </a:lnTo>
                  <a:lnTo>
                    <a:pt x="61063" y="401985"/>
                  </a:lnTo>
                  <a:lnTo>
                    <a:pt x="70819" y="410541"/>
                  </a:lnTo>
                  <a:lnTo>
                    <a:pt x="80826" y="418064"/>
                  </a:lnTo>
                  <a:lnTo>
                    <a:pt x="91172" y="424250"/>
                  </a:lnTo>
                  <a:lnTo>
                    <a:pt x="102110" y="428650"/>
                  </a:lnTo>
                  <a:lnTo>
                    <a:pt x="113731" y="431196"/>
                  </a:lnTo>
                  <a:lnTo>
                    <a:pt x="125978" y="432124"/>
                  </a:lnTo>
                  <a:lnTo>
                    <a:pt x="138731" y="431775"/>
                  </a:lnTo>
                  <a:lnTo>
                    <a:pt x="151858" y="430468"/>
                  </a:lnTo>
                  <a:lnTo>
                    <a:pt x="164927" y="428306"/>
                  </a:lnTo>
                  <a:lnTo>
                    <a:pt x="177242" y="425186"/>
                  </a:lnTo>
                  <a:lnTo>
                    <a:pt x="188483" y="421127"/>
                  </a:lnTo>
                  <a:lnTo>
                    <a:pt x="198674" y="416268"/>
                  </a:lnTo>
                  <a:lnTo>
                    <a:pt x="207988" y="410781"/>
                  </a:lnTo>
                  <a:lnTo>
                    <a:pt x="216630" y="404822"/>
                  </a:lnTo>
                  <a:lnTo>
                    <a:pt x="224944" y="398192"/>
                  </a:lnTo>
                  <a:lnTo>
                    <a:pt x="233382" y="390377"/>
                  </a:lnTo>
                  <a:lnTo>
                    <a:pt x="242174" y="381201"/>
                  </a:lnTo>
                  <a:lnTo>
                    <a:pt x="251201" y="371105"/>
                  </a:lnTo>
                  <a:lnTo>
                    <a:pt x="260107" y="360944"/>
                  </a:lnTo>
                  <a:lnTo>
                    <a:pt x="268689" y="351214"/>
                  </a:lnTo>
                  <a:lnTo>
                    <a:pt x="276908" y="341733"/>
                  </a:lnTo>
                  <a:lnTo>
                    <a:pt x="284808" y="331847"/>
                  </a:lnTo>
                  <a:lnTo>
                    <a:pt x="292448" y="321192"/>
                  </a:lnTo>
                  <a:lnTo>
                    <a:pt x="299732" y="309560"/>
                  </a:lnTo>
                  <a:lnTo>
                    <a:pt x="306403" y="296755"/>
                  </a:lnTo>
                  <a:lnTo>
                    <a:pt x="312370" y="282797"/>
                  </a:lnTo>
                  <a:lnTo>
                    <a:pt x="317531" y="267863"/>
                  </a:lnTo>
                  <a:lnTo>
                    <a:pt x="321699" y="252167"/>
                  </a:lnTo>
                  <a:lnTo>
                    <a:pt x="324868" y="235909"/>
                  </a:lnTo>
                  <a:lnTo>
                    <a:pt x="327012" y="219247"/>
                  </a:lnTo>
                  <a:lnTo>
                    <a:pt x="328011" y="202304"/>
                  </a:lnTo>
                  <a:lnTo>
                    <a:pt x="327901" y="185170"/>
                  </a:lnTo>
                  <a:lnTo>
                    <a:pt x="326693" y="168071"/>
                  </a:lnTo>
                  <a:lnTo>
                    <a:pt x="324287" y="151358"/>
                  </a:lnTo>
                  <a:lnTo>
                    <a:pt x="320737" y="135193"/>
                  </a:lnTo>
                  <a:lnTo>
                    <a:pt x="316067" y="119727"/>
                  </a:lnTo>
                  <a:lnTo>
                    <a:pt x="310185" y="105181"/>
                  </a:lnTo>
                  <a:lnTo>
                    <a:pt x="303152" y="91584"/>
                  </a:lnTo>
                  <a:lnTo>
                    <a:pt x="295160" y="78978"/>
                  </a:lnTo>
                  <a:lnTo>
                    <a:pt x="286425" y="67497"/>
                  </a:lnTo>
                  <a:lnTo>
                    <a:pt x="277138" y="57108"/>
                  </a:lnTo>
                  <a:lnTo>
                    <a:pt x="267293" y="47808"/>
                  </a:lnTo>
                  <a:lnTo>
                    <a:pt x="256699" y="39699"/>
                  </a:lnTo>
                  <a:lnTo>
                    <a:pt x="245316" y="32723"/>
                  </a:lnTo>
                  <a:lnTo>
                    <a:pt x="233402" y="26698"/>
                  </a:lnTo>
                  <a:lnTo>
                    <a:pt x="221404" y="21409"/>
                  </a:lnTo>
                  <a:lnTo>
                    <a:pt x="209592" y="16666"/>
                  </a:lnTo>
                  <a:lnTo>
                    <a:pt x="197926" y="12465"/>
                  </a:lnTo>
                  <a:lnTo>
                    <a:pt x="184681" y="8568"/>
                  </a:lnTo>
                  <a:lnTo>
                    <a:pt x="165345" y="4627"/>
                  </a:lnTo>
                  <a:lnTo>
                    <a:pt x="1323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6" name="Freeform 85"/>
          <p:cNvSpPr/>
          <p:nvPr/>
        </p:nvSpPr>
        <p:spPr>
          <a:xfrm>
            <a:off x="6611035" y="2959013"/>
            <a:ext cx="274603" cy="436199"/>
          </a:xfrm>
          <a:custGeom>
            <a:avLst/>
            <a:gdLst/>
            <a:ahLst/>
            <a:cxnLst/>
            <a:rect l="0" t="0" r="0" b="0"/>
            <a:pathLst>
              <a:path w="274603" h="436199">
                <a:moveTo>
                  <a:pt x="274602" y="52137"/>
                </a:moveTo>
                <a:lnTo>
                  <a:pt x="268668" y="58004"/>
                </a:lnTo>
                <a:lnTo>
                  <a:pt x="262464" y="63569"/>
                </a:lnTo>
                <a:lnTo>
                  <a:pt x="255373" y="69373"/>
                </a:lnTo>
                <a:lnTo>
                  <a:pt x="247605" y="75626"/>
                </a:lnTo>
                <a:lnTo>
                  <a:pt x="239607" y="82605"/>
                </a:lnTo>
                <a:lnTo>
                  <a:pt x="231665" y="90381"/>
                </a:lnTo>
                <a:lnTo>
                  <a:pt x="223891" y="98710"/>
                </a:lnTo>
                <a:lnTo>
                  <a:pt x="216297" y="107140"/>
                </a:lnTo>
                <a:lnTo>
                  <a:pt x="208861" y="115401"/>
                </a:lnTo>
                <a:lnTo>
                  <a:pt x="201545" y="123403"/>
                </a:lnTo>
                <a:lnTo>
                  <a:pt x="194320" y="131156"/>
                </a:lnTo>
                <a:lnTo>
                  <a:pt x="187160" y="138713"/>
                </a:lnTo>
                <a:lnTo>
                  <a:pt x="180045" y="146449"/>
                </a:lnTo>
                <a:lnTo>
                  <a:pt x="172960" y="155022"/>
                </a:lnTo>
                <a:lnTo>
                  <a:pt x="165892" y="164718"/>
                </a:lnTo>
                <a:lnTo>
                  <a:pt x="158671" y="175335"/>
                </a:lnTo>
                <a:lnTo>
                  <a:pt x="150984" y="186380"/>
                </a:lnTo>
                <a:lnTo>
                  <a:pt x="142703" y="197513"/>
                </a:lnTo>
                <a:lnTo>
                  <a:pt x="134022" y="208579"/>
                </a:lnTo>
                <a:lnTo>
                  <a:pt x="125349" y="219535"/>
                </a:lnTo>
                <a:lnTo>
                  <a:pt x="116924" y="230383"/>
                </a:lnTo>
                <a:lnTo>
                  <a:pt x="108810" y="241141"/>
                </a:lnTo>
                <a:lnTo>
                  <a:pt x="100980" y="251831"/>
                </a:lnTo>
                <a:lnTo>
                  <a:pt x="93382" y="262471"/>
                </a:lnTo>
                <a:lnTo>
                  <a:pt x="85957" y="273076"/>
                </a:lnTo>
                <a:lnTo>
                  <a:pt x="78658" y="283657"/>
                </a:lnTo>
                <a:lnTo>
                  <a:pt x="71457" y="294226"/>
                </a:lnTo>
                <a:lnTo>
                  <a:pt x="64654" y="304950"/>
                </a:lnTo>
                <a:lnTo>
                  <a:pt x="58844" y="316143"/>
                </a:lnTo>
                <a:lnTo>
                  <a:pt x="54277" y="327931"/>
                </a:lnTo>
                <a:lnTo>
                  <a:pt x="51042" y="340119"/>
                </a:lnTo>
                <a:lnTo>
                  <a:pt x="49237" y="352300"/>
                </a:lnTo>
                <a:lnTo>
                  <a:pt x="48770" y="364230"/>
                </a:lnTo>
                <a:lnTo>
                  <a:pt x="49574" y="375681"/>
                </a:lnTo>
                <a:lnTo>
                  <a:pt x="51701" y="386370"/>
                </a:lnTo>
                <a:lnTo>
                  <a:pt x="55059" y="396220"/>
                </a:lnTo>
                <a:lnTo>
                  <a:pt x="59600" y="405156"/>
                </a:lnTo>
                <a:lnTo>
                  <a:pt x="65395" y="413020"/>
                </a:lnTo>
                <a:lnTo>
                  <a:pt x="72373" y="419826"/>
                </a:lnTo>
                <a:lnTo>
                  <a:pt x="80499" y="425568"/>
                </a:lnTo>
                <a:lnTo>
                  <a:pt x="89856" y="430135"/>
                </a:lnTo>
                <a:lnTo>
                  <a:pt x="100370" y="433570"/>
                </a:lnTo>
                <a:lnTo>
                  <a:pt x="111684" y="435725"/>
                </a:lnTo>
                <a:lnTo>
                  <a:pt x="123269" y="436198"/>
                </a:lnTo>
                <a:lnTo>
                  <a:pt x="134791" y="434918"/>
                </a:lnTo>
                <a:lnTo>
                  <a:pt x="145797" y="431940"/>
                </a:lnTo>
                <a:lnTo>
                  <a:pt x="155655" y="427275"/>
                </a:lnTo>
                <a:lnTo>
                  <a:pt x="164134" y="421100"/>
                </a:lnTo>
                <a:lnTo>
                  <a:pt x="171335" y="413701"/>
                </a:lnTo>
                <a:lnTo>
                  <a:pt x="177495" y="405373"/>
                </a:lnTo>
                <a:lnTo>
                  <a:pt x="182861" y="396363"/>
                </a:lnTo>
                <a:lnTo>
                  <a:pt x="187486" y="386704"/>
                </a:lnTo>
                <a:lnTo>
                  <a:pt x="191228" y="376237"/>
                </a:lnTo>
                <a:lnTo>
                  <a:pt x="194079" y="364939"/>
                </a:lnTo>
                <a:lnTo>
                  <a:pt x="195996" y="353080"/>
                </a:lnTo>
                <a:lnTo>
                  <a:pt x="196833" y="341121"/>
                </a:lnTo>
                <a:lnTo>
                  <a:pt x="196612" y="329335"/>
                </a:lnTo>
                <a:lnTo>
                  <a:pt x="195327" y="317811"/>
                </a:lnTo>
                <a:lnTo>
                  <a:pt x="192870" y="306540"/>
                </a:lnTo>
                <a:lnTo>
                  <a:pt x="189291" y="295477"/>
                </a:lnTo>
                <a:lnTo>
                  <a:pt x="184769" y="284572"/>
                </a:lnTo>
                <a:lnTo>
                  <a:pt x="179518" y="273784"/>
                </a:lnTo>
                <a:lnTo>
                  <a:pt x="173724" y="263081"/>
                </a:lnTo>
                <a:lnTo>
                  <a:pt x="167377" y="252605"/>
                </a:lnTo>
                <a:lnTo>
                  <a:pt x="160286" y="242643"/>
                </a:lnTo>
                <a:lnTo>
                  <a:pt x="152404" y="233317"/>
                </a:lnTo>
                <a:lnTo>
                  <a:pt x="143821" y="224750"/>
                </a:lnTo>
                <a:lnTo>
                  <a:pt x="134683" y="217141"/>
                </a:lnTo>
                <a:lnTo>
                  <a:pt x="125127" y="210505"/>
                </a:lnTo>
                <a:lnTo>
                  <a:pt x="115269" y="204709"/>
                </a:lnTo>
                <a:lnTo>
                  <a:pt x="105198" y="199575"/>
                </a:lnTo>
                <a:lnTo>
                  <a:pt x="94980" y="194931"/>
                </a:lnTo>
                <a:lnTo>
                  <a:pt x="84661" y="190641"/>
                </a:lnTo>
                <a:lnTo>
                  <a:pt x="74274" y="186599"/>
                </a:lnTo>
                <a:lnTo>
                  <a:pt x="63841" y="182728"/>
                </a:lnTo>
                <a:lnTo>
                  <a:pt x="53376" y="178975"/>
                </a:lnTo>
                <a:lnTo>
                  <a:pt x="42889" y="175301"/>
                </a:lnTo>
                <a:lnTo>
                  <a:pt x="32402" y="171668"/>
                </a:lnTo>
                <a:lnTo>
                  <a:pt x="22412" y="167566"/>
                </a:lnTo>
                <a:lnTo>
                  <a:pt x="13842" y="162063"/>
                </a:lnTo>
                <a:lnTo>
                  <a:pt x="7090" y="154765"/>
                </a:lnTo>
                <a:lnTo>
                  <a:pt x="2390" y="145930"/>
                </a:lnTo>
                <a:lnTo>
                  <a:pt x="51" y="136165"/>
                </a:lnTo>
                <a:lnTo>
                  <a:pt x="0" y="125935"/>
                </a:lnTo>
                <a:lnTo>
                  <a:pt x="1879" y="115663"/>
                </a:lnTo>
                <a:lnTo>
                  <a:pt x="5258" y="105780"/>
                </a:lnTo>
                <a:lnTo>
                  <a:pt x="9746" y="96474"/>
                </a:lnTo>
                <a:lnTo>
                  <a:pt x="15024" y="87737"/>
                </a:lnTo>
                <a:lnTo>
                  <a:pt x="20857" y="79475"/>
                </a:lnTo>
                <a:lnTo>
                  <a:pt x="27076" y="71579"/>
                </a:lnTo>
                <a:lnTo>
                  <a:pt x="33726" y="63952"/>
                </a:lnTo>
                <a:lnTo>
                  <a:pt x="41028" y="56515"/>
                </a:lnTo>
                <a:lnTo>
                  <a:pt x="49056" y="49217"/>
                </a:lnTo>
                <a:lnTo>
                  <a:pt x="57737" y="42179"/>
                </a:lnTo>
                <a:lnTo>
                  <a:pt x="66944" y="35679"/>
                </a:lnTo>
                <a:lnTo>
                  <a:pt x="76549" y="29821"/>
                </a:lnTo>
                <a:lnTo>
                  <a:pt x="86611" y="24396"/>
                </a:lnTo>
                <a:lnTo>
                  <a:pt x="97350" y="18987"/>
                </a:lnTo>
                <a:lnTo>
                  <a:pt x="108836" y="13358"/>
                </a:lnTo>
                <a:lnTo>
                  <a:pt x="120988" y="7933"/>
                </a:lnTo>
                <a:lnTo>
                  <a:pt x="133678" y="3654"/>
                </a:lnTo>
                <a:lnTo>
                  <a:pt x="146768" y="970"/>
                </a:lnTo>
                <a:lnTo>
                  <a:pt x="159981" y="0"/>
                </a:lnTo>
                <a:lnTo>
                  <a:pt x="172925" y="795"/>
                </a:lnTo>
                <a:lnTo>
                  <a:pt x="185398" y="3191"/>
                </a:lnTo>
                <a:lnTo>
                  <a:pt x="197060" y="7054"/>
                </a:lnTo>
                <a:lnTo>
                  <a:pt x="207367" y="12380"/>
                </a:lnTo>
                <a:lnTo>
                  <a:pt x="216145" y="19021"/>
                </a:lnTo>
                <a:lnTo>
                  <a:pt x="223400" y="26469"/>
                </a:lnTo>
                <a:lnTo>
                  <a:pt x="229843" y="34770"/>
                </a:lnTo>
                <a:lnTo>
                  <a:pt x="236040" y="45766"/>
                </a:lnTo>
                <a:lnTo>
                  <a:pt x="243017" y="6266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0" name="Group 89"/>
          <p:cNvGrpSpPr/>
          <p:nvPr/>
        </p:nvGrpSpPr>
        <p:grpSpPr>
          <a:xfrm>
            <a:off x="7633161" y="3011150"/>
            <a:ext cx="789638" cy="484312"/>
            <a:chOff x="7633161" y="3011150"/>
            <a:chExt cx="789638" cy="484312"/>
          </a:xfrm>
        </p:grpSpPr>
        <p:sp>
          <p:nvSpPr>
            <p:cNvPr id="87" name="Freeform 86"/>
            <p:cNvSpPr/>
            <p:nvPr/>
          </p:nvSpPr>
          <p:spPr>
            <a:xfrm>
              <a:off x="7633161" y="3011150"/>
              <a:ext cx="343001" cy="456078"/>
            </a:xfrm>
            <a:custGeom>
              <a:avLst/>
              <a:gdLst/>
              <a:ahLst/>
              <a:cxnLst/>
              <a:rect l="0" t="0" r="0" b="0"/>
              <a:pathLst>
                <a:path w="343001" h="456078">
                  <a:moveTo>
                    <a:pt x="336912" y="0"/>
                  </a:moveTo>
                  <a:lnTo>
                    <a:pt x="328111" y="5800"/>
                  </a:lnTo>
                  <a:lnTo>
                    <a:pt x="319764" y="10725"/>
                  </a:lnTo>
                  <a:lnTo>
                    <a:pt x="311061" y="15218"/>
                  </a:lnTo>
                  <a:lnTo>
                    <a:pt x="301767" y="19093"/>
                  </a:lnTo>
                  <a:lnTo>
                    <a:pt x="291623" y="21810"/>
                  </a:lnTo>
                  <a:lnTo>
                    <a:pt x="280577" y="23170"/>
                  </a:lnTo>
                  <a:lnTo>
                    <a:pt x="268738" y="23444"/>
                  </a:lnTo>
                  <a:lnTo>
                    <a:pt x="256268" y="23175"/>
                  </a:lnTo>
                  <a:lnTo>
                    <a:pt x="243330" y="22734"/>
                  </a:lnTo>
                  <a:lnTo>
                    <a:pt x="230220" y="22135"/>
                  </a:lnTo>
                  <a:lnTo>
                    <a:pt x="217347" y="21135"/>
                  </a:lnTo>
                  <a:lnTo>
                    <a:pt x="204911" y="19613"/>
                  </a:lnTo>
                  <a:lnTo>
                    <a:pt x="192935" y="17593"/>
                  </a:lnTo>
                  <a:lnTo>
                    <a:pt x="181353" y="15157"/>
                  </a:lnTo>
                  <a:lnTo>
                    <a:pt x="170078" y="12405"/>
                  </a:lnTo>
                  <a:lnTo>
                    <a:pt x="159030" y="9420"/>
                  </a:lnTo>
                  <a:lnTo>
                    <a:pt x="148144" y="6270"/>
                  </a:lnTo>
                  <a:lnTo>
                    <a:pt x="137386" y="3033"/>
                  </a:lnTo>
                  <a:lnTo>
                    <a:pt x="127211" y="726"/>
                  </a:lnTo>
                  <a:lnTo>
                    <a:pt x="118517" y="1218"/>
                  </a:lnTo>
                  <a:lnTo>
                    <a:pt x="111673" y="5303"/>
                  </a:lnTo>
                  <a:lnTo>
                    <a:pt x="106570" y="12797"/>
                  </a:lnTo>
                  <a:lnTo>
                    <a:pt x="102897" y="23100"/>
                  </a:lnTo>
                  <a:lnTo>
                    <a:pt x="100320" y="35540"/>
                  </a:lnTo>
                  <a:lnTo>
                    <a:pt x="98705" y="49210"/>
                  </a:lnTo>
                  <a:lnTo>
                    <a:pt x="98128" y="63041"/>
                  </a:lnTo>
                  <a:lnTo>
                    <a:pt x="98543" y="76441"/>
                  </a:lnTo>
                  <a:lnTo>
                    <a:pt x="99633" y="89397"/>
                  </a:lnTo>
                  <a:lnTo>
                    <a:pt x="100901" y="102250"/>
                  </a:lnTo>
                  <a:lnTo>
                    <a:pt x="102050" y="115235"/>
                  </a:lnTo>
                  <a:lnTo>
                    <a:pt x="102972" y="128433"/>
                  </a:lnTo>
                  <a:lnTo>
                    <a:pt x="103665" y="141843"/>
                  </a:lnTo>
                  <a:lnTo>
                    <a:pt x="104180" y="155404"/>
                  </a:lnTo>
                  <a:lnTo>
                    <a:pt x="105052" y="168258"/>
                  </a:lnTo>
                  <a:lnTo>
                    <a:pt x="107243" y="178833"/>
                  </a:lnTo>
                  <a:lnTo>
                    <a:pt x="111167" y="186448"/>
                  </a:lnTo>
                  <a:lnTo>
                    <a:pt x="116585" y="191082"/>
                  </a:lnTo>
                  <a:lnTo>
                    <a:pt x="122904" y="192920"/>
                  </a:lnTo>
                  <a:lnTo>
                    <a:pt x="129676" y="192382"/>
                  </a:lnTo>
                  <a:lnTo>
                    <a:pt x="136813" y="190144"/>
                  </a:lnTo>
                  <a:lnTo>
                    <a:pt x="144501" y="186990"/>
                  </a:lnTo>
                  <a:lnTo>
                    <a:pt x="152821" y="183441"/>
                  </a:lnTo>
                  <a:lnTo>
                    <a:pt x="161883" y="179760"/>
                  </a:lnTo>
                  <a:lnTo>
                    <a:pt x="171882" y="176063"/>
                  </a:lnTo>
                  <a:lnTo>
                    <a:pt x="182832" y="172402"/>
                  </a:lnTo>
                  <a:lnTo>
                    <a:pt x="194442" y="169113"/>
                  </a:lnTo>
                  <a:lnTo>
                    <a:pt x="206227" y="166808"/>
                  </a:lnTo>
                  <a:lnTo>
                    <a:pt x="217893" y="165744"/>
                  </a:lnTo>
                  <a:lnTo>
                    <a:pt x="229335" y="166012"/>
                  </a:lnTo>
                  <a:lnTo>
                    <a:pt x="240550" y="167712"/>
                  </a:lnTo>
                  <a:lnTo>
                    <a:pt x="251572" y="170751"/>
                  </a:lnTo>
                  <a:lnTo>
                    <a:pt x="262277" y="175061"/>
                  </a:lnTo>
                  <a:lnTo>
                    <a:pt x="272399" y="180696"/>
                  </a:lnTo>
                  <a:lnTo>
                    <a:pt x="281842" y="187557"/>
                  </a:lnTo>
                  <a:lnTo>
                    <a:pt x="290659" y="195433"/>
                  </a:lnTo>
                  <a:lnTo>
                    <a:pt x="298968" y="204090"/>
                  </a:lnTo>
                  <a:lnTo>
                    <a:pt x="306888" y="213319"/>
                  </a:lnTo>
                  <a:lnTo>
                    <a:pt x="314360" y="222956"/>
                  </a:lnTo>
                  <a:lnTo>
                    <a:pt x="321159" y="232877"/>
                  </a:lnTo>
                  <a:lnTo>
                    <a:pt x="327212" y="243000"/>
                  </a:lnTo>
                  <a:lnTo>
                    <a:pt x="332428" y="253424"/>
                  </a:lnTo>
                  <a:lnTo>
                    <a:pt x="336635" y="264415"/>
                  </a:lnTo>
                  <a:lnTo>
                    <a:pt x="339829" y="276067"/>
                  </a:lnTo>
                  <a:lnTo>
                    <a:pt x="341990" y="288164"/>
                  </a:lnTo>
                  <a:lnTo>
                    <a:pt x="343000" y="300285"/>
                  </a:lnTo>
                  <a:lnTo>
                    <a:pt x="342903" y="312183"/>
                  </a:lnTo>
                  <a:lnTo>
                    <a:pt x="341873" y="323953"/>
                  </a:lnTo>
                  <a:lnTo>
                    <a:pt x="340118" y="335922"/>
                  </a:lnTo>
                  <a:lnTo>
                    <a:pt x="337826" y="348266"/>
                  </a:lnTo>
                  <a:lnTo>
                    <a:pt x="334983" y="360844"/>
                  </a:lnTo>
                  <a:lnTo>
                    <a:pt x="331397" y="373295"/>
                  </a:lnTo>
                  <a:lnTo>
                    <a:pt x="327021" y="385410"/>
                  </a:lnTo>
                  <a:lnTo>
                    <a:pt x="321948" y="396986"/>
                  </a:lnTo>
                  <a:lnTo>
                    <a:pt x="316317" y="407760"/>
                  </a:lnTo>
                  <a:lnTo>
                    <a:pt x="310260" y="417662"/>
                  </a:lnTo>
                  <a:lnTo>
                    <a:pt x="303566" y="426464"/>
                  </a:lnTo>
                  <a:lnTo>
                    <a:pt x="295707" y="433705"/>
                  </a:lnTo>
                  <a:lnTo>
                    <a:pt x="286497" y="439284"/>
                  </a:lnTo>
                  <a:lnTo>
                    <a:pt x="276210" y="443557"/>
                  </a:lnTo>
                  <a:lnTo>
                    <a:pt x="265387" y="447132"/>
                  </a:lnTo>
                  <a:lnTo>
                    <a:pt x="254399" y="450423"/>
                  </a:lnTo>
                  <a:lnTo>
                    <a:pt x="243260" y="453314"/>
                  </a:lnTo>
                  <a:lnTo>
                    <a:pt x="231723" y="455278"/>
                  </a:lnTo>
                  <a:lnTo>
                    <a:pt x="219662" y="456077"/>
                  </a:lnTo>
                  <a:lnTo>
                    <a:pt x="206936" y="455614"/>
                  </a:lnTo>
                  <a:lnTo>
                    <a:pt x="193321" y="453774"/>
                  </a:lnTo>
                  <a:lnTo>
                    <a:pt x="178789" y="450647"/>
                  </a:lnTo>
                  <a:lnTo>
                    <a:pt x="163622" y="446615"/>
                  </a:lnTo>
                  <a:lnTo>
                    <a:pt x="148295" y="442231"/>
                  </a:lnTo>
                  <a:lnTo>
                    <a:pt x="133103" y="437846"/>
                  </a:lnTo>
                  <a:lnTo>
                    <a:pt x="118310" y="433599"/>
                  </a:lnTo>
                  <a:lnTo>
                    <a:pt x="104224" y="429521"/>
                  </a:lnTo>
                  <a:lnTo>
                    <a:pt x="90936" y="425595"/>
                  </a:lnTo>
                  <a:lnTo>
                    <a:pt x="78369" y="421789"/>
                  </a:lnTo>
                  <a:lnTo>
                    <a:pt x="66382" y="418072"/>
                  </a:lnTo>
                  <a:lnTo>
                    <a:pt x="54841" y="414425"/>
                  </a:lnTo>
                  <a:lnTo>
                    <a:pt x="43885" y="410978"/>
                  </a:lnTo>
                  <a:lnTo>
                    <a:pt x="32748" y="407676"/>
                  </a:lnTo>
                  <a:lnTo>
                    <a:pt x="19331" y="404229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8243813" y="3337533"/>
              <a:ext cx="157929" cy="31587"/>
            </a:xfrm>
            <a:custGeom>
              <a:avLst/>
              <a:gdLst/>
              <a:ahLst/>
              <a:cxnLst/>
              <a:rect l="0" t="0" r="0" b="0"/>
              <a:pathLst>
                <a:path w="157929" h="31587">
                  <a:moveTo>
                    <a:pt x="157928" y="0"/>
                  </a:moveTo>
                  <a:lnTo>
                    <a:pt x="149060" y="2934"/>
                  </a:lnTo>
                  <a:lnTo>
                    <a:pt x="140073" y="5716"/>
                  </a:lnTo>
                  <a:lnTo>
                    <a:pt x="130082" y="8616"/>
                  </a:lnTo>
                  <a:lnTo>
                    <a:pt x="119274" y="11656"/>
                  </a:lnTo>
                  <a:lnTo>
                    <a:pt x="108111" y="14822"/>
                  </a:lnTo>
                  <a:lnTo>
                    <a:pt x="96901" y="18081"/>
                  </a:lnTo>
                  <a:lnTo>
                    <a:pt x="85616" y="21246"/>
                  </a:lnTo>
                  <a:lnTo>
                    <a:pt x="73983" y="23989"/>
                  </a:lnTo>
                  <a:lnTo>
                    <a:pt x="61878" y="26165"/>
                  </a:lnTo>
                  <a:lnTo>
                    <a:pt x="49727" y="27797"/>
                  </a:lnTo>
                  <a:lnTo>
                    <a:pt x="37128" y="29152"/>
                  </a:lnTo>
                  <a:lnTo>
                    <a:pt x="21856" y="303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8233285" y="3484932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0"/>
                  </a:moveTo>
                  <a:lnTo>
                    <a:pt x="177710" y="2867"/>
                  </a:lnTo>
                  <a:lnTo>
                    <a:pt x="165941" y="5009"/>
                  </a:lnTo>
                  <a:lnTo>
                    <a:pt x="153051" y="6612"/>
                  </a:lnTo>
                  <a:lnTo>
                    <a:pt x="139203" y="7792"/>
                  </a:lnTo>
                  <a:lnTo>
                    <a:pt x="124875" y="8641"/>
                  </a:lnTo>
                  <a:lnTo>
                    <a:pt x="110405" y="9239"/>
                  </a:lnTo>
                  <a:lnTo>
                    <a:pt x="95955" y="9653"/>
                  </a:lnTo>
                  <a:lnTo>
                    <a:pt x="81580" y="9938"/>
                  </a:lnTo>
                  <a:lnTo>
                    <a:pt x="67299" y="10131"/>
                  </a:lnTo>
                  <a:lnTo>
                    <a:pt x="53515" y="10262"/>
                  </a:lnTo>
                  <a:lnTo>
                    <a:pt x="39561" y="10365"/>
                  </a:lnTo>
                  <a:lnTo>
                    <a:pt x="23093" y="1044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8" name="Group 97"/>
          <p:cNvGrpSpPr/>
          <p:nvPr/>
        </p:nvGrpSpPr>
        <p:grpSpPr>
          <a:xfrm>
            <a:off x="8622839" y="3020476"/>
            <a:ext cx="926509" cy="1065464"/>
            <a:chOff x="8622839" y="3020476"/>
            <a:chExt cx="926509" cy="1065464"/>
          </a:xfrm>
        </p:grpSpPr>
        <p:sp>
          <p:nvSpPr>
            <p:cNvPr id="91" name="Freeform 90"/>
            <p:cNvSpPr/>
            <p:nvPr/>
          </p:nvSpPr>
          <p:spPr>
            <a:xfrm>
              <a:off x="8791295" y="3063792"/>
              <a:ext cx="10129" cy="410613"/>
            </a:xfrm>
            <a:custGeom>
              <a:avLst/>
              <a:gdLst/>
              <a:ahLst/>
              <a:cxnLst/>
              <a:rect l="0" t="0" r="0" b="0"/>
              <a:pathLst>
                <a:path w="10129" h="410613">
                  <a:moveTo>
                    <a:pt x="0" y="0"/>
                  </a:moveTo>
                  <a:lnTo>
                    <a:pt x="4" y="8665"/>
                  </a:lnTo>
                  <a:lnTo>
                    <a:pt x="177" y="20667"/>
                  </a:lnTo>
                  <a:lnTo>
                    <a:pt x="827" y="33548"/>
                  </a:lnTo>
                  <a:lnTo>
                    <a:pt x="2075" y="46310"/>
                  </a:lnTo>
                  <a:lnTo>
                    <a:pt x="3727" y="58817"/>
                  </a:lnTo>
                  <a:lnTo>
                    <a:pt x="5375" y="71354"/>
                  </a:lnTo>
                  <a:lnTo>
                    <a:pt x="6778" y="84128"/>
                  </a:lnTo>
                  <a:lnTo>
                    <a:pt x="7871" y="97521"/>
                  </a:lnTo>
                  <a:lnTo>
                    <a:pt x="8678" y="112123"/>
                  </a:lnTo>
                  <a:lnTo>
                    <a:pt x="9256" y="128143"/>
                  </a:lnTo>
                  <a:lnTo>
                    <a:pt x="9662" y="145465"/>
                  </a:lnTo>
                  <a:lnTo>
                    <a:pt x="9942" y="163843"/>
                  </a:lnTo>
                  <a:lnTo>
                    <a:pt x="10128" y="183006"/>
                  </a:lnTo>
                  <a:lnTo>
                    <a:pt x="10084" y="202245"/>
                  </a:lnTo>
                  <a:lnTo>
                    <a:pt x="9523" y="220467"/>
                  </a:lnTo>
                  <a:lnTo>
                    <a:pt x="8335" y="237174"/>
                  </a:lnTo>
                  <a:lnTo>
                    <a:pt x="6723" y="252865"/>
                  </a:lnTo>
                  <a:lnTo>
                    <a:pt x="5101" y="268702"/>
                  </a:lnTo>
                  <a:lnTo>
                    <a:pt x="3715" y="285357"/>
                  </a:lnTo>
                  <a:lnTo>
                    <a:pt x="2634" y="302666"/>
                  </a:lnTo>
                  <a:lnTo>
                    <a:pt x="1834" y="319920"/>
                  </a:lnTo>
                  <a:lnTo>
                    <a:pt x="1262" y="336667"/>
                  </a:lnTo>
                  <a:lnTo>
                    <a:pt x="859" y="352385"/>
                  </a:lnTo>
                  <a:lnTo>
                    <a:pt x="538" y="367981"/>
                  </a:lnTo>
                  <a:lnTo>
                    <a:pt x="268" y="385936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8812352" y="3020476"/>
              <a:ext cx="321136" cy="459759"/>
            </a:xfrm>
            <a:custGeom>
              <a:avLst/>
              <a:gdLst/>
              <a:ahLst/>
              <a:cxnLst/>
              <a:rect l="0" t="0" r="0" b="0"/>
              <a:pathLst>
                <a:path w="321136" h="459759">
                  <a:moveTo>
                    <a:pt x="115813" y="85430"/>
                  </a:moveTo>
                  <a:lnTo>
                    <a:pt x="118814" y="73829"/>
                  </a:lnTo>
                  <a:lnTo>
                    <a:pt x="122235" y="63981"/>
                  </a:lnTo>
                  <a:lnTo>
                    <a:pt x="126432" y="54976"/>
                  </a:lnTo>
                  <a:lnTo>
                    <a:pt x="131333" y="46534"/>
                  </a:lnTo>
                  <a:lnTo>
                    <a:pt x="136815" y="38507"/>
                  </a:lnTo>
                  <a:lnTo>
                    <a:pt x="142750" y="30788"/>
                  </a:lnTo>
                  <a:lnTo>
                    <a:pt x="149184" y="23457"/>
                  </a:lnTo>
                  <a:lnTo>
                    <a:pt x="156330" y="16754"/>
                  </a:lnTo>
                  <a:lnTo>
                    <a:pt x="164248" y="10772"/>
                  </a:lnTo>
                  <a:lnTo>
                    <a:pt x="172853" y="5772"/>
                  </a:lnTo>
                  <a:lnTo>
                    <a:pt x="182006" y="2243"/>
                  </a:lnTo>
                  <a:lnTo>
                    <a:pt x="191572" y="323"/>
                  </a:lnTo>
                  <a:lnTo>
                    <a:pt x="201437" y="0"/>
                  </a:lnTo>
                  <a:lnTo>
                    <a:pt x="211511" y="1296"/>
                  </a:lnTo>
                  <a:lnTo>
                    <a:pt x="221722" y="4060"/>
                  </a:lnTo>
                  <a:lnTo>
                    <a:pt x="231697" y="8186"/>
                  </a:lnTo>
                  <a:lnTo>
                    <a:pt x="240789" y="13695"/>
                  </a:lnTo>
                  <a:lnTo>
                    <a:pt x="248717" y="20473"/>
                  </a:lnTo>
                  <a:lnTo>
                    <a:pt x="255531" y="28293"/>
                  </a:lnTo>
                  <a:lnTo>
                    <a:pt x="261425" y="36912"/>
                  </a:lnTo>
                  <a:lnTo>
                    <a:pt x="266608" y="46121"/>
                  </a:lnTo>
                  <a:lnTo>
                    <a:pt x="271108" y="55913"/>
                  </a:lnTo>
                  <a:lnTo>
                    <a:pt x="274767" y="66472"/>
                  </a:lnTo>
                  <a:lnTo>
                    <a:pt x="277555" y="77836"/>
                  </a:lnTo>
                  <a:lnTo>
                    <a:pt x="279261" y="89908"/>
                  </a:lnTo>
                  <a:lnTo>
                    <a:pt x="279424" y="102543"/>
                  </a:lnTo>
                  <a:lnTo>
                    <a:pt x="277937" y="115591"/>
                  </a:lnTo>
                  <a:lnTo>
                    <a:pt x="274989" y="128608"/>
                  </a:lnTo>
                  <a:lnTo>
                    <a:pt x="270875" y="140887"/>
                  </a:lnTo>
                  <a:lnTo>
                    <a:pt x="265885" y="152105"/>
                  </a:lnTo>
                  <a:lnTo>
                    <a:pt x="260095" y="162281"/>
                  </a:lnTo>
                  <a:lnTo>
                    <a:pt x="253385" y="171583"/>
                  </a:lnTo>
                  <a:lnTo>
                    <a:pt x="245762" y="180209"/>
                  </a:lnTo>
                  <a:lnTo>
                    <a:pt x="237357" y="188173"/>
                  </a:lnTo>
                  <a:lnTo>
                    <a:pt x="228337" y="195311"/>
                  </a:lnTo>
                  <a:lnTo>
                    <a:pt x="218936" y="201588"/>
                  </a:lnTo>
                  <a:lnTo>
                    <a:pt x="211913" y="206729"/>
                  </a:lnTo>
                  <a:lnTo>
                    <a:pt x="210481" y="210448"/>
                  </a:lnTo>
                  <a:lnTo>
                    <a:pt x="213432" y="213239"/>
                  </a:lnTo>
                  <a:lnTo>
                    <a:pt x="219188" y="215883"/>
                  </a:lnTo>
                  <a:lnTo>
                    <a:pt x="226686" y="219044"/>
                  </a:lnTo>
                  <a:lnTo>
                    <a:pt x="235270" y="222989"/>
                  </a:lnTo>
                  <a:lnTo>
                    <a:pt x="244371" y="227870"/>
                  </a:lnTo>
                  <a:lnTo>
                    <a:pt x="253434" y="233867"/>
                  </a:lnTo>
                  <a:lnTo>
                    <a:pt x="262174" y="240961"/>
                  </a:lnTo>
                  <a:lnTo>
                    <a:pt x="270526" y="248989"/>
                  </a:lnTo>
                  <a:lnTo>
                    <a:pt x="278526" y="257744"/>
                  </a:lnTo>
                  <a:lnTo>
                    <a:pt x="286240" y="267047"/>
                  </a:lnTo>
                  <a:lnTo>
                    <a:pt x="293576" y="277072"/>
                  </a:lnTo>
                  <a:lnTo>
                    <a:pt x="300284" y="288318"/>
                  </a:lnTo>
                  <a:lnTo>
                    <a:pt x="306275" y="300956"/>
                  </a:lnTo>
                  <a:lnTo>
                    <a:pt x="311453" y="314699"/>
                  </a:lnTo>
                  <a:lnTo>
                    <a:pt x="315633" y="328994"/>
                  </a:lnTo>
                  <a:lnTo>
                    <a:pt x="318804" y="343457"/>
                  </a:lnTo>
                  <a:lnTo>
                    <a:pt x="320781" y="357744"/>
                  </a:lnTo>
                  <a:lnTo>
                    <a:pt x="321135" y="371484"/>
                  </a:lnTo>
                  <a:lnTo>
                    <a:pt x="319770" y="384530"/>
                  </a:lnTo>
                  <a:lnTo>
                    <a:pt x="316565" y="396765"/>
                  </a:lnTo>
                  <a:lnTo>
                    <a:pt x="311214" y="407996"/>
                  </a:lnTo>
                  <a:lnTo>
                    <a:pt x="303762" y="418216"/>
                  </a:lnTo>
                  <a:lnTo>
                    <a:pt x="294522" y="427404"/>
                  </a:lnTo>
                  <a:lnTo>
                    <a:pt x="283886" y="435438"/>
                  </a:lnTo>
                  <a:lnTo>
                    <a:pt x="272212" y="442358"/>
                  </a:lnTo>
                  <a:lnTo>
                    <a:pt x="259631" y="448177"/>
                  </a:lnTo>
                  <a:lnTo>
                    <a:pt x="246055" y="452796"/>
                  </a:lnTo>
                  <a:lnTo>
                    <a:pt x="231516" y="456269"/>
                  </a:lnTo>
                  <a:lnTo>
                    <a:pt x="216162" y="458620"/>
                  </a:lnTo>
                  <a:lnTo>
                    <a:pt x="200168" y="459758"/>
                  </a:lnTo>
                  <a:lnTo>
                    <a:pt x="183704" y="459750"/>
                  </a:lnTo>
                  <a:lnTo>
                    <a:pt x="166901" y="458950"/>
                  </a:lnTo>
                  <a:lnTo>
                    <a:pt x="149861" y="457883"/>
                  </a:lnTo>
                  <a:lnTo>
                    <a:pt x="132662" y="456869"/>
                  </a:lnTo>
                  <a:lnTo>
                    <a:pt x="115519" y="455869"/>
                  </a:lnTo>
                  <a:lnTo>
                    <a:pt x="98776" y="454591"/>
                  </a:lnTo>
                  <a:lnTo>
                    <a:pt x="82595" y="452884"/>
                  </a:lnTo>
                  <a:lnTo>
                    <a:pt x="67179" y="450897"/>
                  </a:lnTo>
                  <a:lnTo>
                    <a:pt x="51134" y="448808"/>
                  </a:lnTo>
                  <a:lnTo>
                    <a:pt x="30813" y="446432"/>
                  </a:lnTo>
                  <a:lnTo>
                    <a:pt x="0" y="443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8622839" y="3529601"/>
              <a:ext cx="621183" cy="60617"/>
            </a:xfrm>
            <a:custGeom>
              <a:avLst/>
              <a:gdLst/>
              <a:ahLst/>
              <a:cxnLst/>
              <a:rect l="0" t="0" r="0" b="0"/>
              <a:pathLst>
                <a:path w="621183" h="60617">
                  <a:moveTo>
                    <a:pt x="621182" y="60616"/>
                  </a:moveTo>
                  <a:lnTo>
                    <a:pt x="612380" y="57615"/>
                  </a:lnTo>
                  <a:lnTo>
                    <a:pt x="604033" y="54193"/>
                  </a:lnTo>
                  <a:lnTo>
                    <a:pt x="595325" y="50006"/>
                  </a:lnTo>
                  <a:lnTo>
                    <a:pt x="585858" y="45451"/>
                  </a:lnTo>
                  <a:lnTo>
                    <a:pt x="575067" y="41267"/>
                  </a:lnTo>
                  <a:lnTo>
                    <a:pt x="562769" y="37838"/>
                  </a:lnTo>
                  <a:lnTo>
                    <a:pt x="549104" y="35055"/>
                  </a:lnTo>
                  <a:lnTo>
                    <a:pt x="534337" y="32501"/>
                  </a:lnTo>
                  <a:lnTo>
                    <a:pt x="518748" y="29896"/>
                  </a:lnTo>
                  <a:lnTo>
                    <a:pt x="502893" y="27128"/>
                  </a:lnTo>
                  <a:lnTo>
                    <a:pt x="487562" y="24184"/>
                  </a:lnTo>
                  <a:lnTo>
                    <a:pt x="473146" y="21095"/>
                  </a:lnTo>
                  <a:lnTo>
                    <a:pt x="459674" y="18223"/>
                  </a:lnTo>
                  <a:lnTo>
                    <a:pt x="447003" y="16213"/>
                  </a:lnTo>
                  <a:lnTo>
                    <a:pt x="434959" y="15341"/>
                  </a:lnTo>
                  <a:lnTo>
                    <a:pt x="423376" y="15232"/>
                  </a:lnTo>
                  <a:lnTo>
                    <a:pt x="412122" y="15083"/>
                  </a:lnTo>
                  <a:lnTo>
                    <a:pt x="401087" y="14427"/>
                  </a:lnTo>
                  <a:lnTo>
                    <a:pt x="389706" y="13305"/>
                  </a:lnTo>
                  <a:lnTo>
                    <a:pt x="377007" y="12079"/>
                  </a:lnTo>
                  <a:lnTo>
                    <a:pt x="362568" y="10988"/>
                  </a:lnTo>
                  <a:lnTo>
                    <a:pt x="346462" y="9950"/>
                  </a:lnTo>
                  <a:lnTo>
                    <a:pt x="328975" y="8654"/>
                  </a:lnTo>
                  <a:lnTo>
                    <a:pt x="310447" y="6942"/>
                  </a:lnTo>
                  <a:lnTo>
                    <a:pt x="291651" y="5133"/>
                  </a:lnTo>
                  <a:lnTo>
                    <a:pt x="273734" y="3905"/>
                  </a:lnTo>
                  <a:lnTo>
                    <a:pt x="257244" y="3595"/>
                  </a:lnTo>
                  <a:lnTo>
                    <a:pt x="242041" y="4049"/>
                  </a:lnTo>
                  <a:lnTo>
                    <a:pt x="227595" y="4817"/>
                  </a:lnTo>
                  <a:lnTo>
                    <a:pt x="213493" y="5589"/>
                  </a:lnTo>
                  <a:lnTo>
                    <a:pt x="199187" y="6071"/>
                  </a:lnTo>
                  <a:lnTo>
                    <a:pt x="183962" y="5929"/>
                  </a:lnTo>
                  <a:lnTo>
                    <a:pt x="167520" y="5053"/>
                  </a:lnTo>
                  <a:lnTo>
                    <a:pt x="149913" y="3666"/>
                  </a:lnTo>
                  <a:lnTo>
                    <a:pt x="131343" y="2203"/>
                  </a:lnTo>
                  <a:lnTo>
                    <a:pt x="112051" y="933"/>
                  </a:lnTo>
                  <a:lnTo>
                    <a:pt x="92727" y="100"/>
                  </a:lnTo>
                  <a:lnTo>
                    <a:pt x="74447" y="0"/>
                  </a:lnTo>
                  <a:lnTo>
                    <a:pt x="57729" y="710"/>
                  </a:lnTo>
                  <a:lnTo>
                    <a:pt x="43004" y="1992"/>
                  </a:lnTo>
                  <a:lnTo>
                    <a:pt x="29435" y="3516"/>
                  </a:lnTo>
                  <a:lnTo>
                    <a:pt x="15836" y="5415"/>
                  </a:lnTo>
                  <a:lnTo>
                    <a:pt x="0" y="79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8791295" y="3748145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21057" y="0"/>
                  </a:moveTo>
                  <a:lnTo>
                    <a:pt x="20991" y="11869"/>
                  </a:lnTo>
                  <a:lnTo>
                    <a:pt x="20350" y="24278"/>
                  </a:lnTo>
                  <a:lnTo>
                    <a:pt x="19058" y="38465"/>
                  </a:lnTo>
                  <a:lnTo>
                    <a:pt x="17371" y="54173"/>
                  </a:lnTo>
                  <a:lnTo>
                    <a:pt x="15703" y="70817"/>
                  </a:lnTo>
                  <a:lnTo>
                    <a:pt x="14289" y="87958"/>
                  </a:lnTo>
                  <a:lnTo>
                    <a:pt x="13192" y="105504"/>
                  </a:lnTo>
                  <a:lnTo>
                    <a:pt x="12381" y="123635"/>
                  </a:lnTo>
                  <a:lnTo>
                    <a:pt x="11801" y="142414"/>
                  </a:lnTo>
                  <a:lnTo>
                    <a:pt x="11396" y="161615"/>
                  </a:lnTo>
                  <a:lnTo>
                    <a:pt x="11115" y="180818"/>
                  </a:lnTo>
                  <a:lnTo>
                    <a:pt x="10920" y="199767"/>
                  </a:lnTo>
                  <a:lnTo>
                    <a:pt x="10618" y="218068"/>
                  </a:lnTo>
                  <a:lnTo>
                    <a:pt x="9883" y="235132"/>
                  </a:lnTo>
                  <a:lnTo>
                    <a:pt x="8574" y="250746"/>
                  </a:lnTo>
                  <a:lnTo>
                    <a:pt x="6874" y="264778"/>
                  </a:lnTo>
                  <a:lnTo>
                    <a:pt x="5016" y="278477"/>
                  </a:lnTo>
                  <a:lnTo>
                    <a:pt x="2837" y="294162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8868769" y="3706031"/>
              <a:ext cx="289989" cy="379909"/>
            </a:xfrm>
            <a:custGeom>
              <a:avLst/>
              <a:gdLst/>
              <a:ahLst/>
              <a:cxnLst/>
              <a:rect l="0" t="0" r="0" b="0"/>
              <a:pathLst>
                <a:path w="289989" h="379909">
                  <a:moveTo>
                    <a:pt x="143625" y="0"/>
                  </a:moveTo>
                  <a:lnTo>
                    <a:pt x="132024" y="5868"/>
                  </a:lnTo>
                  <a:lnTo>
                    <a:pt x="122176" y="11432"/>
                  </a:lnTo>
                  <a:lnTo>
                    <a:pt x="113171" y="17231"/>
                  </a:lnTo>
                  <a:lnTo>
                    <a:pt x="104728" y="23311"/>
                  </a:lnTo>
                  <a:lnTo>
                    <a:pt x="96702" y="29642"/>
                  </a:lnTo>
                  <a:lnTo>
                    <a:pt x="88978" y="36174"/>
                  </a:lnTo>
                  <a:lnTo>
                    <a:pt x="81473" y="43023"/>
                  </a:lnTo>
                  <a:lnTo>
                    <a:pt x="74123" y="50454"/>
                  </a:lnTo>
                  <a:lnTo>
                    <a:pt x="66878" y="58570"/>
                  </a:lnTo>
                  <a:lnTo>
                    <a:pt x="59707" y="67477"/>
                  </a:lnTo>
                  <a:lnTo>
                    <a:pt x="52586" y="77367"/>
                  </a:lnTo>
                  <a:lnTo>
                    <a:pt x="45503" y="88242"/>
                  </a:lnTo>
                  <a:lnTo>
                    <a:pt x="38609" y="99798"/>
                  </a:lnTo>
                  <a:lnTo>
                    <a:pt x="32208" y="111547"/>
                  </a:lnTo>
                  <a:lnTo>
                    <a:pt x="26422" y="123193"/>
                  </a:lnTo>
                  <a:lnTo>
                    <a:pt x="21215" y="134791"/>
                  </a:lnTo>
                  <a:lnTo>
                    <a:pt x="16483" y="146643"/>
                  </a:lnTo>
                  <a:lnTo>
                    <a:pt x="12119" y="158914"/>
                  </a:lnTo>
                  <a:lnTo>
                    <a:pt x="8186" y="171613"/>
                  </a:lnTo>
                  <a:lnTo>
                    <a:pt x="4918" y="184678"/>
                  </a:lnTo>
                  <a:lnTo>
                    <a:pt x="2388" y="198027"/>
                  </a:lnTo>
                  <a:lnTo>
                    <a:pt x="691" y="211586"/>
                  </a:lnTo>
                  <a:lnTo>
                    <a:pt x="0" y="225294"/>
                  </a:lnTo>
                  <a:lnTo>
                    <a:pt x="315" y="239104"/>
                  </a:lnTo>
                  <a:lnTo>
                    <a:pt x="1492" y="252817"/>
                  </a:lnTo>
                  <a:lnTo>
                    <a:pt x="3345" y="266104"/>
                  </a:lnTo>
                  <a:lnTo>
                    <a:pt x="5700" y="278820"/>
                  </a:lnTo>
                  <a:lnTo>
                    <a:pt x="8415" y="290987"/>
                  </a:lnTo>
                  <a:lnTo>
                    <a:pt x="11382" y="302697"/>
                  </a:lnTo>
                  <a:lnTo>
                    <a:pt x="14533" y="314054"/>
                  </a:lnTo>
                  <a:lnTo>
                    <a:pt x="18141" y="324987"/>
                  </a:lnTo>
                  <a:lnTo>
                    <a:pt x="22781" y="335263"/>
                  </a:lnTo>
                  <a:lnTo>
                    <a:pt x="28685" y="344803"/>
                  </a:lnTo>
                  <a:lnTo>
                    <a:pt x="35771" y="353515"/>
                  </a:lnTo>
                  <a:lnTo>
                    <a:pt x="43824" y="361221"/>
                  </a:lnTo>
                  <a:lnTo>
                    <a:pt x="52620" y="367914"/>
                  </a:lnTo>
                  <a:lnTo>
                    <a:pt x="62289" y="373408"/>
                  </a:lnTo>
                  <a:lnTo>
                    <a:pt x="73290" y="377276"/>
                  </a:lnTo>
                  <a:lnTo>
                    <a:pt x="85760" y="379428"/>
                  </a:lnTo>
                  <a:lnTo>
                    <a:pt x="99387" y="379908"/>
                  </a:lnTo>
                  <a:lnTo>
                    <a:pt x="113605" y="378717"/>
                  </a:lnTo>
                  <a:lnTo>
                    <a:pt x="128012" y="376029"/>
                  </a:lnTo>
                  <a:lnTo>
                    <a:pt x="142091" y="372123"/>
                  </a:lnTo>
                  <a:lnTo>
                    <a:pt x="155158" y="367294"/>
                  </a:lnTo>
                  <a:lnTo>
                    <a:pt x="166946" y="361791"/>
                  </a:lnTo>
                  <a:lnTo>
                    <a:pt x="177689" y="355810"/>
                  </a:lnTo>
                  <a:lnTo>
                    <a:pt x="187914" y="349498"/>
                  </a:lnTo>
                  <a:lnTo>
                    <a:pt x="197981" y="342952"/>
                  </a:lnTo>
                  <a:lnTo>
                    <a:pt x="207897" y="336081"/>
                  </a:lnTo>
                  <a:lnTo>
                    <a:pt x="217416" y="328630"/>
                  </a:lnTo>
                  <a:lnTo>
                    <a:pt x="226413" y="320503"/>
                  </a:lnTo>
                  <a:lnTo>
                    <a:pt x="234745" y="311755"/>
                  </a:lnTo>
                  <a:lnTo>
                    <a:pt x="242188" y="302505"/>
                  </a:lnTo>
                  <a:lnTo>
                    <a:pt x="248714" y="292869"/>
                  </a:lnTo>
                  <a:lnTo>
                    <a:pt x="254604" y="282787"/>
                  </a:lnTo>
                  <a:lnTo>
                    <a:pt x="260335" y="272034"/>
                  </a:lnTo>
                  <a:lnTo>
                    <a:pt x="266186" y="260536"/>
                  </a:lnTo>
                  <a:lnTo>
                    <a:pt x="271932" y="248205"/>
                  </a:lnTo>
                  <a:lnTo>
                    <a:pt x="276958" y="234863"/>
                  </a:lnTo>
                  <a:lnTo>
                    <a:pt x="280967" y="220513"/>
                  </a:lnTo>
                  <a:lnTo>
                    <a:pt x="283980" y="205300"/>
                  </a:lnTo>
                  <a:lnTo>
                    <a:pt x="286160" y="189410"/>
                  </a:lnTo>
                  <a:lnTo>
                    <a:pt x="287699" y="173022"/>
                  </a:lnTo>
                  <a:lnTo>
                    <a:pt x="288766" y="156442"/>
                  </a:lnTo>
                  <a:lnTo>
                    <a:pt x="289498" y="140085"/>
                  </a:lnTo>
                  <a:lnTo>
                    <a:pt x="289988" y="124168"/>
                  </a:lnTo>
                  <a:lnTo>
                    <a:pt x="289978" y="109040"/>
                  </a:lnTo>
                  <a:lnTo>
                    <a:pt x="288910" y="95252"/>
                  </a:lnTo>
                  <a:lnTo>
                    <a:pt x="286555" y="82974"/>
                  </a:lnTo>
                  <a:lnTo>
                    <a:pt x="283008" y="71898"/>
                  </a:lnTo>
                  <a:lnTo>
                    <a:pt x="278483" y="61451"/>
                  </a:lnTo>
                  <a:lnTo>
                    <a:pt x="273213" y="51238"/>
                  </a:lnTo>
                  <a:lnTo>
                    <a:pt x="267234" y="41393"/>
                  </a:lnTo>
                  <a:lnTo>
                    <a:pt x="260397" y="32454"/>
                  </a:lnTo>
                  <a:lnTo>
                    <a:pt x="252680" y="24665"/>
                  </a:lnTo>
                  <a:lnTo>
                    <a:pt x="243872" y="18128"/>
                  </a:lnTo>
                  <a:lnTo>
                    <a:pt x="233516" y="12962"/>
                  </a:lnTo>
                  <a:lnTo>
                    <a:pt x="221517" y="9088"/>
                  </a:lnTo>
                  <a:lnTo>
                    <a:pt x="208389" y="6453"/>
                  </a:lnTo>
                  <a:lnTo>
                    <a:pt x="195048" y="5118"/>
                  </a:lnTo>
                  <a:lnTo>
                    <a:pt x="182036" y="4990"/>
                  </a:lnTo>
                  <a:lnTo>
                    <a:pt x="169370" y="5696"/>
                  </a:lnTo>
                  <a:lnTo>
                    <a:pt x="156725" y="6701"/>
                  </a:lnTo>
                  <a:lnTo>
                    <a:pt x="143906" y="7668"/>
                  </a:lnTo>
                  <a:lnTo>
                    <a:pt x="131454" y="8469"/>
                  </a:lnTo>
                  <a:lnTo>
                    <a:pt x="119356" y="9168"/>
                  </a:lnTo>
                  <a:lnTo>
                    <a:pt x="106546" y="9819"/>
                  </a:lnTo>
                  <a:lnTo>
                    <a:pt x="90982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9359834" y="3474404"/>
              <a:ext cx="157928" cy="10529"/>
            </a:xfrm>
            <a:custGeom>
              <a:avLst/>
              <a:gdLst/>
              <a:ahLst/>
              <a:cxnLst/>
              <a:rect l="0" t="0" r="0" b="0"/>
              <a:pathLst>
                <a:path w="157928" h="10529">
                  <a:moveTo>
                    <a:pt x="157927" y="0"/>
                  </a:moveTo>
                  <a:lnTo>
                    <a:pt x="143258" y="0"/>
                  </a:lnTo>
                  <a:lnTo>
                    <a:pt x="129347" y="0"/>
                  </a:lnTo>
                  <a:lnTo>
                    <a:pt x="114859" y="4"/>
                  </a:lnTo>
                  <a:lnTo>
                    <a:pt x="100003" y="177"/>
                  </a:lnTo>
                  <a:lnTo>
                    <a:pt x="85474" y="825"/>
                  </a:lnTo>
                  <a:lnTo>
                    <a:pt x="71666" y="2074"/>
                  </a:lnTo>
                  <a:lnTo>
                    <a:pt x="58700" y="3736"/>
                  </a:lnTo>
                  <a:lnTo>
                    <a:pt x="45112" y="5562"/>
                  </a:lnTo>
                  <a:lnTo>
                    <a:pt x="27476" y="771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9349306" y="3592895"/>
              <a:ext cx="200042" cy="7852"/>
            </a:xfrm>
            <a:custGeom>
              <a:avLst/>
              <a:gdLst/>
              <a:ahLst/>
              <a:cxnLst/>
              <a:rect l="0" t="0" r="0" b="0"/>
              <a:pathLst>
                <a:path w="200042" h="7852">
                  <a:moveTo>
                    <a:pt x="200041" y="7851"/>
                  </a:moveTo>
                  <a:lnTo>
                    <a:pt x="185372" y="7784"/>
                  </a:lnTo>
                  <a:lnTo>
                    <a:pt x="171460" y="7144"/>
                  </a:lnTo>
                  <a:lnTo>
                    <a:pt x="156957" y="5852"/>
                  </a:lnTo>
                  <a:lnTo>
                    <a:pt x="141584" y="4165"/>
                  </a:lnTo>
                  <a:lnTo>
                    <a:pt x="125111" y="2497"/>
                  </a:lnTo>
                  <a:lnTo>
                    <a:pt x="107550" y="1087"/>
                  </a:lnTo>
                  <a:lnTo>
                    <a:pt x="89553" y="163"/>
                  </a:lnTo>
                  <a:lnTo>
                    <a:pt x="72246" y="0"/>
                  </a:lnTo>
                  <a:lnTo>
                    <a:pt x="56219" y="670"/>
                  </a:lnTo>
                  <a:lnTo>
                    <a:pt x="41977" y="1925"/>
                  </a:lnTo>
                  <a:lnTo>
                    <a:pt x="28793" y="3427"/>
                  </a:lnTo>
                  <a:lnTo>
                    <a:pt x="15518" y="5309"/>
                  </a:lnTo>
                  <a:lnTo>
                    <a:pt x="0" y="78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8487160" y="4327212"/>
            <a:ext cx="1135328" cy="1483263"/>
            <a:chOff x="8487160" y="4327212"/>
            <a:chExt cx="1135328" cy="1483263"/>
          </a:xfrm>
        </p:grpSpPr>
        <p:sp>
          <p:nvSpPr>
            <p:cNvPr id="99" name="Freeform 98"/>
            <p:cNvSpPr/>
            <p:nvPr/>
          </p:nvSpPr>
          <p:spPr>
            <a:xfrm>
              <a:off x="8791295" y="4790466"/>
              <a:ext cx="63172" cy="800167"/>
            </a:xfrm>
            <a:custGeom>
              <a:avLst/>
              <a:gdLst/>
              <a:ahLst/>
              <a:cxnLst/>
              <a:rect l="0" t="0" r="0" b="0"/>
              <a:pathLst>
                <a:path w="63172" h="800167">
                  <a:moveTo>
                    <a:pt x="63171" y="0"/>
                  </a:moveTo>
                  <a:lnTo>
                    <a:pt x="63103" y="11668"/>
                  </a:lnTo>
                  <a:lnTo>
                    <a:pt x="62464" y="22157"/>
                  </a:lnTo>
                  <a:lnTo>
                    <a:pt x="61171" y="32477"/>
                  </a:lnTo>
                  <a:lnTo>
                    <a:pt x="59485" y="43469"/>
                  </a:lnTo>
                  <a:lnTo>
                    <a:pt x="57816" y="56406"/>
                  </a:lnTo>
                  <a:lnTo>
                    <a:pt x="56404" y="71800"/>
                  </a:lnTo>
                  <a:lnTo>
                    <a:pt x="55306" y="89184"/>
                  </a:lnTo>
                  <a:lnTo>
                    <a:pt x="54496" y="107532"/>
                  </a:lnTo>
                  <a:lnTo>
                    <a:pt x="53917" y="126129"/>
                  </a:lnTo>
                  <a:lnTo>
                    <a:pt x="53510" y="144647"/>
                  </a:lnTo>
                  <a:lnTo>
                    <a:pt x="53231" y="162977"/>
                  </a:lnTo>
                  <a:lnTo>
                    <a:pt x="53039" y="181119"/>
                  </a:lnTo>
                  <a:lnTo>
                    <a:pt x="52910" y="199267"/>
                  </a:lnTo>
                  <a:lnTo>
                    <a:pt x="52821" y="217764"/>
                  </a:lnTo>
                  <a:lnTo>
                    <a:pt x="52758" y="236778"/>
                  </a:lnTo>
                  <a:lnTo>
                    <a:pt x="52545" y="256467"/>
                  </a:lnTo>
                  <a:lnTo>
                    <a:pt x="51871" y="277057"/>
                  </a:lnTo>
                  <a:lnTo>
                    <a:pt x="50604" y="298575"/>
                  </a:lnTo>
                  <a:lnTo>
                    <a:pt x="48939" y="320738"/>
                  </a:lnTo>
                  <a:lnTo>
                    <a:pt x="47283" y="343068"/>
                  </a:lnTo>
                  <a:lnTo>
                    <a:pt x="45871" y="365278"/>
                  </a:lnTo>
                  <a:lnTo>
                    <a:pt x="44601" y="387428"/>
                  </a:lnTo>
                  <a:lnTo>
                    <a:pt x="43144" y="409824"/>
                  </a:lnTo>
                  <a:lnTo>
                    <a:pt x="41314" y="432634"/>
                  </a:lnTo>
                  <a:lnTo>
                    <a:pt x="39255" y="455869"/>
                  </a:lnTo>
                  <a:lnTo>
                    <a:pt x="37327" y="479467"/>
                  </a:lnTo>
                  <a:lnTo>
                    <a:pt x="35728" y="503343"/>
                  </a:lnTo>
                  <a:lnTo>
                    <a:pt x="34332" y="527260"/>
                  </a:lnTo>
                  <a:lnTo>
                    <a:pt x="32788" y="550850"/>
                  </a:lnTo>
                  <a:lnTo>
                    <a:pt x="30899" y="573940"/>
                  </a:lnTo>
                  <a:lnTo>
                    <a:pt x="28628" y="596529"/>
                  </a:lnTo>
                  <a:lnTo>
                    <a:pt x="26025" y="618698"/>
                  </a:lnTo>
                  <a:lnTo>
                    <a:pt x="23165" y="640530"/>
                  </a:lnTo>
                  <a:lnTo>
                    <a:pt x="20278" y="661786"/>
                  </a:lnTo>
                  <a:lnTo>
                    <a:pt x="17726" y="681921"/>
                  </a:lnTo>
                  <a:lnTo>
                    <a:pt x="15675" y="700722"/>
                  </a:lnTo>
                  <a:lnTo>
                    <a:pt x="13962" y="718127"/>
                  </a:lnTo>
                  <a:lnTo>
                    <a:pt x="12197" y="734059"/>
                  </a:lnTo>
                  <a:lnTo>
                    <a:pt x="10161" y="748616"/>
                  </a:lnTo>
                  <a:lnTo>
                    <a:pt x="7951" y="761587"/>
                  </a:lnTo>
                  <a:lnTo>
                    <a:pt x="5688" y="773640"/>
                  </a:lnTo>
                  <a:lnTo>
                    <a:pt x="3170" y="785840"/>
                  </a:lnTo>
                  <a:lnTo>
                    <a:pt x="0" y="8001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9012394" y="4574798"/>
              <a:ext cx="300440" cy="400087"/>
            </a:xfrm>
            <a:custGeom>
              <a:avLst/>
              <a:gdLst/>
              <a:ahLst/>
              <a:cxnLst/>
              <a:rect l="0" t="0" r="0" b="0"/>
              <a:pathLst>
                <a:path w="300440" h="400087">
                  <a:moveTo>
                    <a:pt x="115813" y="36684"/>
                  </a:moveTo>
                  <a:lnTo>
                    <a:pt x="121682" y="30816"/>
                  </a:lnTo>
                  <a:lnTo>
                    <a:pt x="127245" y="25252"/>
                  </a:lnTo>
                  <a:lnTo>
                    <a:pt x="133053" y="19461"/>
                  </a:lnTo>
                  <a:lnTo>
                    <a:pt x="139480" y="13726"/>
                  </a:lnTo>
                  <a:lnTo>
                    <a:pt x="147107" y="8693"/>
                  </a:lnTo>
                  <a:lnTo>
                    <a:pt x="156141" y="4676"/>
                  </a:lnTo>
                  <a:lnTo>
                    <a:pt x="166468" y="1824"/>
                  </a:lnTo>
                  <a:lnTo>
                    <a:pt x="177843" y="283"/>
                  </a:lnTo>
                  <a:lnTo>
                    <a:pt x="190000" y="0"/>
                  </a:lnTo>
                  <a:lnTo>
                    <a:pt x="202228" y="1099"/>
                  </a:lnTo>
                  <a:lnTo>
                    <a:pt x="213436" y="3955"/>
                  </a:lnTo>
                  <a:lnTo>
                    <a:pt x="223110" y="8621"/>
                  </a:lnTo>
                  <a:lnTo>
                    <a:pt x="231092" y="15024"/>
                  </a:lnTo>
                  <a:lnTo>
                    <a:pt x="237319" y="23141"/>
                  </a:lnTo>
                  <a:lnTo>
                    <a:pt x="241943" y="32778"/>
                  </a:lnTo>
                  <a:lnTo>
                    <a:pt x="244931" y="43315"/>
                  </a:lnTo>
                  <a:lnTo>
                    <a:pt x="245981" y="53839"/>
                  </a:lnTo>
                  <a:lnTo>
                    <a:pt x="245104" y="63840"/>
                  </a:lnTo>
                  <a:lnTo>
                    <a:pt x="242739" y="73349"/>
                  </a:lnTo>
                  <a:lnTo>
                    <a:pt x="239550" y="82727"/>
                  </a:lnTo>
                  <a:lnTo>
                    <a:pt x="235994" y="92219"/>
                  </a:lnTo>
                  <a:lnTo>
                    <a:pt x="231983" y="101748"/>
                  </a:lnTo>
                  <a:lnTo>
                    <a:pt x="227005" y="111007"/>
                  </a:lnTo>
                  <a:lnTo>
                    <a:pt x="220846" y="119834"/>
                  </a:lnTo>
                  <a:lnTo>
                    <a:pt x="213745" y="128219"/>
                  </a:lnTo>
                  <a:lnTo>
                    <a:pt x="206206" y="136232"/>
                  </a:lnTo>
                  <a:lnTo>
                    <a:pt x="198622" y="143957"/>
                  </a:lnTo>
                  <a:lnTo>
                    <a:pt x="192741" y="151572"/>
                  </a:lnTo>
                  <a:lnTo>
                    <a:pt x="191030" y="158484"/>
                  </a:lnTo>
                  <a:lnTo>
                    <a:pt x="193605" y="163755"/>
                  </a:lnTo>
                  <a:lnTo>
                    <a:pt x="199602" y="167836"/>
                  </a:lnTo>
                  <a:lnTo>
                    <a:pt x="208095" y="171349"/>
                  </a:lnTo>
                  <a:lnTo>
                    <a:pt x="218182" y="174989"/>
                  </a:lnTo>
                  <a:lnTo>
                    <a:pt x="229014" y="179543"/>
                  </a:lnTo>
                  <a:lnTo>
                    <a:pt x="240064" y="185336"/>
                  </a:lnTo>
                  <a:lnTo>
                    <a:pt x="250771" y="192322"/>
                  </a:lnTo>
                  <a:lnTo>
                    <a:pt x="260439" y="200294"/>
                  </a:lnTo>
                  <a:lnTo>
                    <a:pt x="268793" y="209026"/>
                  </a:lnTo>
                  <a:lnTo>
                    <a:pt x="275912" y="218479"/>
                  </a:lnTo>
                  <a:lnTo>
                    <a:pt x="282020" y="228801"/>
                  </a:lnTo>
                  <a:lnTo>
                    <a:pt x="287352" y="240001"/>
                  </a:lnTo>
                  <a:lnTo>
                    <a:pt x="291954" y="251962"/>
                  </a:lnTo>
                  <a:lnTo>
                    <a:pt x="295681" y="264521"/>
                  </a:lnTo>
                  <a:lnTo>
                    <a:pt x="298517" y="277523"/>
                  </a:lnTo>
                  <a:lnTo>
                    <a:pt x="300253" y="290677"/>
                  </a:lnTo>
                  <a:lnTo>
                    <a:pt x="300439" y="303582"/>
                  </a:lnTo>
                  <a:lnTo>
                    <a:pt x="298966" y="316038"/>
                  </a:lnTo>
                  <a:lnTo>
                    <a:pt x="296026" y="328029"/>
                  </a:lnTo>
                  <a:lnTo>
                    <a:pt x="291919" y="339621"/>
                  </a:lnTo>
                  <a:lnTo>
                    <a:pt x="286928" y="350893"/>
                  </a:lnTo>
                  <a:lnTo>
                    <a:pt x="280968" y="361601"/>
                  </a:lnTo>
                  <a:lnTo>
                    <a:pt x="273611" y="371193"/>
                  </a:lnTo>
                  <a:lnTo>
                    <a:pt x="264737" y="379455"/>
                  </a:lnTo>
                  <a:lnTo>
                    <a:pt x="254508" y="386326"/>
                  </a:lnTo>
                  <a:lnTo>
                    <a:pt x="243191" y="391725"/>
                  </a:lnTo>
                  <a:lnTo>
                    <a:pt x="231054" y="395759"/>
                  </a:lnTo>
                  <a:lnTo>
                    <a:pt x="218158" y="398503"/>
                  </a:lnTo>
                  <a:lnTo>
                    <a:pt x="204372" y="399912"/>
                  </a:lnTo>
                  <a:lnTo>
                    <a:pt x="189695" y="400086"/>
                  </a:lnTo>
                  <a:lnTo>
                    <a:pt x="174417" y="399239"/>
                  </a:lnTo>
                  <a:lnTo>
                    <a:pt x="159009" y="397608"/>
                  </a:lnTo>
                  <a:lnTo>
                    <a:pt x="143754" y="395407"/>
                  </a:lnTo>
                  <a:lnTo>
                    <a:pt x="128748" y="392966"/>
                  </a:lnTo>
                  <a:lnTo>
                    <a:pt x="113986" y="390714"/>
                  </a:lnTo>
                  <a:lnTo>
                    <a:pt x="99425" y="388870"/>
                  </a:lnTo>
                  <a:lnTo>
                    <a:pt x="85019" y="387464"/>
                  </a:lnTo>
                  <a:lnTo>
                    <a:pt x="70726" y="386437"/>
                  </a:lnTo>
                  <a:lnTo>
                    <a:pt x="56532" y="385710"/>
                  </a:lnTo>
                  <a:lnTo>
                    <a:pt x="43018" y="385201"/>
                  </a:lnTo>
                  <a:lnTo>
                    <a:pt x="30025" y="384796"/>
                  </a:lnTo>
                  <a:lnTo>
                    <a:pt x="16412" y="384458"/>
                  </a:lnTo>
                  <a:lnTo>
                    <a:pt x="0" y="3841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8917637" y="5107759"/>
              <a:ext cx="484312" cy="51205"/>
            </a:xfrm>
            <a:custGeom>
              <a:avLst/>
              <a:gdLst/>
              <a:ahLst/>
              <a:cxnLst/>
              <a:rect l="0" t="0" r="0" b="0"/>
              <a:pathLst>
                <a:path w="484312" h="51205">
                  <a:moveTo>
                    <a:pt x="484311" y="51204"/>
                  </a:moveTo>
                  <a:lnTo>
                    <a:pt x="472576" y="45404"/>
                  </a:lnTo>
                  <a:lnTo>
                    <a:pt x="461447" y="40479"/>
                  </a:lnTo>
                  <a:lnTo>
                    <a:pt x="449844" y="35977"/>
                  </a:lnTo>
                  <a:lnTo>
                    <a:pt x="437509" y="31756"/>
                  </a:lnTo>
                  <a:lnTo>
                    <a:pt x="424202" y="27743"/>
                  </a:lnTo>
                  <a:lnTo>
                    <a:pt x="409888" y="23881"/>
                  </a:lnTo>
                  <a:lnTo>
                    <a:pt x="394538" y="20129"/>
                  </a:lnTo>
                  <a:lnTo>
                    <a:pt x="378028" y="16453"/>
                  </a:lnTo>
                  <a:lnTo>
                    <a:pt x="360402" y="12835"/>
                  </a:lnTo>
                  <a:lnTo>
                    <a:pt x="341839" y="9423"/>
                  </a:lnTo>
                  <a:lnTo>
                    <a:pt x="322549" y="6511"/>
                  </a:lnTo>
                  <a:lnTo>
                    <a:pt x="302721" y="4220"/>
                  </a:lnTo>
                  <a:lnTo>
                    <a:pt x="282508" y="2513"/>
                  </a:lnTo>
                  <a:lnTo>
                    <a:pt x="262026" y="1284"/>
                  </a:lnTo>
                  <a:lnTo>
                    <a:pt x="241369" y="425"/>
                  </a:lnTo>
                  <a:lnTo>
                    <a:pt x="220919" y="0"/>
                  </a:lnTo>
                  <a:lnTo>
                    <a:pt x="201335" y="238"/>
                  </a:lnTo>
                  <a:lnTo>
                    <a:pt x="182898" y="1208"/>
                  </a:lnTo>
                  <a:lnTo>
                    <a:pt x="165400" y="2673"/>
                  </a:lnTo>
                  <a:lnTo>
                    <a:pt x="148340" y="4195"/>
                  </a:lnTo>
                  <a:lnTo>
                    <a:pt x="131386" y="5517"/>
                  </a:lnTo>
                  <a:lnTo>
                    <a:pt x="114710" y="6726"/>
                  </a:lnTo>
                  <a:lnTo>
                    <a:pt x="98877" y="8144"/>
                  </a:lnTo>
                  <a:lnTo>
                    <a:pt x="84151" y="9945"/>
                  </a:lnTo>
                  <a:lnTo>
                    <a:pt x="70349" y="11995"/>
                  </a:lnTo>
                  <a:lnTo>
                    <a:pt x="55357" y="14132"/>
                  </a:lnTo>
                  <a:lnTo>
                    <a:pt x="34507" y="16548"/>
                  </a:lnTo>
                  <a:lnTo>
                    <a:pt x="0" y="196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9033450" y="5327419"/>
              <a:ext cx="36200" cy="305328"/>
            </a:xfrm>
            <a:custGeom>
              <a:avLst/>
              <a:gdLst/>
              <a:ahLst/>
              <a:cxnLst/>
              <a:rect l="0" t="0" r="0" b="0"/>
              <a:pathLst>
                <a:path w="36200" h="305328">
                  <a:moveTo>
                    <a:pt x="31586" y="0"/>
                  </a:moveTo>
                  <a:lnTo>
                    <a:pt x="34386" y="8935"/>
                  </a:lnTo>
                  <a:lnTo>
                    <a:pt x="35888" y="18563"/>
                  </a:lnTo>
                  <a:lnTo>
                    <a:pt x="36199" y="29850"/>
                  </a:lnTo>
                  <a:lnTo>
                    <a:pt x="35692" y="42518"/>
                  </a:lnTo>
                  <a:lnTo>
                    <a:pt x="34872" y="55997"/>
                  </a:lnTo>
                  <a:lnTo>
                    <a:pt x="34053" y="69865"/>
                  </a:lnTo>
                  <a:lnTo>
                    <a:pt x="33197" y="83727"/>
                  </a:lnTo>
                  <a:lnTo>
                    <a:pt x="32022" y="97171"/>
                  </a:lnTo>
                  <a:lnTo>
                    <a:pt x="30387" y="110032"/>
                  </a:lnTo>
                  <a:lnTo>
                    <a:pt x="28460" y="122819"/>
                  </a:lnTo>
                  <a:lnTo>
                    <a:pt x="26619" y="136549"/>
                  </a:lnTo>
                  <a:lnTo>
                    <a:pt x="25080" y="151714"/>
                  </a:lnTo>
                  <a:lnTo>
                    <a:pt x="23724" y="167988"/>
                  </a:lnTo>
                  <a:lnTo>
                    <a:pt x="22205" y="184531"/>
                  </a:lnTo>
                  <a:lnTo>
                    <a:pt x="20337" y="200808"/>
                  </a:lnTo>
                  <a:lnTo>
                    <a:pt x="18252" y="216634"/>
                  </a:lnTo>
                  <a:lnTo>
                    <a:pt x="16307" y="232014"/>
                  </a:lnTo>
                  <a:lnTo>
                    <a:pt x="14695" y="247002"/>
                  </a:lnTo>
                  <a:lnTo>
                    <a:pt x="13260" y="261081"/>
                  </a:lnTo>
                  <a:lnTo>
                    <a:pt x="11322" y="274529"/>
                  </a:lnTo>
                  <a:lnTo>
                    <a:pt x="7597" y="288529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9104889" y="5274777"/>
              <a:ext cx="211009" cy="347076"/>
            </a:xfrm>
            <a:custGeom>
              <a:avLst/>
              <a:gdLst/>
              <a:ahLst/>
              <a:cxnLst/>
              <a:rect l="0" t="0" r="0" b="0"/>
              <a:pathLst>
                <a:path w="211009" h="347076">
                  <a:moveTo>
                    <a:pt x="128603" y="21057"/>
                  </a:moveTo>
                  <a:lnTo>
                    <a:pt x="122736" y="26924"/>
                  </a:lnTo>
                  <a:lnTo>
                    <a:pt x="117172" y="32489"/>
                  </a:lnTo>
                  <a:lnTo>
                    <a:pt x="111371" y="38288"/>
                  </a:lnTo>
                  <a:lnTo>
                    <a:pt x="105291" y="44368"/>
                  </a:lnTo>
                  <a:lnTo>
                    <a:pt x="98961" y="50699"/>
                  </a:lnTo>
                  <a:lnTo>
                    <a:pt x="92429" y="57232"/>
                  </a:lnTo>
                  <a:lnTo>
                    <a:pt x="85580" y="64080"/>
                  </a:lnTo>
                  <a:lnTo>
                    <a:pt x="78149" y="71511"/>
                  </a:lnTo>
                  <a:lnTo>
                    <a:pt x="70043" y="79626"/>
                  </a:lnTo>
                  <a:lnTo>
                    <a:pt x="61480" y="88534"/>
                  </a:lnTo>
                  <a:lnTo>
                    <a:pt x="52887" y="98424"/>
                  </a:lnTo>
                  <a:lnTo>
                    <a:pt x="44519" y="109303"/>
                  </a:lnTo>
                  <a:lnTo>
                    <a:pt x="36614" y="121032"/>
                  </a:lnTo>
                  <a:lnTo>
                    <a:pt x="29458" y="133430"/>
                  </a:lnTo>
                  <a:lnTo>
                    <a:pt x="23129" y="146323"/>
                  </a:lnTo>
                  <a:lnTo>
                    <a:pt x="17541" y="159575"/>
                  </a:lnTo>
                  <a:lnTo>
                    <a:pt x="12545" y="173075"/>
                  </a:lnTo>
                  <a:lnTo>
                    <a:pt x="8005" y="186745"/>
                  </a:lnTo>
                  <a:lnTo>
                    <a:pt x="4123" y="200364"/>
                  </a:lnTo>
                  <a:lnTo>
                    <a:pt x="1420" y="213588"/>
                  </a:lnTo>
                  <a:lnTo>
                    <a:pt x="83" y="226262"/>
                  </a:lnTo>
                  <a:lnTo>
                    <a:pt x="0" y="238401"/>
                  </a:lnTo>
                  <a:lnTo>
                    <a:pt x="932" y="250092"/>
                  </a:lnTo>
                  <a:lnTo>
                    <a:pt x="2633" y="261441"/>
                  </a:lnTo>
                  <a:lnTo>
                    <a:pt x="4892" y="272539"/>
                  </a:lnTo>
                  <a:lnTo>
                    <a:pt x="7546" y="283457"/>
                  </a:lnTo>
                  <a:lnTo>
                    <a:pt x="10484" y="294242"/>
                  </a:lnTo>
                  <a:lnTo>
                    <a:pt x="13946" y="304605"/>
                  </a:lnTo>
                  <a:lnTo>
                    <a:pt x="18488" y="313957"/>
                  </a:lnTo>
                  <a:lnTo>
                    <a:pt x="24330" y="322061"/>
                  </a:lnTo>
                  <a:lnTo>
                    <a:pt x="31544" y="328993"/>
                  </a:lnTo>
                  <a:lnTo>
                    <a:pt x="40217" y="334965"/>
                  </a:lnTo>
                  <a:lnTo>
                    <a:pt x="50237" y="340192"/>
                  </a:lnTo>
                  <a:lnTo>
                    <a:pt x="61373" y="344381"/>
                  </a:lnTo>
                  <a:lnTo>
                    <a:pt x="73365" y="346767"/>
                  </a:lnTo>
                  <a:lnTo>
                    <a:pt x="85974" y="347075"/>
                  </a:lnTo>
                  <a:lnTo>
                    <a:pt x="98691" y="345485"/>
                  </a:lnTo>
                  <a:lnTo>
                    <a:pt x="110770" y="342359"/>
                  </a:lnTo>
                  <a:lnTo>
                    <a:pt x="121852" y="338067"/>
                  </a:lnTo>
                  <a:lnTo>
                    <a:pt x="131937" y="332763"/>
                  </a:lnTo>
                  <a:lnTo>
                    <a:pt x="141179" y="326388"/>
                  </a:lnTo>
                  <a:lnTo>
                    <a:pt x="149768" y="318992"/>
                  </a:lnTo>
                  <a:lnTo>
                    <a:pt x="157879" y="310741"/>
                  </a:lnTo>
                  <a:lnTo>
                    <a:pt x="165646" y="301825"/>
                  </a:lnTo>
                  <a:lnTo>
                    <a:pt x="173171" y="292409"/>
                  </a:lnTo>
                  <a:lnTo>
                    <a:pt x="180363" y="282305"/>
                  </a:lnTo>
                  <a:lnTo>
                    <a:pt x="186967" y="271006"/>
                  </a:lnTo>
                  <a:lnTo>
                    <a:pt x="192884" y="258331"/>
                  </a:lnTo>
                  <a:lnTo>
                    <a:pt x="198009" y="244565"/>
                  </a:lnTo>
                  <a:lnTo>
                    <a:pt x="202153" y="230253"/>
                  </a:lnTo>
                  <a:lnTo>
                    <a:pt x="205309" y="215774"/>
                  </a:lnTo>
                  <a:lnTo>
                    <a:pt x="207616" y="201306"/>
                  </a:lnTo>
                  <a:lnTo>
                    <a:pt x="209255" y="186914"/>
                  </a:lnTo>
                  <a:lnTo>
                    <a:pt x="210393" y="172601"/>
                  </a:lnTo>
                  <a:lnTo>
                    <a:pt x="211008" y="158193"/>
                  </a:lnTo>
                  <a:lnTo>
                    <a:pt x="210896" y="143367"/>
                  </a:lnTo>
                  <a:lnTo>
                    <a:pt x="210002" y="127988"/>
                  </a:lnTo>
                  <a:lnTo>
                    <a:pt x="208249" y="112403"/>
                  </a:lnTo>
                  <a:lnTo>
                    <a:pt x="205470" y="97320"/>
                  </a:lnTo>
                  <a:lnTo>
                    <a:pt x="201663" y="83106"/>
                  </a:lnTo>
                  <a:lnTo>
                    <a:pt x="196647" y="69953"/>
                  </a:lnTo>
                  <a:lnTo>
                    <a:pt x="189999" y="58038"/>
                  </a:lnTo>
                  <a:lnTo>
                    <a:pt x="181644" y="47326"/>
                  </a:lnTo>
                  <a:lnTo>
                    <a:pt x="172022" y="37735"/>
                  </a:lnTo>
                  <a:lnTo>
                    <a:pt x="160749" y="28186"/>
                  </a:lnTo>
                  <a:lnTo>
                    <a:pt x="144600" y="16721"/>
                  </a:lnTo>
                  <a:lnTo>
                    <a:pt x="11807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8487160" y="4327212"/>
              <a:ext cx="1135328" cy="1483263"/>
            </a:xfrm>
            <a:custGeom>
              <a:avLst/>
              <a:gdLst/>
              <a:ahLst/>
              <a:cxnLst/>
              <a:rect l="0" t="0" r="0" b="0"/>
              <a:pathLst>
                <a:path w="1135328" h="1483263">
                  <a:moveTo>
                    <a:pt x="462063" y="0"/>
                  </a:moveTo>
                  <a:lnTo>
                    <a:pt x="450395" y="5801"/>
                  </a:lnTo>
                  <a:lnTo>
                    <a:pt x="439906" y="10725"/>
                  </a:lnTo>
                  <a:lnTo>
                    <a:pt x="429605" y="15232"/>
                  </a:lnTo>
                  <a:lnTo>
                    <a:pt x="419303" y="19626"/>
                  </a:lnTo>
                  <a:lnTo>
                    <a:pt x="408959" y="24287"/>
                  </a:lnTo>
                  <a:lnTo>
                    <a:pt x="398573" y="29402"/>
                  </a:lnTo>
                  <a:lnTo>
                    <a:pt x="388317" y="34981"/>
                  </a:lnTo>
                  <a:lnTo>
                    <a:pt x="378508" y="40953"/>
                  </a:lnTo>
                  <a:lnTo>
                    <a:pt x="369278" y="47231"/>
                  </a:lnTo>
                  <a:lnTo>
                    <a:pt x="360435" y="53735"/>
                  </a:lnTo>
                  <a:lnTo>
                    <a:pt x="351577" y="60400"/>
                  </a:lnTo>
                  <a:lnTo>
                    <a:pt x="342467" y="67177"/>
                  </a:lnTo>
                  <a:lnTo>
                    <a:pt x="333042" y="74034"/>
                  </a:lnTo>
                  <a:lnTo>
                    <a:pt x="323329" y="80942"/>
                  </a:lnTo>
                  <a:lnTo>
                    <a:pt x="313383" y="87896"/>
                  </a:lnTo>
                  <a:lnTo>
                    <a:pt x="303262" y="95211"/>
                  </a:lnTo>
                  <a:lnTo>
                    <a:pt x="293015" y="103494"/>
                  </a:lnTo>
                  <a:lnTo>
                    <a:pt x="282680" y="112992"/>
                  </a:lnTo>
                  <a:lnTo>
                    <a:pt x="272282" y="123475"/>
                  </a:lnTo>
                  <a:lnTo>
                    <a:pt x="261841" y="134429"/>
                  </a:lnTo>
                  <a:lnTo>
                    <a:pt x="251372" y="145505"/>
                  </a:lnTo>
                  <a:lnTo>
                    <a:pt x="240883" y="156703"/>
                  </a:lnTo>
                  <a:lnTo>
                    <a:pt x="230382" y="168280"/>
                  </a:lnTo>
                  <a:lnTo>
                    <a:pt x="219876" y="180367"/>
                  </a:lnTo>
                  <a:lnTo>
                    <a:pt x="209533" y="193111"/>
                  </a:lnTo>
                  <a:lnTo>
                    <a:pt x="199660" y="206738"/>
                  </a:lnTo>
                  <a:lnTo>
                    <a:pt x="190386" y="221282"/>
                  </a:lnTo>
                  <a:lnTo>
                    <a:pt x="181513" y="236627"/>
                  </a:lnTo>
                  <a:lnTo>
                    <a:pt x="172636" y="252606"/>
                  </a:lnTo>
                  <a:lnTo>
                    <a:pt x="163516" y="269053"/>
                  </a:lnTo>
                  <a:lnTo>
                    <a:pt x="154255" y="285674"/>
                  </a:lnTo>
                  <a:lnTo>
                    <a:pt x="145183" y="302058"/>
                  </a:lnTo>
                  <a:lnTo>
                    <a:pt x="136482" y="318007"/>
                  </a:lnTo>
                  <a:lnTo>
                    <a:pt x="128010" y="333665"/>
                  </a:lnTo>
                  <a:lnTo>
                    <a:pt x="119410" y="349406"/>
                  </a:lnTo>
                  <a:lnTo>
                    <a:pt x="110484" y="365449"/>
                  </a:lnTo>
                  <a:lnTo>
                    <a:pt x="101524" y="382005"/>
                  </a:lnTo>
                  <a:lnTo>
                    <a:pt x="93188" y="399345"/>
                  </a:lnTo>
                  <a:lnTo>
                    <a:pt x="85798" y="417531"/>
                  </a:lnTo>
                  <a:lnTo>
                    <a:pt x="79193" y="436305"/>
                  </a:lnTo>
                  <a:lnTo>
                    <a:pt x="72915" y="455207"/>
                  </a:lnTo>
                  <a:lnTo>
                    <a:pt x="66654" y="473956"/>
                  </a:lnTo>
                  <a:lnTo>
                    <a:pt x="60279" y="492461"/>
                  </a:lnTo>
                  <a:lnTo>
                    <a:pt x="53758" y="510724"/>
                  </a:lnTo>
                  <a:lnTo>
                    <a:pt x="47110" y="528793"/>
                  </a:lnTo>
                  <a:lnTo>
                    <a:pt x="40526" y="546876"/>
                  </a:lnTo>
                  <a:lnTo>
                    <a:pt x="34338" y="565324"/>
                  </a:lnTo>
                  <a:lnTo>
                    <a:pt x="28704" y="584297"/>
                  </a:lnTo>
                  <a:lnTo>
                    <a:pt x="23769" y="603788"/>
                  </a:lnTo>
                  <a:lnTo>
                    <a:pt x="19754" y="623710"/>
                  </a:lnTo>
                  <a:lnTo>
                    <a:pt x="16678" y="643968"/>
                  </a:lnTo>
                  <a:lnTo>
                    <a:pt x="14257" y="664469"/>
                  </a:lnTo>
                  <a:lnTo>
                    <a:pt x="12009" y="685146"/>
                  </a:lnTo>
                  <a:lnTo>
                    <a:pt x="9643" y="705939"/>
                  </a:lnTo>
                  <a:lnTo>
                    <a:pt x="7221" y="726648"/>
                  </a:lnTo>
                  <a:lnTo>
                    <a:pt x="5048" y="746939"/>
                  </a:lnTo>
                  <a:lnTo>
                    <a:pt x="3289" y="766667"/>
                  </a:lnTo>
                  <a:lnTo>
                    <a:pt x="1956" y="786018"/>
                  </a:lnTo>
                  <a:lnTo>
                    <a:pt x="987" y="805391"/>
                  </a:lnTo>
                  <a:lnTo>
                    <a:pt x="305" y="825021"/>
                  </a:lnTo>
                  <a:lnTo>
                    <a:pt x="0" y="844969"/>
                  </a:lnTo>
                  <a:lnTo>
                    <a:pt x="320" y="865208"/>
                  </a:lnTo>
                  <a:lnTo>
                    <a:pt x="1349" y="885680"/>
                  </a:lnTo>
                  <a:lnTo>
                    <a:pt x="3024" y="906327"/>
                  </a:lnTo>
                  <a:lnTo>
                    <a:pt x="5218" y="927102"/>
                  </a:lnTo>
                  <a:lnTo>
                    <a:pt x="7805" y="947960"/>
                  </a:lnTo>
                  <a:lnTo>
                    <a:pt x="10677" y="968713"/>
                  </a:lnTo>
                  <a:lnTo>
                    <a:pt x="13751" y="989034"/>
                  </a:lnTo>
                  <a:lnTo>
                    <a:pt x="16965" y="1008778"/>
                  </a:lnTo>
                  <a:lnTo>
                    <a:pt x="20274" y="1027969"/>
                  </a:lnTo>
                  <a:lnTo>
                    <a:pt x="23649" y="1046703"/>
                  </a:lnTo>
                  <a:lnTo>
                    <a:pt x="27073" y="1065085"/>
                  </a:lnTo>
                  <a:lnTo>
                    <a:pt x="30694" y="1083213"/>
                  </a:lnTo>
                  <a:lnTo>
                    <a:pt x="34811" y="1101157"/>
                  </a:lnTo>
                  <a:lnTo>
                    <a:pt x="39546" y="1118975"/>
                  </a:lnTo>
                  <a:lnTo>
                    <a:pt x="44863" y="1136705"/>
                  </a:lnTo>
                  <a:lnTo>
                    <a:pt x="50658" y="1154376"/>
                  </a:lnTo>
                  <a:lnTo>
                    <a:pt x="56815" y="1172001"/>
                  </a:lnTo>
                  <a:lnTo>
                    <a:pt x="63237" y="1189432"/>
                  </a:lnTo>
                  <a:lnTo>
                    <a:pt x="69848" y="1206368"/>
                  </a:lnTo>
                  <a:lnTo>
                    <a:pt x="76589" y="1222682"/>
                  </a:lnTo>
                  <a:lnTo>
                    <a:pt x="83420" y="1238248"/>
                  </a:lnTo>
                  <a:lnTo>
                    <a:pt x="90312" y="1252862"/>
                  </a:lnTo>
                  <a:lnTo>
                    <a:pt x="97247" y="1266512"/>
                  </a:lnTo>
                  <a:lnTo>
                    <a:pt x="104208" y="1279493"/>
                  </a:lnTo>
                  <a:lnTo>
                    <a:pt x="111189" y="1292291"/>
                  </a:lnTo>
                  <a:lnTo>
                    <a:pt x="118187" y="1305199"/>
                  </a:lnTo>
                  <a:lnTo>
                    <a:pt x="125362" y="1318160"/>
                  </a:lnTo>
                  <a:lnTo>
                    <a:pt x="133018" y="1330868"/>
                  </a:lnTo>
                  <a:lnTo>
                    <a:pt x="141283" y="1343155"/>
                  </a:lnTo>
                  <a:lnTo>
                    <a:pt x="150123" y="1354846"/>
                  </a:lnTo>
                  <a:lnTo>
                    <a:pt x="159435" y="1365698"/>
                  </a:lnTo>
                  <a:lnTo>
                    <a:pt x="169107" y="1375666"/>
                  </a:lnTo>
                  <a:lnTo>
                    <a:pt x="179042" y="1385020"/>
                  </a:lnTo>
                  <a:lnTo>
                    <a:pt x="189165" y="1394229"/>
                  </a:lnTo>
                  <a:lnTo>
                    <a:pt x="199418" y="1403569"/>
                  </a:lnTo>
                  <a:lnTo>
                    <a:pt x="209761" y="1412811"/>
                  </a:lnTo>
                  <a:lnTo>
                    <a:pt x="220163" y="1421338"/>
                  </a:lnTo>
                  <a:lnTo>
                    <a:pt x="230611" y="1428855"/>
                  </a:lnTo>
                  <a:lnTo>
                    <a:pt x="241255" y="1435546"/>
                  </a:lnTo>
                  <a:lnTo>
                    <a:pt x="252394" y="1441881"/>
                  </a:lnTo>
                  <a:lnTo>
                    <a:pt x="264151" y="1448171"/>
                  </a:lnTo>
                  <a:lnTo>
                    <a:pt x="276488" y="1454227"/>
                  </a:lnTo>
                  <a:lnTo>
                    <a:pt x="289301" y="1459468"/>
                  </a:lnTo>
                  <a:lnTo>
                    <a:pt x="302474" y="1463630"/>
                  </a:lnTo>
                  <a:lnTo>
                    <a:pt x="315743" y="1466917"/>
                  </a:lnTo>
                  <a:lnTo>
                    <a:pt x="328725" y="1469813"/>
                  </a:lnTo>
                  <a:lnTo>
                    <a:pt x="341237" y="1472646"/>
                  </a:lnTo>
                  <a:lnTo>
                    <a:pt x="353434" y="1475396"/>
                  </a:lnTo>
                  <a:lnTo>
                    <a:pt x="365696" y="1477798"/>
                  </a:lnTo>
                  <a:lnTo>
                    <a:pt x="378247" y="1479713"/>
                  </a:lnTo>
                  <a:lnTo>
                    <a:pt x="391136" y="1481153"/>
                  </a:lnTo>
                  <a:lnTo>
                    <a:pt x="404327" y="1482195"/>
                  </a:lnTo>
                  <a:lnTo>
                    <a:pt x="417757" y="1482925"/>
                  </a:lnTo>
                  <a:lnTo>
                    <a:pt x="431201" y="1483262"/>
                  </a:lnTo>
                  <a:lnTo>
                    <a:pt x="444300" y="1482963"/>
                  </a:lnTo>
                  <a:lnTo>
                    <a:pt x="456890" y="1481953"/>
                  </a:lnTo>
                  <a:lnTo>
                    <a:pt x="469141" y="1480462"/>
                  </a:lnTo>
                  <a:lnTo>
                    <a:pt x="481439" y="1478922"/>
                  </a:lnTo>
                  <a:lnTo>
                    <a:pt x="494014" y="1477588"/>
                  </a:lnTo>
                  <a:lnTo>
                    <a:pt x="506918" y="1476372"/>
                  </a:lnTo>
                  <a:lnTo>
                    <a:pt x="520120" y="1474948"/>
                  </a:lnTo>
                  <a:lnTo>
                    <a:pt x="533562" y="1473133"/>
                  </a:lnTo>
                  <a:lnTo>
                    <a:pt x="547183" y="1470745"/>
                  </a:lnTo>
                  <a:lnTo>
                    <a:pt x="560933" y="1467531"/>
                  </a:lnTo>
                  <a:lnTo>
                    <a:pt x="574774" y="1463441"/>
                  </a:lnTo>
                  <a:lnTo>
                    <a:pt x="588679" y="1458745"/>
                  </a:lnTo>
                  <a:lnTo>
                    <a:pt x="602627" y="1453907"/>
                  </a:lnTo>
                  <a:lnTo>
                    <a:pt x="616599" y="1449209"/>
                  </a:lnTo>
                  <a:lnTo>
                    <a:pt x="630423" y="1444582"/>
                  </a:lnTo>
                  <a:lnTo>
                    <a:pt x="643785" y="1439716"/>
                  </a:lnTo>
                  <a:lnTo>
                    <a:pt x="656557" y="1434442"/>
                  </a:lnTo>
                  <a:lnTo>
                    <a:pt x="668930" y="1428747"/>
                  </a:lnTo>
                  <a:lnTo>
                    <a:pt x="681312" y="1422692"/>
                  </a:lnTo>
                  <a:lnTo>
                    <a:pt x="693941" y="1416356"/>
                  </a:lnTo>
                  <a:lnTo>
                    <a:pt x="706883" y="1409811"/>
                  </a:lnTo>
                  <a:lnTo>
                    <a:pt x="720111" y="1403119"/>
                  </a:lnTo>
                  <a:lnTo>
                    <a:pt x="733564" y="1396318"/>
                  </a:lnTo>
                  <a:lnTo>
                    <a:pt x="747023" y="1389277"/>
                  </a:lnTo>
                  <a:lnTo>
                    <a:pt x="760133" y="1381710"/>
                  </a:lnTo>
                  <a:lnTo>
                    <a:pt x="772731" y="1373507"/>
                  </a:lnTo>
                  <a:lnTo>
                    <a:pt x="784987" y="1364708"/>
                  </a:lnTo>
                  <a:lnTo>
                    <a:pt x="797289" y="1355423"/>
                  </a:lnTo>
                  <a:lnTo>
                    <a:pt x="809860" y="1345769"/>
                  </a:lnTo>
                  <a:lnTo>
                    <a:pt x="822591" y="1335845"/>
                  </a:lnTo>
                  <a:lnTo>
                    <a:pt x="835146" y="1325731"/>
                  </a:lnTo>
                  <a:lnTo>
                    <a:pt x="847340" y="1315485"/>
                  </a:lnTo>
                  <a:lnTo>
                    <a:pt x="859309" y="1305146"/>
                  </a:lnTo>
                  <a:lnTo>
                    <a:pt x="871412" y="1294746"/>
                  </a:lnTo>
                  <a:lnTo>
                    <a:pt x="883847" y="1284304"/>
                  </a:lnTo>
                  <a:lnTo>
                    <a:pt x="896485" y="1273832"/>
                  </a:lnTo>
                  <a:lnTo>
                    <a:pt x="908976" y="1263343"/>
                  </a:lnTo>
                  <a:lnTo>
                    <a:pt x="921119" y="1252835"/>
                  </a:lnTo>
                  <a:lnTo>
                    <a:pt x="932713" y="1242151"/>
                  </a:lnTo>
                  <a:lnTo>
                    <a:pt x="943499" y="1230985"/>
                  </a:lnTo>
                  <a:lnTo>
                    <a:pt x="953422" y="1219211"/>
                  </a:lnTo>
                  <a:lnTo>
                    <a:pt x="962747" y="1206863"/>
                  </a:lnTo>
                  <a:lnTo>
                    <a:pt x="971937" y="1194041"/>
                  </a:lnTo>
                  <a:lnTo>
                    <a:pt x="981269" y="1180864"/>
                  </a:lnTo>
                  <a:lnTo>
                    <a:pt x="990676" y="1167591"/>
                  </a:lnTo>
                  <a:lnTo>
                    <a:pt x="999844" y="1154608"/>
                  </a:lnTo>
                  <a:lnTo>
                    <a:pt x="1008606" y="1142094"/>
                  </a:lnTo>
                  <a:lnTo>
                    <a:pt x="1016949" y="1129895"/>
                  </a:lnTo>
                  <a:lnTo>
                    <a:pt x="1024930" y="1117631"/>
                  </a:lnTo>
                  <a:lnTo>
                    <a:pt x="1032631" y="1105081"/>
                  </a:lnTo>
                  <a:lnTo>
                    <a:pt x="1040124" y="1092192"/>
                  </a:lnTo>
                  <a:lnTo>
                    <a:pt x="1047468" y="1078999"/>
                  </a:lnTo>
                  <a:lnTo>
                    <a:pt x="1054705" y="1065565"/>
                  </a:lnTo>
                  <a:lnTo>
                    <a:pt x="1061702" y="1051949"/>
                  </a:lnTo>
                  <a:lnTo>
                    <a:pt x="1068174" y="1038202"/>
                  </a:lnTo>
                  <a:lnTo>
                    <a:pt x="1074009" y="1024363"/>
                  </a:lnTo>
                  <a:lnTo>
                    <a:pt x="1079248" y="1010459"/>
                  </a:lnTo>
                  <a:lnTo>
                    <a:pt x="1084000" y="996512"/>
                  </a:lnTo>
                  <a:lnTo>
                    <a:pt x="1088384" y="982531"/>
                  </a:lnTo>
                  <a:lnTo>
                    <a:pt x="1092498" y="968362"/>
                  </a:lnTo>
                  <a:lnTo>
                    <a:pt x="1096422" y="953703"/>
                  </a:lnTo>
                  <a:lnTo>
                    <a:pt x="1100212" y="938435"/>
                  </a:lnTo>
                  <a:lnTo>
                    <a:pt x="1103912" y="922756"/>
                  </a:lnTo>
                  <a:lnTo>
                    <a:pt x="1107550" y="907078"/>
                  </a:lnTo>
                  <a:lnTo>
                    <a:pt x="1111146" y="891639"/>
                  </a:lnTo>
                  <a:lnTo>
                    <a:pt x="1114714" y="876338"/>
                  </a:lnTo>
                  <a:lnTo>
                    <a:pt x="1118262" y="860846"/>
                  </a:lnTo>
                  <a:lnTo>
                    <a:pt x="1121793" y="844978"/>
                  </a:lnTo>
                  <a:lnTo>
                    <a:pt x="1125145" y="828711"/>
                  </a:lnTo>
                  <a:lnTo>
                    <a:pt x="1128018" y="812098"/>
                  </a:lnTo>
                  <a:lnTo>
                    <a:pt x="1130282" y="795218"/>
                  </a:lnTo>
                  <a:lnTo>
                    <a:pt x="1131970" y="778305"/>
                  </a:lnTo>
                  <a:lnTo>
                    <a:pt x="1133187" y="761724"/>
                  </a:lnTo>
                  <a:lnTo>
                    <a:pt x="1134043" y="745641"/>
                  </a:lnTo>
                  <a:lnTo>
                    <a:pt x="1134636" y="729893"/>
                  </a:lnTo>
                  <a:lnTo>
                    <a:pt x="1135042" y="714093"/>
                  </a:lnTo>
                  <a:lnTo>
                    <a:pt x="1135313" y="698014"/>
                  </a:lnTo>
                  <a:lnTo>
                    <a:pt x="1135327" y="681605"/>
                  </a:lnTo>
                  <a:lnTo>
                    <a:pt x="1134806" y="664895"/>
                  </a:lnTo>
                  <a:lnTo>
                    <a:pt x="1133641" y="647950"/>
                  </a:lnTo>
                  <a:lnTo>
                    <a:pt x="1132044" y="630994"/>
                  </a:lnTo>
                  <a:lnTo>
                    <a:pt x="1130435" y="614383"/>
                  </a:lnTo>
                  <a:lnTo>
                    <a:pt x="1129053" y="598286"/>
                  </a:lnTo>
                  <a:lnTo>
                    <a:pt x="1127805" y="582698"/>
                  </a:lnTo>
                  <a:lnTo>
                    <a:pt x="1126359" y="567537"/>
                  </a:lnTo>
                  <a:lnTo>
                    <a:pt x="1124531" y="552702"/>
                  </a:lnTo>
                  <a:lnTo>
                    <a:pt x="1122134" y="537941"/>
                  </a:lnTo>
                  <a:lnTo>
                    <a:pt x="1118912" y="522877"/>
                  </a:lnTo>
                  <a:lnTo>
                    <a:pt x="1114819" y="507338"/>
                  </a:lnTo>
                  <a:lnTo>
                    <a:pt x="1110119" y="491646"/>
                  </a:lnTo>
                  <a:lnTo>
                    <a:pt x="1105279" y="476491"/>
                  </a:lnTo>
                  <a:lnTo>
                    <a:pt x="1100579" y="462220"/>
                  </a:lnTo>
                  <a:lnTo>
                    <a:pt x="1095951" y="448688"/>
                  </a:lnTo>
                  <a:lnTo>
                    <a:pt x="1091085" y="435455"/>
                  </a:lnTo>
                  <a:lnTo>
                    <a:pt x="1085811" y="422222"/>
                  </a:lnTo>
                  <a:lnTo>
                    <a:pt x="1080115" y="409030"/>
                  </a:lnTo>
                  <a:lnTo>
                    <a:pt x="1074060" y="396158"/>
                  </a:lnTo>
                  <a:lnTo>
                    <a:pt x="1067724" y="383748"/>
                  </a:lnTo>
                  <a:lnTo>
                    <a:pt x="1061179" y="371633"/>
                  </a:lnTo>
                  <a:lnTo>
                    <a:pt x="1054487" y="359432"/>
                  </a:lnTo>
                  <a:lnTo>
                    <a:pt x="1047690" y="346932"/>
                  </a:lnTo>
                  <a:lnTo>
                    <a:pt x="1040821" y="334249"/>
                  </a:lnTo>
                  <a:lnTo>
                    <a:pt x="1033905" y="321727"/>
                  </a:lnTo>
                  <a:lnTo>
                    <a:pt x="1026950" y="309561"/>
                  </a:lnTo>
                  <a:lnTo>
                    <a:pt x="1019804" y="297780"/>
                  </a:lnTo>
                  <a:lnTo>
                    <a:pt x="1012167" y="286337"/>
                  </a:lnTo>
                  <a:lnTo>
                    <a:pt x="1003914" y="275162"/>
                  </a:lnTo>
                  <a:lnTo>
                    <a:pt x="995084" y="264354"/>
                  </a:lnTo>
                  <a:lnTo>
                    <a:pt x="985778" y="254162"/>
                  </a:lnTo>
                  <a:lnTo>
                    <a:pt x="976104" y="244669"/>
                  </a:lnTo>
                  <a:lnTo>
                    <a:pt x="965997" y="235649"/>
                  </a:lnTo>
                  <a:lnTo>
                    <a:pt x="955229" y="226672"/>
                  </a:lnTo>
                  <a:lnTo>
                    <a:pt x="943729" y="217490"/>
                  </a:lnTo>
                  <a:lnTo>
                    <a:pt x="931735" y="208356"/>
                  </a:lnTo>
                  <a:lnTo>
                    <a:pt x="919685" y="199903"/>
                  </a:lnTo>
                  <a:lnTo>
                    <a:pt x="907833" y="192434"/>
                  </a:lnTo>
                  <a:lnTo>
                    <a:pt x="896096" y="185776"/>
                  </a:lnTo>
                  <a:lnTo>
                    <a:pt x="884150" y="179463"/>
                  </a:lnTo>
                  <a:lnTo>
                    <a:pt x="871816" y="173183"/>
                  </a:lnTo>
                  <a:lnTo>
                    <a:pt x="859074" y="166964"/>
                  </a:lnTo>
                  <a:lnTo>
                    <a:pt x="845981" y="161081"/>
                  </a:lnTo>
                  <a:lnTo>
                    <a:pt x="832612" y="155681"/>
                  </a:lnTo>
                  <a:lnTo>
                    <a:pt x="819041" y="150916"/>
                  </a:lnTo>
                  <a:lnTo>
                    <a:pt x="805324" y="147023"/>
                  </a:lnTo>
                  <a:lnTo>
                    <a:pt x="791504" y="144032"/>
                  </a:lnTo>
                  <a:lnTo>
                    <a:pt x="777615" y="141669"/>
                  </a:lnTo>
                  <a:lnTo>
                    <a:pt x="763677" y="139460"/>
                  </a:lnTo>
                  <a:lnTo>
                    <a:pt x="749701" y="137122"/>
                  </a:lnTo>
                  <a:lnTo>
                    <a:pt x="735536" y="134718"/>
                  </a:lnTo>
                  <a:lnTo>
                    <a:pt x="720881" y="132556"/>
                  </a:lnTo>
                  <a:lnTo>
                    <a:pt x="705614" y="130806"/>
                  </a:lnTo>
                  <a:lnTo>
                    <a:pt x="689937" y="129478"/>
                  </a:lnTo>
                  <a:lnTo>
                    <a:pt x="674259" y="128512"/>
                  </a:lnTo>
                  <a:lnTo>
                    <a:pt x="658819" y="127832"/>
                  </a:lnTo>
                  <a:lnTo>
                    <a:pt x="643519" y="127530"/>
                  </a:lnTo>
                  <a:lnTo>
                    <a:pt x="628027" y="127850"/>
                  </a:lnTo>
                  <a:lnTo>
                    <a:pt x="612159" y="128881"/>
                  </a:lnTo>
                  <a:lnTo>
                    <a:pt x="595893" y="130555"/>
                  </a:lnTo>
                  <a:lnTo>
                    <a:pt x="579280" y="132750"/>
                  </a:lnTo>
                  <a:lnTo>
                    <a:pt x="562394" y="135342"/>
                  </a:lnTo>
                  <a:lnTo>
                    <a:pt x="545309" y="138387"/>
                  </a:lnTo>
                  <a:lnTo>
                    <a:pt x="528078" y="142110"/>
                  </a:lnTo>
                  <a:lnTo>
                    <a:pt x="510748" y="146576"/>
                  </a:lnTo>
                  <a:lnTo>
                    <a:pt x="493347" y="151712"/>
                  </a:lnTo>
                  <a:lnTo>
                    <a:pt x="475899" y="157383"/>
                  </a:lnTo>
                  <a:lnTo>
                    <a:pt x="458418" y="163458"/>
                  </a:lnTo>
                  <a:lnTo>
                    <a:pt x="440915" y="169825"/>
                  </a:lnTo>
                  <a:lnTo>
                    <a:pt x="423398" y="176399"/>
                  </a:lnTo>
                  <a:lnTo>
                    <a:pt x="405866" y="183124"/>
                  </a:lnTo>
                  <a:lnTo>
                    <a:pt x="388159" y="190285"/>
                  </a:lnTo>
                  <a:lnTo>
                    <a:pt x="369972" y="198463"/>
                  </a:lnTo>
                  <a:lnTo>
                    <a:pt x="351178" y="207901"/>
                  </a:lnTo>
                  <a:lnTo>
                    <a:pt x="331808" y="218681"/>
                  </a:lnTo>
                  <a:lnTo>
                    <a:pt x="311967" y="230900"/>
                  </a:lnTo>
                  <a:lnTo>
                    <a:pt x="291792" y="244434"/>
                  </a:lnTo>
                  <a:lnTo>
                    <a:pt x="272292" y="258287"/>
                  </a:lnTo>
                  <a:lnTo>
                    <a:pt x="253414" y="272059"/>
                  </a:lnTo>
                  <a:lnTo>
                    <a:pt x="233501" y="286955"/>
                  </a:lnTo>
                  <a:lnTo>
                    <a:pt x="209378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363652" y="189512"/>
            <a:ext cx="2721198" cy="633497"/>
            <a:chOff x="363652" y="189512"/>
            <a:chExt cx="2721198" cy="633497"/>
          </a:xfrm>
        </p:grpSpPr>
        <p:sp>
          <p:nvSpPr>
            <p:cNvPr id="2" name="Freeform 1"/>
            <p:cNvSpPr/>
            <p:nvPr/>
          </p:nvSpPr>
          <p:spPr>
            <a:xfrm>
              <a:off x="363652" y="242554"/>
              <a:ext cx="204887" cy="353417"/>
            </a:xfrm>
            <a:custGeom>
              <a:avLst/>
              <a:gdLst/>
              <a:ahLst/>
              <a:cxnLst/>
              <a:rect l="0" t="0" r="0" b="0"/>
              <a:pathLst>
                <a:path w="204887" h="353417">
                  <a:moveTo>
                    <a:pt x="173301" y="62772"/>
                  </a:moveTo>
                  <a:lnTo>
                    <a:pt x="167433" y="68707"/>
                  </a:lnTo>
                  <a:lnTo>
                    <a:pt x="161869" y="74911"/>
                  </a:lnTo>
                  <a:lnTo>
                    <a:pt x="156070" y="82007"/>
                  </a:lnTo>
                  <a:lnTo>
                    <a:pt x="149989" y="89947"/>
                  </a:lnTo>
                  <a:lnTo>
                    <a:pt x="143659" y="98594"/>
                  </a:lnTo>
                  <a:lnTo>
                    <a:pt x="137131" y="107784"/>
                  </a:lnTo>
                  <a:lnTo>
                    <a:pt x="130455" y="117210"/>
                  </a:lnTo>
                  <a:lnTo>
                    <a:pt x="123673" y="126452"/>
                  </a:lnTo>
                  <a:lnTo>
                    <a:pt x="116815" y="135296"/>
                  </a:lnTo>
                  <a:lnTo>
                    <a:pt x="109905" y="143877"/>
                  </a:lnTo>
                  <a:lnTo>
                    <a:pt x="102960" y="152558"/>
                  </a:lnTo>
                  <a:lnTo>
                    <a:pt x="95991" y="161545"/>
                  </a:lnTo>
                  <a:lnTo>
                    <a:pt x="89005" y="170718"/>
                  </a:lnTo>
                  <a:lnTo>
                    <a:pt x="82009" y="179730"/>
                  </a:lnTo>
                  <a:lnTo>
                    <a:pt x="75005" y="188392"/>
                  </a:lnTo>
                  <a:lnTo>
                    <a:pt x="67996" y="196836"/>
                  </a:lnTo>
                  <a:lnTo>
                    <a:pt x="60983" y="205419"/>
                  </a:lnTo>
                  <a:lnTo>
                    <a:pt x="53969" y="214341"/>
                  </a:lnTo>
                  <a:lnTo>
                    <a:pt x="46953" y="223639"/>
                  </a:lnTo>
                  <a:lnTo>
                    <a:pt x="39936" y="233267"/>
                  </a:lnTo>
                  <a:lnTo>
                    <a:pt x="32923" y="243155"/>
                  </a:lnTo>
                  <a:lnTo>
                    <a:pt x="26078" y="253236"/>
                  </a:lnTo>
                  <a:lnTo>
                    <a:pt x="19707" y="263457"/>
                  </a:lnTo>
                  <a:lnTo>
                    <a:pt x="13947" y="273780"/>
                  </a:lnTo>
                  <a:lnTo>
                    <a:pt x="8926" y="284339"/>
                  </a:lnTo>
                  <a:lnTo>
                    <a:pt x="4852" y="295420"/>
                  </a:lnTo>
                  <a:lnTo>
                    <a:pt x="1756" y="307123"/>
                  </a:lnTo>
                  <a:lnTo>
                    <a:pt x="0" y="318916"/>
                  </a:lnTo>
                  <a:lnTo>
                    <a:pt x="327" y="329767"/>
                  </a:lnTo>
                  <a:lnTo>
                    <a:pt x="2958" y="339158"/>
                  </a:lnTo>
                  <a:lnTo>
                    <a:pt x="7657" y="346597"/>
                  </a:lnTo>
                  <a:lnTo>
                    <a:pt x="14016" y="351387"/>
                  </a:lnTo>
                  <a:lnTo>
                    <a:pt x="21629" y="353416"/>
                  </a:lnTo>
                  <a:lnTo>
                    <a:pt x="30314" y="353032"/>
                  </a:lnTo>
                  <a:lnTo>
                    <a:pt x="40112" y="350739"/>
                  </a:lnTo>
                  <a:lnTo>
                    <a:pt x="50949" y="347021"/>
                  </a:lnTo>
                  <a:lnTo>
                    <a:pt x="62325" y="342277"/>
                  </a:lnTo>
                  <a:lnTo>
                    <a:pt x="73428" y="336810"/>
                  </a:lnTo>
                  <a:lnTo>
                    <a:pt x="83821" y="330840"/>
                  </a:lnTo>
                  <a:lnTo>
                    <a:pt x="93425" y="324359"/>
                  </a:lnTo>
                  <a:lnTo>
                    <a:pt x="102337" y="317170"/>
                  </a:lnTo>
                  <a:lnTo>
                    <a:pt x="110697" y="309215"/>
                  </a:lnTo>
                  <a:lnTo>
                    <a:pt x="118482" y="300412"/>
                  </a:lnTo>
                  <a:lnTo>
                    <a:pt x="125499" y="290592"/>
                  </a:lnTo>
                  <a:lnTo>
                    <a:pt x="131697" y="279765"/>
                  </a:lnTo>
                  <a:lnTo>
                    <a:pt x="136844" y="268239"/>
                  </a:lnTo>
                  <a:lnTo>
                    <a:pt x="140471" y="256510"/>
                  </a:lnTo>
                  <a:lnTo>
                    <a:pt x="142459" y="244883"/>
                  </a:lnTo>
                  <a:lnTo>
                    <a:pt x="142827" y="233467"/>
                  </a:lnTo>
                  <a:lnTo>
                    <a:pt x="141561" y="222269"/>
                  </a:lnTo>
                  <a:lnTo>
                    <a:pt x="138817" y="211255"/>
                  </a:lnTo>
                  <a:lnTo>
                    <a:pt x="134705" y="200384"/>
                  </a:lnTo>
                  <a:lnTo>
                    <a:pt x="129204" y="189617"/>
                  </a:lnTo>
                  <a:lnTo>
                    <a:pt x="122437" y="178930"/>
                  </a:lnTo>
                  <a:lnTo>
                    <a:pt x="114794" y="168463"/>
                  </a:lnTo>
                  <a:lnTo>
                    <a:pt x="106826" y="158508"/>
                  </a:lnTo>
                  <a:lnTo>
                    <a:pt x="98872" y="149182"/>
                  </a:lnTo>
                  <a:lnTo>
                    <a:pt x="90906" y="140445"/>
                  </a:lnTo>
                  <a:lnTo>
                    <a:pt x="82645" y="132190"/>
                  </a:lnTo>
                  <a:lnTo>
                    <a:pt x="73943" y="124302"/>
                  </a:lnTo>
                  <a:lnTo>
                    <a:pt x="64962" y="116682"/>
                  </a:lnTo>
                  <a:lnTo>
                    <a:pt x="56080" y="109251"/>
                  </a:lnTo>
                  <a:lnTo>
                    <a:pt x="47514" y="101947"/>
                  </a:lnTo>
                  <a:lnTo>
                    <a:pt x="39474" y="94566"/>
                  </a:lnTo>
                  <a:lnTo>
                    <a:pt x="32227" y="86771"/>
                  </a:lnTo>
                  <a:lnTo>
                    <a:pt x="25851" y="78418"/>
                  </a:lnTo>
                  <a:lnTo>
                    <a:pt x="20740" y="69689"/>
                  </a:lnTo>
                  <a:lnTo>
                    <a:pt x="17662" y="60983"/>
                  </a:lnTo>
                  <a:lnTo>
                    <a:pt x="16858" y="52541"/>
                  </a:lnTo>
                  <a:lnTo>
                    <a:pt x="18268" y="44584"/>
                  </a:lnTo>
                  <a:lnTo>
                    <a:pt x="21797" y="37394"/>
                  </a:lnTo>
                  <a:lnTo>
                    <a:pt x="27170" y="31038"/>
                  </a:lnTo>
                  <a:lnTo>
                    <a:pt x="34013" y="25262"/>
                  </a:lnTo>
                  <a:lnTo>
                    <a:pt x="41959" y="19608"/>
                  </a:lnTo>
                  <a:lnTo>
                    <a:pt x="50709" y="13812"/>
                  </a:lnTo>
                  <a:lnTo>
                    <a:pt x="60192" y="8273"/>
                  </a:lnTo>
                  <a:lnTo>
                    <a:pt x="70541" y="3919"/>
                  </a:lnTo>
                  <a:lnTo>
                    <a:pt x="81759" y="1178"/>
                  </a:lnTo>
                  <a:lnTo>
                    <a:pt x="93563" y="0"/>
                  </a:lnTo>
                  <a:lnTo>
                    <a:pt x="105487" y="123"/>
                  </a:lnTo>
                  <a:lnTo>
                    <a:pt x="117249" y="1250"/>
                  </a:lnTo>
                  <a:lnTo>
                    <a:pt x="128757" y="3277"/>
                  </a:lnTo>
                  <a:lnTo>
                    <a:pt x="140018" y="6299"/>
                  </a:lnTo>
                  <a:lnTo>
                    <a:pt x="151065" y="10294"/>
                  </a:lnTo>
                  <a:lnTo>
                    <a:pt x="161619" y="15279"/>
                  </a:lnTo>
                  <a:lnTo>
                    <a:pt x="171108" y="21381"/>
                  </a:lnTo>
                  <a:lnTo>
                    <a:pt x="179301" y="28549"/>
                  </a:lnTo>
                  <a:lnTo>
                    <a:pt x="186145" y="36157"/>
                  </a:lnTo>
                  <a:lnTo>
                    <a:pt x="192260" y="43840"/>
                  </a:lnTo>
                  <a:lnTo>
                    <a:pt x="198182" y="52271"/>
                  </a:lnTo>
                  <a:lnTo>
                    <a:pt x="204886" y="6277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31709" y="558010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83649" y="252683"/>
              <a:ext cx="162113" cy="309707"/>
            </a:xfrm>
            <a:custGeom>
              <a:avLst/>
              <a:gdLst/>
              <a:ahLst/>
              <a:cxnLst/>
              <a:rect l="0" t="0" r="0" b="0"/>
              <a:pathLst>
                <a:path w="162113" h="309707">
                  <a:moveTo>
                    <a:pt x="90216" y="0"/>
                  </a:moveTo>
                  <a:lnTo>
                    <a:pt x="84348" y="8735"/>
                  </a:lnTo>
                  <a:lnTo>
                    <a:pt x="78784" y="16441"/>
                  </a:lnTo>
                  <a:lnTo>
                    <a:pt x="72989" y="23848"/>
                  </a:lnTo>
                  <a:lnTo>
                    <a:pt x="67082" y="31282"/>
                  </a:lnTo>
                  <a:lnTo>
                    <a:pt x="61400" y="39109"/>
                  </a:lnTo>
                  <a:lnTo>
                    <a:pt x="56120" y="47488"/>
                  </a:lnTo>
                  <a:lnTo>
                    <a:pt x="51097" y="56403"/>
                  </a:lnTo>
                  <a:lnTo>
                    <a:pt x="45963" y="65767"/>
                  </a:lnTo>
                  <a:lnTo>
                    <a:pt x="40513" y="75474"/>
                  </a:lnTo>
                  <a:lnTo>
                    <a:pt x="34869" y="85432"/>
                  </a:lnTo>
                  <a:lnTo>
                    <a:pt x="29380" y="95570"/>
                  </a:lnTo>
                  <a:lnTo>
                    <a:pt x="24242" y="105837"/>
                  </a:lnTo>
                  <a:lnTo>
                    <a:pt x="19487" y="116359"/>
                  </a:lnTo>
                  <a:lnTo>
                    <a:pt x="15066" y="127414"/>
                  </a:lnTo>
                  <a:lnTo>
                    <a:pt x="10914" y="139119"/>
                  </a:lnTo>
                  <a:lnTo>
                    <a:pt x="7126" y="151591"/>
                  </a:lnTo>
                  <a:lnTo>
                    <a:pt x="3954" y="165028"/>
                  </a:lnTo>
                  <a:lnTo>
                    <a:pt x="1495" y="179432"/>
                  </a:lnTo>
                  <a:lnTo>
                    <a:pt x="13" y="194343"/>
                  </a:lnTo>
                  <a:lnTo>
                    <a:pt x="0" y="208965"/>
                  </a:lnTo>
                  <a:lnTo>
                    <a:pt x="1583" y="222869"/>
                  </a:lnTo>
                  <a:lnTo>
                    <a:pt x="4426" y="235984"/>
                  </a:lnTo>
                  <a:lnTo>
                    <a:pt x="7936" y="248404"/>
                  </a:lnTo>
                  <a:lnTo>
                    <a:pt x="11709" y="260269"/>
                  </a:lnTo>
                  <a:lnTo>
                    <a:pt x="15867" y="271390"/>
                  </a:lnTo>
                  <a:lnTo>
                    <a:pt x="20942" y="281268"/>
                  </a:lnTo>
                  <a:lnTo>
                    <a:pt x="27175" y="289726"/>
                  </a:lnTo>
                  <a:lnTo>
                    <a:pt x="34666" y="296729"/>
                  </a:lnTo>
                  <a:lnTo>
                    <a:pt x="43531" y="302218"/>
                  </a:lnTo>
                  <a:lnTo>
                    <a:pt x="53681" y="306307"/>
                  </a:lnTo>
                  <a:lnTo>
                    <a:pt x="64735" y="308919"/>
                  </a:lnTo>
                  <a:lnTo>
                    <a:pt x="76139" y="309706"/>
                  </a:lnTo>
                  <a:lnTo>
                    <a:pt x="87541" y="308645"/>
                  </a:lnTo>
                  <a:lnTo>
                    <a:pt x="98634" y="305985"/>
                  </a:lnTo>
                  <a:lnTo>
                    <a:pt x="109083" y="302066"/>
                  </a:lnTo>
                  <a:lnTo>
                    <a:pt x="118776" y="297205"/>
                  </a:lnTo>
                  <a:lnTo>
                    <a:pt x="127776" y="291503"/>
                  </a:lnTo>
                  <a:lnTo>
                    <a:pt x="136215" y="284852"/>
                  </a:lnTo>
                  <a:lnTo>
                    <a:pt x="144217" y="277269"/>
                  </a:lnTo>
                  <a:lnTo>
                    <a:pt x="151406" y="268890"/>
                  </a:lnTo>
                  <a:lnTo>
                    <a:pt x="156951" y="259887"/>
                  </a:lnTo>
                  <a:lnTo>
                    <a:pt x="160526" y="250427"/>
                  </a:lnTo>
                  <a:lnTo>
                    <a:pt x="162112" y="240803"/>
                  </a:lnTo>
                  <a:lnTo>
                    <a:pt x="161739" y="231422"/>
                  </a:lnTo>
                  <a:lnTo>
                    <a:pt x="159630" y="222499"/>
                  </a:lnTo>
                  <a:lnTo>
                    <a:pt x="155961" y="214543"/>
                  </a:lnTo>
                  <a:lnTo>
                    <a:pt x="150765" y="208409"/>
                  </a:lnTo>
                  <a:lnTo>
                    <a:pt x="144202" y="204399"/>
                  </a:lnTo>
                  <a:lnTo>
                    <a:pt x="136527" y="202335"/>
                  </a:lnTo>
                  <a:lnTo>
                    <a:pt x="128006" y="201846"/>
                  </a:lnTo>
                  <a:lnTo>
                    <a:pt x="118868" y="202551"/>
                  </a:lnTo>
                  <a:lnTo>
                    <a:pt x="109292" y="204121"/>
                  </a:lnTo>
                  <a:lnTo>
                    <a:pt x="99412" y="206304"/>
                  </a:lnTo>
                  <a:lnTo>
                    <a:pt x="89331" y="208917"/>
                  </a:lnTo>
                  <a:lnTo>
                    <a:pt x="79378" y="212059"/>
                  </a:lnTo>
                  <a:lnTo>
                    <a:pt x="69033" y="216610"/>
                  </a:lnTo>
                  <a:lnTo>
                    <a:pt x="56269" y="225201"/>
                  </a:lnTo>
                  <a:lnTo>
                    <a:pt x="37573" y="2421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42321" y="389554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96416" y="2800"/>
                  </a:lnTo>
                  <a:lnTo>
                    <a:pt x="87430" y="4301"/>
                  </a:lnTo>
                  <a:lnTo>
                    <a:pt x="77439" y="4617"/>
                  </a:lnTo>
                  <a:lnTo>
                    <a:pt x="66631" y="4284"/>
                  </a:lnTo>
                  <a:lnTo>
                    <a:pt x="55468" y="4112"/>
                  </a:lnTo>
                  <a:lnTo>
                    <a:pt x="44276" y="4545"/>
                  </a:lnTo>
                  <a:lnTo>
                    <a:pt x="33644" y="5521"/>
                  </a:lnTo>
                  <a:lnTo>
                    <a:pt x="23450" y="6746"/>
                  </a:lnTo>
                  <a:lnTo>
                    <a:pt x="12802" y="833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69852" y="242155"/>
              <a:ext cx="188366" cy="313506"/>
            </a:xfrm>
            <a:custGeom>
              <a:avLst/>
              <a:gdLst/>
              <a:ahLst/>
              <a:cxnLst/>
              <a:rect l="0" t="0" r="0" b="0"/>
              <a:pathLst>
                <a:path w="188366" h="313506">
                  <a:moveTo>
                    <a:pt x="30438" y="0"/>
                  </a:moveTo>
                  <a:lnTo>
                    <a:pt x="27504" y="8868"/>
                  </a:lnTo>
                  <a:lnTo>
                    <a:pt x="24722" y="17855"/>
                  </a:lnTo>
                  <a:lnTo>
                    <a:pt x="21827" y="27855"/>
                  </a:lnTo>
                  <a:lnTo>
                    <a:pt x="18959" y="39009"/>
                  </a:lnTo>
                  <a:lnTo>
                    <a:pt x="16442" y="51468"/>
                  </a:lnTo>
                  <a:lnTo>
                    <a:pt x="14427" y="65180"/>
                  </a:lnTo>
                  <a:lnTo>
                    <a:pt x="12742" y="79943"/>
                  </a:lnTo>
                  <a:lnTo>
                    <a:pt x="10999" y="95521"/>
                  </a:lnTo>
                  <a:lnTo>
                    <a:pt x="8977" y="111694"/>
                  </a:lnTo>
                  <a:lnTo>
                    <a:pt x="6788" y="128128"/>
                  </a:lnTo>
                  <a:lnTo>
                    <a:pt x="4772" y="144386"/>
                  </a:lnTo>
                  <a:lnTo>
                    <a:pt x="3119" y="160250"/>
                  </a:lnTo>
                  <a:lnTo>
                    <a:pt x="1856" y="175852"/>
                  </a:lnTo>
                  <a:lnTo>
                    <a:pt x="934" y="191555"/>
                  </a:lnTo>
                  <a:lnTo>
                    <a:pt x="284" y="207559"/>
                  </a:lnTo>
                  <a:lnTo>
                    <a:pt x="0" y="223579"/>
                  </a:lnTo>
                  <a:lnTo>
                    <a:pt x="334" y="238963"/>
                  </a:lnTo>
                  <a:lnTo>
                    <a:pt x="1378" y="253382"/>
                  </a:lnTo>
                  <a:lnTo>
                    <a:pt x="3231" y="266674"/>
                  </a:lnTo>
                  <a:lnTo>
                    <a:pt x="6078" y="278683"/>
                  </a:lnTo>
                  <a:lnTo>
                    <a:pt x="9926" y="289449"/>
                  </a:lnTo>
                  <a:lnTo>
                    <a:pt x="14799" y="298678"/>
                  </a:lnTo>
                  <a:lnTo>
                    <a:pt x="20819" y="305682"/>
                  </a:lnTo>
                  <a:lnTo>
                    <a:pt x="27946" y="310283"/>
                  </a:lnTo>
                  <a:lnTo>
                    <a:pt x="36173" y="312747"/>
                  </a:lnTo>
                  <a:lnTo>
                    <a:pt x="45598" y="313505"/>
                  </a:lnTo>
                  <a:lnTo>
                    <a:pt x="56160" y="312976"/>
                  </a:lnTo>
                  <a:lnTo>
                    <a:pt x="67677" y="311354"/>
                  </a:lnTo>
                  <a:lnTo>
                    <a:pt x="79931" y="308604"/>
                  </a:lnTo>
                  <a:lnTo>
                    <a:pt x="92724" y="304801"/>
                  </a:lnTo>
                  <a:lnTo>
                    <a:pt x="105737" y="300285"/>
                  </a:lnTo>
                  <a:lnTo>
                    <a:pt x="118546" y="295561"/>
                  </a:lnTo>
                  <a:lnTo>
                    <a:pt x="130929" y="290945"/>
                  </a:lnTo>
                  <a:lnTo>
                    <a:pt x="142599" y="286696"/>
                  </a:lnTo>
                  <a:lnTo>
                    <a:pt x="154366" y="282696"/>
                  </a:lnTo>
                  <a:lnTo>
                    <a:pt x="168379" y="278596"/>
                  </a:lnTo>
                  <a:lnTo>
                    <a:pt x="188365" y="2737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389761" y="400082"/>
              <a:ext cx="136872" cy="10530"/>
            </a:xfrm>
            <a:custGeom>
              <a:avLst/>
              <a:gdLst/>
              <a:ahLst/>
              <a:cxnLst/>
              <a:rect l="0" t="0" r="0" b="0"/>
              <a:pathLst>
                <a:path w="136872" h="10530">
                  <a:moveTo>
                    <a:pt x="136871" y="0"/>
                  </a:moveTo>
                  <a:lnTo>
                    <a:pt x="125135" y="0"/>
                  </a:lnTo>
                  <a:lnTo>
                    <a:pt x="114007" y="0"/>
                  </a:lnTo>
                  <a:lnTo>
                    <a:pt x="102408" y="5"/>
                  </a:lnTo>
                  <a:lnTo>
                    <a:pt x="90247" y="178"/>
                  </a:lnTo>
                  <a:lnTo>
                    <a:pt x="77587" y="826"/>
                  </a:lnTo>
                  <a:lnTo>
                    <a:pt x="64545" y="2075"/>
                  </a:lnTo>
                  <a:lnTo>
                    <a:pt x="51635" y="3736"/>
                  </a:lnTo>
                  <a:lnTo>
                    <a:pt x="38382" y="5563"/>
                  </a:lnTo>
                  <a:lnTo>
                    <a:pt x="22506" y="771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10818" y="231626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56721" y="67"/>
                  </a:lnTo>
                  <a:lnTo>
                    <a:pt x="145592" y="708"/>
                  </a:lnTo>
                  <a:lnTo>
                    <a:pt x="133989" y="2000"/>
                  </a:lnTo>
                  <a:lnTo>
                    <a:pt x="121655" y="3687"/>
                  </a:lnTo>
                  <a:lnTo>
                    <a:pt x="108347" y="5355"/>
                  </a:lnTo>
                  <a:lnTo>
                    <a:pt x="94047" y="6772"/>
                  </a:lnTo>
                  <a:lnTo>
                    <a:pt x="79215" y="8043"/>
                  </a:lnTo>
                  <a:lnTo>
                    <a:pt x="64650" y="9502"/>
                  </a:lnTo>
                  <a:lnTo>
                    <a:pt x="50799" y="11330"/>
                  </a:lnTo>
                  <a:lnTo>
                    <a:pt x="38189" y="13398"/>
                  </a:lnTo>
                  <a:lnTo>
                    <a:pt x="26360" y="15549"/>
                  </a:lnTo>
                  <a:lnTo>
                    <a:pt x="14279" y="1797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16228" y="389554"/>
              <a:ext cx="159978" cy="166402"/>
            </a:xfrm>
            <a:custGeom>
              <a:avLst/>
              <a:gdLst/>
              <a:ahLst/>
              <a:cxnLst/>
              <a:rect l="0" t="0" r="0" b="0"/>
              <a:pathLst>
                <a:path w="159978" h="166402">
                  <a:moveTo>
                    <a:pt x="131502" y="0"/>
                  </a:moveTo>
                  <a:lnTo>
                    <a:pt x="119834" y="67"/>
                  </a:lnTo>
                  <a:lnTo>
                    <a:pt x="109345" y="707"/>
                  </a:lnTo>
                  <a:lnTo>
                    <a:pt x="99043" y="2004"/>
                  </a:lnTo>
                  <a:lnTo>
                    <a:pt x="88742" y="3863"/>
                  </a:lnTo>
                  <a:lnTo>
                    <a:pt x="78398" y="6180"/>
                  </a:lnTo>
                  <a:lnTo>
                    <a:pt x="68013" y="8851"/>
                  </a:lnTo>
                  <a:lnTo>
                    <a:pt x="57758" y="11947"/>
                  </a:lnTo>
                  <a:lnTo>
                    <a:pt x="47948" y="15703"/>
                  </a:lnTo>
                  <a:lnTo>
                    <a:pt x="38722" y="20192"/>
                  </a:lnTo>
                  <a:lnTo>
                    <a:pt x="30052" y="25341"/>
                  </a:lnTo>
                  <a:lnTo>
                    <a:pt x="21843" y="31022"/>
                  </a:lnTo>
                  <a:lnTo>
                    <a:pt x="14004" y="37103"/>
                  </a:lnTo>
                  <a:lnTo>
                    <a:pt x="7096" y="43475"/>
                  </a:lnTo>
                  <a:lnTo>
                    <a:pt x="2272" y="50051"/>
                  </a:lnTo>
                  <a:lnTo>
                    <a:pt x="0" y="56765"/>
                  </a:lnTo>
                  <a:lnTo>
                    <a:pt x="272" y="63408"/>
                  </a:lnTo>
                  <a:lnTo>
                    <a:pt x="2964" y="69641"/>
                  </a:lnTo>
                  <a:lnTo>
                    <a:pt x="7744" y="75311"/>
                  </a:lnTo>
                  <a:lnTo>
                    <a:pt x="14341" y="80270"/>
                  </a:lnTo>
                  <a:lnTo>
                    <a:pt x="22648" y="84303"/>
                  </a:lnTo>
                  <a:lnTo>
                    <a:pt x="32450" y="87385"/>
                  </a:lnTo>
                  <a:lnTo>
                    <a:pt x="43451" y="89642"/>
                  </a:lnTo>
                  <a:lnTo>
                    <a:pt x="55358" y="91248"/>
                  </a:lnTo>
                  <a:lnTo>
                    <a:pt x="67918" y="92373"/>
                  </a:lnTo>
                  <a:lnTo>
                    <a:pt x="80775" y="93318"/>
                  </a:lnTo>
                  <a:lnTo>
                    <a:pt x="93479" y="94493"/>
                  </a:lnTo>
                  <a:lnTo>
                    <a:pt x="105797" y="96108"/>
                  </a:lnTo>
                  <a:lnTo>
                    <a:pt x="117524" y="98347"/>
                  </a:lnTo>
                  <a:lnTo>
                    <a:pt x="128408" y="101454"/>
                  </a:lnTo>
                  <a:lnTo>
                    <a:pt x="138383" y="105477"/>
                  </a:lnTo>
                  <a:lnTo>
                    <a:pt x="147065" y="110467"/>
                  </a:lnTo>
                  <a:lnTo>
                    <a:pt x="153694" y="116565"/>
                  </a:lnTo>
                  <a:lnTo>
                    <a:pt x="158031" y="123732"/>
                  </a:lnTo>
                  <a:lnTo>
                    <a:pt x="159977" y="131475"/>
                  </a:lnTo>
                  <a:lnTo>
                    <a:pt x="159322" y="138978"/>
                  </a:lnTo>
                  <a:lnTo>
                    <a:pt x="156209" y="145792"/>
                  </a:lnTo>
                  <a:lnTo>
                    <a:pt x="150883" y="151669"/>
                  </a:lnTo>
                  <a:lnTo>
                    <a:pt x="143505" y="156392"/>
                  </a:lnTo>
                  <a:lnTo>
                    <a:pt x="134363" y="159973"/>
                  </a:lnTo>
                  <a:lnTo>
                    <a:pt x="123821" y="162582"/>
                  </a:lnTo>
                  <a:lnTo>
                    <a:pt x="112230" y="164432"/>
                  </a:lnTo>
                  <a:lnTo>
                    <a:pt x="99894" y="165715"/>
                  </a:lnTo>
                  <a:lnTo>
                    <a:pt x="87453" y="166401"/>
                  </a:lnTo>
                  <a:lnTo>
                    <a:pt x="74563" y="166201"/>
                  </a:lnTo>
                  <a:lnTo>
                    <a:pt x="58978" y="163983"/>
                  </a:lnTo>
                  <a:lnTo>
                    <a:pt x="36746" y="1579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853015" y="200041"/>
              <a:ext cx="21058" cy="368498"/>
            </a:xfrm>
            <a:custGeom>
              <a:avLst/>
              <a:gdLst/>
              <a:ahLst/>
              <a:cxnLst/>
              <a:rect l="0" t="0" r="0" b="0"/>
              <a:pathLst>
                <a:path w="21058" h="368498">
                  <a:moveTo>
                    <a:pt x="0" y="0"/>
                  </a:moveTo>
                  <a:lnTo>
                    <a:pt x="67" y="14736"/>
                  </a:lnTo>
                  <a:lnTo>
                    <a:pt x="707" y="29287"/>
                  </a:lnTo>
                  <a:lnTo>
                    <a:pt x="1999" y="45082"/>
                  </a:lnTo>
                  <a:lnTo>
                    <a:pt x="3686" y="62143"/>
                  </a:lnTo>
                  <a:lnTo>
                    <a:pt x="5354" y="80284"/>
                  </a:lnTo>
                  <a:lnTo>
                    <a:pt x="6772" y="99266"/>
                  </a:lnTo>
                  <a:lnTo>
                    <a:pt x="8043" y="118707"/>
                  </a:lnTo>
                  <a:lnTo>
                    <a:pt x="9502" y="138122"/>
                  </a:lnTo>
                  <a:lnTo>
                    <a:pt x="11330" y="157248"/>
                  </a:lnTo>
                  <a:lnTo>
                    <a:pt x="13388" y="176021"/>
                  </a:lnTo>
                  <a:lnTo>
                    <a:pt x="15316" y="194471"/>
                  </a:lnTo>
                  <a:lnTo>
                    <a:pt x="16910" y="212659"/>
                  </a:lnTo>
                  <a:lnTo>
                    <a:pt x="18133" y="230485"/>
                  </a:lnTo>
                  <a:lnTo>
                    <a:pt x="19029" y="247696"/>
                  </a:lnTo>
                  <a:lnTo>
                    <a:pt x="19666" y="264202"/>
                  </a:lnTo>
                  <a:lnTo>
                    <a:pt x="20110" y="280069"/>
                  </a:lnTo>
                  <a:lnTo>
                    <a:pt x="20416" y="295417"/>
                  </a:lnTo>
                  <a:lnTo>
                    <a:pt x="20625" y="310356"/>
                  </a:lnTo>
                  <a:lnTo>
                    <a:pt x="20767" y="324388"/>
                  </a:lnTo>
                  <a:lnTo>
                    <a:pt x="20878" y="337792"/>
                  </a:lnTo>
                  <a:lnTo>
                    <a:pt x="20970" y="351749"/>
                  </a:lnTo>
                  <a:lnTo>
                    <a:pt x="21057" y="36849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779316" y="315854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77844" y="2934"/>
                  </a:lnTo>
                  <a:lnTo>
                    <a:pt x="167356" y="5716"/>
                  </a:lnTo>
                  <a:lnTo>
                    <a:pt x="157050" y="8611"/>
                  </a:lnTo>
                  <a:lnTo>
                    <a:pt x="146575" y="11479"/>
                  </a:lnTo>
                  <a:lnTo>
                    <a:pt x="135583" y="13996"/>
                  </a:lnTo>
                  <a:lnTo>
                    <a:pt x="123936" y="16006"/>
                  </a:lnTo>
                  <a:lnTo>
                    <a:pt x="111509" y="17519"/>
                  </a:lnTo>
                  <a:lnTo>
                    <a:pt x="98106" y="18614"/>
                  </a:lnTo>
                  <a:lnTo>
                    <a:pt x="83731" y="19386"/>
                  </a:lnTo>
                  <a:lnTo>
                    <a:pt x="68897" y="19924"/>
                  </a:lnTo>
                  <a:lnTo>
                    <a:pt x="52864" y="20351"/>
                  </a:lnTo>
                  <a:lnTo>
                    <a:pt x="31989" y="2070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979357" y="452725"/>
              <a:ext cx="13451" cy="126343"/>
            </a:xfrm>
            <a:custGeom>
              <a:avLst/>
              <a:gdLst/>
              <a:ahLst/>
              <a:cxnLst/>
              <a:rect l="0" t="0" r="0" b="0"/>
              <a:pathLst>
                <a:path w="13451" h="126343">
                  <a:moveTo>
                    <a:pt x="0" y="0"/>
                  </a:moveTo>
                  <a:lnTo>
                    <a:pt x="67" y="11668"/>
                  </a:lnTo>
                  <a:lnTo>
                    <a:pt x="708" y="22157"/>
                  </a:lnTo>
                  <a:lnTo>
                    <a:pt x="2004" y="32463"/>
                  </a:lnTo>
                  <a:lnTo>
                    <a:pt x="3864" y="42937"/>
                  </a:lnTo>
                  <a:lnTo>
                    <a:pt x="6180" y="53929"/>
                  </a:lnTo>
                  <a:lnTo>
                    <a:pt x="8838" y="65558"/>
                  </a:lnTo>
                  <a:lnTo>
                    <a:pt x="11398" y="77368"/>
                  </a:lnTo>
                  <a:lnTo>
                    <a:pt x="13254" y="89689"/>
                  </a:lnTo>
                  <a:lnTo>
                    <a:pt x="13450" y="104725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989886" y="326383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0"/>
                  </a:moveTo>
                  <a:lnTo>
                    <a:pt x="10528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084642" y="451555"/>
              <a:ext cx="189514" cy="148570"/>
            </a:xfrm>
            <a:custGeom>
              <a:avLst/>
              <a:gdLst/>
              <a:ahLst/>
              <a:cxnLst/>
              <a:rect l="0" t="0" r="0" b="0"/>
              <a:pathLst>
                <a:path w="189514" h="148570">
                  <a:moveTo>
                    <a:pt x="0" y="53812"/>
                  </a:moveTo>
                  <a:lnTo>
                    <a:pt x="2800" y="62614"/>
                  </a:lnTo>
                  <a:lnTo>
                    <a:pt x="4302" y="70960"/>
                  </a:lnTo>
                  <a:lnTo>
                    <a:pt x="4617" y="79659"/>
                  </a:lnTo>
                  <a:lnTo>
                    <a:pt x="4283" y="88780"/>
                  </a:lnTo>
                  <a:lnTo>
                    <a:pt x="4112" y="98275"/>
                  </a:lnTo>
                  <a:lnTo>
                    <a:pt x="4524" y="107988"/>
                  </a:lnTo>
                  <a:lnTo>
                    <a:pt x="4724" y="115060"/>
                  </a:lnTo>
                  <a:lnTo>
                    <a:pt x="3922" y="116007"/>
                  </a:lnTo>
                  <a:lnTo>
                    <a:pt x="2915" y="111900"/>
                  </a:lnTo>
                  <a:lnTo>
                    <a:pt x="2069" y="104206"/>
                  </a:lnTo>
                  <a:lnTo>
                    <a:pt x="1436" y="93795"/>
                  </a:lnTo>
                  <a:lnTo>
                    <a:pt x="993" y="81330"/>
                  </a:lnTo>
                  <a:lnTo>
                    <a:pt x="1024" y="67842"/>
                  </a:lnTo>
                  <a:lnTo>
                    <a:pt x="2104" y="54680"/>
                  </a:lnTo>
                  <a:lnTo>
                    <a:pt x="4467" y="42573"/>
                  </a:lnTo>
                  <a:lnTo>
                    <a:pt x="8191" y="32152"/>
                  </a:lnTo>
                  <a:lnTo>
                    <a:pt x="13365" y="24203"/>
                  </a:lnTo>
                  <a:lnTo>
                    <a:pt x="19880" y="18911"/>
                  </a:lnTo>
                  <a:lnTo>
                    <a:pt x="27339" y="16459"/>
                  </a:lnTo>
                  <a:lnTo>
                    <a:pt x="35176" y="17291"/>
                  </a:lnTo>
                  <a:lnTo>
                    <a:pt x="43024" y="21328"/>
                  </a:lnTo>
                  <a:lnTo>
                    <a:pt x="50409" y="28085"/>
                  </a:lnTo>
                  <a:lnTo>
                    <a:pt x="56682" y="36962"/>
                  </a:lnTo>
                  <a:lnTo>
                    <a:pt x="61628" y="47338"/>
                  </a:lnTo>
                  <a:lnTo>
                    <a:pt x="66318" y="56336"/>
                  </a:lnTo>
                  <a:lnTo>
                    <a:pt x="71528" y="59999"/>
                  </a:lnTo>
                  <a:lnTo>
                    <a:pt x="76251" y="58157"/>
                  </a:lnTo>
                  <a:lnTo>
                    <a:pt x="80399" y="52216"/>
                  </a:lnTo>
                  <a:lnTo>
                    <a:pt x="84361" y="43670"/>
                  </a:lnTo>
                  <a:lnTo>
                    <a:pt x="88622" y="33776"/>
                  </a:lnTo>
                  <a:lnTo>
                    <a:pt x="93409" y="23317"/>
                  </a:lnTo>
                  <a:lnTo>
                    <a:pt x="98739" y="13490"/>
                  </a:lnTo>
                  <a:lnTo>
                    <a:pt x="104530" y="5997"/>
                  </a:lnTo>
                  <a:lnTo>
                    <a:pt x="110680" y="1549"/>
                  </a:lnTo>
                  <a:lnTo>
                    <a:pt x="117094" y="0"/>
                  </a:lnTo>
                  <a:lnTo>
                    <a:pt x="123698" y="844"/>
                  </a:lnTo>
                  <a:lnTo>
                    <a:pt x="130435" y="3521"/>
                  </a:lnTo>
                  <a:lnTo>
                    <a:pt x="137262" y="7701"/>
                  </a:lnTo>
                  <a:lnTo>
                    <a:pt x="144152" y="13305"/>
                  </a:lnTo>
                  <a:lnTo>
                    <a:pt x="151080" y="20178"/>
                  </a:lnTo>
                  <a:lnTo>
                    <a:pt x="157868" y="28247"/>
                  </a:lnTo>
                  <a:lnTo>
                    <a:pt x="164199" y="37571"/>
                  </a:lnTo>
                  <a:lnTo>
                    <a:pt x="169934" y="48070"/>
                  </a:lnTo>
                  <a:lnTo>
                    <a:pt x="174938" y="59544"/>
                  </a:lnTo>
                  <a:lnTo>
                    <a:pt x="179000" y="71772"/>
                  </a:lnTo>
                  <a:lnTo>
                    <a:pt x="182102" y="84538"/>
                  </a:lnTo>
                  <a:lnTo>
                    <a:pt x="184377" y="97270"/>
                  </a:lnTo>
                  <a:lnTo>
                    <a:pt x="186241" y="110388"/>
                  </a:lnTo>
                  <a:lnTo>
                    <a:pt x="187859" y="126159"/>
                  </a:lnTo>
                  <a:lnTo>
                    <a:pt x="189513" y="1485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311546" y="445335"/>
              <a:ext cx="183708" cy="143394"/>
            </a:xfrm>
            <a:custGeom>
              <a:avLst/>
              <a:gdLst/>
              <a:ahLst/>
              <a:cxnLst/>
              <a:rect l="0" t="0" r="0" b="0"/>
              <a:pathLst>
                <a:path w="183708" h="143394">
                  <a:moveTo>
                    <a:pt x="67894" y="102146"/>
                  </a:moveTo>
                  <a:lnTo>
                    <a:pt x="70761" y="93278"/>
                  </a:lnTo>
                  <a:lnTo>
                    <a:pt x="72903" y="84291"/>
                  </a:lnTo>
                  <a:lnTo>
                    <a:pt x="74501" y="74300"/>
                  </a:lnTo>
                  <a:lnTo>
                    <a:pt x="75509" y="63493"/>
                  </a:lnTo>
                  <a:lnTo>
                    <a:pt x="75709" y="52330"/>
                  </a:lnTo>
                  <a:lnTo>
                    <a:pt x="75044" y="41133"/>
                  </a:lnTo>
                  <a:lnTo>
                    <a:pt x="73287" y="30367"/>
                  </a:lnTo>
                  <a:lnTo>
                    <a:pt x="69978" y="20679"/>
                  </a:lnTo>
                  <a:lnTo>
                    <a:pt x="65014" y="12333"/>
                  </a:lnTo>
                  <a:lnTo>
                    <a:pt x="58748" y="5733"/>
                  </a:lnTo>
                  <a:lnTo>
                    <a:pt x="51787" y="1574"/>
                  </a:lnTo>
                  <a:lnTo>
                    <a:pt x="44553" y="0"/>
                  </a:lnTo>
                  <a:lnTo>
                    <a:pt x="37259" y="705"/>
                  </a:lnTo>
                  <a:lnTo>
                    <a:pt x="29989" y="3221"/>
                  </a:lnTo>
                  <a:lnTo>
                    <a:pt x="22778" y="7106"/>
                  </a:lnTo>
                  <a:lnTo>
                    <a:pt x="15955" y="12473"/>
                  </a:lnTo>
                  <a:lnTo>
                    <a:pt x="10124" y="19954"/>
                  </a:lnTo>
                  <a:lnTo>
                    <a:pt x="5540" y="29723"/>
                  </a:lnTo>
                  <a:lnTo>
                    <a:pt x="2292" y="41366"/>
                  </a:lnTo>
                  <a:lnTo>
                    <a:pt x="478" y="54169"/>
                  </a:lnTo>
                  <a:lnTo>
                    <a:pt x="0" y="67592"/>
                  </a:lnTo>
                  <a:lnTo>
                    <a:pt x="627" y="81162"/>
                  </a:lnTo>
                  <a:lnTo>
                    <a:pt x="2102" y="94412"/>
                  </a:lnTo>
                  <a:lnTo>
                    <a:pt x="4213" y="107119"/>
                  </a:lnTo>
                  <a:lnTo>
                    <a:pt x="7272" y="118784"/>
                  </a:lnTo>
                  <a:lnTo>
                    <a:pt x="12067" y="128568"/>
                  </a:lnTo>
                  <a:lnTo>
                    <a:pt x="18881" y="136171"/>
                  </a:lnTo>
                  <a:lnTo>
                    <a:pt x="27221" y="141295"/>
                  </a:lnTo>
                  <a:lnTo>
                    <a:pt x="36122" y="143393"/>
                  </a:lnTo>
                  <a:lnTo>
                    <a:pt x="44952" y="142470"/>
                  </a:lnTo>
                  <a:lnTo>
                    <a:pt x="53302" y="138953"/>
                  </a:lnTo>
                  <a:lnTo>
                    <a:pt x="60823" y="133405"/>
                  </a:lnTo>
                  <a:lnTo>
                    <a:pt x="67429" y="126343"/>
                  </a:lnTo>
                  <a:lnTo>
                    <a:pt x="73219" y="118030"/>
                  </a:lnTo>
                  <a:lnTo>
                    <a:pt x="78357" y="108483"/>
                  </a:lnTo>
                  <a:lnTo>
                    <a:pt x="82996" y="97810"/>
                  </a:lnTo>
                  <a:lnTo>
                    <a:pt x="86947" y="86374"/>
                  </a:lnTo>
                  <a:lnTo>
                    <a:pt x="89697" y="74699"/>
                  </a:lnTo>
                  <a:lnTo>
                    <a:pt x="91097" y="63175"/>
                  </a:lnTo>
                  <a:lnTo>
                    <a:pt x="92401" y="54430"/>
                  </a:lnTo>
                  <a:lnTo>
                    <a:pt x="94863" y="51602"/>
                  </a:lnTo>
                  <a:lnTo>
                    <a:pt x="97769" y="53638"/>
                  </a:lnTo>
                  <a:lnTo>
                    <a:pt x="100814" y="58856"/>
                  </a:lnTo>
                  <a:lnTo>
                    <a:pt x="103955" y="66049"/>
                  </a:lnTo>
                  <a:lnTo>
                    <a:pt x="107191" y="74454"/>
                  </a:lnTo>
                  <a:lnTo>
                    <a:pt x="110838" y="83282"/>
                  </a:lnTo>
                  <a:lnTo>
                    <a:pt x="115495" y="91638"/>
                  </a:lnTo>
                  <a:lnTo>
                    <a:pt x="121407" y="99085"/>
                  </a:lnTo>
                  <a:lnTo>
                    <a:pt x="128612" y="105435"/>
                  </a:lnTo>
                  <a:lnTo>
                    <a:pt x="138138" y="111169"/>
                  </a:lnTo>
                  <a:lnTo>
                    <a:pt x="154179" y="116786"/>
                  </a:lnTo>
                  <a:lnTo>
                    <a:pt x="183707" y="12320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495253" y="189512"/>
              <a:ext cx="31587" cy="400084"/>
            </a:xfrm>
            <a:custGeom>
              <a:avLst/>
              <a:gdLst/>
              <a:ahLst/>
              <a:cxnLst/>
              <a:rect l="0" t="0" r="0" b="0"/>
              <a:pathLst>
                <a:path w="31587" h="400084">
                  <a:moveTo>
                    <a:pt x="0" y="0"/>
                  </a:moveTo>
                  <a:lnTo>
                    <a:pt x="0" y="14803"/>
                  </a:lnTo>
                  <a:lnTo>
                    <a:pt x="0" y="29995"/>
                  </a:lnTo>
                  <a:lnTo>
                    <a:pt x="5" y="47072"/>
                  </a:lnTo>
                  <a:lnTo>
                    <a:pt x="178" y="65475"/>
                  </a:lnTo>
                  <a:lnTo>
                    <a:pt x="826" y="83988"/>
                  </a:lnTo>
                  <a:lnTo>
                    <a:pt x="2075" y="101881"/>
                  </a:lnTo>
                  <a:lnTo>
                    <a:pt x="3728" y="118942"/>
                  </a:lnTo>
                  <a:lnTo>
                    <a:pt x="5376" y="135223"/>
                  </a:lnTo>
                  <a:lnTo>
                    <a:pt x="6779" y="150870"/>
                  </a:lnTo>
                  <a:lnTo>
                    <a:pt x="7871" y="166036"/>
                  </a:lnTo>
                  <a:lnTo>
                    <a:pt x="8680" y="180854"/>
                  </a:lnTo>
                  <a:lnTo>
                    <a:pt x="9262" y="195421"/>
                  </a:lnTo>
                  <a:lnTo>
                    <a:pt x="9840" y="209649"/>
                  </a:lnTo>
                  <a:lnTo>
                    <a:pt x="10768" y="223283"/>
                  </a:lnTo>
                  <a:lnTo>
                    <a:pt x="12207" y="236242"/>
                  </a:lnTo>
                  <a:lnTo>
                    <a:pt x="13990" y="248911"/>
                  </a:lnTo>
                  <a:lnTo>
                    <a:pt x="15726" y="262023"/>
                  </a:lnTo>
                  <a:lnTo>
                    <a:pt x="17192" y="275952"/>
                  </a:lnTo>
                  <a:lnTo>
                    <a:pt x="18497" y="290411"/>
                  </a:lnTo>
                  <a:lnTo>
                    <a:pt x="19980" y="304663"/>
                  </a:lnTo>
                  <a:lnTo>
                    <a:pt x="21825" y="318287"/>
                  </a:lnTo>
                  <a:lnTo>
                    <a:pt x="23903" y="331326"/>
                  </a:lnTo>
                  <a:lnTo>
                    <a:pt x="26064" y="345715"/>
                  </a:lnTo>
                  <a:lnTo>
                    <a:pt x="28497" y="366066"/>
                  </a:lnTo>
                  <a:lnTo>
                    <a:pt x="31586" y="4000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463668" y="357968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135664" y="0"/>
                  </a:lnTo>
                  <a:lnTo>
                    <a:pt x="124535" y="0"/>
                  </a:lnTo>
                  <a:lnTo>
                    <a:pt x="112932" y="5"/>
                  </a:lnTo>
                  <a:lnTo>
                    <a:pt x="100598" y="178"/>
                  </a:lnTo>
                  <a:lnTo>
                    <a:pt x="87290" y="826"/>
                  </a:lnTo>
                  <a:lnTo>
                    <a:pt x="72999" y="2075"/>
                  </a:lnTo>
                  <a:lnTo>
                    <a:pt x="58427" y="3736"/>
                  </a:lnTo>
                  <a:lnTo>
                    <a:pt x="43348" y="5563"/>
                  </a:lnTo>
                  <a:lnTo>
                    <a:pt x="25318" y="771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632124" y="473782"/>
              <a:ext cx="10530" cy="94757"/>
            </a:xfrm>
            <a:custGeom>
              <a:avLst/>
              <a:gdLst/>
              <a:ahLst/>
              <a:cxnLst/>
              <a:rect l="0" t="0" r="0" b="0"/>
              <a:pathLst>
                <a:path w="10530" h="94757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1999" y="32454"/>
                  </a:lnTo>
                  <a:lnTo>
                    <a:pt x="3695" y="42676"/>
                  </a:lnTo>
                  <a:lnTo>
                    <a:pt x="5545" y="53944"/>
                  </a:lnTo>
                  <a:lnTo>
                    <a:pt x="7713" y="69489"/>
                  </a:lnTo>
                  <a:lnTo>
                    <a:pt x="10529" y="947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642653" y="347440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0"/>
                  </a:moveTo>
                  <a:lnTo>
                    <a:pt x="10528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747937" y="452013"/>
              <a:ext cx="115815" cy="137583"/>
            </a:xfrm>
            <a:custGeom>
              <a:avLst/>
              <a:gdLst/>
              <a:ahLst/>
              <a:cxnLst/>
              <a:rect l="0" t="0" r="0" b="0"/>
              <a:pathLst>
                <a:path w="115815" h="137583">
                  <a:moveTo>
                    <a:pt x="0" y="63883"/>
                  </a:moveTo>
                  <a:lnTo>
                    <a:pt x="2667" y="71866"/>
                  </a:lnTo>
                  <a:lnTo>
                    <a:pt x="3344" y="73202"/>
                  </a:lnTo>
                  <a:lnTo>
                    <a:pt x="2965" y="69473"/>
                  </a:lnTo>
                  <a:lnTo>
                    <a:pt x="2335" y="62546"/>
                  </a:lnTo>
                  <a:lnTo>
                    <a:pt x="2073" y="53597"/>
                  </a:lnTo>
                  <a:lnTo>
                    <a:pt x="2879" y="43587"/>
                  </a:lnTo>
                  <a:lnTo>
                    <a:pt x="5026" y="33123"/>
                  </a:lnTo>
                  <a:lnTo>
                    <a:pt x="8756" y="22994"/>
                  </a:lnTo>
                  <a:lnTo>
                    <a:pt x="14458" y="14255"/>
                  </a:lnTo>
                  <a:lnTo>
                    <a:pt x="22137" y="7353"/>
                  </a:lnTo>
                  <a:lnTo>
                    <a:pt x="31190" y="2534"/>
                  </a:lnTo>
                  <a:lnTo>
                    <a:pt x="40635" y="106"/>
                  </a:lnTo>
                  <a:lnTo>
                    <a:pt x="49868" y="0"/>
                  </a:lnTo>
                  <a:lnTo>
                    <a:pt x="58673" y="2180"/>
                  </a:lnTo>
                  <a:lnTo>
                    <a:pt x="67038" y="6825"/>
                  </a:lnTo>
                  <a:lnTo>
                    <a:pt x="75028" y="13797"/>
                  </a:lnTo>
                  <a:lnTo>
                    <a:pt x="82562" y="22712"/>
                  </a:lnTo>
                  <a:lnTo>
                    <a:pt x="89411" y="33128"/>
                  </a:lnTo>
                  <a:lnTo>
                    <a:pt x="95500" y="44649"/>
                  </a:lnTo>
                  <a:lnTo>
                    <a:pt x="100744" y="56959"/>
                  </a:lnTo>
                  <a:lnTo>
                    <a:pt x="104969" y="69819"/>
                  </a:lnTo>
                  <a:lnTo>
                    <a:pt x="108180" y="83042"/>
                  </a:lnTo>
                  <a:lnTo>
                    <a:pt x="110529" y="95899"/>
                  </a:lnTo>
                  <a:lnTo>
                    <a:pt x="112450" y="108378"/>
                  </a:lnTo>
                  <a:lnTo>
                    <a:pt x="114116" y="121573"/>
                  </a:lnTo>
                  <a:lnTo>
                    <a:pt x="115814" y="13758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919301" y="455516"/>
              <a:ext cx="165549" cy="367493"/>
            </a:xfrm>
            <a:custGeom>
              <a:avLst/>
              <a:gdLst/>
              <a:ahLst/>
              <a:cxnLst/>
              <a:rect l="0" t="0" r="0" b="0"/>
              <a:pathLst>
                <a:path w="165549" h="367493">
                  <a:moveTo>
                    <a:pt x="91849" y="70908"/>
                  </a:moveTo>
                  <a:lnTo>
                    <a:pt x="91715" y="59240"/>
                  </a:lnTo>
                  <a:lnTo>
                    <a:pt x="90434" y="48752"/>
                  </a:lnTo>
                  <a:lnTo>
                    <a:pt x="87836" y="38459"/>
                  </a:lnTo>
                  <a:lnTo>
                    <a:pt x="83944" y="28503"/>
                  </a:lnTo>
                  <a:lnTo>
                    <a:pt x="78663" y="19456"/>
                  </a:lnTo>
                  <a:lnTo>
                    <a:pt x="72082" y="11587"/>
                  </a:lnTo>
                  <a:lnTo>
                    <a:pt x="64582" y="5328"/>
                  </a:lnTo>
                  <a:lnTo>
                    <a:pt x="56719" y="1408"/>
                  </a:lnTo>
                  <a:lnTo>
                    <a:pt x="48846" y="0"/>
                  </a:lnTo>
                  <a:lnTo>
                    <a:pt x="41105" y="818"/>
                  </a:lnTo>
                  <a:lnTo>
                    <a:pt x="33528" y="3411"/>
                  </a:lnTo>
                  <a:lnTo>
                    <a:pt x="26109" y="7343"/>
                  </a:lnTo>
                  <a:lnTo>
                    <a:pt x="19143" y="12572"/>
                  </a:lnTo>
                  <a:lnTo>
                    <a:pt x="13217" y="19429"/>
                  </a:lnTo>
                  <a:lnTo>
                    <a:pt x="8564" y="27964"/>
                  </a:lnTo>
                  <a:lnTo>
                    <a:pt x="5100" y="37965"/>
                  </a:lnTo>
                  <a:lnTo>
                    <a:pt x="2609" y="49128"/>
                  </a:lnTo>
                  <a:lnTo>
                    <a:pt x="867" y="61147"/>
                  </a:lnTo>
                  <a:lnTo>
                    <a:pt x="0" y="73455"/>
                  </a:lnTo>
                  <a:lnTo>
                    <a:pt x="468" y="85251"/>
                  </a:lnTo>
                  <a:lnTo>
                    <a:pt x="2419" y="96132"/>
                  </a:lnTo>
                  <a:lnTo>
                    <a:pt x="6034" y="105740"/>
                  </a:lnTo>
                  <a:lnTo>
                    <a:pt x="11667" y="113597"/>
                  </a:lnTo>
                  <a:lnTo>
                    <a:pt x="19304" y="119612"/>
                  </a:lnTo>
                  <a:lnTo>
                    <a:pt x="28330" y="123686"/>
                  </a:lnTo>
                  <a:lnTo>
                    <a:pt x="37759" y="125538"/>
                  </a:lnTo>
                  <a:lnTo>
                    <a:pt x="46980" y="125230"/>
                  </a:lnTo>
                  <a:lnTo>
                    <a:pt x="55778" y="123095"/>
                  </a:lnTo>
                  <a:lnTo>
                    <a:pt x="64139" y="119537"/>
                  </a:lnTo>
                  <a:lnTo>
                    <a:pt x="72125" y="114922"/>
                  </a:lnTo>
                  <a:lnTo>
                    <a:pt x="79658" y="109386"/>
                  </a:lnTo>
                  <a:lnTo>
                    <a:pt x="86506" y="102848"/>
                  </a:lnTo>
                  <a:lnTo>
                    <a:pt x="92607" y="95415"/>
                  </a:lnTo>
                  <a:lnTo>
                    <a:pt x="98333" y="89848"/>
                  </a:lnTo>
                  <a:lnTo>
                    <a:pt x="103465" y="89610"/>
                  </a:lnTo>
                  <a:lnTo>
                    <a:pt x="107058" y="93943"/>
                  </a:lnTo>
                  <a:lnTo>
                    <a:pt x="109305" y="101481"/>
                  </a:lnTo>
                  <a:lnTo>
                    <a:pt x="110670" y="111351"/>
                  </a:lnTo>
                  <a:lnTo>
                    <a:pt x="111501" y="123143"/>
                  </a:lnTo>
                  <a:lnTo>
                    <a:pt x="112007" y="136505"/>
                  </a:lnTo>
                  <a:lnTo>
                    <a:pt x="112154" y="151083"/>
                  </a:lnTo>
                  <a:lnTo>
                    <a:pt x="111707" y="166560"/>
                  </a:lnTo>
                  <a:lnTo>
                    <a:pt x="110588" y="182678"/>
                  </a:lnTo>
                  <a:lnTo>
                    <a:pt x="109019" y="199081"/>
                  </a:lnTo>
                  <a:lnTo>
                    <a:pt x="107425" y="215322"/>
                  </a:lnTo>
                  <a:lnTo>
                    <a:pt x="106058" y="231176"/>
                  </a:lnTo>
                  <a:lnTo>
                    <a:pt x="104989" y="246771"/>
                  </a:lnTo>
                  <a:lnTo>
                    <a:pt x="104196" y="262470"/>
                  </a:lnTo>
                  <a:lnTo>
                    <a:pt x="103624" y="278476"/>
                  </a:lnTo>
                  <a:lnTo>
                    <a:pt x="103053" y="294668"/>
                  </a:lnTo>
                  <a:lnTo>
                    <a:pt x="102129" y="310699"/>
                  </a:lnTo>
                  <a:lnTo>
                    <a:pt x="100679" y="326352"/>
                  </a:lnTo>
                  <a:lnTo>
                    <a:pt x="98380" y="340778"/>
                  </a:lnTo>
                  <a:lnTo>
                    <a:pt x="94700" y="352490"/>
                  </a:lnTo>
                  <a:lnTo>
                    <a:pt x="89485" y="360903"/>
                  </a:lnTo>
                  <a:lnTo>
                    <a:pt x="83049" y="365922"/>
                  </a:lnTo>
                  <a:lnTo>
                    <a:pt x="75974" y="367492"/>
                  </a:lnTo>
                  <a:lnTo>
                    <a:pt x="68673" y="365948"/>
                  </a:lnTo>
                  <a:lnTo>
                    <a:pt x="61673" y="361541"/>
                  </a:lnTo>
                  <a:lnTo>
                    <a:pt x="55665" y="354265"/>
                  </a:lnTo>
                  <a:lnTo>
                    <a:pt x="50933" y="344379"/>
                  </a:lnTo>
                  <a:lnTo>
                    <a:pt x="47572" y="332357"/>
                  </a:lnTo>
                  <a:lnTo>
                    <a:pt x="45676" y="318702"/>
                  </a:lnTo>
                  <a:lnTo>
                    <a:pt x="45148" y="303863"/>
                  </a:lnTo>
                  <a:lnTo>
                    <a:pt x="46080" y="288512"/>
                  </a:lnTo>
                  <a:lnTo>
                    <a:pt x="48824" y="273520"/>
                  </a:lnTo>
                  <a:lnTo>
                    <a:pt x="53414" y="259335"/>
                  </a:lnTo>
                  <a:lnTo>
                    <a:pt x="59765" y="246185"/>
                  </a:lnTo>
                  <a:lnTo>
                    <a:pt x="67848" y="234265"/>
                  </a:lnTo>
                  <a:lnTo>
                    <a:pt x="77471" y="223550"/>
                  </a:lnTo>
                  <a:lnTo>
                    <a:pt x="88338" y="214183"/>
                  </a:lnTo>
                  <a:lnTo>
                    <a:pt x="100148" y="206554"/>
                  </a:lnTo>
                  <a:lnTo>
                    <a:pt x="112626" y="200714"/>
                  </a:lnTo>
                  <a:lnTo>
                    <a:pt x="124964" y="196426"/>
                  </a:lnTo>
                  <a:lnTo>
                    <a:pt x="137030" y="192907"/>
                  </a:lnTo>
                  <a:lnTo>
                    <a:pt x="149879" y="189850"/>
                  </a:lnTo>
                  <a:lnTo>
                    <a:pt x="165548" y="18672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421554" y="368497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21057"/>
                  </a:moveTo>
                  <a:lnTo>
                    <a:pt x="96417" y="18190"/>
                  </a:lnTo>
                  <a:lnTo>
                    <a:pt x="87430" y="16048"/>
                  </a:lnTo>
                  <a:lnTo>
                    <a:pt x="77439" y="14441"/>
                  </a:lnTo>
                  <a:lnTo>
                    <a:pt x="66631" y="13087"/>
                  </a:lnTo>
                  <a:lnTo>
                    <a:pt x="55468" y="11590"/>
                  </a:lnTo>
                  <a:lnTo>
                    <a:pt x="44276" y="9744"/>
                  </a:lnTo>
                  <a:lnTo>
                    <a:pt x="33644" y="7668"/>
                  </a:lnTo>
                  <a:lnTo>
                    <a:pt x="23450" y="5511"/>
                  </a:lnTo>
                  <a:lnTo>
                    <a:pt x="12802" y="308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3263386" y="168727"/>
            <a:ext cx="5959579" cy="505097"/>
            <a:chOff x="3263386" y="168727"/>
            <a:chExt cx="5959579" cy="505097"/>
          </a:xfrm>
        </p:grpSpPr>
        <p:sp>
          <p:nvSpPr>
            <p:cNvPr id="24" name="Freeform 23"/>
            <p:cNvSpPr/>
            <p:nvPr/>
          </p:nvSpPr>
          <p:spPr>
            <a:xfrm>
              <a:off x="3263386" y="169509"/>
              <a:ext cx="289302" cy="397090"/>
            </a:xfrm>
            <a:custGeom>
              <a:avLst/>
              <a:gdLst/>
              <a:ahLst/>
              <a:cxnLst/>
              <a:rect l="0" t="0" r="0" b="0"/>
              <a:pathLst>
                <a:path w="289302" h="397090">
                  <a:moveTo>
                    <a:pt x="253132" y="9475"/>
                  </a:moveTo>
                  <a:lnTo>
                    <a:pt x="244263" y="6608"/>
                  </a:lnTo>
                  <a:lnTo>
                    <a:pt x="235277" y="4466"/>
                  </a:lnTo>
                  <a:lnTo>
                    <a:pt x="225281" y="2863"/>
                  </a:lnTo>
                  <a:lnTo>
                    <a:pt x="214301" y="1683"/>
                  </a:lnTo>
                  <a:lnTo>
                    <a:pt x="202489" y="834"/>
                  </a:lnTo>
                  <a:lnTo>
                    <a:pt x="190031" y="241"/>
                  </a:lnTo>
                  <a:lnTo>
                    <a:pt x="177093" y="0"/>
                  </a:lnTo>
                  <a:lnTo>
                    <a:pt x="163812" y="364"/>
                  </a:lnTo>
                  <a:lnTo>
                    <a:pt x="150291" y="1428"/>
                  </a:lnTo>
                  <a:lnTo>
                    <a:pt x="136602" y="3296"/>
                  </a:lnTo>
                  <a:lnTo>
                    <a:pt x="122800" y="6152"/>
                  </a:lnTo>
                  <a:lnTo>
                    <a:pt x="108925" y="10002"/>
                  </a:lnTo>
                  <a:lnTo>
                    <a:pt x="95167" y="14706"/>
                  </a:lnTo>
                  <a:lnTo>
                    <a:pt x="81848" y="20081"/>
                  </a:lnTo>
                  <a:lnTo>
                    <a:pt x="69120" y="25958"/>
                  </a:lnTo>
                  <a:lnTo>
                    <a:pt x="57286" y="32360"/>
                  </a:lnTo>
                  <a:lnTo>
                    <a:pt x="46862" y="39489"/>
                  </a:lnTo>
                  <a:lnTo>
                    <a:pt x="38001" y="47396"/>
                  </a:lnTo>
                  <a:lnTo>
                    <a:pt x="30542" y="55995"/>
                  </a:lnTo>
                  <a:lnTo>
                    <a:pt x="24207" y="65144"/>
                  </a:lnTo>
                  <a:lnTo>
                    <a:pt x="18720" y="74708"/>
                  </a:lnTo>
                  <a:lnTo>
                    <a:pt x="13845" y="84571"/>
                  </a:lnTo>
                  <a:lnTo>
                    <a:pt x="9402" y="94645"/>
                  </a:lnTo>
                  <a:lnTo>
                    <a:pt x="5272" y="104860"/>
                  </a:lnTo>
                  <a:lnTo>
                    <a:pt x="1853" y="115007"/>
                  </a:lnTo>
                  <a:lnTo>
                    <a:pt x="0" y="124747"/>
                  </a:lnTo>
                  <a:lnTo>
                    <a:pt x="57" y="133928"/>
                  </a:lnTo>
                  <a:lnTo>
                    <a:pt x="1894" y="142568"/>
                  </a:lnTo>
                  <a:lnTo>
                    <a:pt x="5187" y="150758"/>
                  </a:lnTo>
                  <a:lnTo>
                    <a:pt x="9592" y="158598"/>
                  </a:lnTo>
                  <a:lnTo>
                    <a:pt x="14972" y="166016"/>
                  </a:lnTo>
                  <a:lnTo>
                    <a:pt x="21398" y="172779"/>
                  </a:lnTo>
                  <a:lnTo>
                    <a:pt x="28832" y="178807"/>
                  </a:lnTo>
                  <a:lnTo>
                    <a:pt x="37279" y="184009"/>
                  </a:lnTo>
                  <a:lnTo>
                    <a:pt x="46858" y="188204"/>
                  </a:lnTo>
                  <a:lnTo>
                    <a:pt x="57529" y="191396"/>
                  </a:lnTo>
                  <a:lnTo>
                    <a:pt x="69119" y="193726"/>
                  </a:lnTo>
                  <a:lnTo>
                    <a:pt x="81423" y="195381"/>
                  </a:lnTo>
                  <a:lnTo>
                    <a:pt x="94255" y="196539"/>
                  </a:lnTo>
                  <a:lnTo>
                    <a:pt x="107464" y="197505"/>
                  </a:lnTo>
                  <a:lnTo>
                    <a:pt x="120937" y="198695"/>
                  </a:lnTo>
                  <a:lnTo>
                    <a:pt x="134587" y="200315"/>
                  </a:lnTo>
                  <a:lnTo>
                    <a:pt x="148194" y="202388"/>
                  </a:lnTo>
                  <a:lnTo>
                    <a:pt x="161410" y="204852"/>
                  </a:lnTo>
                  <a:lnTo>
                    <a:pt x="174079" y="207619"/>
                  </a:lnTo>
                  <a:lnTo>
                    <a:pt x="186213" y="210613"/>
                  </a:lnTo>
                  <a:lnTo>
                    <a:pt x="197903" y="213767"/>
                  </a:lnTo>
                  <a:lnTo>
                    <a:pt x="209245" y="217044"/>
                  </a:lnTo>
                  <a:lnTo>
                    <a:pt x="220168" y="220735"/>
                  </a:lnTo>
                  <a:lnTo>
                    <a:pt x="230438" y="225431"/>
                  </a:lnTo>
                  <a:lnTo>
                    <a:pt x="239978" y="231372"/>
                  </a:lnTo>
                  <a:lnTo>
                    <a:pt x="248861" y="238483"/>
                  </a:lnTo>
                  <a:lnTo>
                    <a:pt x="257213" y="246552"/>
                  </a:lnTo>
                  <a:lnTo>
                    <a:pt x="265158" y="255356"/>
                  </a:lnTo>
                  <a:lnTo>
                    <a:pt x="272478" y="264860"/>
                  </a:lnTo>
                  <a:lnTo>
                    <a:pt x="278641" y="275217"/>
                  </a:lnTo>
                  <a:lnTo>
                    <a:pt x="283449" y="286436"/>
                  </a:lnTo>
                  <a:lnTo>
                    <a:pt x="286847" y="298241"/>
                  </a:lnTo>
                  <a:lnTo>
                    <a:pt x="288760" y="310164"/>
                  </a:lnTo>
                  <a:lnTo>
                    <a:pt x="289301" y="321920"/>
                  </a:lnTo>
                  <a:lnTo>
                    <a:pt x="288547" y="333254"/>
                  </a:lnTo>
                  <a:lnTo>
                    <a:pt x="286453" y="343865"/>
                  </a:lnTo>
                  <a:lnTo>
                    <a:pt x="283117" y="353663"/>
                  </a:lnTo>
                  <a:lnTo>
                    <a:pt x="278591" y="362564"/>
                  </a:lnTo>
                  <a:lnTo>
                    <a:pt x="272805" y="370404"/>
                  </a:lnTo>
                  <a:lnTo>
                    <a:pt x="265834" y="377195"/>
                  </a:lnTo>
                  <a:lnTo>
                    <a:pt x="257713" y="382926"/>
                  </a:lnTo>
                  <a:lnTo>
                    <a:pt x="248358" y="387486"/>
                  </a:lnTo>
                  <a:lnTo>
                    <a:pt x="237839" y="390926"/>
                  </a:lnTo>
                  <a:lnTo>
                    <a:pt x="226181" y="393424"/>
                  </a:lnTo>
                  <a:lnTo>
                    <a:pt x="213300" y="395192"/>
                  </a:lnTo>
                  <a:lnTo>
                    <a:pt x="199272" y="396417"/>
                  </a:lnTo>
                  <a:lnTo>
                    <a:pt x="184615" y="397089"/>
                  </a:lnTo>
                  <a:lnTo>
                    <a:pt x="170164" y="397016"/>
                  </a:lnTo>
                  <a:lnTo>
                    <a:pt x="156378" y="396148"/>
                  </a:lnTo>
                  <a:lnTo>
                    <a:pt x="143513" y="394413"/>
                  </a:lnTo>
                  <a:lnTo>
                    <a:pt x="131792" y="391645"/>
                  </a:lnTo>
                  <a:lnTo>
                    <a:pt x="121206" y="387859"/>
                  </a:lnTo>
                  <a:lnTo>
                    <a:pt x="111501" y="383319"/>
                  </a:lnTo>
                  <a:lnTo>
                    <a:pt x="101118" y="377897"/>
                  </a:lnTo>
                  <a:lnTo>
                    <a:pt x="86910" y="370002"/>
                  </a:lnTo>
                  <a:lnTo>
                    <a:pt x="63619" y="35691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624516" y="410611"/>
              <a:ext cx="115576" cy="137534"/>
            </a:xfrm>
            <a:custGeom>
              <a:avLst/>
              <a:gdLst/>
              <a:ahLst/>
              <a:cxnLst/>
              <a:rect l="0" t="0" r="0" b="0"/>
              <a:pathLst>
                <a:path w="115576" h="137534">
                  <a:moveTo>
                    <a:pt x="7815" y="0"/>
                  </a:moveTo>
                  <a:lnTo>
                    <a:pt x="4948" y="8935"/>
                  </a:lnTo>
                  <a:lnTo>
                    <a:pt x="2806" y="18562"/>
                  </a:lnTo>
                  <a:lnTo>
                    <a:pt x="1208" y="29845"/>
                  </a:lnTo>
                  <a:lnTo>
                    <a:pt x="200" y="42340"/>
                  </a:lnTo>
                  <a:lnTo>
                    <a:pt x="0" y="55171"/>
                  </a:lnTo>
                  <a:lnTo>
                    <a:pt x="656" y="67790"/>
                  </a:lnTo>
                  <a:lnTo>
                    <a:pt x="2068" y="80000"/>
                  </a:lnTo>
                  <a:lnTo>
                    <a:pt x="4079" y="91795"/>
                  </a:lnTo>
                  <a:lnTo>
                    <a:pt x="6555" y="103226"/>
                  </a:lnTo>
                  <a:lnTo>
                    <a:pt x="9861" y="113883"/>
                  </a:lnTo>
                  <a:lnTo>
                    <a:pt x="14823" y="122916"/>
                  </a:lnTo>
                  <a:lnTo>
                    <a:pt x="21748" y="129983"/>
                  </a:lnTo>
                  <a:lnTo>
                    <a:pt x="30163" y="134899"/>
                  </a:lnTo>
                  <a:lnTo>
                    <a:pt x="39113" y="137383"/>
                  </a:lnTo>
                  <a:lnTo>
                    <a:pt x="47982" y="137533"/>
                  </a:lnTo>
                  <a:lnTo>
                    <a:pt x="56527" y="135719"/>
                  </a:lnTo>
                  <a:lnTo>
                    <a:pt x="64711" y="132385"/>
                  </a:lnTo>
                  <a:lnTo>
                    <a:pt x="72576" y="127923"/>
                  </a:lnTo>
                  <a:lnTo>
                    <a:pt x="80025" y="122492"/>
                  </a:lnTo>
                  <a:lnTo>
                    <a:pt x="86816" y="116024"/>
                  </a:lnTo>
                  <a:lnTo>
                    <a:pt x="92871" y="108563"/>
                  </a:lnTo>
                  <a:lnTo>
                    <a:pt x="98261" y="100267"/>
                  </a:lnTo>
                  <a:lnTo>
                    <a:pt x="103117" y="91320"/>
                  </a:lnTo>
                  <a:lnTo>
                    <a:pt x="107561" y="81887"/>
                  </a:lnTo>
                  <a:lnTo>
                    <a:pt x="111376" y="71942"/>
                  </a:lnTo>
                  <a:lnTo>
                    <a:pt x="114034" y="61281"/>
                  </a:lnTo>
                  <a:lnTo>
                    <a:pt x="115344" y="49867"/>
                  </a:lnTo>
                  <a:lnTo>
                    <a:pt x="115575" y="38395"/>
                  </a:lnTo>
                  <a:lnTo>
                    <a:pt x="115307" y="27078"/>
                  </a:lnTo>
                  <a:lnTo>
                    <a:pt x="114514" y="14921"/>
                  </a:lnTo>
                  <a:lnTo>
                    <a:pt x="11310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790259" y="410290"/>
              <a:ext cx="189514" cy="126664"/>
            </a:xfrm>
            <a:custGeom>
              <a:avLst/>
              <a:gdLst/>
              <a:ahLst/>
              <a:cxnLst/>
              <a:rect l="0" t="0" r="0" b="0"/>
              <a:pathLst>
                <a:path w="189514" h="126664">
                  <a:moveTo>
                    <a:pt x="0" y="10849"/>
                  </a:moveTo>
                  <a:lnTo>
                    <a:pt x="2867" y="22584"/>
                  </a:lnTo>
                  <a:lnTo>
                    <a:pt x="5008" y="33713"/>
                  </a:lnTo>
                  <a:lnTo>
                    <a:pt x="6616" y="45307"/>
                  </a:lnTo>
                  <a:lnTo>
                    <a:pt x="7969" y="57296"/>
                  </a:lnTo>
                  <a:lnTo>
                    <a:pt x="9466" y="69307"/>
                  </a:lnTo>
                  <a:lnTo>
                    <a:pt x="11298" y="81041"/>
                  </a:lnTo>
                  <a:lnTo>
                    <a:pt x="12848" y="90009"/>
                  </a:lnTo>
                  <a:lnTo>
                    <a:pt x="13330" y="92930"/>
                  </a:lnTo>
                  <a:lnTo>
                    <a:pt x="13102" y="90375"/>
                  </a:lnTo>
                  <a:lnTo>
                    <a:pt x="12616" y="83920"/>
                  </a:lnTo>
                  <a:lnTo>
                    <a:pt x="12280" y="74863"/>
                  </a:lnTo>
                  <a:lnTo>
                    <a:pt x="12495" y="64102"/>
                  </a:lnTo>
                  <a:lnTo>
                    <a:pt x="13422" y="52238"/>
                  </a:lnTo>
                  <a:lnTo>
                    <a:pt x="15347" y="40147"/>
                  </a:lnTo>
                  <a:lnTo>
                    <a:pt x="18765" y="29000"/>
                  </a:lnTo>
                  <a:lnTo>
                    <a:pt x="23800" y="19363"/>
                  </a:lnTo>
                  <a:lnTo>
                    <a:pt x="30113" y="11737"/>
                  </a:lnTo>
                  <a:lnTo>
                    <a:pt x="37104" y="6811"/>
                  </a:lnTo>
                  <a:lnTo>
                    <a:pt x="44358" y="4694"/>
                  </a:lnTo>
                  <a:lnTo>
                    <a:pt x="51666" y="5356"/>
                  </a:lnTo>
                  <a:lnTo>
                    <a:pt x="58945" y="8899"/>
                  </a:lnTo>
                  <a:lnTo>
                    <a:pt x="66161" y="15093"/>
                  </a:lnTo>
                  <a:lnTo>
                    <a:pt x="72988" y="23467"/>
                  </a:lnTo>
                  <a:lnTo>
                    <a:pt x="78821" y="33512"/>
                  </a:lnTo>
                  <a:lnTo>
                    <a:pt x="83424" y="44683"/>
                  </a:lnTo>
                  <a:lnTo>
                    <a:pt x="87296" y="53223"/>
                  </a:lnTo>
                  <a:lnTo>
                    <a:pt x="90926" y="55030"/>
                  </a:lnTo>
                  <a:lnTo>
                    <a:pt x="94130" y="51870"/>
                  </a:lnTo>
                  <a:lnTo>
                    <a:pt x="97100" y="45746"/>
                  </a:lnTo>
                  <a:lnTo>
                    <a:pt x="100047" y="37889"/>
                  </a:lnTo>
                  <a:lnTo>
                    <a:pt x="103087" y="29021"/>
                  </a:lnTo>
                  <a:lnTo>
                    <a:pt x="106737" y="20042"/>
                  </a:lnTo>
                  <a:lnTo>
                    <a:pt x="111912" y="12113"/>
                  </a:lnTo>
                  <a:lnTo>
                    <a:pt x="118972" y="5778"/>
                  </a:lnTo>
                  <a:lnTo>
                    <a:pt x="127472" y="1517"/>
                  </a:lnTo>
                  <a:lnTo>
                    <a:pt x="136478" y="0"/>
                  </a:lnTo>
                  <a:lnTo>
                    <a:pt x="145378" y="1316"/>
                  </a:lnTo>
                  <a:lnTo>
                    <a:pt x="153773" y="5096"/>
                  </a:lnTo>
                  <a:lnTo>
                    <a:pt x="161325" y="10821"/>
                  </a:lnTo>
                  <a:lnTo>
                    <a:pt x="167946" y="18001"/>
                  </a:lnTo>
                  <a:lnTo>
                    <a:pt x="173576" y="26392"/>
                  </a:lnTo>
                  <a:lnTo>
                    <a:pt x="178075" y="35992"/>
                  </a:lnTo>
                  <a:lnTo>
                    <a:pt x="181477" y="46700"/>
                  </a:lnTo>
                  <a:lnTo>
                    <a:pt x="183956" y="58290"/>
                  </a:lnTo>
                  <a:lnTo>
                    <a:pt x="185981" y="71931"/>
                  </a:lnTo>
                  <a:lnTo>
                    <a:pt x="187731" y="92173"/>
                  </a:lnTo>
                  <a:lnTo>
                    <a:pt x="189513" y="12666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032212" y="353365"/>
              <a:ext cx="131644" cy="173060"/>
            </a:xfrm>
            <a:custGeom>
              <a:avLst/>
              <a:gdLst/>
              <a:ahLst/>
              <a:cxnLst/>
              <a:rect l="0" t="0" r="0" b="0"/>
              <a:pathLst>
                <a:path w="131644" h="173060">
                  <a:moveTo>
                    <a:pt x="84430" y="4603"/>
                  </a:moveTo>
                  <a:lnTo>
                    <a:pt x="75629" y="1804"/>
                  </a:lnTo>
                  <a:lnTo>
                    <a:pt x="67282" y="302"/>
                  </a:lnTo>
                  <a:lnTo>
                    <a:pt x="58584" y="0"/>
                  </a:lnTo>
                  <a:lnTo>
                    <a:pt x="49463" y="852"/>
                  </a:lnTo>
                  <a:lnTo>
                    <a:pt x="39967" y="2968"/>
                  </a:lnTo>
                  <a:lnTo>
                    <a:pt x="30189" y="6300"/>
                  </a:lnTo>
                  <a:lnTo>
                    <a:pt x="20694" y="10980"/>
                  </a:lnTo>
                  <a:lnTo>
                    <a:pt x="12465" y="17396"/>
                  </a:lnTo>
                  <a:lnTo>
                    <a:pt x="5952" y="25592"/>
                  </a:lnTo>
                  <a:lnTo>
                    <a:pt x="1583" y="35008"/>
                  </a:lnTo>
                  <a:lnTo>
                    <a:pt x="0" y="44705"/>
                  </a:lnTo>
                  <a:lnTo>
                    <a:pt x="1278" y="54102"/>
                  </a:lnTo>
                  <a:lnTo>
                    <a:pt x="5204" y="62679"/>
                  </a:lnTo>
                  <a:lnTo>
                    <a:pt x="11560" y="69827"/>
                  </a:lnTo>
                  <a:lnTo>
                    <a:pt x="19977" y="75368"/>
                  </a:lnTo>
                  <a:lnTo>
                    <a:pt x="30014" y="79461"/>
                  </a:lnTo>
                  <a:lnTo>
                    <a:pt x="41258" y="82389"/>
                  </a:lnTo>
                  <a:lnTo>
                    <a:pt x="53365" y="84449"/>
                  </a:lnTo>
                  <a:lnTo>
                    <a:pt x="65916" y="86211"/>
                  </a:lnTo>
                  <a:lnTo>
                    <a:pt x="78413" y="88476"/>
                  </a:lnTo>
                  <a:lnTo>
                    <a:pt x="90587" y="91645"/>
                  </a:lnTo>
                  <a:lnTo>
                    <a:pt x="102049" y="95913"/>
                  </a:lnTo>
                  <a:lnTo>
                    <a:pt x="112222" y="101453"/>
                  </a:lnTo>
                  <a:lnTo>
                    <a:pt x="120897" y="108214"/>
                  </a:lnTo>
                  <a:lnTo>
                    <a:pt x="127553" y="115838"/>
                  </a:lnTo>
                  <a:lnTo>
                    <a:pt x="131218" y="123785"/>
                  </a:lnTo>
                  <a:lnTo>
                    <a:pt x="131643" y="131712"/>
                  </a:lnTo>
                  <a:lnTo>
                    <a:pt x="129182" y="139319"/>
                  </a:lnTo>
                  <a:lnTo>
                    <a:pt x="124417" y="146273"/>
                  </a:lnTo>
                  <a:lnTo>
                    <a:pt x="117917" y="152462"/>
                  </a:lnTo>
                  <a:lnTo>
                    <a:pt x="109998" y="157786"/>
                  </a:lnTo>
                  <a:lnTo>
                    <a:pt x="100723" y="162072"/>
                  </a:lnTo>
                  <a:lnTo>
                    <a:pt x="90246" y="165328"/>
                  </a:lnTo>
                  <a:lnTo>
                    <a:pt x="79209" y="167707"/>
                  </a:lnTo>
                  <a:lnTo>
                    <a:pt x="67489" y="169654"/>
                  </a:lnTo>
                  <a:lnTo>
                    <a:pt x="52940" y="171340"/>
                  </a:lnTo>
                  <a:lnTo>
                    <a:pt x="31788" y="17305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310310" y="315854"/>
              <a:ext cx="174831" cy="126343"/>
            </a:xfrm>
            <a:custGeom>
              <a:avLst/>
              <a:gdLst/>
              <a:ahLst/>
              <a:cxnLst/>
              <a:rect l="0" t="0" r="0" b="0"/>
              <a:pathLst>
                <a:path w="174831" h="126343">
                  <a:moveTo>
                    <a:pt x="69545" y="0"/>
                  </a:moveTo>
                  <a:lnTo>
                    <a:pt x="72411" y="8869"/>
                  </a:lnTo>
                  <a:lnTo>
                    <a:pt x="74554" y="17856"/>
                  </a:lnTo>
                  <a:lnTo>
                    <a:pt x="76161" y="27851"/>
                  </a:lnTo>
                  <a:lnTo>
                    <a:pt x="77514" y="38832"/>
                  </a:lnTo>
                  <a:lnTo>
                    <a:pt x="79011" y="50643"/>
                  </a:lnTo>
                  <a:lnTo>
                    <a:pt x="80862" y="63097"/>
                  </a:lnTo>
                  <a:lnTo>
                    <a:pt x="83102" y="75862"/>
                  </a:lnTo>
                  <a:lnTo>
                    <a:pt x="85682" y="88494"/>
                  </a:lnTo>
                  <a:lnTo>
                    <a:pt x="88509" y="100745"/>
                  </a:lnTo>
                  <a:lnTo>
                    <a:pt x="90664" y="111889"/>
                  </a:lnTo>
                  <a:lnTo>
                    <a:pt x="90052" y="119813"/>
                  </a:lnTo>
                  <a:lnTo>
                    <a:pt x="86069" y="123371"/>
                  </a:lnTo>
                  <a:lnTo>
                    <a:pt x="80053" y="123942"/>
                  </a:lnTo>
                  <a:lnTo>
                    <a:pt x="72573" y="122787"/>
                  </a:lnTo>
                  <a:lnTo>
                    <a:pt x="63681" y="120654"/>
                  </a:lnTo>
                  <a:lnTo>
                    <a:pt x="53505" y="117975"/>
                  </a:lnTo>
                  <a:lnTo>
                    <a:pt x="42430" y="115311"/>
                  </a:lnTo>
                  <a:lnTo>
                    <a:pt x="31010" y="113407"/>
                  </a:lnTo>
                  <a:lnTo>
                    <a:pt x="19613" y="112621"/>
                  </a:lnTo>
                  <a:lnTo>
                    <a:pt x="9087" y="113715"/>
                  </a:lnTo>
                  <a:lnTo>
                    <a:pt x="1956" y="117380"/>
                  </a:lnTo>
                  <a:lnTo>
                    <a:pt x="0" y="121890"/>
                  </a:lnTo>
                  <a:lnTo>
                    <a:pt x="2123" y="125006"/>
                  </a:lnTo>
                  <a:lnTo>
                    <a:pt x="7041" y="126342"/>
                  </a:lnTo>
                  <a:lnTo>
                    <a:pt x="13832" y="126221"/>
                  </a:lnTo>
                  <a:lnTo>
                    <a:pt x="21875" y="125036"/>
                  </a:lnTo>
                  <a:lnTo>
                    <a:pt x="30919" y="123105"/>
                  </a:lnTo>
                  <a:lnTo>
                    <a:pt x="40991" y="120662"/>
                  </a:lnTo>
                  <a:lnTo>
                    <a:pt x="52033" y="117865"/>
                  </a:lnTo>
                  <a:lnTo>
                    <a:pt x="63724" y="114664"/>
                  </a:lnTo>
                  <a:lnTo>
                    <a:pt x="75573" y="110829"/>
                  </a:lnTo>
                  <a:lnTo>
                    <a:pt x="87287" y="106287"/>
                  </a:lnTo>
                  <a:lnTo>
                    <a:pt x="98763" y="101269"/>
                  </a:lnTo>
                  <a:lnTo>
                    <a:pt x="110002" y="96207"/>
                  </a:lnTo>
                  <a:lnTo>
                    <a:pt x="121035" y="91364"/>
                  </a:lnTo>
                  <a:lnTo>
                    <a:pt x="131646" y="86963"/>
                  </a:lnTo>
                  <a:lnTo>
                    <a:pt x="142513" y="82843"/>
                  </a:lnTo>
                  <a:lnTo>
                    <a:pt x="155710" y="78647"/>
                  </a:lnTo>
                  <a:lnTo>
                    <a:pt x="174830" y="73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653596" y="336911"/>
              <a:ext cx="10529" cy="210571"/>
            </a:xfrm>
            <a:custGeom>
              <a:avLst/>
              <a:gdLst/>
              <a:ahLst/>
              <a:cxnLst/>
              <a:rect l="0" t="0" r="0" b="0"/>
              <a:pathLst>
                <a:path w="10529" h="210571">
                  <a:moveTo>
                    <a:pt x="10528" y="210570"/>
                  </a:moveTo>
                  <a:lnTo>
                    <a:pt x="10528" y="195902"/>
                  </a:lnTo>
                  <a:lnTo>
                    <a:pt x="10528" y="181990"/>
                  </a:lnTo>
                  <a:lnTo>
                    <a:pt x="10528" y="167497"/>
                  </a:lnTo>
                  <a:lnTo>
                    <a:pt x="10528" y="152468"/>
                  </a:lnTo>
                  <a:lnTo>
                    <a:pt x="10528" y="137292"/>
                  </a:lnTo>
                  <a:lnTo>
                    <a:pt x="10523" y="122229"/>
                  </a:lnTo>
                  <a:lnTo>
                    <a:pt x="10351" y="107538"/>
                  </a:lnTo>
                  <a:lnTo>
                    <a:pt x="9703" y="93526"/>
                  </a:lnTo>
                  <a:lnTo>
                    <a:pt x="8454" y="80291"/>
                  </a:lnTo>
                  <a:lnTo>
                    <a:pt x="6792" y="67634"/>
                  </a:lnTo>
                  <a:lnTo>
                    <a:pt x="4966" y="53602"/>
                  </a:lnTo>
                  <a:lnTo>
                    <a:pt x="2812" y="3360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590425" y="269132"/>
              <a:ext cx="222450" cy="278350"/>
            </a:xfrm>
            <a:custGeom>
              <a:avLst/>
              <a:gdLst/>
              <a:ahLst/>
              <a:cxnLst/>
              <a:rect l="0" t="0" r="0" b="0"/>
              <a:pathLst>
                <a:path w="222450" h="278350">
                  <a:moveTo>
                    <a:pt x="0" y="4608"/>
                  </a:moveTo>
                  <a:lnTo>
                    <a:pt x="8868" y="1809"/>
                  </a:lnTo>
                  <a:lnTo>
                    <a:pt x="17855" y="307"/>
                  </a:lnTo>
                  <a:lnTo>
                    <a:pt x="27850" y="0"/>
                  </a:lnTo>
                  <a:lnTo>
                    <a:pt x="38831" y="680"/>
                  </a:lnTo>
                  <a:lnTo>
                    <a:pt x="50642" y="2147"/>
                  </a:lnTo>
                  <a:lnTo>
                    <a:pt x="63097" y="4216"/>
                  </a:lnTo>
                  <a:lnTo>
                    <a:pt x="75861" y="6726"/>
                  </a:lnTo>
                  <a:lnTo>
                    <a:pt x="88494" y="9549"/>
                  </a:lnTo>
                  <a:lnTo>
                    <a:pt x="100763" y="12595"/>
                  </a:lnTo>
                  <a:lnTo>
                    <a:pt x="112625" y="15961"/>
                  </a:lnTo>
                  <a:lnTo>
                    <a:pt x="124130" y="19906"/>
                  </a:lnTo>
                  <a:lnTo>
                    <a:pt x="135349" y="24530"/>
                  </a:lnTo>
                  <a:lnTo>
                    <a:pt x="146189" y="29941"/>
                  </a:lnTo>
                  <a:lnTo>
                    <a:pt x="156403" y="36331"/>
                  </a:lnTo>
                  <a:lnTo>
                    <a:pt x="165906" y="43707"/>
                  </a:lnTo>
                  <a:lnTo>
                    <a:pt x="174764" y="51932"/>
                  </a:lnTo>
                  <a:lnTo>
                    <a:pt x="183099" y="60823"/>
                  </a:lnTo>
                  <a:lnTo>
                    <a:pt x="191037" y="70214"/>
                  </a:lnTo>
                  <a:lnTo>
                    <a:pt x="198521" y="80129"/>
                  </a:lnTo>
                  <a:lnTo>
                    <a:pt x="205329" y="90770"/>
                  </a:lnTo>
                  <a:lnTo>
                    <a:pt x="211382" y="102188"/>
                  </a:lnTo>
                  <a:lnTo>
                    <a:pt x="216430" y="114297"/>
                  </a:lnTo>
                  <a:lnTo>
                    <a:pt x="219991" y="126957"/>
                  </a:lnTo>
                  <a:lnTo>
                    <a:pt x="221938" y="140026"/>
                  </a:lnTo>
                  <a:lnTo>
                    <a:pt x="222449" y="153226"/>
                  </a:lnTo>
                  <a:lnTo>
                    <a:pt x="221810" y="166161"/>
                  </a:lnTo>
                  <a:lnTo>
                    <a:pt x="220306" y="178637"/>
                  </a:lnTo>
                  <a:lnTo>
                    <a:pt x="218010" y="190642"/>
                  </a:lnTo>
                  <a:lnTo>
                    <a:pt x="214800" y="202243"/>
                  </a:lnTo>
                  <a:lnTo>
                    <a:pt x="210676" y="213521"/>
                  </a:lnTo>
                  <a:lnTo>
                    <a:pt x="205603" y="224232"/>
                  </a:lnTo>
                  <a:lnTo>
                    <a:pt x="199440" y="233827"/>
                  </a:lnTo>
                  <a:lnTo>
                    <a:pt x="192218" y="242096"/>
                  </a:lnTo>
                  <a:lnTo>
                    <a:pt x="184096" y="249141"/>
                  </a:lnTo>
                  <a:lnTo>
                    <a:pt x="175273" y="255189"/>
                  </a:lnTo>
                  <a:lnTo>
                    <a:pt x="165928" y="260477"/>
                  </a:lnTo>
                  <a:lnTo>
                    <a:pt x="156044" y="265047"/>
                  </a:lnTo>
                  <a:lnTo>
                    <a:pt x="145424" y="268752"/>
                  </a:lnTo>
                  <a:lnTo>
                    <a:pt x="134019" y="271582"/>
                  </a:lnTo>
                  <a:lnTo>
                    <a:pt x="121919" y="273654"/>
                  </a:lnTo>
                  <a:lnTo>
                    <a:pt x="109266" y="275128"/>
                  </a:lnTo>
                  <a:lnTo>
                    <a:pt x="96209" y="276157"/>
                  </a:lnTo>
                  <a:lnTo>
                    <a:pt x="83282" y="276867"/>
                  </a:lnTo>
                  <a:lnTo>
                    <a:pt x="70011" y="277429"/>
                  </a:lnTo>
                  <a:lnTo>
                    <a:pt x="54115" y="277895"/>
                  </a:lnTo>
                  <a:lnTo>
                    <a:pt x="31585" y="27834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916808" y="431668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53"/>
                  </a:lnTo>
                  <a:lnTo>
                    <a:pt x="0" y="46371"/>
                  </a:lnTo>
                  <a:lnTo>
                    <a:pt x="0" y="59489"/>
                  </a:lnTo>
                  <a:lnTo>
                    <a:pt x="0" y="77201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916808" y="35796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032621" y="252782"/>
              <a:ext cx="105286" cy="293314"/>
            </a:xfrm>
            <a:custGeom>
              <a:avLst/>
              <a:gdLst/>
              <a:ahLst/>
              <a:cxnLst/>
              <a:rect l="0" t="0" r="0" b="0"/>
              <a:pathLst>
                <a:path w="105286" h="293314">
                  <a:moveTo>
                    <a:pt x="0" y="284171"/>
                  </a:moveTo>
                  <a:lnTo>
                    <a:pt x="3248" y="292149"/>
                  </a:lnTo>
                  <a:lnTo>
                    <a:pt x="7791" y="293313"/>
                  </a:lnTo>
                  <a:lnTo>
                    <a:pt x="11916" y="288935"/>
                  </a:lnTo>
                  <a:lnTo>
                    <a:pt x="14917" y="280760"/>
                  </a:lnTo>
                  <a:lnTo>
                    <a:pt x="16794" y="270158"/>
                  </a:lnTo>
                  <a:lnTo>
                    <a:pt x="17515" y="258500"/>
                  </a:lnTo>
                  <a:lnTo>
                    <a:pt x="17177" y="246615"/>
                  </a:lnTo>
                  <a:lnTo>
                    <a:pt x="16129" y="234702"/>
                  </a:lnTo>
                  <a:lnTo>
                    <a:pt x="14883" y="222561"/>
                  </a:lnTo>
                  <a:lnTo>
                    <a:pt x="13743" y="210059"/>
                  </a:lnTo>
                  <a:lnTo>
                    <a:pt x="12654" y="197187"/>
                  </a:lnTo>
                  <a:lnTo>
                    <a:pt x="11317" y="183997"/>
                  </a:lnTo>
                  <a:lnTo>
                    <a:pt x="9569" y="170561"/>
                  </a:lnTo>
                  <a:lnTo>
                    <a:pt x="7563" y="156941"/>
                  </a:lnTo>
                  <a:lnTo>
                    <a:pt x="5671" y="143191"/>
                  </a:lnTo>
                  <a:lnTo>
                    <a:pt x="4105" y="129344"/>
                  </a:lnTo>
                  <a:lnTo>
                    <a:pt x="3071" y="115266"/>
                  </a:lnTo>
                  <a:lnTo>
                    <a:pt x="2834" y="100669"/>
                  </a:lnTo>
                  <a:lnTo>
                    <a:pt x="3461" y="85447"/>
                  </a:lnTo>
                  <a:lnTo>
                    <a:pt x="5020" y="69970"/>
                  </a:lnTo>
                  <a:lnTo>
                    <a:pt x="7662" y="54959"/>
                  </a:lnTo>
                  <a:lnTo>
                    <a:pt x="11373" y="40803"/>
                  </a:lnTo>
                  <a:lnTo>
                    <a:pt x="16322" y="28028"/>
                  </a:lnTo>
                  <a:lnTo>
                    <a:pt x="22925" y="17432"/>
                  </a:lnTo>
                  <a:lnTo>
                    <a:pt x="31249" y="9246"/>
                  </a:lnTo>
                  <a:lnTo>
                    <a:pt x="40753" y="3547"/>
                  </a:lnTo>
                  <a:lnTo>
                    <a:pt x="50510" y="523"/>
                  </a:lnTo>
                  <a:lnTo>
                    <a:pt x="59951" y="0"/>
                  </a:lnTo>
                  <a:lnTo>
                    <a:pt x="68785" y="1432"/>
                  </a:lnTo>
                  <a:lnTo>
                    <a:pt x="77792" y="4329"/>
                  </a:lnTo>
                  <a:lnTo>
                    <a:pt x="88873" y="10059"/>
                  </a:lnTo>
                  <a:lnTo>
                    <a:pt x="105285" y="2095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022093" y="431668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96417" y="2867"/>
                  </a:lnTo>
                  <a:lnTo>
                    <a:pt x="87430" y="5009"/>
                  </a:lnTo>
                  <a:lnTo>
                    <a:pt x="77439" y="6616"/>
                  </a:lnTo>
                  <a:lnTo>
                    <a:pt x="66631" y="7970"/>
                  </a:lnTo>
                  <a:lnTo>
                    <a:pt x="55468" y="9467"/>
                  </a:lnTo>
                  <a:lnTo>
                    <a:pt x="44277" y="11313"/>
                  </a:lnTo>
                  <a:lnTo>
                    <a:pt x="33644" y="13389"/>
                  </a:lnTo>
                  <a:lnTo>
                    <a:pt x="23450" y="15546"/>
                  </a:lnTo>
                  <a:lnTo>
                    <a:pt x="12802" y="179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201526" y="269244"/>
              <a:ext cx="83781" cy="299295"/>
            </a:xfrm>
            <a:custGeom>
              <a:avLst/>
              <a:gdLst/>
              <a:ahLst/>
              <a:cxnLst/>
              <a:rect l="0" t="0" r="0" b="0"/>
              <a:pathLst>
                <a:path w="83781" h="299295">
                  <a:moveTo>
                    <a:pt x="31137" y="299294"/>
                  </a:moveTo>
                  <a:lnTo>
                    <a:pt x="28271" y="290426"/>
                  </a:lnTo>
                  <a:lnTo>
                    <a:pt x="26128" y="281439"/>
                  </a:lnTo>
                  <a:lnTo>
                    <a:pt x="24520" y="271448"/>
                  </a:lnTo>
                  <a:lnTo>
                    <a:pt x="23167" y="260641"/>
                  </a:lnTo>
                  <a:lnTo>
                    <a:pt x="21670" y="249477"/>
                  </a:lnTo>
                  <a:lnTo>
                    <a:pt x="19824" y="238268"/>
                  </a:lnTo>
                  <a:lnTo>
                    <a:pt x="17756" y="226983"/>
                  </a:lnTo>
                  <a:lnTo>
                    <a:pt x="15824" y="215350"/>
                  </a:lnTo>
                  <a:lnTo>
                    <a:pt x="14224" y="203235"/>
                  </a:lnTo>
                  <a:lnTo>
                    <a:pt x="12827" y="190813"/>
                  </a:lnTo>
                  <a:lnTo>
                    <a:pt x="11283" y="178467"/>
                  </a:lnTo>
                  <a:lnTo>
                    <a:pt x="9397" y="166415"/>
                  </a:lnTo>
                  <a:lnTo>
                    <a:pt x="7300" y="154541"/>
                  </a:lnTo>
                  <a:lnTo>
                    <a:pt x="5345" y="142502"/>
                  </a:lnTo>
                  <a:lnTo>
                    <a:pt x="3734" y="130101"/>
                  </a:lnTo>
                  <a:lnTo>
                    <a:pt x="2499" y="117145"/>
                  </a:lnTo>
                  <a:lnTo>
                    <a:pt x="1596" y="103375"/>
                  </a:lnTo>
                  <a:lnTo>
                    <a:pt x="953" y="88740"/>
                  </a:lnTo>
                  <a:lnTo>
                    <a:pt x="505" y="73503"/>
                  </a:lnTo>
                  <a:lnTo>
                    <a:pt x="196" y="58129"/>
                  </a:lnTo>
                  <a:lnTo>
                    <a:pt x="0" y="42925"/>
                  </a:lnTo>
                  <a:lnTo>
                    <a:pt x="376" y="28802"/>
                  </a:lnTo>
                  <a:lnTo>
                    <a:pt x="2224" y="17295"/>
                  </a:lnTo>
                  <a:lnTo>
                    <a:pt x="5924" y="9011"/>
                  </a:lnTo>
                  <a:lnTo>
                    <a:pt x="11530" y="3740"/>
                  </a:lnTo>
                  <a:lnTo>
                    <a:pt x="19039" y="934"/>
                  </a:lnTo>
                  <a:lnTo>
                    <a:pt x="28227" y="0"/>
                  </a:lnTo>
                  <a:lnTo>
                    <a:pt x="38347" y="271"/>
                  </a:lnTo>
                  <a:lnTo>
                    <a:pt x="49330" y="1054"/>
                  </a:lnTo>
                  <a:lnTo>
                    <a:pt x="63252" y="2405"/>
                  </a:lnTo>
                  <a:lnTo>
                    <a:pt x="83780" y="449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148435" y="431668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0"/>
                  </a:moveTo>
                  <a:lnTo>
                    <a:pt x="106945" y="2867"/>
                  </a:lnTo>
                  <a:lnTo>
                    <a:pt x="97958" y="5009"/>
                  </a:lnTo>
                  <a:lnTo>
                    <a:pt x="87963" y="6612"/>
                  </a:lnTo>
                  <a:lnTo>
                    <a:pt x="76982" y="7792"/>
                  </a:lnTo>
                  <a:lnTo>
                    <a:pt x="65171" y="8641"/>
                  </a:lnTo>
                  <a:lnTo>
                    <a:pt x="52731" y="9238"/>
                  </a:lnTo>
                  <a:lnTo>
                    <a:pt x="40438" y="9653"/>
                  </a:lnTo>
                  <a:lnTo>
                    <a:pt x="28416" y="9983"/>
                  </a:lnTo>
                  <a:lnTo>
                    <a:pt x="15614" y="1025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295834" y="441797"/>
              <a:ext cx="115814" cy="136917"/>
            </a:xfrm>
            <a:custGeom>
              <a:avLst/>
              <a:gdLst/>
              <a:ahLst/>
              <a:cxnLst/>
              <a:rect l="0" t="0" r="0" b="0"/>
              <a:pathLst>
                <a:path w="115814" h="136917">
                  <a:moveTo>
                    <a:pt x="0" y="53042"/>
                  </a:moveTo>
                  <a:lnTo>
                    <a:pt x="8801" y="55842"/>
                  </a:lnTo>
                  <a:lnTo>
                    <a:pt x="17148" y="57343"/>
                  </a:lnTo>
                  <a:lnTo>
                    <a:pt x="25846" y="57645"/>
                  </a:lnTo>
                  <a:lnTo>
                    <a:pt x="34967" y="56793"/>
                  </a:lnTo>
                  <a:lnTo>
                    <a:pt x="44463" y="54677"/>
                  </a:lnTo>
                  <a:lnTo>
                    <a:pt x="54242" y="51346"/>
                  </a:lnTo>
                  <a:lnTo>
                    <a:pt x="63737" y="46665"/>
                  </a:lnTo>
                  <a:lnTo>
                    <a:pt x="71965" y="40249"/>
                  </a:lnTo>
                  <a:lnTo>
                    <a:pt x="78474" y="32063"/>
                  </a:lnTo>
                  <a:lnTo>
                    <a:pt x="82670" y="22992"/>
                  </a:lnTo>
                  <a:lnTo>
                    <a:pt x="83605" y="14591"/>
                  </a:lnTo>
                  <a:lnTo>
                    <a:pt x="81082" y="7701"/>
                  </a:lnTo>
                  <a:lnTo>
                    <a:pt x="75676" y="2776"/>
                  </a:lnTo>
                  <a:lnTo>
                    <a:pt x="68320" y="220"/>
                  </a:lnTo>
                  <a:lnTo>
                    <a:pt x="59762" y="0"/>
                  </a:lnTo>
                  <a:lnTo>
                    <a:pt x="50803" y="2090"/>
                  </a:lnTo>
                  <a:lnTo>
                    <a:pt x="42345" y="6668"/>
                  </a:lnTo>
                  <a:lnTo>
                    <a:pt x="34822" y="13596"/>
                  </a:lnTo>
                  <a:lnTo>
                    <a:pt x="28436" y="22650"/>
                  </a:lnTo>
                  <a:lnTo>
                    <a:pt x="23357" y="33691"/>
                  </a:lnTo>
                  <a:lnTo>
                    <a:pt x="19538" y="46440"/>
                  </a:lnTo>
                  <a:lnTo>
                    <a:pt x="17107" y="60218"/>
                  </a:lnTo>
                  <a:lnTo>
                    <a:pt x="16439" y="74072"/>
                  </a:lnTo>
                  <a:lnTo>
                    <a:pt x="17589" y="87448"/>
                  </a:lnTo>
                  <a:lnTo>
                    <a:pt x="20648" y="99867"/>
                  </a:lnTo>
                  <a:lnTo>
                    <a:pt x="25898" y="110756"/>
                  </a:lnTo>
                  <a:lnTo>
                    <a:pt x="33280" y="119957"/>
                  </a:lnTo>
                  <a:lnTo>
                    <a:pt x="42304" y="127321"/>
                  </a:lnTo>
                  <a:lnTo>
                    <a:pt x="52261" y="132535"/>
                  </a:lnTo>
                  <a:lnTo>
                    <a:pt x="62647" y="135639"/>
                  </a:lnTo>
                  <a:lnTo>
                    <a:pt x="72937" y="136916"/>
                  </a:lnTo>
                  <a:lnTo>
                    <a:pt x="83611" y="136736"/>
                  </a:lnTo>
                  <a:lnTo>
                    <a:pt x="96715" y="133968"/>
                  </a:lnTo>
                  <a:lnTo>
                    <a:pt x="115813" y="1267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419617" y="412216"/>
              <a:ext cx="86788" cy="147002"/>
            </a:xfrm>
            <a:custGeom>
              <a:avLst/>
              <a:gdLst/>
              <a:ahLst/>
              <a:cxnLst/>
              <a:rect l="0" t="0" r="0" b="0"/>
              <a:pathLst>
                <a:path w="86788" h="147002">
                  <a:moveTo>
                    <a:pt x="23616" y="114208"/>
                  </a:moveTo>
                  <a:lnTo>
                    <a:pt x="26549" y="123010"/>
                  </a:lnTo>
                  <a:lnTo>
                    <a:pt x="29332" y="131356"/>
                  </a:lnTo>
                  <a:lnTo>
                    <a:pt x="32201" y="139978"/>
                  </a:lnTo>
                  <a:lnTo>
                    <a:pt x="34117" y="146245"/>
                  </a:lnTo>
                  <a:lnTo>
                    <a:pt x="33721" y="147001"/>
                  </a:lnTo>
                  <a:lnTo>
                    <a:pt x="31335" y="143590"/>
                  </a:lnTo>
                  <a:lnTo>
                    <a:pt x="27673" y="137560"/>
                  </a:lnTo>
                  <a:lnTo>
                    <a:pt x="23473" y="129904"/>
                  </a:lnTo>
                  <a:lnTo>
                    <a:pt x="19177" y="121225"/>
                  </a:lnTo>
                  <a:lnTo>
                    <a:pt x="14975" y="111898"/>
                  </a:lnTo>
                  <a:lnTo>
                    <a:pt x="10919" y="102155"/>
                  </a:lnTo>
                  <a:lnTo>
                    <a:pt x="7013" y="92142"/>
                  </a:lnTo>
                  <a:lnTo>
                    <a:pt x="3557" y="81954"/>
                  </a:lnTo>
                  <a:lnTo>
                    <a:pt x="1140" y="71650"/>
                  </a:lnTo>
                  <a:lnTo>
                    <a:pt x="0" y="61275"/>
                  </a:lnTo>
                  <a:lnTo>
                    <a:pt x="218" y="51018"/>
                  </a:lnTo>
                  <a:lnTo>
                    <a:pt x="1884" y="41204"/>
                  </a:lnTo>
                  <a:lnTo>
                    <a:pt x="4899" y="31977"/>
                  </a:lnTo>
                  <a:lnTo>
                    <a:pt x="9195" y="23476"/>
                  </a:lnTo>
                  <a:lnTo>
                    <a:pt x="14819" y="15912"/>
                  </a:lnTo>
                  <a:lnTo>
                    <a:pt x="21674" y="9319"/>
                  </a:lnTo>
                  <a:lnTo>
                    <a:pt x="29546" y="4061"/>
                  </a:lnTo>
                  <a:lnTo>
                    <a:pt x="38199" y="884"/>
                  </a:lnTo>
                  <a:lnTo>
                    <a:pt x="47412" y="0"/>
                  </a:lnTo>
                  <a:lnTo>
                    <a:pt x="56565" y="859"/>
                  </a:lnTo>
                  <a:lnTo>
                    <a:pt x="65533" y="2500"/>
                  </a:lnTo>
                  <a:lnTo>
                    <a:pt x="75102" y="5070"/>
                  </a:lnTo>
                  <a:lnTo>
                    <a:pt x="86787" y="892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553035" y="427157"/>
              <a:ext cx="100769" cy="146611"/>
            </a:xfrm>
            <a:custGeom>
              <a:avLst/>
              <a:gdLst/>
              <a:ahLst/>
              <a:cxnLst/>
              <a:rect l="0" t="0" r="0" b="0"/>
              <a:pathLst>
                <a:path w="100769" h="146611">
                  <a:moveTo>
                    <a:pt x="16540" y="78210"/>
                  </a:moveTo>
                  <a:lnTo>
                    <a:pt x="25274" y="72276"/>
                  </a:lnTo>
                  <a:lnTo>
                    <a:pt x="32981" y="66071"/>
                  </a:lnTo>
                  <a:lnTo>
                    <a:pt x="40374" y="58971"/>
                  </a:lnTo>
                  <a:lnTo>
                    <a:pt x="47290" y="50858"/>
                  </a:lnTo>
                  <a:lnTo>
                    <a:pt x="53171" y="41563"/>
                  </a:lnTo>
                  <a:lnTo>
                    <a:pt x="57772" y="31138"/>
                  </a:lnTo>
                  <a:lnTo>
                    <a:pt x="60520" y="20577"/>
                  </a:lnTo>
                  <a:lnTo>
                    <a:pt x="60400" y="11632"/>
                  </a:lnTo>
                  <a:lnTo>
                    <a:pt x="57135" y="5154"/>
                  </a:lnTo>
                  <a:lnTo>
                    <a:pt x="51382" y="1303"/>
                  </a:lnTo>
                  <a:lnTo>
                    <a:pt x="44318" y="0"/>
                  </a:lnTo>
                  <a:lnTo>
                    <a:pt x="36765" y="909"/>
                  </a:lnTo>
                  <a:lnTo>
                    <a:pt x="29294" y="3737"/>
                  </a:lnTo>
                  <a:lnTo>
                    <a:pt x="22373" y="8352"/>
                  </a:lnTo>
                  <a:lnTo>
                    <a:pt x="16178" y="14523"/>
                  </a:lnTo>
                  <a:lnTo>
                    <a:pt x="10835" y="22101"/>
                  </a:lnTo>
                  <a:lnTo>
                    <a:pt x="6529" y="31088"/>
                  </a:lnTo>
                  <a:lnTo>
                    <a:pt x="3261" y="41357"/>
                  </a:lnTo>
                  <a:lnTo>
                    <a:pt x="1047" y="52676"/>
                  </a:lnTo>
                  <a:lnTo>
                    <a:pt x="0" y="64798"/>
                  </a:lnTo>
                  <a:lnTo>
                    <a:pt x="77" y="77503"/>
                  </a:lnTo>
                  <a:lnTo>
                    <a:pt x="1263" y="90457"/>
                  </a:lnTo>
                  <a:lnTo>
                    <a:pt x="3654" y="103227"/>
                  </a:lnTo>
                  <a:lnTo>
                    <a:pt x="7192" y="115574"/>
                  </a:lnTo>
                  <a:lnTo>
                    <a:pt x="11856" y="126813"/>
                  </a:lnTo>
                  <a:lnTo>
                    <a:pt x="17734" y="135771"/>
                  </a:lnTo>
                  <a:lnTo>
                    <a:pt x="24759" y="142008"/>
                  </a:lnTo>
                  <a:lnTo>
                    <a:pt x="32577" y="145568"/>
                  </a:lnTo>
                  <a:lnTo>
                    <a:pt x="40662" y="146610"/>
                  </a:lnTo>
                  <a:lnTo>
                    <a:pt x="48690" y="145494"/>
                  </a:lnTo>
                  <a:lnTo>
                    <a:pt x="56536" y="142511"/>
                  </a:lnTo>
                  <a:lnTo>
                    <a:pt x="64185" y="137786"/>
                  </a:lnTo>
                  <a:lnTo>
                    <a:pt x="71653" y="131555"/>
                  </a:lnTo>
                  <a:lnTo>
                    <a:pt x="78676" y="124584"/>
                  </a:lnTo>
                  <a:lnTo>
                    <a:pt x="85387" y="117399"/>
                  </a:lnTo>
                  <a:lnTo>
                    <a:pt x="92377" y="109376"/>
                  </a:lnTo>
                  <a:lnTo>
                    <a:pt x="100768" y="9926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653803" y="428571"/>
              <a:ext cx="115814" cy="139968"/>
            </a:xfrm>
            <a:custGeom>
              <a:avLst/>
              <a:gdLst/>
              <a:ahLst/>
              <a:cxnLst/>
              <a:rect l="0" t="0" r="0" b="0"/>
              <a:pathLst>
                <a:path w="115814" h="139968">
                  <a:moveTo>
                    <a:pt x="0" y="45211"/>
                  </a:moveTo>
                  <a:lnTo>
                    <a:pt x="67" y="59746"/>
                  </a:lnTo>
                  <a:lnTo>
                    <a:pt x="707" y="72377"/>
                  </a:lnTo>
                  <a:lnTo>
                    <a:pt x="2004" y="84281"/>
                  </a:lnTo>
                  <a:lnTo>
                    <a:pt x="3864" y="95763"/>
                  </a:lnTo>
                  <a:lnTo>
                    <a:pt x="6180" y="106955"/>
                  </a:lnTo>
                  <a:lnTo>
                    <a:pt x="8851" y="117872"/>
                  </a:lnTo>
                  <a:lnTo>
                    <a:pt x="11929" y="126108"/>
                  </a:lnTo>
                  <a:lnTo>
                    <a:pt x="14838" y="128575"/>
                  </a:lnTo>
                  <a:lnTo>
                    <a:pt x="16434" y="126240"/>
                  </a:lnTo>
                  <a:lnTo>
                    <a:pt x="16617" y="120769"/>
                  </a:lnTo>
                  <a:lnTo>
                    <a:pt x="15847" y="113207"/>
                  </a:lnTo>
                  <a:lnTo>
                    <a:pt x="14742" y="103998"/>
                  </a:lnTo>
                  <a:lnTo>
                    <a:pt x="13682" y="93465"/>
                  </a:lnTo>
                  <a:lnTo>
                    <a:pt x="12975" y="81911"/>
                  </a:lnTo>
                  <a:lnTo>
                    <a:pt x="12951" y="69605"/>
                  </a:lnTo>
                  <a:lnTo>
                    <a:pt x="13717" y="56767"/>
                  </a:lnTo>
                  <a:lnTo>
                    <a:pt x="15368" y="43887"/>
                  </a:lnTo>
                  <a:lnTo>
                    <a:pt x="18070" y="31697"/>
                  </a:lnTo>
                  <a:lnTo>
                    <a:pt x="21818" y="20555"/>
                  </a:lnTo>
                  <a:lnTo>
                    <a:pt x="26621" y="11109"/>
                  </a:lnTo>
                  <a:lnTo>
                    <a:pt x="32592" y="4425"/>
                  </a:lnTo>
                  <a:lnTo>
                    <a:pt x="39680" y="825"/>
                  </a:lnTo>
                  <a:lnTo>
                    <a:pt x="47539" y="0"/>
                  </a:lnTo>
                  <a:lnTo>
                    <a:pt x="55652" y="1408"/>
                  </a:lnTo>
                  <a:lnTo>
                    <a:pt x="63698" y="4505"/>
                  </a:lnTo>
                  <a:lnTo>
                    <a:pt x="71557" y="9155"/>
                  </a:lnTo>
                  <a:lnTo>
                    <a:pt x="79214" y="15614"/>
                  </a:lnTo>
                  <a:lnTo>
                    <a:pt x="86688" y="23879"/>
                  </a:lnTo>
                  <a:lnTo>
                    <a:pt x="93689" y="33698"/>
                  </a:lnTo>
                  <a:lnTo>
                    <a:pt x="99640" y="44737"/>
                  </a:lnTo>
                  <a:lnTo>
                    <a:pt x="104310" y="56679"/>
                  </a:lnTo>
                  <a:lnTo>
                    <a:pt x="107791" y="69237"/>
                  </a:lnTo>
                  <a:lnTo>
                    <a:pt x="110672" y="83700"/>
                  </a:lnTo>
                  <a:lnTo>
                    <a:pt x="113201" y="104686"/>
                  </a:lnTo>
                  <a:lnTo>
                    <a:pt x="115813" y="13996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799319" y="396488"/>
              <a:ext cx="96640" cy="149082"/>
            </a:xfrm>
            <a:custGeom>
              <a:avLst/>
              <a:gdLst/>
              <a:ahLst/>
              <a:cxnLst/>
              <a:rect l="0" t="0" r="0" b="0"/>
              <a:pathLst>
                <a:path w="96640" h="149082">
                  <a:moveTo>
                    <a:pt x="75582" y="3594"/>
                  </a:moveTo>
                  <a:lnTo>
                    <a:pt x="66781" y="862"/>
                  </a:lnTo>
                  <a:lnTo>
                    <a:pt x="58434" y="0"/>
                  </a:lnTo>
                  <a:lnTo>
                    <a:pt x="49744" y="995"/>
                  </a:lnTo>
                  <a:lnTo>
                    <a:pt x="40969" y="3707"/>
                  </a:lnTo>
                  <a:lnTo>
                    <a:pt x="32771" y="8139"/>
                  </a:lnTo>
                  <a:lnTo>
                    <a:pt x="25485" y="14128"/>
                  </a:lnTo>
                  <a:lnTo>
                    <a:pt x="19123" y="21386"/>
                  </a:lnTo>
                  <a:lnTo>
                    <a:pt x="13542" y="29613"/>
                  </a:lnTo>
                  <a:lnTo>
                    <a:pt x="8577" y="38546"/>
                  </a:lnTo>
                  <a:lnTo>
                    <a:pt x="4394" y="47982"/>
                  </a:lnTo>
                  <a:lnTo>
                    <a:pt x="1482" y="57767"/>
                  </a:lnTo>
                  <a:lnTo>
                    <a:pt x="8" y="67792"/>
                  </a:lnTo>
                  <a:lnTo>
                    <a:pt x="0" y="77982"/>
                  </a:lnTo>
                  <a:lnTo>
                    <a:pt x="1514" y="88283"/>
                  </a:lnTo>
                  <a:lnTo>
                    <a:pt x="4424" y="98654"/>
                  </a:lnTo>
                  <a:lnTo>
                    <a:pt x="8479" y="108908"/>
                  </a:lnTo>
                  <a:lnTo>
                    <a:pt x="13409" y="118719"/>
                  </a:lnTo>
                  <a:lnTo>
                    <a:pt x="18989" y="127935"/>
                  </a:lnTo>
                  <a:lnTo>
                    <a:pt x="25361" y="136089"/>
                  </a:lnTo>
                  <a:lnTo>
                    <a:pt x="33001" y="142356"/>
                  </a:lnTo>
                  <a:lnTo>
                    <a:pt x="42055" y="146455"/>
                  </a:lnTo>
                  <a:lnTo>
                    <a:pt x="51969" y="148551"/>
                  </a:lnTo>
                  <a:lnTo>
                    <a:pt x="62732" y="149081"/>
                  </a:lnTo>
                  <a:lnTo>
                    <a:pt x="76412" y="146975"/>
                  </a:lnTo>
                  <a:lnTo>
                    <a:pt x="96639" y="14046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933326" y="436919"/>
              <a:ext cx="110032" cy="143001"/>
            </a:xfrm>
            <a:custGeom>
              <a:avLst/>
              <a:gdLst/>
              <a:ahLst/>
              <a:cxnLst/>
              <a:rect l="0" t="0" r="0" b="0"/>
              <a:pathLst>
                <a:path w="110032" h="143001">
                  <a:moveTo>
                    <a:pt x="25803" y="57920"/>
                  </a:moveTo>
                  <a:lnTo>
                    <a:pt x="34538" y="54919"/>
                  </a:lnTo>
                  <a:lnTo>
                    <a:pt x="42244" y="51497"/>
                  </a:lnTo>
                  <a:lnTo>
                    <a:pt x="49632" y="47291"/>
                  </a:lnTo>
                  <a:lnTo>
                    <a:pt x="56375" y="42046"/>
                  </a:lnTo>
                  <a:lnTo>
                    <a:pt x="61609" y="35268"/>
                  </a:lnTo>
                  <a:lnTo>
                    <a:pt x="64966" y="26853"/>
                  </a:lnTo>
                  <a:lnTo>
                    <a:pt x="66234" y="17805"/>
                  </a:lnTo>
                  <a:lnTo>
                    <a:pt x="65114" y="9955"/>
                  </a:lnTo>
                  <a:lnTo>
                    <a:pt x="61695" y="4250"/>
                  </a:lnTo>
                  <a:lnTo>
                    <a:pt x="56502" y="935"/>
                  </a:lnTo>
                  <a:lnTo>
                    <a:pt x="50277" y="0"/>
                  </a:lnTo>
                  <a:lnTo>
                    <a:pt x="43544" y="1159"/>
                  </a:lnTo>
                  <a:lnTo>
                    <a:pt x="36589" y="4157"/>
                  </a:lnTo>
                  <a:lnTo>
                    <a:pt x="29548" y="8886"/>
                  </a:lnTo>
                  <a:lnTo>
                    <a:pt x="22492" y="15134"/>
                  </a:lnTo>
                  <a:lnTo>
                    <a:pt x="15770" y="22764"/>
                  </a:lnTo>
                  <a:lnTo>
                    <a:pt x="10008" y="31785"/>
                  </a:lnTo>
                  <a:lnTo>
                    <a:pt x="5471" y="42073"/>
                  </a:lnTo>
                  <a:lnTo>
                    <a:pt x="2253" y="53234"/>
                  </a:lnTo>
                  <a:lnTo>
                    <a:pt x="460" y="64718"/>
                  </a:lnTo>
                  <a:lnTo>
                    <a:pt x="0" y="76177"/>
                  </a:lnTo>
                  <a:lnTo>
                    <a:pt x="809" y="87310"/>
                  </a:lnTo>
                  <a:lnTo>
                    <a:pt x="2939" y="97786"/>
                  </a:lnTo>
                  <a:lnTo>
                    <a:pt x="6299" y="107493"/>
                  </a:lnTo>
                  <a:lnTo>
                    <a:pt x="10841" y="116333"/>
                  </a:lnTo>
                  <a:lnTo>
                    <a:pt x="16637" y="124133"/>
                  </a:lnTo>
                  <a:lnTo>
                    <a:pt x="23611" y="130892"/>
                  </a:lnTo>
                  <a:lnTo>
                    <a:pt x="31564" y="136432"/>
                  </a:lnTo>
                  <a:lnTo>
                    <a:pt x="40272" y="140332"/>
                  </a:lnTo>
                  <a:lnTo>
                    <a:pt x="49533" y="142506"/>
                  </a:lnTo>
                  <a:lnTo>
                    <a:pt x="59021" y="143000"/>
                  </a:lnTo>
                  <a:lnTo>
                    <a:pt x="68310" y="141819"/>
                  </a:lnTo>
                  <a:lnTo>
                    <a:pt x="77217" y="139119"/>
                  </a:lnTo>
                  <a:lnTo>
                    <a:pt x="86265" y="135284"/>
                  </a:lnTo>
                  <a:lnTo>
                    <a:pt x="96573" y="129642"/>
                  </a:lnTo>
                  <a:lnTo>
                    <a:pt x="110031" y="12109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043357" y="400082"/>
              <a:ext cx="134968" cy="200043"/>
            </a:xfrm>
            <a:custGeom>
              <a:avLst/>
              <a:gdLst/>
              <a:ahLst/>
              <a:cxnLst/>
              <a:rect l="0" t="0" r="0" b="0"/>
              <a:pathLst>
                <a:path w="134968" h="200043">
                  <a:moveTo>
                    <a:pt x="126342" y="0"/>
                  </a:moveTo>
                  <a:lnTo>
                    <a:pt x="114675" y="134"/>
                  </a:lnTo>
                  <a:lnTo>
                    <a:pt x="104185" y="1415"/>
                  </a:lnTo>
                  <a:lnTo>
                    <a:pt x="93888" y="4013"/>
                  </a:lnTo>
                  <a:lnTo>
                    <a:pt x="83760" y="7905"/>
                  </a:lnTo>
                  <a:lnTo>
                    <a:pt x="74065" y="13186"/>
                  </a:lnTo>
                  <a:lnTo>
                    <a:pt x="64947" y="19768"/>
                  </a:lnTo>
                  <a:lnTo>
                    <a:pt x="57035" y="27268"/>
                  </a:lnTo>
                  <a:lnTo>
                    <a:pt x="51467" y="35130"/>
                  </a:lnTo>
                  <a:lnTo>
                    <a:pt x="48666" y="42995"/>
                  </a:lnTo>
                  <a:lnTo>
                    <a:pt x="48737" y="50390"/>
                  </a:lnTo>
                  <a:lnTo>
                    <a:pt x="51818" y="56670"/>
                  </a:lnTo>
                  <a:lnTo>
                    <a:pt x="57664" y="61596"/>
                  </a:lnTo>
                  <a:lnTo>
                    <a:pt x="65620" y="65429"/>
                  </a:lnTo>
                  <a:lnTo>
                    <a:pt x="74846" y="68708"/>
                  </a:lnTo>
                  <a:lnTo>
                    <a:pt x="84738" y="71813"/>
                  </a:lnTo>
                  <a:lnTo>
                    <a:pt x="94797" y="75090"/>
                  </a:lnTo>
                  <a:lnTo>
                    <a:pt x="104542" y="78910"/>
                  </a:lnTo>
                  <a:lnTo>
                    <a:pt x="113746" y="83423"/>
                  </a:lnTo>
                  <a:lnTo>
                    <a:pt x="121907" y="88914"/>
                  </a:lnTo>
                  <a:lnTo>
                    <a:pt x="128186" y="95883"/>
                  </a:lnTo>
                  <a:lnTo>
                    <a:pt x="132297" y="104456"/>
                  </a:lnTo>
                  <a:lnTo>
                    <a:pt x="134432" y="114298"/>
                  </a:lnTo>
                  <a:lnTo>
                    <a:pt x="134967" y="124813"/>
                  </a:lnTo>
                  <a:lnTo>
                    <a:pt x="134282" y="135577"/>
                  </a:lnTo>
                  <a:lnTo>
                    <a:pt x="132215" y="146055"/>
                  </a:lnTo>
                  <a:lnTo>
                    <a:pt x="128101" y="155551"/>
                  </a:lnTo>
                  <a:lnTo>
                    <a:pt x="121743" y="163777"/>
                  </a:lnTo>
                  <a:lnTo>
                    <a:pt x="113373" y="170638"/>
                  </a:lnTo>
                  <a:lnTo>
                    <a:pt x="103388" y="176038"/>
                  </a:lnTo>
                  <a:lnTo>
                    <a:pt x="92194" y="180084"/>
                  </a:lnTo>
                  <a:lnTo>
                    <a:pt x="80290" y="183178"/>
                  </a:lnTo>
                  <a:lnTo>
                    <a:pt x="68240" y="185887"/>
                  </a:lnTo>
                  <a:lnTo>
                    <a:pt x="56374" y="188565"/>
                  </a:lnTo>
                  <a:lnTo>
                    <a:pt x="45053" y="191209"/>
                  </a:lnTo>
                  <a:lnTo>
                    <a:pt x="33560" y="193811"/>
                  </a:lnTo>
                  <a:lnTo>
                    <a:pt x="19772" y="196606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424072" y="397983"/>
              <a:ext cx="136122" cy="153787"/>
            </a:xfrm>
            <a:custGeom>
              <a:avLst/>
              <a:gdLst/>
              <a:ahLst/>
              <a:cxnLst/>
              <a:rect l="0" t="0" r="0" b="0"/>
              <a:pathLst>
                <a:path w="136122" h="153787">
                  <a:moveTo>
                    <a:pt x="114125" y="23156"/>
                  </a:moveTo>
                  <a:lnTo>
                    <a:pt x="108190" y="17356"/>
                  </a:lnTo>
                  <a:lnTo>
                    <a:pt x="101986" y="12432"/>
                  </a:lnTo>
                  <a:lnTo>
                    <a:pt x="94891" y="7938"/>
                  </a:lnTo>
                  <a:lnTo>
                    <a:pt x="86950" y="4063"/>
                  </a:lnTo>
                  <a:lnTo>
                    <a:pt x="78303" y="1346"/>
                  </a:lnTo>
                  <a:lnTo>
                    <a:pt x="69114" y="0"/>
                  </a:lnTo>
                  <a:lnTo>
                    <a:pt x="59687" y="245"/>
                  </a:lnTo>
                  <a:lnTo>
                    <a:pt x="50445" y="2459"/>
                  </a:lnTo>
                  <a:lnTo>
                    <a:pt x="41605" y="6660"/>
                  </a:lnTo>
                  <a:lnTo>
                    <a:pt x="33197" y="12735"/>
                  </a:lnTo>
                  <a:lnTo>
                    <a:pt x="25164" y="20624"/>
                  </a:lnTo>
                  <a:lnTo>
                    <a:pt x="17439" y="30114"/>
                  </a:lnTo>
                  <a:lnTo>
                    <a:pt x="10437" y="40890"/>
                  </a:lnTo>
                  <a:lnTo>
                    <a:pt x="5018" y="52638"/>
                  </a:lnTo>
                  <a:lnTo>
                    <a:pt x="1528" y="65089"/>
                  </a:lnTo>
                  <a:lnTo>
                    <a:pt x="0" y="77870"/>
                  </a:lnTo>
                  <a:lnTo>
                    <a:pt x="411" y="90524"/>
                  </a:lnTo>
                  <a:lnTo>
                    <a:pt x="2546" y="102802"/>
                  </a:lnTo>
                  <a:lnTo>
                    <a:pt x="6232" y="114334"/>
                  </a:lnTo>
                  <a:lnTo>
                    <a:pt x="11438" y="124553"/>
                  </a:lnTo>
                  <a:lnTo>
                    <a:pt x="18014" y="133273"/>
                  </a:lnTo>
                  <a:lnTo>
                    <a:pt x="25866" y="140468"/>
                  </a:lnTo>
                  <a:lnTo>
                    <a:pt x="35039" y="146093"/>
                  </a:lnTo>
                  <a:lnTo>
                    <a:pt x="45423" y="150277"/>
                  </a:lnTo>
                  <a:lnTo>
                    <a:pt x="56480" y="152954"/>
                  </a:lnTo>
                  <a:lnTo>
                    <a:pt x="67362" y="153786"/>
                  </a:lnTo>
                  <a:lnTo>
                    <a:pt x="77603" y="152745"/>
                  </a:lnTo>
                  <a:lnTo>
                    <a:pt x="87104" y="149760"/>
                  </a:lnTo>
                  <a:lnTo>
                    <a:pt x="95946" y="144558"/>
                  </a:lnTo>
                  <a:lnTo>
                    <a:pt x="104259" y="137205"/>
                  </a:lnTo>
                  <a:lnTo>
                    <a:pt x="112013" y="128031"/>
                  </a:lnTo>
                  <a:lnTo>
                    <a:pt x="119008" y="117439"/>
                  </a:lnTo>
                  <a:lnTo>
                    <a:pt x="125191" y="105805"/>
                  </a:lnTo>
                  <a:lnTo>
                    <a:pt x="130329" y="93589"/>
                  </a:lnTo>
                  <a:lnTo>
                    <a:pt x="133950" y="81324"/>
                  </a:lnTo>
                  <a:lnTo>
                    <a:pt x="135929" y="69305"/>
                  </a:lnTo>
                  <a:lnTo>
                    <a:pt x="136121" y="57779"/>
                  </a:lnTo>
                  <a:lnTo>
                    <a:pt x="134205" y="47031"/>
                  </a:lnTo>
                  <a:lnTo>
                    <a:pt x="130215" y="37143"/>
                  </a:lnTo>
                  <a:lnTo>
                    <a:pt x="124538" y="28321"/>
                  </a:lnTo>
                  <a:lnTo>
                    <a:pt x="116964" y="20124"/>
                  </a:lnTo>
                  <a:lnTo>
                    <a:pt x="104593" y="11832"/>
                  </a:lnTo>
                  <a:lnTo>
                    <a:pt x="82539" y="20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581654" y="168727"/>
              <a:ext cx="114471" cy="389284"/>
            </a:xfrm>
            <a:custGeom>
              <a:avLst/>
              <a:gdLst/>
              <a:ahLst/>
              <a:cxnLst/>
              <a:rect l="0" t="0" r="0" b="0"/>
              <a:pathLst>
                <a:path w="114471" h="389284">
                  <a:moveTo>
                    <a:pt x="51299" y="389283"/>
                  </a:moveTo>
                  <a:lnTo>
                    <a:pt x="48366" y="380415"/>
                  </a:lnTo>
                  <a:lnTo>
                    <a:pt x="45583" y="371428"/>
                  </a:lnTo>
                  <a:lnTo>
                    <a:pt x="42683" y="361432"/>
                  </a:lnTo>
                  <a:lnTo>
                    <a:pt x="39642" y="350452"/>
                  </a:lnTo>
                  <a:lnTo>
                    <a:pt x="36477" y="338640"/>
                  </a:lnTo>
                  <a:lnTo>
                    <a:pt x="33218" y="326182"/>
                  </a:lnTo>
                  <a:lnTo>
                    <a:pt x="30054" y="313244"/>
                  </a:lnTo>
                  <a:lnTo>
                    <a:pt x="27311" y="299963"/>
                  </a:lnTo>
                  <a:lnTo>
                    <a:pt x="25131" y="286437"/>
                  </a:lnTo>
                  <a:lnTo>
                    <a:pt x="23329" y="272576"/>
                  </a:lnTo>
                  <a:lnTo>
                    <a:pt x="21505" y="258125"/>
                  </a:lnTo>
                  <a:lnTo>
                    <a:pt x="19422" y="242993"/>
                  </a:lnTo>
                  <a:lnTo>
                    <a:pt x="17022" y="227236"/>
                  </a:lnTo>
                  <a:lnTo>
                    <a:pt x="14332" y="210973"/>
                  </a:lnTo>
                  <a:lnTo>
                    <a:pt x="11413" y="194327"/>
                  </a:lnTo>
                  <a:lnTo>
                    <a:pt x="8486" y="177402"/>
                  </a:lnTo>
                  <a:lnTo>
                    <a:pt x="5908" y="160281"/>
                  </a:lnTo>
                  <a:lnTo>
                    <a:pt x="3845" y="143023"/>
                  </a:lnTo>
                  <a:lnTo>
                    <a:pt x="2292" y="125671"/>
                  </a:lnTo>
                  <a:lnTo>
                    <a:pt x="1168" y="108256"/>
                  </a:lnTo>
                  <a:lnTo>
                    <a:pt x="379" y="90806"/>
                  </a:lnTo>
                  <a:lnTo>
                    <a:pt x="0" y="73663"/>
                  </a:lnTo>
                  <a:lnTo>
                    <a:pt x="271" y="57452"/>
                  </a:lnTo>
                  <a:lnTo>
                    <a:pt x="1285" y="42451"/>
                  </a:lnTo>
                  <a:lnTo>
                    <a:pt x="3627" y="29091"/>
                  </a:lnTo>
                  <a:lnTo>
                    <a:pt x="8399" y="18093"/>
                  </a:lnTo>
                  <a:lnTo>
                    <a:pt x="15981" y="9635"/>
                  </a:lnTo>
                  <a:lnTo>
                    <a:pt x="25803" y="3751"/>
                  </a:lnTo>
                  <a:lnTo>
                    <a:pt x="36760" y="602"/>
                  </a:lnTo>
                  <a:lnTo>
                    <a:pt x="48083" y="0"/>
                  </a:lnTo>
                  <a:lnTo>
                    <a:pt x="59240" y="1507"/>
                  </a:lnTo>
                  <a:lnTo>
                    <a:pt x="69791" y="4635"/>
                  </a:lnTo>
                  <a:lnTo>
                    <a:pt x="79571" y="8944"/>
                  </a:lnTo>
                  <a:lnTo>
                    <a:pt x="88333" y="13784"/>
                  </a:lnTo>
                  <a:lnTo>
                    <a:pt x="96490" y="18768"/>
                  </a:lnTo>
                  <a:lnTo>
                    <a:pt x="104755" y="24325"/>
                  </a:lnTo>
                  <a:lnTo>
                    <a:pt x="114470" y="313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517140" y="381862"/>
              <a:ext cx="136871" cy="7693"/>
            </a:xfrm>
            <a:custGeom>
              <a:avLst/>
              <a:gdLst/>
              <a:ahLst/>
              <a:cxnLst/>
              <a:rect l="0" t="0" r="0" b="0"/>
              <a:pathLst>
                <a:path w="136871" h="7693">
                  <a:moveTo>
                    <a:pt x="136870" y="7692"/>
                  </a:moveTo>
                  <a:lnTo>
                    <a:pt x="125202" y="7625"/>
                  </a:lnTo>
                  <a:lnTo>
                    <a:pt x="114714" y="6985"/>
                  </a:lnTo>
                  <a:lnTo>
                    <a:pt x="104407" y="5693"/>
                  </a:lnTo>
                  <a:lnTo>
                    <a:pt x="93933" y="4006"/>
                  </a:lnTo>
                  <a:lnTo>
                    <a:pt x="82942" y="2338"/>
                  </a:lnTo>
                  <a:lnTo>
                    <a:pt x="71308" y="929"/>
                  </a:lnTo>
                  <a:lnTo>
                    <a:pt x="59297" y="30"/>
                  </a:lnTo>
                  <a:lnTo>
                    <a:pt x="46074" y="0"/>
                  </a:lnTo>
                  <a:lnTo>
                    <a:pt x="28239" y="1959"/>
                  </a:lnTo>
                  <a:lnTo>
                    <a:pt x="0" y="769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948813" y="227009"/>
              <a:ext cx="242152" cy="446815"/>
            </a:xfrm>
            <a:custGeom>
              <a:avLst/>
              <a:gdLst/>
              <a:ahLst/>
              <a:cxnLst/>
              <a:rect l="0" t="0" r="0" b="0"/>
              <a:pathLst>
                <a:path w="242152" h="446815">
                  <a:moveTo>
                    <a:pt x="10524" y="415229"/>
                  </a:moveTo>
                  <a:lnTo>
                    <a:pt x="7657" y="406294"/>
                  </a:lnTo>
                  <a:lnTo>
                    <a:pt x="5515" y="396666"/>
                  </a:lnTo>
                  <a:lnTo>
                    <a:pt x="3913" y="385375"/>
                  </a:lnTo>
                  <a:lnTo>
                    <a:pt x="2731" y="372534"/>
                  </a:lnTo>
                  <a:lnTo>
                    <a:pt x="1883" y="358406"/>
                  </a:lnTo>
                  <a:lnTo>
                    <a:pt x="1286" y="343277"/>
                  </a:lnTo>
                  <a:lnTo>
                    <a:pt x="872" y="327243"/>
                  </a:lnTo>
                  <a:lnTo>
                    <a:pt x="586" y="310206"/>
                  </a:lnTo>
                  <a:lnTo>
                    <a:pt x="393" y="292205"/>
                  </a:lnTo>
                  <a:lnTo>
                    <a:pt x="263" y="273713"/>
                  </a:lnTo>
                  <a:lnTo>
                    <a:pt x="175" y="255527"/>
                  </a:lnTo>
                  <a:lnTo>
                    <a:pt x="116" y="238068"/>
                  </a:lnTo>
                  <a:lnTo>
                    <a:pt x="76" y="221243"/>
                  </a:lnTo>
                  <a:lnTo>
                    <a:pt x="48" y="204645"/>
                  </a:lnTo>
                  <a:lnTo>
                    <a:pt x="31" y="188000"/>
                  </a:lnTo>
                  <a:lnTo>
                    <a:pt x="19" y="171362"/>
                  </a:lnTo>
                  <a:lnTo>
                    <a:pt x="11" y="155024"/>
                  </a:lnTo>
                  <a:lnTo>
                    <a:pt x="6" y="139138"/>
                  </a:lnTo>
                  <a:lnTo>
                    <a:pt x="3" y="123706"/>
                  </a:lnTo>
                  <a:lnTo>
                    <a:pt x="0" y="108657"/>
                  </a:lnTo>
                  <a:lnTo>
                    <a:pt x="35" y="93996"/>
                  </a:lnTo>
                  <a:lnTo>
                    <a:pt x="1406" y="82899"/>
                  </a:lnTo>
                  <a:lnTo>
                    <a:pt x="5109" y="79155"/>
                  </a:lnTo>
                  <a:lnTo>
                    <a:pt x="9837" y="81081"/>
                  </a:lnTo>
                  <a:lnTo>
                    <a:pt x="14927" y="86490"/>
                  </a:lnTo>
                  <a:lnTo>
                    <a:pt x="19962" y="93945"/>
                  </a:lnTo>
                  <a:lnTo>
                    <a:pt x="24748" y="102599"/>
                  </a:lnTo>
                  <a:lnTo>
                    <a:pt x="29410" y="111967"/>
                  </a:lnTo>
                  <a:lnTo>
                    <a:pt x="34287" y="121764"/>
                  </a:lnTo>
                  <a:lnTo>
                    <a:pt x="39569" y="131809"/>
                  </a:lnTo>
                  <a:lnTo>
                    <a:pt x="45608" y="141347"/>
                  </a:lnTo>
                  <a:lnTo>
                    <a:pt x="52956" y="149087"/>
                  </a:lnTo>
                  <a:lnTo>
                    <a:pt x="61786" y="154462"/>
                  </a:lnTo>
                  <a:lnTo>
                    <a:pt x="71633" y="157087"/>
                  </a:lnTo>
                  <a:lnTo>
                    <a:pt x="81621" y="156429"/>
                  </a:lnTo>
                  <a:lnTo>
                    <a:pt x="91217" y="152537"/>
                  </a:lnTo>
                  <a:lnTo>
                    <a:pt x="100097" y="145892"/>
                  </a:lnTo>
                  <a:lnTo>
                    <a:pt x="107981" y="137097"/>
                  </a:lnTo>
                  <a:lnTo>
                    <a:pt x="114834" y="126710"/>
                  </a:lnTo>
                  <a:lnTo>
                    <a:pt x="120792" y="115184"/>
                  </a:lnTo>
                  <a:lnTo>
                    <a:pt x="126043" y="102858"/>
                  </a:lnTo>
                  <a:lnTo>
                    <a:pt x="130768" y="89980"/>
                  </a:lnTo>
                  <a:lnTo>
                    <a:pt x="135114" y="76725"/>
                  </a:lnTo>
                  <a:lnTo>
                    <a:pt x="139195" y="63213"/>
                  </a:lnTo>
                  <a:lnTo>
                    <a:pt x="143092" y="49533"/>
                  </a:lnTo>
                  <a:lnTo>
                    <a:pt x="146862" y="35904"/>
                  </a:lnTo>
                  <a:lnTo>
                    <a:pt x="150547" y="22673"/>
                  </a:lnTo>
                  <a:lnTo>
                    <a:pt x="154180" y="10083"/>
                  </a:lnTo>
                  <a:lnTo>
                    <a:pt x="157959" y="1266"/>
                  </a:lnTo>
                  <a:lnTo>
                    <a:pt x="161390" y="0"/>
                  </a:lnTo>
                  <a:lnTo>
                    <a:pt x="163324" y="4930"/>
                  </a:lnTo>
                  <a:lnTo>
                    <a:pt x="163710" y="14106"/>
                  </a:lnTo>
                  <a:lnTo>
                    <a:pt x="163059" y="26109"/>
                  </a:lnTo>
                  <a:lnTo>
                    <a:pt x="162024" y="39980"/>
                  </a:lnTo>
                  <a:lnTo>
                    <a:pt x="161001" y="55092"/>
                  </a:lnTo>
                  <a:lnTo>
                    <a:pt x="160146" y="71191"/>
                  </a:lnTo>
                  <a:lnTo>
                    <a:pt x="159490" y="88309"/>
                  </a:lnTo>
                  <a:lnTo>
                    <a:pt x="159011" y="106393"/>
                  </a:lnTo>
                  <a:lnTo>
                    <a:pt x="158668" y="125288"/>
                  </a:lnTo>
                  <a:lnTo>
                    <a:pt x="158430" y="144814"/>
                  </a:lnTo>
                  <a:lnTo>
                    <a:pt x="158271" y="164806"/>
                  </a:lnTo>
                  <a:lnTo>
                    <a:pt x="158331" y="185131"/>
                  </a:lnTo>
                  <a:lnTo>
                    <a:pt x="158903" y="205689"/>
                  </a:lnTo>
                  <a:lnTo>
                    <a:pt x="160106" y="226403"/>
                  </a:lnTo>
                  <a:lnTo>
                    <a:pt x="161897" y="247059"/>
                  </a:lnTo>
                  <a:lnTo>
                    <a:pt x="164170" y="267315"/>
                  </a:lnTo>
                  <a:lnTo>
                    <a:pt x="166815" y="287011"/>
                  </a:lnTo>
                  <a:lnTo>
                    <a:pt x="169896" y="306001"/>
                  </a:lnTo>
                  <a:lnTo>
                    <a:pt x="173641" y="324067"/>
                  </a:lnTo>
                  <a:lnTo>
                    <a:pt x="178128" y="341179"/>
                  </a:lnTo>
                  <a:lnTo>
                    <a:pt x="183447" y="357299"/>
                  </a:lnTo>
                  <a:lnTo>
                    <a:pt x="189774" y="372293"/>
                  </a:lnTo>
                  <a:lnTo>
                    <a:pt x="197098" y="386188"/>
                  </a:lnTo>
                  <a:lnTo>
                    <a:pt x="205009" y="398897"/>
                  </a:lnTo>
                  <a:lnTo>
                    <a:pt x="213673" y="411482"/>
                  </a:lnTo>
                  <a:lnTo>
                    <a:pt x="224966" y="426171"/>
                  </a:lnTo>
                  <a:lnTo>
                    <a:pt x="242151" y="4468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212021" y="526424"/>
              <a:ext cx="21057" cy="126343"/>
            </a:xfrm>
            <a:custGeom>
              <a:avLst/>
              <a:gdLst/>
              <a:ahLst/>
              <a:cxnLst/>
              <a:rect l="0" t="0" r="0" b="0"/>
              <a:pathLst>
                <a:path w="21057" h="126343">
                  <a:moveTo>
                    <a:pt x="0" y="0"/>
                  </a:moveTo>
                  <a:lnTo>
                    <a:pt x="66" y="11735"/>
                  </a:lnTo>
                  <a:lnTo>
                    <a:pt x="706" y="22864"/>
                  </a:lnTo>
                  <a:lnTo>
                    <a:pt x="1999" y="34463"/>
                  </a:lnTo>
                  <a:lnTo>
                    <a:pt x="3685" y="46624"/>
                  </a:lnTo>
                  <a:lnTo>
                    <a:pt x="5354" y="59284"/>
                  </a:lnTo>
                  <a:lnTo>
                    <a:pt x="6773" y="72322"/>
                  </a:lnTo>
                  <a:lnTo>
                    <a:pt x="8074" y="85030"/>
                  </a:lnTo>
                  <a:lnTo>
                    <a:pt x="9907" y="97381"/>
                  </a:lnTo>
                  <a:lnTo>
                    <a:pt x="13545" y="110458"/>
                  </a:lnTo>
                  <a:lnTo>
                    <a:pt x="21056" y="1263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222549" y="379025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0" y="0"/>
                  </a:moveTo>
                  <a:lnTo>
                    <a:pt x="10528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327834" y="421139"/>
              <a:ext cx="84229" cy="221100"/>
            </a:xfrm>
            <a:custGeom>
              <a:avLst/>
              <a:gdLst/>
              <a:ahLst/>
              <a:cxnLst/>
              <a:rect l="0" t="0" r="0" b="0"/>
              <a:pathLst>
                <a:path w="84229" h="221100">
                  <a:moveTo>
                    <a:pt x="84228" y="0"/>
                  </a:moveTo>
                  <a:lnTo>
                    <a:pt x="78427" y="8802"/>
                  </a:lnTo>
                  <a:lnTo>
                    <a:pt x="73504" y="17148"/>
                  </a:lnTo>
                  <a:lnTo>
                    <a:pt x="69000" y="25852"/>
                  </a:lnTo>
                  <a:lnTo>
                    <a:pt x="64779" y="35145"/>
                  </a:lnTo>
                  <a:lnTo>
                    <a:pt x="60766" y="45289"/>
                  </a:lnTo>
                  <a:lnTo>
                    <a:pt x="56905" y="56330"/>
                  </a:lnTo>
                  <a:lnTo>
                    <a:pt x="53152" y="67996"/>
                  </a:lnTo>
                  <a:lnTo>
                    <a:pt x="49476" y="79818"/>
                  </a:lnTo>
                  <a:lnTo>
                    <a:pt x="45854" y="91507"/>
                  </a:lnTo>
                  <a:lnTo>
                    <a:pt x="42268" y="102964"/>
                  </a:lnTo>
                  <a:lnTo>
                    <a:pt x="38708" y="114190"/>
                  </a:lnTo>
                  <a:lnTo>
                    <a:pt x="35164" y="125222"/>
                  </a:lnTo>
                  <a:lnTo>
                    <a:pt x="31633" y="136105"/>
                  </a:lnTo>
                  <a:lnTo>
                    <a:pt x="28106" y="146880"/>
                  </a:lnTo>
                  <a:lnTo>
                    <a:pt x="24586" y="157572"/>
                  </a:lnTo>
                  <a:lnTo>
                    <a:pt x="21029" y="168138"/>
                  </a:lnTo>
                  <a:lnTo>
                    <a:pt x="16898" y="179705"/>
                  </a:lnTo>
                  <a:lnTo>
                    <a:pt x="10711" y="195529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275192" y="421139"/>
              <a:ext cx="168456" cy="200043"/>
            </a:xfrm>
            <a:custGeom>
              <a:avLst/>
              <a:gdLst/>
              <a:ahLst/>
              <a:cxnLst/>
              <a:rect l="0" t="0" r="0" b="0"/>
              <a:pathLst>
                <a:path w="168456" h="200043">
                  <a:moveTo>
                    <a:pt x="168455" y="200042"/>
                  </a:moveTo>
                  <a:lnTo>
                    <a:pt x="162588" y="191308"/>
                  </a:lnTo>
                  <a:lnTo>
                    <a:pt x="157024" y="183601"/>
                  </a:lnTo>
                  <a:lnTo>
                    <a:pt x="151225" y="176199"/>
                  </a:lnTo>
                  <a:lnTo>
                    <a:pt x="145144" y="168938"/>
                  </a:lnTo>
                  <a:lnTo>
                    <a:pt x="138815" y="161759"/>
                  </a:lnTo>
                  <a:lnTo>
                    <a:pt x="132281" y="154625"/>
                  </a:lnTo>
                  <a:lnTo>
                    <a:pt x="125432" y="147189"/>
                  </a:lnTo>
                  <a:lnTo>
                    <a:pt x="118001" y="138825"/>
                  </a:lnTo>
                  <a:lnTo>
                    <a:pt x="109889" y="129268"/>
                  </a:lnTo>
                  <a:lnTo>
                    <a:pt x="101156" y="118576"/>
                  </a:lnTo>
                  <a:lnTo>
                    <a:pt x="91914" y="106950"/>
                  </a:lnTo>
                  <a:lnTo>
                    <a:pt x="82293" y="94619"/>
                  </a:lnTo>
                  <a:lnTo>
                    <a:pt x="72563" y="82102"/>
                  </a:lnTo>
                  <a:lnTo>
                    <a:pt x="63111" y="70167"/>
                  </a:lnTo>
                  <a:lnTo>
                    <a:pt x="54125" y="59183"/>
                  </a:lnTo>
                  <a:lnTo>
                    <a:pt x="45619" y="49167"/>
                  </a:lnTo>
                  <a:lnTo>
                    <a:pt x="37519" y="39972"/>
                  </a:lnTo>
                  <a:lnTo>
                    <a:pt x="29743" y="31422"/>
                  </a:lnTo>
                  <a:lnTo>
                    <a:pt x="22512" y="23653"/>
                  </a:lnTo>
                  <a:lnTo>
                    <a:pt x="15639" y="16351"/>
                  </a:lnTo>
                  <a:lnTo>
                    <a:pt x="8516" y="887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453029" y="428662"/>
              <a:ext cx="138018" cy="198169"/>
            </a:xfrm>
            <a:custGeom>
              <a:avLst/>
              <a:gdLst/>
              <a:ahLst/>
              <a:cxnLst/>
              <a:rect l="0" t="0" r="0" b="0"/>
              <a:pathLst>
                <a:path w="138018" h="198169">
                  <a:moveTo>
                    <a:pt x="1147" y="76705"/>
                  </a:moveTo>
                  <a:lnTo>
                    <a:pt x="12815" y="76638"/>
                  </a:lnTo>
                  <a:lnTo>
                    <a:pt x="23304" y="75998"/>
                  </a:lnTo>
                  <a:lnTo>
                    <a:pt x="33606" y="74697"/>
                  </a:lnTo>
                  <a:lnTo>
                    <a:pt x="43907" y="72665"/>
                  </a:lnTo>
                  <a:lnTo>
                    <a:pt x="54250" y="69700"/>
                  </a:lnTo>
                  <a:lnTo>
                    <a:pt x="64631" y="65775"/>
                  </a:lnTo>
                  <a:lnTo>
                    <a:pt x="74714" y="60853"/>
                  </a:lnTo>
                  <a:lnTo>
                    <a:pt x="83876" y="54801"/>
                  </a:lnTo>
                  <a:lnTo>
                    <a:pt x="91830" y="47661"/>
                  </a:lnTo>
                  <a:lnTo>
                    <a:pt x="97982" y="39766"/>
                  </a:lnTo>
                  <a:lnTo>
                    <a:pt x="101302" y="31629"/>
                  </a:lnTo>
                  <a:lnTo>
                    <a:pt x="101485" y="23576"/>
                  </a:lnTo>
                  <a:lnTo>
                    <a:pt x="98692" y="16053"/>
                  </a:lnTo>
                  <a:lnTo>
                    <a:pt x="93171" y="9686"/>
                  </a:lnTo>
                  <a:lnTo>
                    <a:pt x="85358" y="4714"/>
                  </a:lnTo>
                  <a:lnTo>
                    <a:pt x="76085" y="1360"/>
                  </a:lnTo>
                  <a:lnTo>
                    <a:pt x="66425" y="0"/>
                  </a:lnTo>
                  <a:lnTo>
                    <a:pt x="57015" y="646"/>
                  </a:lnTo>
                  <a:lnTo>
                    <a:pt x="48077" y="3180"/>
                  </a:lnTo>
                  <a:lnTo>
                    <a:pt x="39613" y="7538"/>
                  </a:lnTo>
                  <a:lnTo>
                    <a:pt x="31554" y="13503"/>
                  </a:lnTo>
                  <a:lnTo>
                    <a:pt x="23972" y="20760"/>
                  </a:lnTo>
                  <a:lnTo>
                    <a:pt x="17090" y="28992"/>
                  </a:lnTo>
                  <a:lnTo>
                    <a:pt x="10984" y="37942"/>
                  </a:lnTo>
                  <a:lnTo>
                    <a:pt x="5897" y="47730"/>
                  </a:lnTo>
                  <a:lnTo>
                    <a:pt x="2310" y="58817"/>
                  </a:lnTo>
                  <a:lnTo>
                    <a:pt x="350" y="71348"/>
                  </a:lnTo>
                  <a:lnTo>
                    <a:pt x="0" y="85019"/>
                  </a:lnTo>
                  <a:lnTo>
                    <a:pt x="1278" y="99266"/>
                  </a:lnTo>
                  <a:lnTo>
                    <a:pt x="4030" y="113693"/>
                  </a:lnTo>
                  <a:lnTo>
                    <a:pt x="8148" y="127786"/>
                  </a:lnTo>
                  <a:lnTo>
                    <a:pt x="13652" y="140863"/>
                  </a:lnTo>
                  <a:lnTo>
                    <a:pt x="20425" y="152647"/>
                  </a:lnTo>
                  <a:lnTo>
                    <a:pt x="28243" y="163050"/>
                  </a:lnTo>
                  <a:lnTo>
                    <a:pt x="36860" y="171980"/>
                  </a:lnTo>
                  <a:lnTo>
                    <a:pt x="46067" y="179542"/>
                  </a:lnTo>
                  <a:lnTo>
                    <a:pt x="55859" y="185809"/>
                  </a:lnTo>
                  <a:lnTo>
                    <a:pt x="66417" y="190737"/>
                  </a:lnTo>
                  <a:lnTo>
                    <a:pt x="77767" y="194423"/>
                  </a:lnTo>
                  <a:lnTo>
                    <a:pt x="89394" y="196894"/>
                  </a:lnTo>
                  <a:lnTo>
                    <a:pt x="101576" y="198168"/>
                  </a:lnTo>
                  <a:lnTo>
                    <a:pt x="116501" y="197243"/>
                  </a:lnTo>
                  <a:lnTo>
                    <a:pt x="138017" y="19251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603366" y="230765"/>
              <a:ext cx="135081" cy="397322"/>
            </a:xfrm>
            <a:custGeom>
              <a:avLst/>
              <a:gdLst/>
              <a:ahLst/>
              <a:cxnLst/>
              <a:rect l="0" t="0" r="0" b="0"/>
              <a:pathLst>
                <a:path w="135081" h="397322">
                  <a:moveTo>
                    <a:pt x="103494" y="316716"/>
                  </a:moveTo>
                  <a:lnTo>
                    <a:pt x="100493" y="307982"/>
                  </a:lnTo>
                  <a:lnTo>
                    <a:pt x="97070" y="300276"/>
                  </a:lnTo>
                  <a:lnTo>
                    <a:pt x="92869" y="292878"/>
                  </a:lnTo>
                  <a:lnTo>
                    <a:pt x="87797" y="285790"/>
                  </a:lnTo>
                  <a:lnTo>
                    <a:pt x="81668" y="279259"/>
                  </a:lnTo>
                  <a:lnTo>
                    <a:pt x="74484" y="273396"/>
                  </a:lnTo>
                  <a:lnTo>
                    <a:pt x="66396" y="268477"/>
                  </a:lnTo>
                  <a:lnTo>
                    <a:pt x="57601" y="265004"/>
                  </a:lnTo>
                  <a:lnTo>
                    <a:pt x="48285" y="263124"/>
                  </a:lnTo>
                  <a:lnTo>
                    <a:pt x="38762" y="262999"/>
                  </a:lnTo>
                  <a:lnTo>
                    <a:pt x="29448" y="264960"/>
                  </a:lnTo>
                  <a:lnTo>
                    <a:pt x="20571" y="268993"/>
                  </a:lnTo>
                  <a:lnTo>
                    <a:pt x="12645" y="275124"/>
                  </a:lnTo>
                  <a:lnTo>
                    <a:pt x="6533" y="283584"/>
                  </a:lnTo>
                  <a:lnTo>
                    <a:pt x="2537" y="294265"/>
                  </a:lnTo>
                  <a:lnTo>
                    <a:pt x="482" y="306485"/>
                  </a:lnTo>
                  <a:lnTo>
                    <a:pt x="0" y="319210"/>
                  </a:lnTo>
                  <a:lnTo>
                    <a:pt x="714" y="331794"/>
                  </a:lnTo>
                  <a:lnTo>
                    <a:pt x="2460" y="343832"/>
                  </a:lnTo>
                  <a:lnTo>
                    <a:pt x="5292" y="354990"/>
                  </a:lnTo>
                  <a:lnTo>
                    <a:pt x="9160" y="365190"/>
                  </a:lnTo>
                  <a:lnTo>
                    <a:pt x="14060" y="374378"/>
                  </a:lnTo>
                  <a:lnTo>
                    <a:pt x="20105" y="382419"/>
                  </a:lnTo>
                  <a:lnTo>
                    <a:pt x="27243" y="389335"/>
                  </a:lnTo>
                  <a:lnTo>
                    <a:pt x="35139" y="394642"/>
                  </a:lnTo>
                  <a:lnTo>
                    <a:pt x="43278" y="397321"/>
                  </a:lnTo>
                  <a:lnTo>
                    <a:pt x="51338" y="397044"/>
                  </a:lnTo>
                  <a:lnTo>
                    <a:pt x="59036" y="394095"/>
                  </a:lnTo>
                  <a:lnTo>
                    <a:pt x="66053" y="388993"/>
                  </a:lnTo>
                  <a:lnTo>
                    <a:pt x="72288" y="382258"/>
                  </a:lnTo>
                  <a:lnTo>
                    <a:pt x="77812" y="374011"/>
                  </a:lnTo>
                  <a:lnTo>
                    <a:pt x="82766" y="363983"/>
                  </a:lnTo>
                  <a:lnTo>
                    <a:pt x="87287" y="352168"/>
                  </a:lnTo>
                  <a:lnTo>
                    <a:pt x="91496" y="338813"/>
                  </a:lnTo>
                  <a:lnTo>
                    <a:pt x="95483" y="324246"/>
                  </a:lnTo>
                  <a:lnTo>
                    <a:pt x="99313" y="308773"/>
                  </a:lnTo>
                  <a:lnTo>
                    <a:pt x="102870" y="292485"/>
                  </a:lnTo>
                  <a:lnTo>
                    <a:pt x="105878" y="275266"/>
                  </a:lnTo>
                  <a:lnTo>
                    <a:pt x="108234" y="257128"/>
                  </a:lnTo>
                  <a:lnTo>
                    <a:pt x="109984" y="238202"/>
                  </a:lnTo>
                  <a:lnTo>
                    <a:pt x="111242" y="218659"/>
                  </a:lnTo>
                  <a:lnTo>
                    <a:pt x="112120" y="198671"/>
                  </a:lnTo>
                  <a:lnTo>
                    <a:pt x="112558" y="178859"/>
                  </a:lnTo>
                  <a:lnTo>
                    <a:pt x="112328" y="160242"/>
                  </a:lnTo>
                  <a:lnTo>
                    <a:pt x="111364" y="143272"/>
                  </a:lnTo>
                  <a:lnTo>
                    <a:pt x="109903" y="127572"/>
                  </a:lnTo>
                  <a:lnTo>
                    <a:pt x="108384" y="112261"/>
                  </a:lnTo>
                  <a:lnTo>
                    <a:pt x="107064" y="96777"/>
                  </a:lnTo>
                  <a:lnTo>
                    <a:pt x="105857" y="81238"/>
                  </a:lnTo>
                  <a:lnTo>
                    <a:pt x="104441" y="66244"/>
                  </a:lnTo>
                  <a:lnTo>
                    <a:pt x="102630" y="52119"/>
                  </a:lnTo>
                  <a:lnTo>
                    <a:pt x="100243" y="39039"/>
                  </a:lnTo>
                  <a:lnTo>
                    <a:pt x="97030" y="27180"/>
                  </a:lnTo>
                  <a:lnTo>
                    <a:pt x="92937" y="16528"/>
                  </a:lnTo>
                  <a:lnTo>
                    <a:pt x="88069" y="7716"/>
                  </a:lnTo>
                  <a:lnTo>
                    <a:pt x="82584" y="2057"/>
                  </a:lnTo>
                  <a:lnTo>
                    <a:pt x="76647" y="0"/>
                  </a:lnTo>
                  <a:lnTo>
                    <a:pt x="70713" y="1382"/>
                  </a:lnTo>
                  <a:lnTo>
                    <a:pt x="65496" y="5881"/>
                  </a:lnTo>
                  <a:lnTo>
                    <a:pt x="61326" y="12984"/>
                  </a:lnTo>
                  <a:lnTo>
                    <a:pt x="58189" y="22275"/>
                  </a:lnTo>
                  <a:lnTo>
                    <a:pt x="55919" y="33535"/>
                  </a:lnTo>
                  <a:lnTo>
                    <a:pt x="54321" y="46461"/>
                  </a:lnTo>
                  <a:lnTo>
                    <a:pt x="53382" y="60372"/>
                  </a:lnTo>
                  <a:lnTo>
                    <a:pt x="53266" y="74321"/>
                  </a:lnTo>
                  <a:lnTo>
                    <a:pt x="53999" y="87787"/>
                  </a:lnTo>
                  <a:lnTo>
                    <a:pt x="55474" y="101117"/>
                  </a:lnTo>
                  <a:lnTo>
                    <a:pt x="57533" y="115280"/>
                  </a:lnTo>
                  <a:lnTo>
                    <a:pt x="60030" y="130773"/>
                  </a:lnTo>
                  <a:lnTo>
                    <a:pt x="62841" y="147453"/>
                  </a:lnTo>
                  <a:lnTo>
                    <a:pt x="65875" y="164808"/>
                  </a:lnTo>
                  <a:lnTo>
                    <a:pt x="69062" y="182442"/>
                  </a:lnTo>
                  <a:lnTo>
                    <a:pt x="72353" y="199826"/>
                  </a:lnTo>
                  <a:lnTo>
                    <a:pt x="75716" y="216259"/>
                  </a:lnTo>
                  <a:lnTo>
                    <a:pt x="79131" y="231451"/>
                  </a:lnTo>
                  <a:lnTo>
                    <a:pt x="82748" y="245463"/>
                  </a:lnTo>
                  <a:lnTo>
                    <a:pt x="86861" y="258501"/>
                  </a:lnTo>
                  <a:lnTo>
                    <a:pt x="91593" y="270796"/>
                  </a:lnTo>
                  <a:lnTo>
                    <a:pt x="96908" y="282549"/>
                  </a:lnTo>
                  <a:lnTo>
                    <a:pt x="102702" y="293916"/>
                  </a:lnTo>
                  <a:lnTo>
                    <a:pt x="108850" y="305001"/>
                  </a:lnTo>
                  <a:lnTo>
                    <a:pt x="114951" y="315434"/>
                  </a:lnTo>
                  <a:lnTo>
                    <a:pt x="120925" y="325411"/>
                  </a:lnTo>
                  <a:lnTo>
                    <a:pt x="127298" y="335811"/>
                  </a:lnTo>
                  <a:lnTo>
                    <a:pt x="135080" y="34830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980645" y="231626"/>
              <a:ext cx="261629" cy="375491"/>
            </a:xfrm>
            <a:custGeom>
              <a:avLst/>
              <a:gdLst/>
              <a:ahLst/>
              <a:cxnLst/>
              <a:rect l="0" t="0" r="0" b="0"/>
              <a:pathLst>
                <a:path w="261629" h="375491">
                  <a:moveTo>
                    <a:pt x="10485" y="347441"/>
                  </a:moveTo>
                  <a:lnTo>
                    <a:pt x="7618" y="335639"/>
                  </a:lnTo>
                  <a:lnTo>
                    <a:pt x="5476" y="323870"/>
                  </a:lnTo>
                  <a:lnTo>
                    <a:pt x="3873" y="310975"/>
                  </a:lnTo>
                  <a:lnTo>
                    <a:pt x="2691" y="296954"/>
                  </a:lnTo>
                  <a:lnTo>
                    <a:pt x="1843" y="281977"/>
                  </a:lnTo>
                  <a:lnTo>
                    <a:pt x="1246" y="266259"/>
                  </a:lnTo>
                  <a:lnTo>
                    <a:pt x="832" y="250157"/>
                  </a:lnTo>
                  <a:lnTo>
                    <a:pt x="547" y="234133"/>
                  </a:lnTo>
                  <a:lnTo>
                    <a:pt x="354" y="218431"/>
                  </a:lnTo>
                  <a:lnTo>
                    <a:pt x="222" y="202941"/>
                  </a:lnTo>
                  <a:lnTo>
                    <a:pt x="134" y="187314"/>
                  </a:lnTo>
                  <a:lnTo>
                    <a:pt x="75" y="171358"/>
                  </a:lnTo>
                  <a:lnTo>
                    <a:pt x="35" y="155199"/>
                  </a:lnTo>
                  <a:lnTo>
                    <a:pt x="8" y="139190"/>
                  </a:lnTo>
                  <a:lnTo>
                    <a:pt x="0" y="123538"/>
                  </a:lnTo>
                  <a:lnTo>
                    <a:pt x="333" y="108604"/>
                  </a:lnTo>
                  <a:lnTo>
                    <a:pt x="1623" y="94954"/>
                  </a:lnTo>
                  <a:lnTo>
                    <a:pt x="4136" y="82830"/>
                  </a:lnTo>
                  <a:lnTo>
                    <a:pt x="8196" y="74009"/>
                  </a:lnTo>
                  <a:lnTo>
                    <a:pt x="13394" y="71099"/>
                  </a:lnTo>
                  <a:lnTo>
                    <a:pt x="18385" y="73758"/>
                  </a:lnTo>
                  <a:lnTo>
                    <a:pt x="22885" y="80412"/>
                  </a:lnTo>
                  <a:lnTo>
                    <a:pt x="27015" y="89690"/>
                  </a:lnTo>
                  <a:lnTo>
                    <a:pt x="31076" y="100816"/>
                  </a:lnTo>
                  <a:lnTo>
                    <a:pt x="35467" y="113494"/>
                  </a:lnTo>
                  <a:lnTo>
                    <a:pt x="40372" y="127461"/>
                  </a:lnTo>
                  <a:lnTo>
                    <a:pt x="45626" y="142114"/>
                  </a:lnTo>
                  <a:lnTo>
                    <a:pt x="50844" y="156582"/>
                  </a:lnTo>
                  <a:lnTo>
                    <a:pt x="55794" y="170392"/>
                  </a:lnTo>
                  <a:lnTo>
                    <a:pt x="60421" y="183447"/>
                  </a:lnTo>
                  <a:lnTo>
                    <a:pt x="64755" y="195831"/>
                  </a:lnTo>
                  <a:lnTo>
                    <a:pt x="68858" y="207690"/>
                  </a:lnTo>
                  <a:lnTo>
                    <a:pt x="72952" y="219486"/>
                  </a:lnTo>
                  <a:lnTo>
                    <a:pt x="77394" y="231947"/>
                  </a:lnTo>
                  <a:lnTo>
                    <a:pt x="82351" y="245412"/>
                  </a:lnTo>
                  <a:lnTo>
                    <a:pt x="87818" y="259713"/>
                  </a:lnTo>
                  <a:lnTo>
                    <a:pt x="93713" y="274385"/>
                  </a:lnTo>
                  <a:lnTo>
                    <a:pt x="99938" y="289101"/>
                  </a:lnTo>
                  <a:lnTo>
                    <a:pt x="106406" y="303558"/>
                  </a:lnTo>
                  <a:lnTo>
                    <a:pt x="113047" y="317410"/>
                  </a:lnTo>
                  <a:lnTo>
                    <a:pt x="119813" y="330529"/>
                  </a:lnTo>
                  <a:lnTo>
                    <a:pt x="126831" y="342641"/>
                  </a:lnTo>
                  <a:lnTo>
                    <a:pt x="134381" y="353258"/>
                  </a:lnTo>
                  <a:lnTo>
                    <a:pt x="142570" y="362239"/>
                  </a:lnTo>
                  <a:lnTo>
                    <a:pt x="151189" y="369270"/>
                  </a:lnTo>
                  <a:lnTo>
                    <a:pt x="159820" y="373721"/>
                  </a:lnTo>
                  <a:lnTo>
                    <a:pt x="168218" y="375490"/>
                  </a:lnTo>
                  <a:lnTo>
                    <a:pt x="176315" y="374917"/>
                  </a:lnTo>
                  <a:lnTo>
                    <a:pt x="184131" y="372489"/>
                  </a:lnTo>
                  <a:lnTo>
                    <a:pt x="191722" y="368672"/>
                  </a:lnTo>
                  <a:lnTo>
                    <a:pt x="199140" y="363691"/>
                  </a:lnTo>
                  <a:lnTo>
                    <a:pt x="206435" y="357532"/>
                  </a:lnTo>
                  <a:lnTo>
                    <a:pt x="213640" y="350279"/>
                  </a:lnTo>
                  <a:lnTo>
                    <a:pt x="220614" y="341952"/>
                  </a:lnTo>
                  <a:lnTo>
                    <a:pt x="227071" y="332453"/>
                  </a:lnTo>
                  <a:lnTo>
                    <a:pt x="232896" y="321842"/>
                  </a:lnTo>
                  <a:lnTo>
                    <a:pt x="238128" y="310461"/>
                  </a:lnTo>
                  <a:lnTo>
                    <a:pt x="242877" y="298829"/>
                  </a:lnTo>
                  <a:lnTo>
                    <a:pt x="247253" y="287257"/>
                  </a:lnTo>
                  <a:lnTo>
                    <a:pt x="251192" y="275539"/>
                  </a:lnTo>
                  <a:lnTo>
                    <a:pt x="254466" y="263073"/>
                  </a:lnTo>
                  <a:lnTo>
                    <a:pt x="257004" y="249567"/>
                  </a:lnTo>
                  <a:lnTo>
                    <a:pt x="258877" y="234885"/>
                  </a:lnTo>
                  <a:lnTo>
                    <a:pt x="260217" y="218886"/>
                  </a:lnTo>
                  <a:lnTo>
                    <a:pt x="261152" y="201639"/>
                  </a:lnTo>
                  <a:lnTo>
                    <a:pt x="261628" y="183514"/>
                  </a:lnTo>
                  <a:lnTo>
                    <a:pt x="261423" y="165056"/>
                  </a:lnTo>
                  <a:lnTo>
                    <a:pt x="260471" y="146612"/>
                  </a:lnTo>
                  <a:lnTo>
                    <a:pt x="258848" y="128484"/>
                  </a:lnTo>
                  <a:lnTo>
                    <a:pt x="256689" y="111005"/>
                  </a:lnTo>
                  <a:lnTo>
                    <a:pt x="254126" y="94291"/>
                  </a:lnTo>
                  <a:lnTo>
                    <a:pt x="251268" y="78441"/>
                  </a:lnTo>
                  <a:lnTo>
                    <a:pt x="248206" y="63627"/>
                  </a:lnTo>
                  <a:lnTo>
                    <a:pt x="245003" y="49858"/>
                  </a:lnTo>
                  <a:lnTo>
                    <a:pt x="241859" y="37432"/>
                  </a:lnTo>
                  <a:lnTo>
                    <a:pt x="238795" y="25812"/>
                  </a:lnTo>
                  <a:lnTo>
                    <a:pt x="235541" y="13973"/>
                  </a:lnTo>
                  <a:lnTo>
                    <a:pt x="231583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290528" y="431668"/>
              <a:ext cx="79628" cy="152711"/>
            </a:xfrm>
            <a:custGeom>
              <a:avLst/>
              <a:gdLst/>
              <a:ahLst/>
              <a:cxnLst/>
              <a:rect l="0" t="0" r="0" b="0"/>
              <a:pathLst>
                <a:path w="79628" h="152711">
                  <a:moveTo>
                    <a:pt x="16456" y="31585"/>
                  </a:moveTo>
                  <a:lnTo>
                    <a:pt x="10723" y="37587"/>
                  </a:lnTo>
                  <a:lnTo>
                    <a:pt x="6439" y="44432"/>
                  </a:lnTo>
                  <a:lnTo>
                    <a:pt x="3237" y="52824"/>
                  </a:lnTo>
                  <a:lnTo>
                    <a:pt x="1048" y="62624"/>
                  </a:lnTo>
                  <a:lnTo>
                    <a:pt x="0" y="73587"/>
                  </a:lnTo>
                  <a:lnTo>
                    <a:pt x="58" y="85444"/>
                  </a:lnTo>
                  <a:lnTo>
                    <a:pt x="1055" y="97794"/>
                  </a:lnTo>
                  <a:lnTo>
                    <a:pt x="2783" y="110143"/>
                  </a:lnTo>
                  <a:lnTo>
                    <a:pt x="5067" y="122199"/>
                  </a:lnTo>
                  <a:lnTo>
                    <a:pt x="8241" y="133240"/>
                  </a:lnTo>
                  <a:lnTo>
                    <a:pt x="13113" y="142064"/>
                  </a:lnTo>
                  <a:lnTo>
                    <a:pt x="19979" y="148210"/>
                  </a:lnTo>
                  <a:lnTo>
                    <a:pt x="28354" y="151709"/>
                  </a:lnTo>
                  <a:lnTo>
                    <a:pt x="37279" y="152710"/>
                  </a:lnTo>
                  <a:lnTo>
                    <a:pt x="46121" y="151557"/>
                  </a:lnTo>
                  <a:lnTo>
                    <a:pt x="54309" y="148211"/>
                  </a:lnTo>
                  <a:lnTo>
                    <a:pt x="61188" y="142176"/>
                  </a:lnTo>
                  <a:lnTo>
                    <a:pt x="66545" y="133422"/>
                  </a:lnTo>
                  <a:lnTo>
                    <a:pt x="70513" y="122479"/>
                  </a:lnTo>
                  <a:lnTo>
                    <a:pt x="73356" y="110155"/>
                  </a:lnTo>
                  <a:lnTo>
                    <a:pt x="75351" y="97053"/>
                  </a:lnTo>
                  <a:lnTo>
                    <a:pt x="76729" y="83530"/>
                  </a:lnTo>
                  <a:lnTo>
                    <a:pt x="77672" y="69779"/>
                  </a:lnTo>
                  <a:lnTo>
                    <a:pt x="78312" y="55924"/>
                  </a:lnTo>
                  <a:lnTo>
                    <a:pt x="78745" y="42624"/>
                  </a:lnTo>
                  <a:lnTo>
                    <a:pt x="79085" y="29792"/>
                  </a:lnTo>
                  <a:lnTo>
                    <a:pt x="79361" y="16301"/>
                  </a:lnTo>
                  <a:lnTo>
                    <a:pt x="79627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433327" y="456391"/>
              <a:ext cx="189513" cy="122677"/>
            </a:xfrm>
            <a:custGeom>
              <a:avLst/>
              <a:gdLst/>
              <a:ahLst/>
              <a:cxnLst/>
              <a:rect l="0" t="0" r="0" b="0"/>
              <a:pathLst>
                <a:path w="189513" h="122677">
                  <a:moveTo>
                    <a:pt x="0" y="38448"/>
                  </a:moveTo>
                  <a:lnTo>
                    <a:pt x="66" y="50116"/>
                  </a:lnTo>
                  <a:lnTo>
                    <a:pt x="707" y="60605"/>
                  </a:lnTo>
                  <a:lnTo>
                    <a:pt x="2003" y="70906"/>
                  </a:lnTo>
                  <a:lnTo>
                    <a:pt x="3862" y="81208"/>
                  </a:lnTo>
                  <a:lnTo>
                    <a:pt x="6179" y="91551"/>
                  </a:lnTo>
                  <a:lnTo>
                    <a:pt x="8850" y="101870"/>
                  </a:lnTo>
                  <a:lnTo>
                    <a:pt x="11929" y="109664"/>
                  </a:lnTo>
                  <a:lnTo>
                    <a:pt x="14838" y="111632"/>
                  </a:lnTo>
                  <a:lnTo>
                    <a:pt x="16434" y="108438"/>
                  </a:lnTo>
                  <a:lnTo>
                    <a:pt x="16617" y="101592"/>
                  </a:lnTo>
                  <a:lnTo>
                    <a:pt x="15847" y="92302"/>
                  </a:lnTo>
                  <a:lnTo>
                    <a:pt x="14741" y="81401"/>
                  </a:lnTo>
                  <a:lnTo>
                    <a:pt x="13682" y="69439"/>
                  </a:lnTo>
                  <a:lnTo>
                    <a:pt x="12975" y="56777"/>
                  </a:lnTo>
                  <a:lnTo>
                    <a:pt x="12951" y="43652"/>
                  </a:lnTo>
                  <a:lnTo>
                    <a:pt x="13717" y="30248"/>
                  </a:lnTo>
                  <a:lnTo>
                    <a:pt x="15389" y="17654"/>
                  </a:lnTo>
                  <a:lnTo>
                    <a:pt x="18887" y="7905"/>
                  </a:lnTo>
                  <a:lnTo>
                    <a:pt x="24439" y="2294"/>
                  </a:lnTo>
                  <a:lnTo>
                    <a:pt x="30641" y="1020"/>
                  </a:lnTo>
                  <a:lnTo>
                    <a:pt x="37014" y="3281"/>
                  </a:lnTo>
                  <a:lnTo>
                    <a:pt x="43338" y="8129"/>
                  </a:lnTo>
                  <a:lnTo>
                    <a:pt x="49303" y="14795"/>
                  </a:lnTo>
                  <a:lnTo>
                    <a:pt x="54776" y="22640"/>
                  </a:lnTo>
                  <a:lnTo>
                    <a:pt x="60044" y="28699"/>
                  </a:lnTo>
                  <a:lnTo>
                    <a:pt x="65000" y="29576"/>
                  </a:lnTo>
                  <a:lnTo>
                    <a:pt x="69016" y="26222"/>
                  </a:lnTo>
                  <a:lnTo>
                    <a:pt x="72394" y="20168"/>
                  </a:lnTo>
                  <a:lnTo>
                    <a:pt x="76024" y="13116"/>
                  </a:lnTo>
                  <a:lnTo>
                    <a:pt x="81048" y="6940"/>
                  </a:lnTo>
                  <a:lnTo>
                    <a:pt x="87938" y="2552"/>
                  </a:lnTo>
                  <a:lnTo>
                    <a:pt x="96289" y="223"/>
                  </a:lnTo>
                  <a:lnTo>
                    <a:pt x="105178" y="0"/>
                  </a:lnTo>
                  <a:lnTo>
                    <a:pt x="113991" y="1661"/>
                  </a:lnTo>
                  <a:lnTo>
                    <a:pt x="122325" y="5007"/>
                  </a:lnTo>
                  <a:lnTo>
                    <a:pt x="129832" y="9975"/>
                  </a:lnTo>
                  <a:lnTo>
                    <a:pt x="136428" y="16380"/>
                  </a:lnTo>
                  <a:lnTo>
                    <a:pt x="142211" y="23947"/>
                  </a:lnTo>
                  <a:lnTo>
                    <a:pt x="147344" y="32394"/>
                  </a:lnTo>
                  <a:lnTo>
                    <a:pt x="151989" y="41483"/>
                  </a:lnTo>
                  <a:lnTo>
                    <a:pt x="156282" y="51025"/>
                  </a:lnTo>
                  <a:lnTo>
                    <a:pt x="160327" y="60883"/>
                  </a:lnTo>
                  <a:lnTo>
                    <a:pt x="164200" y="70949"/>
                  </a:lnTo>
                  <a:lnTo>
                    <a:pt x="167997" y="80892"/>
                  </a:lnTo>
                  <a:lnTo>
                    <a:pt x="172315" y="91229"/>
                  </a:lnTo>
                  <a:lnTo>
                    <a:pt x="178655" y="103986"/>
                  </a:lnTo>
                  <a:lnTo>
                    <a:pt x="189512" y="12267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633368" y="273740"/>
              <a:ext cx="146571" cy="299143"/>
            </a:xfrm>
            <a:custGeom>
              <a:avLst/>
              <a:gdLst/>
              <a:ahLst/>
              <a:cxnLst/>
              <a:rect l="0" t="0" r="0" b="0"/>
              <a:pathLst>
                <a:path w="146571" h="299143">
                  <a:moveTo>
                    <a:pt x="0" y="0"/>
                  </a:moveTo>
                  <a:lnTo>
                    <a:pt x="2866" y="8869"/>
                  </a:lnTo>
                  <a:lnTo>
                    <a:pt x="5008" y="17856"/>
                  </a:lnTo>
                  <a:lnTo>
                    <a:pt x="6617" y="27856"/>
                  </a:lnTo>
                  <a:lnTo>
                    <a:pt x="7969" y="39009"/>
                  </a:lnTo>
                  <a:lnTo>
                    <a:pt x="9467" y="51469"/>
                  </a:lnTo>
                  <a:lnTo>
                    <a:pt x="11312" y="65181"/>
                  </a:lnTo>
                  <a:lnTo>
                    <a:pt x="13379" y="79944"/>
                  </a:lnTo>
                  <a:lnTo>
                    <a:pt x="15312" y="95521"/>
                  </a:lnTo>
                  <a:lnTo>
                    <a:pt x="16912" y="111699"/>
                  </a:lnTo>
                  <a:lnTo>
                    <a:pt x="18309" y="128305"/>
                  </a:lnTo>
                  <a:lnTo>
                    <a:pt x="19854" y="145212"/>
                  </a:lnTo>
                  <a:lnTo>
                    <a:pt x="21740" y="162321"/>
                  </a:lnTo>
                  <a:lnTo>
                    <a:pt x="23837" y="179403"/>
                  </a:lnTo>
                  <a:lnTo>
                    <a:pt x="25792" y="196105"/>
                  </a:lnTo>
                  <a:lnTo>
                    <a:pt x="27408" y="212263"/>
                  </a:lnTo>
                  <a:lnTo>
                    <a:pt x="28815" y="227724"/>
                  </a:lnTo>
                  <a:lnTo>
                    <a:pt x="30367" y="242267"/>
                  </a:lnTo>
                  <a:lnTo>
                    <a:pt x="32239" y="255788"/>
                  </a:lnTo>
                  <a:lnTo>
                    <a:pt x="33669" y="265662"/>
                  </a:lnTo>
                  <a:lnTo>
                    <a:pt x="33889" y="268312"/>
                  </a:lnTo>
                  <a:lnTo>
                    <a:pt x="33560" y="264487"/>
                  </a:lnTo>
                  <a:lnTo>
                    <a:pt x="33285" y="256205"/>
                  </a:lnTo>
                  <a:lnTo>
                    <a:pt x="33527" y="245299"/>
                  </a:lnTo>
                  <a:lnTo>
                    <a:pt x="34462" y="232968"/>
                  </a:lnTo>
                  <a:lnTo>
                    <a:pt x="36221" y="220204"/>
                  </a:lnTo>
                  <a:lnTo>
                    <a:pt x="38993" y="207979"/>
                  </a:lnTo>
                  <a:lnTo>
                    <a:pt x="42785" y="196760"/>
                  </a:lnTo>
                  <a:lnTo>
                    <a:pt x="47618" y="187235"/>
                  </a:lnTo>
                  <a:lnTo>
                    <a:pt x="53610" y="180485"/>
                  </a:lnTo>
                  <a:lnTo>
                    <a:pt x="60714" y="176833"/>
                  </a:lnTo>
                  <a:lnTo>
                    <a:pt x="68755" y="175972"/>
                  </a:lnTo>
                  <a:lnTo>
                    <a:pt x="77522" y="177353"/>
                  </a:lnTo>
                  <a:lnTo>
                    <a:pt x="86816" y="180427"/>
                  </a:lnTo>
                  <a:lnTo>
                    <a:pt x="96158" y="184892"/>
                  </a:lnTo>
                  <a:lnTo>
                    <a:pt x="104816" y="190694"/>
                  </a:lnTo>
                  <a:lnTo>
                    <a:pt x="112455" y="197696"/>
                  </a:lnTo>
                  <a:lnTo>
                    <a:pt x="119243" y="205512"/>
                  </a:lnTo>
                  <a:lnTo>
                    <a:pt x="125650" y="213604"/>
                  </a:lnTo>
                  <a:lnTo>
                    <a:pt x="131989" y="221644"/>
                  </a:lnTo>
                  <a:lnTo>
                    <a:pt x="137909" y="229669"/>
                  </a:lnTo>
                  <a:lnTo>
                    <a:pt x="142527" y="237971"/>
                  </a:lnTo>
                  <a:lnTo>
                    <a:pt x="145443" y="246701"/>
                  </a:lnTo>
                  <a:lnTo>
                    <a:pt x="146570" y="255700"/>
                  </a:lnTo>
                  <a:lnTo>
                    <a:pt x="145881" y="264595"/>
                  </a:lnTo>
                  <a:lnTo>
                    <a:pt x="143552" y="273164"/>
                  </a:lnTo>
                  <a:lnTo>
                    <a:pt x="139565" y="281037"/>
                  </a:lnTo>
                  <a:lnTo>
                    <a:pt x="133623" y="287640"/>
                  </a:lnTo>
                  <a:lnTo>
                    <a:pt x="125745" y="292775"/>
                  </a:lnTo>
                  <a:lnTo>
                    <a:pt x="116373" y="296408"/>
                  </a:lnTo>
                  <a:lnTo>
                    <a:pt x="106175" y="298487"/>
                  </a:lnTo>
                  <a:lnTo>
                    <a:pt x="95618" y="299142"/>
                  </a:lnTo>
                  <a:lnTo>
                    <a:pt x="85109" y="298465"/>
                  </a:lnTo>
                  <a:lnTo>
                    <a:pt x="75060" y="296425"/>
                  </a:lnTo>
                  <a:lnTo>
                    <a:pt x="65648" y="293139"/>
                  </a:lnTo>
                  <a:lnTo>
                    <a:pt x="57149" y="289137"/>
                  </a:lnTo>
                  <a:lnTo>
                    <a:pt x="49205" y="284880"/>
                  </a:lnTo>
                  <a:lnTo>
                    <a:pt x="41119" y="279999"/>
                  </a:lnTo>
                  <a:lnTo>
                    <a:pt x="31586" y="2737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791295" y="451353"/>
              <a:ext cx="115815" cy="138310"/>
            </a:xfrm>
            <a:custGeom>
              <a:avLst/>
              <a:gdLst/>
              <a:ahLst/>
              <a:cxnLst/>
              <a:rect l="0" t="0" r="0" b="0"/>
              <a:pathLst>
                <a:path w="115815" h="138310">
                  <a:moveTo>
                    <a:pt x="0" y="75071"/>
                  </a:moveTo>
                  <a:lnTo>
                    <a:pt x="8868" y="72205"/>
                  </a:lnTo>
                  <a:lnTo>
                    <a:pt x="17854" y="70063"/>
                  </a:lnTo>
                  <a:lnTo>
                    <a:pt x="27847" y="68455"/>
                  </a:lnTo>
                  <a:lnTo>
                    <a:pt x="38655" y="67102"/>
                  </a:lnTo>
                  <a:lnTo>
                    <a:pt x="49817" y="65605"/>
                  </a:lnTo>
                  <a:lnTo>
                    <a:pt x="61012" y="63745"/>
                  </a:lnTo>
                  <a:lnTo>
                    <a:pt x="71780" y="61159"/>
                  </a:lnTo>
                  <a:lnTo>
                    <a:pt x="81468" y="57282"/>
                  </a:lnTo>
                  <a:lnTo>
                    <a:pt x="89818" y="51926"/>
                  </a:lnTo>
                  <a:lnTo>
                    <a:pt x="96591" y="45226"/>
                  </a:lnTo>
                  <a:lnTo>
                    <a:pt x="101399" y="37440"/>
                  </a:lnTo>
                  <a:lnTo>
                    <a:pt x="104212" y="28849"/>
                  </a:lnTo>
                  <a:lnTo>
                    <a:pt x="104813" y="20167"/>
                  </a:lnTo>
                  <a:lnTo>
                    <a:pt x="102649" y="12493"/>
                  </a:lnTo>
                  <a:lnTo>
                    <a:pt x="97684" y="6350"/>
                  </a:lnTo>
                  <a:lnTo>
                    <a:pt x="90623" y="2061"/>
                  </a:lnTo>
                  <a:lnTo>
                    <a:pt x="82598" y="0"/>
                  </a:lnTo>
                  <a:lnTo>
                    <a:pt x="74356" y="139"/>
                  </a:lnTo>
                  <a:lnTo>
                    <a:pt x="66235" y="2316"/>
                  </a:lnTo>
                  <a:lnTo>
                    <a:pt x="58337" y="6426"/>
                  </a:lnTo>
                  <a:lnTo>
                    <a:pt x="50666" y="12222"/>
                  </a:lnTo>
                  <a:lnTo>
                    <a:pt x="43346" y="19363"/>
                  </a:lnTo>
                  <a:lnTo>
                    <a:pt x="36641" y="27518"/>
                  </a:lnTo>
                  <a:lnTo>
                    <a:pt x="30653" y="36406"/>
                  </a:lnTo>
                  <a:lnTo>
                    <a:pt x="25646" y="45812"/>
                  </a:lnTo>
                  <a:lnTo>
                    <a:pt x="22113" y="55579"/>
                  </a:lnTo>
                  <a:lnTo>
                    <a:pt x="20183" y="65593"/>
                  </a:lnTo>
                  <a:lnTo>
                    <a:pt x="19685" y="75774"/>
                  </a:lnTo>
                  <a:lnTo>
                    <a:pt x="20330" y="86070"/>
                  </a:lnTo>
                  <a:lnTo>
                    <a:pt x="21844" y="96434"/>
                  </a:lnTo>
                  <a:lnTo>
                    <a:pt x="24315" y="106512"/>
                  </a:lnTo>
                  <a:lnTo>
                    <a:pt x="28176" y="115674"/>
                  </a:lnTo>
                  <a:lnTo>
                    <a:pt x="33551" y="123640"/>
                  </a:lnTo>
                  <a:lnTo>
                    <a:pt x="40277" y="130141"/>
                  </a:lnTo>
                  <a:lnTo>
                    <a:pt x="48088" y="134759"/>
                  </a:lnTo>
                  <a:lnTo>
                    <a:pt x="56709" y="137451"/>
                  </a:lnTo>
                  <a:lnTo>
                    <a:pt x="65751" y="138309"/>
                  </a:lnTo>
                  <a:lnTo>
                    <a:pt x="74734" y="137381"/>
                  </a:lnTo>
                  <a:lnTo>
                    <a:pt x="83431" y="134854"/>
                  </a:lnTo>
                  <a:lnTo>
                    <a:pt x="92314" y="131156"/>
                  </a:lnTo>
                  <a:lnTo>
                    <a:pt x="102487" y="125627"/>
                  </a:lnTo>
                  <a:lnTo>
                    <a:pt x="115814" y="1171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8928165" y="442196"/>
              <a:ext cx="136872" cy="154330"/>
            </a:xfrm>
            <a:custGeom>
              <a:avLst/>
              <a:gdLst/>
              <a:ahLst/>
              <a:cxnLst/>
              <a:rect l="0" t="0" r="0" b="0"/>
              <a:pathLst>
                <a:path w="136872" h="154330">
                  <a:moveTo>
                    <a:pt x="0" y="63171"/>
                  </a:moveTo>
                  <a:lnTo>
                    <a:pt x="2934" y="71973"/>
                  </a:lnTo>
                  <a:lnTo>
                    <a:pt x="5716" y="80319"/>
                  </a:lnTo>
                  <a:lnTo>
                    <a:pt x="8621" y="89018"/>
                  </a:lnTo>
                  <a:lnTo>
                    <a:pt x="11835" y="98139"/>
                  </a:lnTo>
                  <a:lnTo>
                    <a:pt x="15648" y="107634"/>
                  </a:lnTo>
                  <a:lnTo>
                    <a:pt x="20165" y="117421"/>
                  </a:lnTo>
                  <a:lnTo>
                    <a:pt x="25329" y="127263"/>
                  </a:lnTo>
                  <a:lnTo>
                    <a:pt x="31016" y="136788"/>
                  </a:lnTo>
                  <a:lnTo>
                    <a:pt x="37090" y="145770"/>
                  </a:lnTo>
                  <a:lnTo>
                    <a:pt x="43009" y="152389"/>
                  </a:lnTo>
                  <a:lnTo>
                    <a:pt x="47444" y="154329"/>
                  </a:lnTo>
                  <a:lnTo>
                    <a:pt x="49511" y="152194"/>
                  </a:lnTo>
                  <a:lnTo>
                    <a:pt x="49626" y="147202"/>
                  </a:lnTo>
                  <a:lnTo>
                    <a:pt x="48428" y="140313"/>
                  </a:lnTo>
                  <a:lnTo>
                    <a:pt x="46394" y="132179"/>
                  </a:lnTo>
                  <a:lnTo>
                    <a:pt x="43829" y="123231"/>
                  </a:lnTo>
                  <a:lnTo>
                    <a:pt x="40761" y="113748"/>
                  </a:lnTo>
                  <a:lnTo>
                    <a:pt x="37004" y="103912"/>
                  </a:lnTo>
                  <a:lnTo>
                    <a:pt x="32518" y="93843"/>
                  </a:lnTo>
                  <a:lnTo>
                    <a:pt x="27874" y="83620"/>
                  </a:lnTo>
                  <a:lnTo>
                    <a:pt x="24128" y="73295"/>
                  </a:lnTo>
                  <a:lnTo>
                    <a:pt x="21806" y="62906"/>
                  </a:lnTo>
                  <a:lnTo>
                    <a:pt x="21249" y="52641"/>
                  </a:lnTo>
                  <a:lnTo>
                    <a:pt x="22856" y="42820"/>
                  </a:lnTo>
                  <a:lnTo>
                    <a:pt x="26614" y="33594"/>
                  </a:lnTo>
                  <a:lnTo>
                    <a:pt x="32375" y="25263"/>
                  </a:lnTo>
                  <a:lnTo>
                    <a:pt x="40046" y="18346"/>
                  </a:lnTo>
                  <a:lnTo>
                    <a:pt x="49385" y="12992"/>
                  </a:lnTo>
                  <a:lnTo>
                    <a:pt x="60060" y="9040"/>
                  </a:lnTo>
                  <a:lnTo>
                    <a:pt x="71739" y="6215"/>
                  </a:lnTo>
                  <a:lnTo>
                    <a:pt x="84129" y="4236"/>
                  </a:lnTo>
                  <a:lnTo>
                    <a:pt x="96406" y="2867"/>
                  </a:lnTo>
                  <a:lnTo>
                    <a:pt x="108426" y="1783"/>
                  </a:lnTo>
                  <a:lnTo>
                    <a:pt x="121238" y="882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9086093" y="452725"/>
              <a:ext cx="136872" cy="210571"/>
            </a:xfrm>
            <a:custGeom>
              <a:avLst/>
              <a:gdLst/>
              <a:ahLst/>
              <a:cxnLst/>
              <a:rect l="0" t="0" r="0" b="0"/>
              <a:pathLst>
                <a:path w="136872" h="210571">
                  <a:moveTo>
                    <a:pt x="136871" y="0"/>
                  </a:moveTo>
                  <a:lnTo>
                    <a:pt x="125135" y="0"/>
                  </a:lnTo>
                  <a:lnTo>
                    <a:pt x="114007" y="0"/>
                  </a:lnTo>
                  <a:lnTo>
                    <a:pt x="102412" y="5"/>
                  </a:lnTo>
                  <a:lnTo>
                    <a:pt x="90424" y="177"/>
                  </a:lnTo>
                  <a:lnTo>
                    <a:pt x="78412" y="826"/>
                  </a:lnTo>
                  <a:lnTo>
                    <a:pt x="66610" y="2079"/>
                  </a:lnTo>
                  <a:lnTo>
                    <a:pt x="55083" y="3904"/>
                  </a:lnTo>
                  <a:lnTo>
                    <a:pt x="43814" y="6201"/>
                  </a:lnTo>
                  <a:lnTo>
                    <a:pt x="32769" y="8871"/>
                  </a:lnTo>
                  <a:lnTo>
                    <a:pt x="22387" y="12307"/>
                  </a:lnTo>
                  <a:lnTo>
                    <a:pt x="13546" y="17357"/>
                  </a:lnTo>
                  <a:lnTo>
                    <a:pt x="6616" y="24337"/>
                  </a:lnTo>
                  <a:lnTo>
                    <a:pt x="1963" y="32618"/>
                  </a:lnTo>
                  <a:lnTo>
                    <a:pt x="188" y="40947"/>
                  </a:lnTo>
                  <a:lnTo>
                    <a:pt x="1338" y="48576"/>
                  </a:lnTo>
                  <a:lnTo>
                    <a:pt x="5177" y="55135"/>
                  </a:lnTo>
                  <a:lnTo>
                    <a:pt x="11476" y="60382"/>
                  </a:lnTo>
                  <a:lnTo>
                    <a:pt x="19849" y="64352"/>
                  </a:lnTo>
                  <a:lnTo>
                    <a:pt x="29687" y="67406"/>
                  </a:lnTo>
                  <a:lnTo>
                    <a:pt x="40265" y="70095"/>
                  </a:lnTo>
                  <a:lnTo>
                    <a:pt x="51108" y="72772"/>
                  </a:lnTo>
                  <a:lnTo>
                    <a:pt x="61825" y="75746"/>
                  </a:lnTo>
                  <a:lnTo>
                    <a:pt x="72021" y="79355"/>
                  </a:lnTo>
                  <a:lnTo>
                    <a:pt x="81545" y="83715"/>
                  </a:lnTo>
                  <a:lnTo>
                    <a:pt x="90432" y="88762"/>
                  </a:lnTo>
                  <a:lnTo>
                    <a:pt x="98795" y="94367"/>
                  </a:lnTo>
                  <a:lnTo>
                    <a:pt x="106750" y="100403"/>
                  </a:lnTo>
                  <a:lnTo>
                    <a:pt x="114079" y="107082"/>
                  </a:lnTo>
                  <a:lnTo>
                    <a:pt x="120249" y="114929"/>
                  </a:lnTo>
                  <a:lnTo>
                    <a:pt x="125057" y="124131"/>
                  </a:lnTo>
                  <a:lnTo>
                    <a:pt x="128286" y="134413"/>
                  </a:lnTo>
                  <a:lnTo>
                    <a:pt x="129555" y="145231"/>
                  </a:lnTo>
                  <a:lnTo>
                    <a:pt x="128843" y="156203"/>
                  </a:lnTo>
                  <a:lnTo>
                    <a:pt x="126265" y="166822"/>
                  </a:lnTo>
                  <a:lnTo>
                    <a:pt x="121875" y="176413"/>
                  </a:lnTo>
                  <a:lnTo>
                    <a:pt x="115884" y="184704"/>
                  </a:lnTo>
                  <a:lnTo>
                    <a:pt x="108441" y="191608"/>
                  </a:lnTo>
                  <a:lnTo>
                    <a:pt x="99550" y="197036"/>
                  </a:lnTo>
                  <a:lnTo>
                    <a:pt x="89349" y="201097"/>
                  </a:lnTo>
                  <a:lnTo>
                    <a:pt x="78077" y="204031"/>
                  </a:lnTo>
                  <a:lnTo>
                    <a:pt x="65989" y="206100"/>
                  </a:lnTo>
                  <a:lnTo>
                    <a:pt x="53318" y="207535"/>
                  </a:lnTo>
                  <a:lnTo>
                    <a:pt x="40850" y="208522"/>
                  </a:lnTo>
                  <a:lnTo>
                    <a:pt x="28683" y="209300"/>
                  </a:lnTo>
                  <a:lnTo>
                    <a:pt x="15750" y="209944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2" name="Freeform 61"/>
          <p:cNvSpPr/>
          <p:nvPr/>
        </p:nvSpPr>
        <p:spPr>
          <a:xfrm>
            <a:off x="200041" y="649847"/>
            <a:ext cx="8938695" cy="164996"/>
          </a:xfrm>
          <a:custGeom>
            <a:avLst/>
            <a:gdLst/>
            <a:ahLst/>
            <a:cxnLst/>
            <a:rect l="0" t="0" r="0" b="0"/>
            <a:pathLst>
              <a:path w="8938695" h="164996">
                <a:moveTo>
                  <a:pt x="8938694" y="23976"/>
                </a:moveTo>
                <a:lnTo>
                  <a:pt x="8929893" y="26977"/>
                </a:lnTo>
                <a:lnTo>
                  <a:pt x="8921547" y="30400"/>
                </a:lnTo>
                <a:lnTo>
                  <a:pt x="8912843" y="34582"/>
                </a:lnTo>
                <a:lnTo>
                  <a:pt x="8903549" y="38964"/>
                </a:lnTo>
                <a:lnTo>
                  <a:pt x="8893406" y="42500"/>
                </a:lnTo>
                <a:lnTo>
                  <a:pt x="8882365" y="44671"/>
                </a:lnTo>
                <a:lnTo>
                  <a:pt x="8870699" y="45456"/>
                </a:lnTo>
                <a:lnTo>
                  <a:pt x="8858876" y="45065"/>
                </a:lnTo>
                <a:lnTo>
                  <a:pt x="8847187" y="43756"/>
                </a:lnTo>
                <a:lnTo>
                  <a:pt x="8835730" y="41607"/>
                </a:lnTo>
                <a:lnTo>
                  <a:pt x="8824505" y="38502"/>
                </a:lnTo>
                <a:lnTo>
                  <a:pt x="8813468" y="34471"/>
                </a:lnTo>
                <a:lnTo>
                  <a:pt x="8802412" y="30140"/>
                </a:lnTo>
                <a:lnTo>
                  <a:pt x="8790989" y="26606"/>
                </a:lnTo>
                <a:lnTo>
                  <a:pt x="8779043" y="24420"/>
                </a:lnTo>
                <a:lnTo>
                  <a:pt x="8766748" y="23617"/>
                </a:lnTo>
                <a:lnTo>
                  <a:pt x="8754493" y="23991"/>
                </a:lnTo>
                <a:lnTo>
                  <a:pt x="8742510" y="25282"/>
                </a:lnTo>
                <a:lnTo>
                  <a:pt x="8730854" y="27248"/>
                </a:lnTo>
                <a:lnTo>
                  <a:pt x="8719493" y="29697"/>
                </a:lnTo>
                <a:lnTo>
                  <a:pt x="8708372" y="32476"/>
                </a:lnTo>
                <a:lnTo>
                  <a:pt x="8697427" y="35150"/>
                </a:lnTo>
                <a:lnTo>
                  <a:pt x="8686613" y="37033"/>
                </a:lnTo>
                <a:lnTo>
                  <a:pt x="8675888" y="37815"/>
                </a:lnTo>
                <a:lnTo>
                  <a:pt x="8665227" y="37524"/>
                </a:lnTo>
                <a:lnTo>
                  <a:pt x="8654608" y="36341"/>
                </a:lnTo>
                <a:lnTo>
                  <a:pt x="8644019" y="34472"/>
                </a:lnTo>
                <a:lnTo>
                  <a:pt x="8633451" y="32101"/>
                </a:lnTo>
                <a:lnTo>
                  <a:pt x="8622895" y="29371"/>
                </a:lnTo>
                <a:lnTo>
                  <a:pt x="8612343" y="26388"/>
                </a:lnTo>
                <a:lnTo>
                  <a:pt x="8601630" y="23065"/>
                </a:lnTo>
                <a:lnTo>
                  <a:pt x="8590444" y="19149"/>
                </a:lnTo>
                <a:lnTo>
                  <a:pt x="8578661" y="14563"/>
                </a:lnTo>
                <a:lnTo>
                  <a:pt x="8566477" y="9856"/>
                </a:lnTo>
                <a:lnTo>
                  <a:pt x="8554298" y="6068"/>
                </a:lnTo>
                <a:lnTo>
                  <a:pt x="8542365" y="3711"/>
                </a:lnTo>
                <a:lnTo>
                  <a:pt x="8530743" y="2792"/>
                </a:lnTo>
                <a:lnTo>
                  <a:pt x="8519405" y="3089"/>
                </a:lnTo>
                <a:lnTo>
                  <a:pt x="8508303" y="4333"/>
                </a:lnTo>
                <a:lnTo>
                  <a:pt x="8497542" y="6438"/>
                </a:lnTo>
                <a:lnTo>
                  <a:pt x="8487382" y="9512"/>
                </a:lnTo>
                <a:lnTo>
                  <a:pt x="8477907" y="13528"/>
                </a:lnTo>
                <a:lnTo>
                  <a:pt x="8468729" y="18018"/>
                </a:lnTo>
                <a:lnTo>
                  <a:pt x="8459112" y="22191"/>
                </a:lnTo>
                <a:lnTo>
                  <a:pt x="8448675" y="25624"/>
                </a:lnTo>
                <a:lnTo>
                  <a:pt x="8437373" y="28249"/>
                </a:lnTo>
                <a:lnTo>
                  <a:pt x="8425330" y="30168"/>
                </a:lnTo>
                <a:lnTo>
                  <a:pt x="8412709" y="31527"/>
                </a:lnTo>
                <a:lnTo>
                  <a:pt x="8399829" y="32305"/>
                </a:lnTo>
                <a:lnTo>
                  <a:pt x="8387116" y="32311"/>
                </a:lnTo>
                <a:lnTo>
                  <a:pt x="8374788" y="31504"/>
                </a:lnTo>
                <a:lnTo>
                  <a:pt x="8362714" y="29981"/>
                </a:lnTo>
                <a:lnTo>
                  <a:pt x="8350537" y="27889"/>
                </a:lnTo>
                <a:lnTo>
                  <a:pt x="8338047" y="25370"/>
                </a:lnTo>
                <a:lnTo>
                  <a:pt x="8325369" y="22544"/>
                </a:lnTo>
                <a:lnTo>
                  <a:pt x="8312852" y="19501"/>
                </a:lnTo>
                <a:lnTo>
                  <a:pt x="8300684" y="16308"/>
                </a:lnTo>
                <a:lnTo>
                  <a:pt x="8288731" y="13012"/>
                </a:lnTo>
                <a:lnTo>
                  <a:pt x="8276640" y="9647"/>
                </a:lnTo>
                <a:lnTo>
                  <a:pt x="8264204" y="6243"/>
                </a:lnTo>
                <a:lnTo>
                  <a:pt x="8251223" y="3144"/>
                </a:lnTo>
                <a:lnTo>
                  <a:pt x="8237438" y="974"/>
                </a:lnTo>
                <a:lnTo>
                  <a:pt x="8222793" y="0"/>
                </a:lnTo>
                <a:lnTo>
                  <a:pt x="8207549" y="161"/>
                </a:lnTo>
                <a:lnTo>
                  <a:pt x="8192171" y="1257"/>
                </a:lnTo>
                <a:lnTo>
                  <a:pt x="8176945" y="3069"/>
                </a:lnTo>
                <a:lnTo>
                  <a:pt x="8162129" y="5401"/>
                </a:lnTo>
                <a:lnTo>
                  <a:pt x="8148028" y="8105"/>
                </a:lnTo>
                <a:lnTo>
                  <a:pt x="8134730" y="11066"/>
                </a:lnTo>
                <a:lnTo>
                  <a:pt x="8122156" y="14205"/>
                </a:lnTo>
                <a:lnTo>
                  <a:pt x="8110164" y="17465"/>
                </a:lnTo>
                <a:lnTo>
                  <a:pt x="8098605" y="20802"/>
                </a:lnTo>
                <a:lnTo>
                  <a:pt x="8087197" y="24026"/>
                </a:lnTo>
                <a:lnTo>
                  <a:pt x="8075536" y="26812"/>
                </a:lnTo>
                <a:lnTo>
                  <a:pt x="8063425" y="29018"/>
                </a:lnTo>
                <a:lnTo>
                  <a:pt x="8050849" y="30668"/>
                </a:lnTo>
                <a:lnTo>
                  <a:pt x="8037875" y="31858"/>
                </a:lnTo>
                <a:lnTo>
                  <a:pt x="8024590" y="32697"/>
                </a:lnTo>
                <a:lnTo>
                  <a:pt x="8011075" y="33278"/>
                </a:lnTo>
                <a:lnTo>
                  <a:pt x="7997398" y="33676"/>
                </a:lnTo>
                <a:lnTo>
                  <a:pt x="7983605" y="33938"/>
                </a:lnTo>
                <a:lnTo>
                  <a:pt x="7969733" y="33776"/>
                </a:lnTo>
                <a:lnTo>
                  <a:pt x="7955807" y="32603"/>
                </a:lnTo>
                <a:lnTo>
                  <a:pt x="7941844" y="30184"/>
                </a:lnTo>
                <a:lnTo>
                  <a:pt x="7927857" y="26761"/>
                </a:lnTo>
                <a:lnTo>
                  <a:pt x="7913853" y="22854"/>
                </a:lnTo>
                <a:lnTo>
                  <a:pt x="7899833" y="18824"/>
                </a:lnTo>
                <a:lnTo>
                  <a:pt x="7885638" y="15003"/>
                </a:lnTo>
                <a:lnTo>
                  <a:pt x="7870963" y="11750"/>
                </a:lnTo>
                <a:lnTo>
                  <a:pt x="7855682" y="9203"/>
                </a:lnTo>
                <a:lnTo>
                  <a:pt x="7839995" y="7478"/>
                </a:lnTo>
                <a:lnTo>
                  <a:pt x="7824311" y="6762"/>
                </a:lnTo>
                <a:lnTo>
                  <a:pt x="7808873" y="7057"/>
                </a:lnTo>
                <a:lnTo>
                  <a:pt x="7793743" y="8220"/>
                </a:lnTo>
                <a:lnTo>
                  <a:pt x="7778898" y="10063"/>
                </a:lnTo>
                <a:lnTo>
                  <a:pt x="7764283" y="12410"/>
                </a:lnTo>
                <a:lnTo>
                  <a:pt x="7749841" y="15120"/>
                </a:lnTo>
                <a:lnTo>
                  <a:pt x="7735523" y="18084"/>
                </a:lnTo>
                <a:lnTo>
                  <a:pt x="7721294" y="21224"/>
                </a:lnTo>
                <a:lnTo>
                  <a:pt x="7707126" y="24484"/>
                </a:lnTo>
                <a:lnTo>
                  <a:pt x="7693001" y="27826"/>
                </a:lnTo>
                <a:lnTo>
                  <a:pt x="7678903" y="31223"/>
                </a:lnTo>
                <a:lnTo>
                  <a:pt x="7664826" y="34657"/>
                </a:lnTo>
                <a:lnTo>
                  <a:pt x="7650761" y="38116"/>
                </a:lnTo>
                <a:lnTo>
                  <a:pt x="7636702" y="41591"/>
                </a:lnTo>
                <a:lnTo>
                  <a:pt x="7622479" y="45078"/>
                </a:lnTo>
                <a:lnTo>
                  <a:pt x="7607784" y="48573"/>
                </a:lnTo>
                <a:lnTo>
                  <a:pt x="7592493" y="52063"/>
                </a:lnTo>
                <a:lnTo>
                  <a:pt x="7576799" y="55220"/>
                </a:lnTo>
                <a:lnTo>
                  <a:pt x="7561110" y="57429"/>
                </a:lnTo>
                <a:lnTo>
                  <a:pt x="7545673" y="58429"/>
                </a:lnTo>
                <a:lnTo>
                  <a:pt x="7530714" y="58285"/>
                </a:lnTo>
                <a:lnTo>
                  <a:pt x="7516515" y="57200"/>
                </a:lnTo>
                <a:lnTo>
                  <a:pt x="7503143" y="55397"/>
                </a:lnTo>
                <a:lnTo>
                  <a:pt x="7490180" y="53069"/>
                </a:lnTo>
                <a:lnTo>
                  <a:pt x="7476862" y="50370"/>
                </a:lnTo>
                <a:lnTo>
                  <a:pt x="7462782" y="47411"/>
                </a:lnTo>
                <a:lnTo>
                  <a:pt x="7447882" y="44273"/>
                </a:lnTo>
                <a:lnTo>
                  <a:pt x="7432268" y="41015"/>
                </a:lnTo>
                <a:lnTo>
                  <a:pt x="7416093" y="37678"/>
                </a:lnTo>
                <a:lnTo>
                  <a:pt x="7399502" y="34455"/>
                </a:lnTo>
                <a:lnTo>
                  <a:pt x="7382612" y="31669"/>
                </a:lnTo>
                <a:lnTo>
                  <a:pt x="7365518" y="29468"/>
                </a:lnTo>
                <a:lnTo>
                  <a:pt x="7348447" y="27990"/>
                </a:lnTo>
                <a:lnTo>
                  <a:pt x="7331754" y="27448"/>
                </a:lnTo>
                <a:lnTo>
                  <a:pt x="7315592" y="27863"/>
                </a:lnTo>
                <a:lnTo>
                  <a:pt x="7299790" y="29108"/>
                </a:lnTo>
                <a:lnTo>
                  <a:pt x="7283952" y="31006"/>
                </a:lnTo>
                <a:lnTo>
                  <a:pt x="7267858" y="33391"/>
                </a:lnTo>
                <a:lnTo>
                  <a:pt x="7251777" y="36126"/>
                </a:lnTo>
                <a:lnTo>
                  <a:pt x="7236353" y="39107"/>
                </a:lnTo>
                <a:lnTo>
                  <a:pt x="7221893" y="42258"/>
                </a:lnTo>
                <a:lnTo>
                  <a:pt x="7208064" y="45526"/>
                </a:lnTo>
                <a:lnTo>
                  <a:pt x="7194098" y="48872"/>
                </a:lnTo>
                <a:lnTo>
                  <a:pt x="7179556" y="52273"/>
                </a:lnTo>
                <a:lnTo>
                  <a:pt x="7164499" y="55709"/>
                </a:lnTo>
                <a:lnTo>
                  <a:pt x="7149305" y="59170"/>
                </a:lnTo>
                <a:lnTo>
                  <a:pt x="7134217" y="62642"/>
                </a:lnTo>
                <a:lnTo>
                  <a:pt x="7118999" y="65957"/>
                </a:lnTo>
                <a:lnTo>
                  <a:pt x="7103038" y="68803"/>
                </a:lnTo>
                <a:lnTo>
                  <a:pt x="7086045" y="71045"/>
                </a:lnTo>
                <a:lnTo>
                  <a:pt x="7068209" y="72550"/>
                </a:lnTo>
                <a:lnTo>
                  <a:pt x="7050004" y="73110"/>
                </a:lnTo>
                <a:lnTo>
                  <a:pt x="7031755" y="72708"/>
                </a:lnTo>
                <a:lnTo>
                  <a:pt x="7013603" y="71471"/>
                </a:lnTo>
                <a:lnTo>
                  <a:pt x="6995583" y="69579"/>
                </a:lnTo>
                <a:lnTo>
                  <a:pt x="6977685" y="67197"/>
                </a:lnTo>
                <a:lnTo>
                  <a:pt x="6959887" y="64464"/>
                </a:lnTo>
                <a:lnTo>
                  <a:pt x="6942164" y="61485"/>
                </a:lnTo>
                <a:lnTo>
                  <a:pt x="6924492" y="58340"/>
                </a:lnTo>
                <a:lnTo>
                  <a:pt x="6906689" y="55245"/>
                </a:lnTo>
                <a:lnTo>
                  <a:pt x="6888437" y="52547"/>
                </a:lnTo>
                <a:lnTo>
                  <a:pt x="6869603" y="50401"/>
                </a:lnTo>
                <a:lnTo>
                  <a:pt x="6850376" y="48790"/>
                </a:lnTo>
                <a:lnTo>
                  <a:pt x="6831164" y="47626"/>
                </a:lnTo>
                <a:lnTo>
                  <a:pt x="6812212" y="46810"/>
                </a:lnTo>
                <a:lnTo>
                  <a:pt x="6793909" y="46414"/>
                </a:lnTo>
                <a:lnTo>
                  <a:pt x="6776846" y="46672"/>
                </a:lnTo>
                <a:lnTo>
                  <a:pt x="6761219" y="47659"/>
                </a:lnTo>
                <a:lnTo>
                  <a:pt x="6746742" y="49305"/>
                </a:lnTo>
                <a:lnTo>
                  <a:pt x="6732858" y="51480"/>
                </a:lnTo>
                <a:lnTo>
                  <a:pt x="6719180" y="54055"/>
                </a:lnTo>
                <a:lnTo>
                  <a:pt x="6705687" y="56919"/>
                </a:lnTo>
                <a:lnTo>
                  <a:pt x="6692612" y="59987"/>
                </a:lnTo>
                <a:lnTo>
                  <a:pt x="6680062" y="63196"/>
                </a:lnTo>
                <a:lnTo>
                  <a:pt x="6667683" y="66503"/>
                </a:lnTo>
                <a:lnTo>
                  <a:pt x="6654772" y="69876"/>
                </a:lnTo>
                <a:lnTo>
                  <a:pt x="6640982" y="73294"/>
                </a:lnTo>
                <a:lnTo>
                  <a:pt x="6626618" y="76742"/>
                </a:lnTo>
                <a:lnTo>
                  <a:pt x="6612429" y="80211"/>
                </a:lnTo>
                <a:lnTo>
                  <a:pt x="6598840" y="83688"/>
                </a:lnTo>
                <a:lnTo>
                  <a:pt x="6585613" y="87007"/>
                </a:lnTo>
                <a:lnTo>
                  <a:pt x="6572060" y="89856"/>
                </a:lnTo>
                <a:lnTo>
                  <a:pt x="6557788" y="92099"/>
                </a:lnTo>
                <a:lnTo>
                  <a:pt x="6542574" y="93605"/>
                </a:lnTo>
                <a:lnTo>
                  <a:pt x="6526212" y="94166"/>
                </a:lnTo>
                <a:lnTo>
                  <a:pt x="6508713" y="93764"/>
                </a:lnTo>
                <a:lnTo>
                  <a:pt x="6490248" y="92528"/>
                </a:lnTo>
                <a:lnTo>
                  <a:pt x="6471028" y="90635"/>
                </a:lnTo>
                <a:lnTo>
                  <a:pt x="6451264" y="88254"/>
                </a:lnTo>
                <a:lnTo>
                  <a:pt x="6431606" y="85521"/>
                </a:lnTo>
                <a:lnTo>
                  <a:pt x="6413094" y="82542"/>
                </a:lnTo>
                <a:lnTo>
                  <a:pt x="6396190" y="79392"/>
                </a:lnTo>
                <a:lnTo>
                  <a:pt x="6380365" y="76125"/>
                </a:lnTo>
                <a:lnTo>
                  <a:pt x="6364437" y="72779"/>
                </a:lnTo>
                <a:lnTo>
                  <a:pt x="6347721" y="69379"/>
                </a:lnTo>
                <a:lnTo>
                  <a:pt x="6330371" y="65943"/>
                </a:lnTo>
                <a:lnTo>
                  <a:pt x="6313090" y="62482"/>
                </a:lnTo>
                <a:lnTo>
                  <a:pt x="6296301" y="59010"/>
                </a:lnTo>
                <a:lnTo>
                  <a:pt x="6279789" y="55695"/>
                </a:lnTo>
                <a:lnTo>
                  <a:pt x="6262883" y="52849"/>
                </a:lnTo>
                <a:lnTo>
                  <a:pt x="6245226" y="50602"/>
                </a:lnTo>
                <a:lnTo>
                  <a:pt x="6227097" y="48925"/>
                </a:lnTo>
                <a:lnTo>
                  <a:pt x="6209220" y="47716"/>
                </a:lnTo>
                <a:lnTo>
                  <a:pt x="6191997" y="46870"/>
                </a:lnTo>
                <a:lnTo>
                  <a:pt x="6175176" y="46454"/>
                </a:lnTo>
                <a:lnTo>
                  <a:pt x="6158056" y="46698"/>
                </a:lnTo>
                <a:lnTo>
                  <a:pt x="6140254" y="47677"/>
                </a:lnTo>
                <a:lnTo>
                  <a:pt x="6122198" y="49317"/>
                </a:lnTo>
                <a:lnTo>
                  <a:pt x="6104901" y="51488"/>
                </a:lnTo>
                <a:lnTo>
                  <a:pt x="6088889" y="54060"/>
                </a:lnTo>
                <a:lnTo>
                  <a:pt x="6074036" y="56922"/>
                </a:lnTo>
                <a:lnTo>
                  <a:pt x="6059840" y="59989"/>
                </a:lnTo>
                <a:lnTo>
                  <a:pt x="6045925" y="63198"/>
                </a:lnTo>
                <a:lnTo>
                  <a:pt x="6032256" y="66504"/>
                </a:lnTo>
                <a:lnTo>
                  <a:pt x="6019058" y="69877"/>
                </a:lnTo>
                <a:lnTo>
                  <a:pt x="6006430" y="73295"/>
                </a:lnTo>
                <a:lnTo>
                  <a:pt x="5994337" y="76743"/>
                </a:lnTo>
                <a:lnTo>
                  <a:pt x="5982683" y="80211"/>
                </a:lnTo>
                <a:lnTo>
                  <a:pt x="5971344" y="83689"/>
                </a:lnTo>
                <a:lnTo>
                  <a:pt x="5959576" y="87007"/>
                </a:lnTo>
                <a:lnTo>
                  <a:pt x="5946079" y="89856"/>
                </a:lnTo>
                <a:lnTo>
                  <a:pt x="5930301" y="92108"/>
                </a:lnTo>
                <a:lnTo>
                  <a:pt x="5912989" y="93960"/>
                </a:lnTo>
                <a:lnTo>
                  <a:pt x="5895751" y="95817"/>
                </a:lnTo>
                <a:lnTo>
                  <a:pt x="5879533" y="97913"/>
                </a:lnTo>
                <a:lnTo>
                  <a:pt x="5864581" y="99982"/>
                </a:lnTo>
                <a:lnTo>
                  <a:pt x="5850786" y="101386"/>
                </a:lnTo>
                <a:lnTo>
                  <a:pt x="5837908" y="101815"/>
                </a:lnTo>
                <a:lnTo>
                  <a:pt x="5825225" y="101441"/>
                </a:lnTo>
                <a:lnTo>
                  <a:pt x="5811623" y="100725"/>
                </a:lnTo>
                <a:lnTo>
                  <a:pt x="5796573" y="99980"/>
                </a:lnTo>
                <a:lnTo>
                  <a:pt x="5780389" y="99176"/>
                </a:lnTo>
                <a:lnTo>
                  <a:pt x="5763914" y="98037"/>
                </a:lnTo>
                <a:lnTo>
                  <a:pt x="5747686" y="96422"/>
                </a:lnTo>
                <a:lnTo>
                  <a:pt x="5731894" y="94338"/>
                </a:lnTo>
                <a:lnTo>
                  <a:pt x="5716538" y="91861"/>
                </a:lnTo>
                <a:lnTo>
                  <a:pt x="5701552" y="89080"/>
                </a:lnTo>
                <a:lnTo>
                  <a:pt x="5687015" y="86077"/>
                </a:lnTo>
                <a:lnTo>
                  <a:pt x="5673160" y="82914"/>
                </a:lnTo>
                <a:lnTo>
                  <a:pt x="5660052" y="79637"/>
                </a:lnTo>
                <a:lnTo>
                  <a:pt x="5647449" y="76114"/>
                </a:lnTo>
                <a:lnTo>
                  <a:pt x="5634912" y="72064"/>
                </a:lnTo>
                <a:lnTo>
                  <a:pt x="5622182" y="67379"/>
                </a:lnTo>
                <a:lnTo>
                  <a:pt x="5609343" y="62265"/>
                </a:lnTo>
                <a:lnTo>
                  <a:pt x="5596717" y="57140"/>
                </a:lnTo>
                <a:lnTo>
                  <a:pt x="5584477" y="52250"/>
                </a:lnTo>
                <a:lnTo>
                  <a:pt x="5572476" y="47662"/>
                </a:lnTo>
                <a:lnTo>
                  <a:pt x="5560353" y="43354"/>
                </a:lnTo>
                <a:lnTo>
                  <a:pt x="5547900" y="39277"/>
                </a:lnTo>
                <a:lnTo>
                  <a:pt x="5535079" y="35540"/>
                </a:lnTo>
                <a:lnTo>
                  <a:pt x="5521932" y="32402"/>
                </a:lnTo>
                <a:lnTo>
                  <a:pt x="5508514" y="29957"/>
                </a:lnTo>
                <a:lnTo>
                  <a:pt x="5494400" y="28144"/>
                </a:lnTo>
                <a:lnTo>
                  <a:pt x="5478722" y="26845"/>
                </a:lnTo>
                <a:lnTo>
                  <a:pt x="5461138" y="25937"/>
                </a:lnTo>
                <a:lnTo>
                  <a:pt x="5441937" y="25480"/>
                </a:lnTo>
                <a:lnTo>
                  <a:pt x="5421753" y="25697"/>
                </a:lnTo>
                <a:lnTo>
                  <a:pt x="5401059" y="26657"/>
                </a:lnTo>
                <a:lnTo>
                  <a:pt x="5379962" y="28285"/>
                </a:lnTo>
                <a:lnTo>
                  <a:pt x="5358288" y="30448"/>
                </a:lnTo>
                <a:lnTo>
                  <a:pt x="5335988" y="33019"/>
                </a:lnTo>
                <a:lnTo>
                  <a:pt x="5313777" y="36050"/>
                </a:lnTo>
                <a:lnTo>
                  <a:pt x="5292997" y="39763"/>
                </a:lnTo>
                <a:lnTo>
                  <a:pt x="5274261" y="44219"/>
                </a:lnTo>
                <a:lnTo>
                  <a:pt x="5256884" y="49177"/>
                </a:lnTo>
                <a:lnTo>
                  <a:pt x="5239306" y="54197"/>
                </a:lnTo>
                <a:lnTo>
                  <a:pt x="5220619" y="59012"/>
                </a:lnTo>
                <a:lnTo>
                  <a:pt x="5200606" y="63380"/>
                </a:lnTo>
                <a:lnTo>
                  <a:pt x="5179393" y="67008"/>
                </a:lnTo>
                <a:lnTo>
                  <a:pt x="5157240" y="69819"/>
                </a:lnTo>
                <a:lnTo>
                  <a:pt x="5135039" y="72062"/>
                </a:lnTo>
                <a:lnTo>
                  <a:pt x="5114221" y="74191"/>
                </a:lnTo>
                <a:lnTo>
                  <a:pt x="5095443" y="76471"/>
                </a:lnTo>
                <a:lnTo>
                  <a:pt x="5078195" y="78666"/>
                </a:lnTo>
                <a:lnTo>
                  <a:pt x="5061232" y="80155"/>
                </a:lnTo>
                <a:lnTo>
                  <a:pt x="5043773" y="80637"/>
                </a:lnTo>
                <a:lnTo>
                  <a:pt x="5025566" y="80128"/>
                </a:lnTo>
                <a:lnTo>
                  <a:pt x="5006637" y="78791"/>
                </a:lnTo>
                <a:lnTo>
                  <a:pt x="4987108" y="76814"/>
                </a:lnTo>
                <a:lnTo>
                  <a:pt x="4966956" y="74369"/>
                </a:lnTo>
                <a:lnTo>
                  <a:pt x="4945996" y="71589"/>
                </a:lnTo>
                <a:lnTo>
                  <a:pt x="4924215" y="68576"/>
                </a:lnTo>
                <a:lnTo>
                  <a:pt x="4902371" y="65403"/>
                </a:lnTo>
                <a:lnTo>
                  <a:pt x="4881846" y="62120"/>
                </a:lnTo>
                <a:lnTo>
                  <a:pt x="4863299" y="58763"/>
                </a:lnTo>
                <a:lnTo>
                  <a:pt x="4846559" y="55356"/>
                </a:lnTo>
                <a:lnTo>
                  <a:pt x="4831007" y="51915"/>
                </a:lnTo>
                <a:lnTo>
                  <a:pt x="4816121" y="48451"/>
                </a:lnTo>
                <a:lnTo>
                  <a:pt x="4801102" y="44972"/>
                </a:lnTo>
                <a:lnTo>
                  <a:pt x="4784858" y="41483"/>
                </a:lnTo>
                <a:lnTo>
                  <a:pt x="4766911" y="37992"/>
                </a:lnTo>
                <a:lnTo>
                  <a:pt x="4747309" y="34664"/>
                </a:lnTo>
                <a:lnTo>
                  <a:pt x="4726329" y="31809"/>
                </a:lnTo>
                <a:lnTo>
                  <a:pt x="4704308" y="29561"/>
                </a:lnTo>
                <a:lnTo>
                  <a:pt x="4682186" y="28053"/>
                </a:lnTo>
                <a:lnTo>
                  <a:pt x="4661416" y="27490"/>
                </a:lnTo>
                <a:lnTo>
                  <a:pt x="4642666" y="27891"/>
                </a:lnTo>
                <a:lnTo>
                  <a:pt x="4625437" y="29126"/>
                </a:lnTo>
                <a:lnTo>
                  <a:pt x="4608484" y="31018"/>
                </a:lnTo>
                <a:lnTo>
                  <a:pt x="4591033" y="33399"/>
                </a:lnTo>
                <a:lnTo>
                  <a:pt x="4572831" y="36131"/>
                </a:lnTo>
                <a:lnTo>
                  <a:pt x="4553906" y="39111"/>
                </a:lnTo>
                <a:lnTo>
                  <a:pt x="4534396" y="42260"/>
                </a:lnTo>
                <a:lnTo>
                  <a:pt x="4514936" y="45527"/>
                </a:lnTo>
                <a:lnTo>
                  <a:pt x="4496572" y="48874"/>
                </a:lnTo>
                <a:lnTo>
                  <a:pt x="4479772" y="52269"/>
                </a:lnTo>
                <a:lnTo>
                  <a:pt x="4464021" y="55532"/>
                </a:lnTo>
                <a:lnTo>
                  <a:pt x="4448144" y="58344"/>
                </a:lnTo>
                <a:lnTo>
                  <a:pt x="4431467" y="60572"/>
                </a:lnTo>
                <a:lnTo>
                  <a:pt x="4414313" y="62407"/>
                </a:lnTo>
                <a:lnTo>
                  <a:pt x="4397697" y="64254"/>
                </a:lnTo>
                <a:lnTo>
                  <a:pt x="4382168" y="66346"/>
                </a:lnTo>
                <a:lnTo>
                  <a:pt x="4367316" y="68584"/>
                </a:lnTo>
                <a:lnTo>
                  <a:pt x="4352063" y="70633"/>
                </a:lnTo>
                <a:lnTo>
                  <a:pt x="4335816" y="72303"/>
                </a:lnTo>
                <a:lnTo>
                  <a:pt x="4318954" y="73407"/>
                </a:lnTo>
                <a:lnTo>
                  <a:pt x="4302535" y="73691"/>
                </a:lnTo>
                <a:lnTo>
                  <a:pt x="4287140" y="73100"/>
                </a:lnTo>
                <a:lnTo>
                  <a:pt x="4272377" y="71735"/>
                </a:lnTo>
                <a:lnTo>
                  <a:pt x="4257185" y="69755"/>
                </a:lnTo>
                <a:lnTo>
                  <a:pt x="4240973" y="67320"/>
                </a:lnTo>
                <a:lnTo>
                  <a:pt x="4223966" y="64721"/>
                </a:lnTo>
                <a:lnTo>
                  <a:pt x="4206917" y="62364"/>
                </a:lnTo>
                <a:lnTo>
                  <a:pt x="4190299" y="60445"/>
                </a:lnTo>
                <a:lnTo>
                  <a:pt x="4174410" y="58819"/>
                </a:lnTo>
                <a:lnTo>
                  <a:pt x="4159520" y="57113"/>
                </a:lnTo>
                <a:lnTo>
                  <a:pt x="4145659" y="55110"/>
                </a:lnTo>
                <a:lnTo>
                  <a:pt x="4132692" y="52763"/>
                </a:lnTo>
                <a:lnTo>
                  <a:pt x="4120430" y="50109"/>
                </a:lnTo>
                <a:lnTo>
                  <a:pt x="4108687" y="47208"/>
                </a:lnTo>
                <a:lnTo>
                  <a:pt x="4097152" y="44125"/>
                </a:lnTo>
                <a:lnTo>
                  <a:pt x="4085407" y="40909"/>
                </a:lnTo>
                <a:lnTo>
                  <a:pt x="4073230" y="37604"/>
                </a:lnTo>
                <a:lnTo>
                  <a:pt x="4060271" y="34404"/>
                </a:lnTo>
                <a:lnTo>
                  <a:pt x="4045974" y="31634"/>
                </a:lnTo>
                <a:lnTo>
                  <a:pt x="4030165" y="29440"/>
                </a:lnTo>
                <a:lnTo>
                  <a:pt x="4012989" y="27797"/>
                </a:lnTo>
                <a:lnTo>
                  <a:pt x="3994711" y="26612"/>
                </a:lnTo>
                <a:lnTo>
                  <a:pt x="3975601" y="25782"/>
                </a:lnTo>
                <a:lnTo>
                  <a:pt x="3955889" y="25376"/>
                </a:lnTo>
                <a:lnTo>
                  <a:pt x="3935751" y="25627"/>
                </a:lnTo>
                <a:lnTo>
                  <a:pt x="3915319" y="26611"/>
                </a:lnTo>
                <a:lnTo>
                  <a:pt x="3894684" y="28254"/>
                </a:lnTo>
                <a:lnTo>
                  <a:pt x="3873911" y="30427"/>
                </a:lnTo>
                <a:lnTo>
                  <a:pt x="3853058" y="33000"/>
                </a:lnTo>
                <a:lnTo>
                  <a:pt x="3832648" y="35863"/>
                </a:lnTo>
                <a:lnTo>
                  <a:pt x="3813621" y="38931"/>
                </a:lnTo>
                <a:lnTo>
                  <a:pt x="3796368" y="42140"/>
                </a:lnTo>
                <a:lnTo>
                  <a:pt x="3780307" y="45447"/>
                </a:lnTo>
                <a:lnTo>
                  <a:pt x="3764220" y="48820"/>
                </a:lnTo>
                <a:lnTo>
                  <a:pt x="3747393" y="52238"/>
                </a:lnTo>
                <a:lnTo>
                  <a:pt x="3729799" y="55686"/>
                </a:lnTo>
                <a:lnTo>
                  <a:pt x="3711821" y="59154"/>
                </a:lnTo>
                <a:lnTo>
                  <a:pt x="3693752" y="62631"/>
                </a:lnTo>
                <a:lnTo>
                  <a:pt x="3675566" y="65950"/>
                </a:lnTo>
                <a:lnTo>
                  <a:pt x="3656998" y="68799"/>
                </a:lnTo>
                <a:lnTo>
                  <a:pt x="3637923" y="71042"/>
                </a:lnTo>
                <a:lnTo>
                  <a:pt x="3618522" y="72548"/>
                </a:lnTo>
                <a:lnTo>
                  <a:pt x="3599185" y="73109"/>
                </a:lnTo>
                <a:lnTo>
                  <a:pt x="3580132" y="72711"/>
                </a:lnTo>
                <a:lnTo>
                  <a:pt x="3561252" y="71648"/>
                </a:lnTo>
                <a:lnTo>
                  <a:pt x="3542203" y="70404"/>
                </a:lnTo>
                <a:lnTo>
                  <a:pt x="3522793" y="69271"/>
                </a:lnTo>
                <a:lnTo>
                  <a:pt x="3502994" y="68191"/>
                </a:lnTo>
                <a:lnTo>
                  <a:pt x="3482857" y="66860"/>
                </a:lnTo>
                <a:lnTo>
                  <a:pt x="3462453" y="65113"/>
                </a:lnTo>
                <a:lnTo>
                  <a:pt x="3441851" y="62939"/>
                </a:lnTo>
                <a:lnTo>
                  <a:pt x="3421107" y="60401"/>
                </a:lnTo>
                <a:lnTo>
                  <a:pt x="3400268" y="57583"/>
                </a:lnTo>
                <a:lnTo>
                  <a:pt x="3379529" y="54725"/>
                </a:lnTo>
                <a:lnTo>
                  <a:pt x="3359218" y="52192"/>
                </a:lnTo>
                <a:lnTo>
                  <a:pt x="3339489" y="50164"/>
                </a:lnTo>
                <a:lnTo>
                  <a:pt x="3320647" y="48805"/>
                </a:lnTo>
                <a:lnTo>
                  <a:pt x="3303212" y="48343"/>
                </a:lnTo>
                <a:lnTo>
                  <a:pt x="3287329" y="48811"/>
                </a:lnTo>
                <a:lnTo>
                  <a:pt x="3272509" y="50092"/>
                </a:lnTo>
                <a:lnTo>
                  <a:pt x="3257861" y="52014"/>
                </a:lnTo>
                <a:lnTo>
                  <a:pt x="3242859" y="54415"/>
                </a:lnTo>
                <a:lnTo>
                  <a:pt x="3227661" y="57161"/>
                </a:lnTo>
                <a:lnTo>
                  <a:pt x="3212903" y="60149"/>
                </a:lnTo>
                <a:lnTo>
                  <a:pt x="3198926" y="63305"/>
                </a:lnTo>
                <a:lnTo>
                  <a:pt x="3185438" y="66576"/>
                </a:lnTo>
                <a:lnTo>
                  <a:pt x="3171709" y="69925"/>
                </a:lnTo>
                <a:lnTo>
                  <a:pt x="3157334" y="73327"/>
                </a:lnTo>
                <a:lnTo>
                  <a:pt x="3142561" y="76764"/>
                </a:lnTo>
                <a:lnTo>
                  <a:pt x="3128090" y="80225"/>
                </a:lnTo>
                <a:lnTo>
                  <a:pt x="3114311" y="83703"/>
                </a:lnTo>
                <a:lnTo>
                  <a:pt x="3101126" y="87191"/>
                </a:lnTo>
                <a:lnTo>
                  <a:pt x="3088133" y="90686"/>
                </a:lnTo>
                <a:lnTo>
                  <a:pt x="3075055" y="94181"/>
                </a:lnTo>
                <a:lnTo>
                  <a:pt x="3061628" y="97511"/>
                </a:lnTo>
                <a:lnTo>
                  <a:pt x="3047534" y="100368"/>
                </a:lnTo>
                <a:lnTo>
                  <a:pt x="3032683" y="102617"/>
                </a:lnTo>
                <a:lnTo>
                  <a:pt x="3017469" y="104126"/>
                </a:lnTo>
                <a:lnTo>
                  <a:pt x="3002643" y="104690"/>
                </a:lnTo>
                <a:lnTo>
                  <a:pt x="2988592" y="104294"/>
                </a:lnTo>
                <a:lnTo>
                  <a:pt x="2975040" y="103232"/>
                </a:lnTo>
                <a:lnTo>
                  <a:pt x="2961261" y="101988"/>
                </a:lnTo>
                <a:lnTo>
                  <a:pt x="2946848" y="100856"/>
                </a:lnTo>
                <a:lnTo>
                  <a:pt x="2932049" y="99776"/>
                </a:lnTo>
                <a:lnTo>
                  <a:pt x="2917560" y="98445"/>
                </a:lnTo>
                <a:lnTo>
                  <a:pt x="2903759" y="96698"/>
                </a:lnTo>
                <a:lnTo>
                  <a:pt x="2890219" y="94524"/>
                </a:lnTo>
                <a:lnTo>
                  <a:pt x="2875923" y="91986"/>
                </a:lnTo>
                <a:lnTo>
                  <a:pt x="2860353" y="89173"/>
                </a:lnTo>
                <a:lnTo>
                  <a:pt x="2843964" y="86488"/>
                </a:lnTo>
                <a:lnTo>
                  <a:pt x="2827869" y="84603"/>
                </a:lnTo>
                <a:lnTo>
                  <a:pt x="2812695" y="83824"/>
                </a:lnTo>
                <a:lnTo>
                  <a:pt x="2798082" y="84118"/>
                </a:lnTo>
                <a:lnTo>
                  <a:pt x="2782990" y="85303"/>
                </a:lnTo>
                <a:lnTo>
                  <a:pt x="2766842" y="87175"/>
                </a:lnTo>
                <a:lnTo>
                  <a:pt x="2749707" y="89548"/>
                </a:lnTo>
                <a:lnTo>
                  <a:pt x="2732040" y="92278"/>
                </a:lnTo>
                <a:lnTo>
                  <a:pt x="2714189" y="95262"/>
                </a:lnTo>
                <a:lnTo>
                  <a:pt x="2696488" y="98586"/>
                </a:lnTo>
                <a:lnTo>
                  <a:pt x="2679311" y="102502"/>
                </a:lnTo>
                <a:lnTo>
                  <a:pt x="2662800" y="107098"/>
                </a:lnTo>
                <a:lnTo>
                  <a:pt x="2646919" y="112151"/>
                </a:lnTo>
                <a:lnTo>
                  <a:pt x="2631555" y="117236"/>
                </a:lnTo>
                <a:lnTo>
                  <a:pt x="2616584" y="122099"/>
                </a:lnTo>
                <a:lnTo>
                  <a:pt x="2601901" y="126669"/>
                </a:lnTo>
                <a:lnTo>
                  <a:pt x="2587420" y="130965"/>
                </a:lnTo>
                <a:lnTo>
                  <a:pt x="2573081" y="135029"/>
                </a:lnTo>
                <a:lnTo>
                  <a:pt x="2558840" y="138588"/>
                </a:lnTo>
                <a:lnTo>
                  <a:pt x="2544665" y="141074"/>
                </a:lnTo>
                <a:lnTo>
                  <a:pt x="2530535" y="142259"/>
                </a:lnTo>
                <a:lnTo>
                  <a:pt x="2516435" y="142071"/>
                </a:lnTo>
                <a:lnTo>
                  <a:pt x="2502356" y="140425"/>
                </a:lnTo>
                <a:lnTo>
                  <a:pt x="2488286" y="137427"/>
                </a:lnTo>
                <a:lnTo>
                  <a:pt x="2474056" y="133313"/>
                </a:lnTo>
                <a:lnTo>
                  <a:pt x="2459358" y="128343"/>
                </a:lnTo>
                <a:lnTo>
                  <a:pt x="2444059" y="122751"/>
                </a:lnTo>
                <a:lnTo>
                  <a:pt x="2428189" y="116880"/>
                </a:lnTo>
                <a:lnTo>
                  <a:pt x="2411851" y="111173"/>
                </a:lnTo>
                <a:lnTo>
                  <a:pt x="2395159" y="105861"/>
                </a:lnTo>
                <a:lnTo>
                  <a:pt x="2378374" y="101143"/>
                </a:lnTo>
                <a:lnTo>
                  <a:pt x="2361879" y="97272"/>
                </a:lnTo>
                <a:lnTo>
                  <a:pt x="2345855" y="94299"/>
                </a:lnTo>
                <a:lnTo>
                  <a:pt x="2330146" y="92115"/>
                </a:lnTo>
                <a:lnTo>
                  <a:pt x="2314372" y="90558"/>
                </a:lnTo>
                <a:lnTo>
                  <a:pt x="2298316" y="89474"/>
                </a:lnTo>
                <a:lnTo>
                  <a:pt x="2282090" y="88897"/>
                </a:lnTo>
                <a:lnTo>
                  <a:pt x="2266036" y="89033"/>
                </a:lnTo>
                <a:lnTo>
                  <a:pt x="2250346" y="89939"/>
                </a:lnTo>
                <a:lnTo>
                  <a:pt x="2235045" y="91530"/>
                </a:lnTo>
                <a:lnTo>
                  <a:pt x="2220085" y="93668"/>
                </a:lnTo>
                <a:lnTo>
                  <a:pt x="2205388" y="96214"/>
                </a:lnTo>
                <a:lnTo>
                  <a:pt x="2190721" y="98888"/>
                </a:lnTo>
                <a:lnTo>
                  <a:pt x="2175720" y="101297"/>
                </a:lnTo>
                <a:lnTo>
                  <a:pt x="2160215" y="103241"/>
                </a:lnTo>
                <a:lnTo>
                  <a:pt x="2144206" y="104545"/>
                </a:lnTo>
                <a:lnTo>
                  <a:pt x="2127774" y="104970"/>
                </a:lnTo>
                <a:lnTo>
                  <a:pt x="2111014" y="104481"/>
                </a:lnTo>
                <a:lnTo>
                  <a:pt x="2094013" y="103357"/>
                </a:lnTo>
                <a:lnTo>
                  <a:pt x="2076841" y="102072"/>
                </a:lnTo>
                <a:lnTo>
                  <a:pt x="2059549" y="100912"/>
                </a:lnTo>
                <a:lnTo>
                  <a:pt x="2042175" y="99814"/>
                </a:lnTo>
                <a:lnTo>
                  <a:pt x="2024744" y="98470"/>
                </a:lnTo>
                <a:lnTo>
                  <a:pt x="2007270" y="96715"/>
                </a:lnTo>
                <a:lnTo>
                  <a:pt x="1989603" y="94535"/>
                </a:lnTo>
                <a:lnTo>
                  <a:pt x="1971442" y="91993"/>
                </a:lnTo>
                <a:lnTo>
                  <a:pt x="1952669" y="89178"/>
                </a:lnTo>
                <a:lnTo>
                  <a:pt x="1933485" y="86491"/>
                </a:lnTo>
                <a:lnTo>
                  <a:pt x="1914300" y="84606"/>
                </a:lnTo>
                <a:lnTo>
                  <a:pt x="1895361" y="83826"/>
                </a:lnTo>
                <a:lnTo>
                  <a:pt x="1876898" y="84119"/>
                </a:lnTo>
                <a:lnTo>
                  <a:pt x="1859194" y="85304"/>
                </a:lnTo>
                <a:lnTo>
                  <a:pt x="1842328" y="87175"/>
                </a:lnTo>
                <a:lnTo>
                  <a:pt x="1826376" y="89548"/>
                </a:lnTo>
                <a:lnTo>
                  <a:pt x="1811495" y="92278"/>
                </a:lnTo>
                <a:lnTo>
                  <a:pt x="1797662" y="95262"/>
                </a:lnTo>
                <a:lnTo>
                  <a:pt x="1784556" y="98586"/>
                </a:lnTo>
                <a:lnTo>
                  <a:pt x="1771673" y="102502"/>
                </a:lnTo>
                <a:lnTo>
                  <a:pt x="1758704" y="107098"/>
                </a:lnTo>
                <a:lnTo>
                  <a:pt x="1745533" y="112151"/>
                </a:lnTo>
                <a:lnTo>
                  <a:pt x="1732151" y="117236"/>
                </a:lnTo>
                <a:lnTo>
                  <a:pt x="1718584" y="122095"/>
                </a:lnTo>
                <a:lnTo>
                  <a:pt x="1704710" y="126492"/>
                </a:lnTo>
                <a:lnTo>
                  <a:pt x="1690258" y="130139"/>
                </a:lnTo>
                <a:lnTo>
                  <a:pt x="1675132" y="132959"/>
                </a:lnTo>
                <a:lnTo>
                  <a:pt x="1659550" y="135038"/>
                </a:lnTo>
                <a:lnTo>
                  <a:pt x="1643938" y="136524"/>
                </a:lnTo>
                <a:lnTo>
                  <a:pt x="1628543" y="137564"/>
                </a:lnTo>
                <a:lnTo>
                  <a:pt x="1613273" y="138282"/>
                </a:lnTo>
                <a:lnTo>
                  <a:pt x="1597801" y="138773"/>
                </a:lnTo>
                <a:lnTo>
                  <a:pt x="1581956" y="139102"/>
                </a:lnTo>
                <a:lnTo>
                  <a:pt x="1566043" y="139154"/>
                </a:lnTo>
                <a:lnTo>
                  <a:pt x="1550732" y="138657"/>
                </a:lnTo>
                <a:lnTo>
                  <a:pt x="1536344" y="137510"/>
                </a:lnTo>
                <a:lnTo>
                  <a:pt x="1522394" y="135925"/>
                </a:lnTo>
                <a:lnTo>
                  <a:pt x="1507814" y="134323"/>
                </a:lnTo>
                <a:lnTo>
                  <a:pt x="1492036" y="132951"/>
                </a:lnTo>
                <a:lnTo>
                  <a:pt x="1474996" y="131878"/>
                </a:lnTo>
                <a:lnTo>
                  <a:pt x="1456868" y="131084"/>
                </a:lnTo>
                <a:lnTo>
                  <a:pt x="1437892" y="130519"/>
                </a:lnTo>
                <a:lnTo>
                  <a:pt x="1418454" y="130293"/>
                </a:lnTo>
                <a:lnTo>
                  <a:pt x="1399039" y="130666"/>
                </a:lnTo>
                <a:lnTo>
                  <a:pt x="1379913" y="131731"/>
                </a:lnTo>
                <a:lnTo>
                  <a:pt x="1361141" y="133428"/>
                </a:lnTo>
                <a:lnTo>
                  <a:pt x="1342690" y="135639"/>
                </a:lnTo>
                <a:lnTo>
                  <a:pt x="1324497" y="138236"/>
                </a:lnTo>
                <a:lnTo>
                  <a:pt x="1306499" y="141116"/>
                </a:lnTo>
                <a:lnTo>
                  <a:pt x="1288640" y="144194"/>
                </a:lnTo>
                <a:lnTo>
                  <a:pt x="1270879" y="147406"/>
                </a:lnTo>
                <a:lnTo>
                  <a:pt x="1253188" y="150545"/>
                </a:lnTo>
                <a:lnTo>
                  <a:pt x="1235542" y="153273"/>
                </a:lnTo>
                <a:lnTo>
                  <a:pt x="1217938" y="155444"/>
                </a:lnTo>
                <a:lnTo>
                  <a:pt x="1200692" y="157241"/>
                </a:lnTo>
                <a:lnTo>
                  <a:pt x="1184412" y="159062"/>
                </a:lnTo>
                <a:lnTo>
                  <a:pt x="1169342" y="161133"/>
                </a:lnTo>
                <a:lnTo>
                  <a:pt x="1155087" y="163186"/>
                </a:lnTo>
                <a:lnTo>
                  <a:pt x="1140827" y="164579"/>
                </a:lnTo>
                <a:lnTo>
                  <a:pt x="1126079" y="164995"/>
                </a:lnTo>
                <a:lnTo>
                  <a:pt x="1110713" y="164444"/>
                </a:lnTo>
                <a:lnTo>
                  <a:pt x="1094779" y="163077"/>
                </a:lnTo>
                <a:lnTo>
                  <a:pt x="1078395" y="161081"/>
                </a:lnTo>
                <a:lnTo>
                  <a:pt x="1062002" y="158623"/>
                </a:lnTo>
                <a:lnTo>
                  <a:pt x="1046309" y="155834"/>
                </a:lnTo>
                <a:lnTo>
                  <a:pt x="1031641" y="152816"/>
                </a:lnTo>
                <a:lnTo>
                  <a:pt x="1017658" y="149639"/>
                </a:lnTo>
                <a:lnTo>
                  <a:pt x="1003582" y="146354"/>
                </a:lnTo>
                <a:lnTo>
                  <a:pt x="988967" y="142995"/>
                </a:lnTo>
                <a:lnTo>
                  <a:pt x="974030" y="139586"/>
                </a:lnTo>
                <a:lnTo>
                  <a:pt x="959448" y="136144"/>
                </a:lnTo>
                <a:lnTo>
                  <a:pt x="945599" y="132680"/>
                </a:lnTo>
                <a:lnTo>
                  <a:pt x="932536" y="129201"/>
                </a:lnTo>
                <a:lnTo>
                  <a:pt x="920156" y="125711"/>
                </a:lnTo>
                <a:lnTo>
                  <a:pt x="908309" y="122220"/>
                </a:lnTo>
                <a:lnTo>
                  <a:pt x="896692" y="118892"/>
                </a:lnTo>
                <a:lnTo>
                  <a:pt x="884885" y="116037"/>
                </a:lnTo>
                <a:lnTo>
                  <a:pt x="872665" y="113785"/>
                </a:lnTo>
                <a:lnTo>
                  <a:pt x="859674" y="112104"/>
                </a:lnTo>
                <a:lnTo>
                  <a:pt x="845356" y="110892"/>
                </a:lnTo>
                <a:lnTo>
                  <a:pt x="829546" y="110045"/>
                </a:lnTo>
                <a:lnTo>
                  <a:pt x="812878" y="109627"/>
                </a:lnTo>
                <a:lnTo>
                  <a:pt x="796538" y="109871"/>
                </a:lnTo>
                <a:lnTo>
                  <a:pt x="781174" y="110849"/>
                </a:lnTo>
                <a:lnTo>
                  <a:pt x="766590" y="112488"/>
                </a:lnTo>
                <a:lnTo>
                  <a:pt x="752044" y="114660"/>
                </a:lnTo>
                <a:lnTo>
                  <a:pt x="737071" y="117232"/>
                </a:lnTo>
                <a:lnTo>
                  <a:pt x="721539" y="120094"/>
                </a:lnTo>
                <a:lnTo>
                  <a:pt x="705486" y="123160"/>
                </a:lnTo>
                <a:lnTo>
                  <a:pt x="689015" y="126365"/>
                </a:lnTo>
                <a:lnTo>
                  <a:pt x="672391" y="129498"/>
                </a:lnTo>
                <a:lnTo>
                  <a:pt x="656011" y="132222"/>
                </a:lnTo>
                <a:lnTo>
                  <a:pt x="640067" y="134382"/>
                </a:lnTo>
                <a:lnTo>
                  <a:pt x="624413" y="135832"/>
                </a:lnTo>
                <a:lnTo>
                  <a:pt x="608677" y="136355"/>
                </a:lnTo>
                <a:lnTo>
                  <a:pt x="592647" y="135928"/>
                </a:lnTo>
                <a:lnTo>
                  <a:pt x="576438" y="134675"/>
                </a:lnTo>
                <a:lnTo>
                  <a:pt x="560396" y="132772"/>
                </a:lnTo>
                <a:lnTo>
                  <a:pt x="544718" y="130383"/>
                </a:lnTo>
                <a:lnTo>
                  <a:pt x="529596" y="127645"/>
                </a:lnTo>
                <a:lnTo>
                  <a:pt x="515287" y="124663"/>
                </a:lnTo>
                <a:lnTo>
                  <a:pt x="501841" y="121515"/>
                </a:lnTo>
                <a:lnTo>
                  <a:pt x="488828" y="118419"/>
                </a:lnTo>
                <a:lnTo>
                  <a:pt x="475477" y="115720"/>
                </a:lnTo>
                <a:lnTo>
                  <a:pt x="461375" y="113568"/>
                </a:lnTo>
                <a:lnTo>
                  <a:pt x="446459" y="111785"/>
                </a:lnTo>
                <a:lnTo>
                  <a:pt x="430835" y="109972"/>
                </a:lnTo>
                <a:lnTo>
                  <a:pt x="414658" y="107907"/>
                </a:lnTo>
                <a:lnTo>
                  <a:pt x="398236" y="105858"/>
                </a:lnTo>
                <a:lnTo>
                  <a:pt x="381992" y="104468"/>
                </a:lnTo>
                <a:lnTo>
                  <a:pt x="366139" y="104048"/>
                </a:lnTo>
                <a:lnTo>
                  <a:pt x="350547" y="104428"/>
                </a:lnTo>
                <a:lnTo>
                  <a:pt x="334853" y="105147"/>
                </a:lnTo>
                <a:lnTo>
                  <a:pt x="318854" y="105895"/>
                </a:lnTo>
                <a:lnTo>
                  <a:pt x="302837" y="106701"/>
                </a:lnTo>
                <a:lnTo>
                  <a:pt x="287456" y="107841"/>
                </a:lnTo>
                <a:lnTo>
                  <a:pt x="273035" y="109457"/>
                </a:lnTo>
                <a:lnTo>
                  <a:pt x="259571" y="111541"/>
                </a:lnTo>
                <a:lnTo>
                  <a:pt x="246914" y="114019"/>
                </a:lnTo>
                <a:lnTo>
                  <a:pt x="234873" y="116800"/>
                </a:lnTo>
                <a:lnTo>
                  <a:pt x="222955" y="119803"/>
                </a:lnTo>
                <a:lnTo>
                  <a:pt x="210413" y="122966"/>
                </a:lnTo>
                <a:lnTo>
                  <a:pt x="196899" y="126239"/>
                </a:lnTo>
                <a:lnTo>
                  <a:pt x="182734" y="129588"/>
                </a:lnTo>
                <a:lnTo>
                  <a:pt x="168687" y="132990"/>
                </a:lnTo>
                <a:lnTo>
                  <a:pt x="155198" y="136422"/>
                </a:lnTo>
                <a:lnTo>
                  <a:pt x="142211" y="139710"/>
                </a:lnTo>
                <a:lnTo>
                  <a:pt x="129351" y="142539"/>
                </a:lnTo>
                <a:lnTo>
                  <a:pt x="116359" y="144769"/>
                </a:lnTo>
                <a:lnTo>
                  <a:pt x="102819" y="146266"/>
                </a:lnTo>
                <a:lnTo>
                  <a:pt x="88118" y="146821"/>
                </a:lnTo>
                <a:lnTo>
                  <a:pt x="72059" y="146419"/>
                </a:lnTo>
                <a:lnTo>
                  <a:pt x="55665" y="145346"/>
                </a:lnTo>
                <a:lnTo>
                  <a:pt x="39371" y="143986"/>
                </a:lnTo>
                <a:lnTo>
                  <a:pt x="21744" y="142220"/>
                </a:lnTo>
                <a:lnTo>
                  <a:pt x="0" y="139790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5" name="Group 74"/>
          <p:cNvGrpSpPr/>
          <p:nvPr/>
        </p:nvGrpSpPr>
        <p:grpSpPr>
          <a:xfrm>
            <a:off x="810694" y="1069331"/>
            <a:ext cx="1853016" cy="667872"/>
            <a:chOff x="810694" y="1069331"/>
            <a:chExt cx="1853016" cy="667872"/>
          </a:xfrm>
        </p:grpSpPr>
        <p:sp>
          <p:nvSpPr>
            <p:cNvPr id="63" name="Freeform 62"/>
            <p:cNvSpPr/>
            <p:nvPr/>
          </p:nvSpPr>
          <p:spPr>
            <a:xfrm>
              <a:off x="810694" y="1221197"/>
              <a:ext cx="239625" cy="452835"/>
            </a:xfrm>
            <a:custGeom>
              <a:avLst/>
              <a:gdLst/>
              <a:ahLst/>
              <a:cxnLst/>
              <a:rect l="0" t="0" r="0" b="0"/>
              <a:pathLst>
                <a:path w="239625" h="452835">
                  <a:moveTo>
                    <a:pt x="189513" y="10637"/>
                  </a:moveTo>
                  <a:lnTo>
                    <a:pt x="180644" y="13503"/>
                  </a:lnTo>
                  <a:lnTo>
                    <a:pt x="171658" y="15646"/>
                  </a:lnTo>
                  <a:lnTo>
                    <a:pt x="161662" y="17249"/>
                  </a:lnTo>
                  <a:lnTo>
                    <a:pt x="150682" y="18429"/>
                  </a:lnTo>
                  <a:lnTo>
                    <a:pt x="138870" y="19278"/>
                  </a:lnTo>
                  <a:lnTo>
                    <a:pt x="126421" y="19866"/>
                  </a:lnTo>
                  <a:lnTo>
                    <a:pt x="113829" y="19935"/>
                  </a:lnTo>
                  <a:lnTo>
                    <a:pt x="101845" y="18922"/>
                  </a:lnTo>
                  <a:lnTo>
                    <a:pt x="90825" y="16614"/>
                  </a:lnTo>
                  <a:lnTo>
                    <a:pt x="80615" y="13266"/>
                  </a:lnTo>
                  <a:lnTo>
                    <a:pt x="70758" y="9410"/>
                  </a:lnTo>
                  <a:lnTo>
                    <a:pt x="60941" y="5424"/>
                  </a:lnTo>
                  <a:lnTo>
                    <a:pt x="51194" y="1971"/>
                  </a:lnTo>
                  <a:lnTo>
                    <a:pt x="41788" y="30"/>
                  </a:lnTo>
                  <a:lnTo>
                    <a:pt x="32877" y="0"/>
                  </a:lnTo>
                  <a:lnTo>
                    <a:pt x="24943" y="1933"/>
                  </a:lnTo>
                  <a:lnTo>
                    <a:pt x="18831" y="5815"/>
                  </a:lnTo>
                  <a:lnTo>
                    <a:pt x="14835" y="11430"/>
                  </a:lnTo>
                  <a:lnTo>
                    <a:pt x="12611" y="18604"/>
                  </a:lnTo>
                  <a:lnTo>
                    <a:pt x="11485" y="27306"/>
                  </a:lnTo>
                  <a:lnTo>
                    <a:pt x="10948" y="37371"/>
                  </a:lnTo>
                  <a:lnTo>
                    <a:pt x="10870" y="48381"/>
                  </a:lnTo>
                  <a:lnTo>
                    <a:pt x="11408" y="59761"/>
                  </a:lnTo>
                  <a:lnTo>
                    <a:pt x="12611" y="71159"/>
                  </a:lnTo>
                  <a:lnTo>
                    <a:pt x="14248" y="82591"/>
                  </a:lnTo>
                  <a:lnTo>
                    <a:pt x="15892" y="94333"/>
                  </a:lnTo>
                  <a:lnTo>
                    <a:pt x="17300" y="106525"/>
                  </a:lnTo>
                  <a:lnTo>
                    <a:pt x="18568" y="119002"/>
                  </a:lnTo>
                  <a:lnTo>
                    <a:pt x="20026" y="131385"/>
                  </a:lnTo>
                  <a:lnTo>
                    <a:pt x="21859" y="143459"/>
                  </a:lnTo>
                  <a:lnTo>
                    <a:pt x="24091" y="155177"/>
                  </a:lnTo>
                  <a:lnTo>
                    <a:pt x="26668" y="166579"/>
                  </a:lnTo>
                  <a:lnTo>
                    <a:pt x="29516" y="177731"/>
                  </a:lnTo>
                  <a:lnTo>
                    <a:pt x="32565" y="188694"/>
                  </a:lnTo>
                  <a:lnTo>
                    <a:pt x="35757" y="199522"/>
                  </a:lnTo>
                  <a:lnTo>
                    <a:pt x="39056" y="210185"/>
                  </a:lnTo>
                  <a:lnTo>
                    <a:pt x="42616" y="218240"/>
                  </a:lnTo>
                  <a:lnTo>
                    <a:pt x="46566" y="220742"/>
                  </a:lnTo>
                  <a:lnTo>
                    <a:pt x="50982" y="218966"/>
                  </a:lnTo>
                  <a:lnTo>
                    <a:pt x="56310" y="214704"/>
                  </a:lnTo>
                  <a:lnTo>
                    <a:pt x="62749" y="209282"/>
                  </a:lnTo>
                  <a:lnTo>
                    <a:pt x="70230" y="203648"/>
                  </a:lnTo>
                  <a:lnTo>
                    <a:pt x="78564" y="198275"/>
                  </a:lnTo>
                  <a:lnTo>
                    <a:pt x="87550" y="193630"/>
                  </a:lnTo>
                  <a:lnTo>
                    <a:pt x="97010" y="190313"/>
                  </a:lnTo>
                  <a:lnTo>
                    <a:pt x="106806" y="188516"/>
                  </a:lnTo>
                  <a:lnTo>
                    <a:pt x="116837" y="188100"/>
                  </a:lnTo>
                  <a:lnTo>
                    <a:pt x="127029" y="188798"/>
                  </a:lnTo>
                  <a:lnTo>
                    <a:pt x="137326" y="190341"/>
                  </a:lnTo>
                  <a:lnTo>
                    <a:pt x="147529" y="192661"/>
                  </a:lnTo>
                  <a:lnTo>
                    <a:pt x="157307" y="195888"/>
                  </a:lnTo>
                  <a:lnTo>
                    <a:pt x="166514" y="200023"/>
                  </a:lnTo>
                  <a:lnTo>
                    <a:pt x="175172" y="205103"/>
                  </a:lnTo>
                  <a:lnTo>
                    <a:pt x="183373" y="211270"/>
                  </a:lnTo>
                  <a:lnTo>
                    <a:pt x="191225" y="218495"/>
                  </a:lnTo>
                  <a:lnTo>
                    <a:pt x="198822" y="226619"/>
                  </a:lnTo>
                  <a:lnTo>
                    <a:pt x="206237" y="235443"/>
                  </a:lnTo>
                  <a:lnTo>
                    <a:pt x="213516" y="244794"/>
                  </a:lnTo>
                  <a:lnTo>
                    <a:pt x="220371" y="254852"/>
                  </a:lnTo>
                  <a:lnTo>
                    <a:pt x="226217" y="266120"/>
                  </a:lnTo>
                  <a:lnTo>
                    <a:pt x="230811" y="278774"/>
                  </a:lnTo>
                  <a:lnTo>
                    <a:pt x="234235" y="292526"/>
                  </a:lnTo>
                  <a:lnTo>
                    <a:pt x="236698" y="306829"/>
                  </a:lnTo>
                  <a:lnTo>
                    <a:pt x="238425" y="321297"/>
                  </a:lnTo>
                  <a:lnTo>
                    <a:pt x="239451" y="335587"/>
                  </a:lnTo>
                  <a:lnTo>
                    <a:pt x="239624" y="349328"/>
                  </a:lnTo>
                  <a:lnTo>
                    <a:pt x="238924" y="362376"/>
                  </a:lnTo>
                  <a:lnTo>
                    <a:pt x="237303" y="374612"/>
                  </a:lnTo>
                  <a:lnTo>
                    <a:pt x="234613" y="385844"/>
                  </a:lnTo>
                  <a:lnTo>
                    <a:pt x="230870" y="396065"/>
                  </a:lnTo>
                  <a:lnTo>
                    <a:pt x="226067" y="405252"/>
                  </a:lnTo>
                  <a:lnTo>
                    <a:pt x="220095" y="413286"/>
                  </a:lnTo>
                  <a:lnTo>
                    <a:pt x="212998" y="420211"/>
                  </a:lnTo>
                  <a:lnTo>
                    <a:pt x="204792" y="426203"/>
                  </a:lnTo>
                  <a:lnTo>
                    <a:pt x="195382" y="431470"/>
                  </a:lnTo>
                  <a:lnTo>
                    <a:pt x="184824" y="436197"/>
                  </a:lnTo>
                  <a:lnTo>
                    <a:pt x="173141" y="440374"/>
                  </a:lnTo>
                  <a:lnTo>
                    <a:pt x="160243" y="443808"/>
                  </a:lnTo>
                  <a:lnTo>
                    <a:pt x="146199" y="446452"/>
                  </a:lnTo>
                  <a:lnTo>
                    <a:pt x="131362" y="448397"/>
                  </a:lnTo>
                  <a:lnTo>
                    <a:pt x="116258" y="449786"/>
                  </a:lnTo>
                  <a:lnTo>
                    <a:pt x="101211" y="450758"/>
                  </a:lnTo>
                  <a:lnTo>
                    <a:pt x="86346" y="451428"/>
                  </a:lnTo>
                  <a:lnTo>
                    <a:pt x="71678" y="451886"/>
                  </a:lnTo>
                  <a:lnTo>
                    <a:pt x="57200" y="452196"/>
                  </a:lnTo>
                  <a:lnTo>
                    <a:pt x="43479" y="452406"/>
                  </a:lnTo>
                  <a:lnTo>
                    <a:pt x="30318" y="452571"/>
                  </a:lnTo>
                  <a:lnTo>
                    <a:pt x="16559" y="452705"/>
                  </a:lnTo>
                  <a:lnTo>
                    <a:pt x="0" y="4528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243420" y="1080068"/>
              <a:ext cx="125285" cy="247449"/>
            </a:xfrm>
            <a:custGeom>
              <a:avLst/>
              <a:gdLst/>
              <a:ahLst/>
              <a:cxnLst/>
              <a:rect l="0" t="0" r="0" b="0"/>
              <a:pathLst>
                <a:path w="125285" h="247449">
                  <a:moveTo>
                    <a:pt x="125284" y="46481"/>
                  </a:moveTo>
                  <a:lnTo>
                    <a:pt x="119417" y="52348"/>
                  </a:lnTo>
                  <a:lnTo>
                    <a:pt x="113852" y="57913"/>
                  </a:lnTo>
                  <a:lnTo>
                    <a:pt x="108053" y="63712"/>
                  </a:lnTo>
                  <a:lnTo>
                    <a:pt x="101972" y="69793"/>
                  </a:lnTo>
                  <a:lnTo>
                    <a:pt x="95642" y="76123"/>
                  </a:lnTo>
                  <a:lnTo>
                    <a:pt x="89114" y="82651"/>
                  </a:lnTo>
                  <a:lnTo>
                    <a:pt x="82438" y="89326"/>
                  </a:lnTo>
                  <a:lnTo>
                    <a:pt x="75656" y="96109"/>
                  </a:lnTo>
                  <a:lnTo>
                    <a:pt x="68798" y="102971"/>
                  </a:lnTo>
                  <a:lnTo>
                    <a:pt x="61889" y="110054"/>
                  </a:lnTo>
                  <a:lnTo>
                    <a:pt x="54944" y="117647"/>
                  </a:lnTo>
                  <a:lnTo>
                    <a:pt x="47974" y="125869"/>
                  </a:lnTo>
                  <a:lnTo>
                    <a:pt x="40989" y="134681"/>
                  </a:lnTo>
                  <a:lnTo>
                    <a:pt x="33992" y="143974"/>
                  </a:lnTo>
                  <a:lnTo>
                    <a:pt x="26993" y="153634"/>
                  </a:lnTo>
                  <a:lnTo>
                    <a:pt x="20156" y="163561"/>
                  </a:lnTo>
                  <a:lnTo>
                    <a:pt x="13792" y="173678"/>
                  </a:lnTo>
                  <a:lnTo>
                    <a:pt x="8045" y="183922"/>
                  </a:lnTo>
                  <a:lnTo>
                    <a:pt x="3373" y="194088"/>
                  </a:lnTo>
                  <a:lnTo>
                    <a:pt x="597" y="203841"/>
                  </a:lnTo>
                  <a:lnTo>
                    <a:pt x="0" y="213026"/>
                  </a:lnTo>
                  <a:lnTo>
                    <a:pt x="1550" y="221499"/>
                  </a:lnTo>
                  <a:lnTo>
                    <a:pt x="5174" y="229044"/>
                  </a:lnTo>
                  <a:lnTo>
                    <a:pt x="10610" y="235629"/>
                  </a:lnTo>
                  <a:lnTo>
                    <a:pt x="17495" y="241051"/>
                  </a:lnTo>
                  <a:lnTo>
                    <a:pt x="25470" y="244870"/>
                  </a:lnTo>
                  <a:lnTo>
                    <a:pt x="34235" y="246990"/>
                  </a:lnTo>
                  <a:lnTo>
                    <a:pt x="43557" y="247448"/>
                  </a:lnTo>
                  <a:lnTo>
                    <a:pt x="53267" y="246243"/>
                  </a:lnTo>
                  <a:lnTo>
                    <a:pt x="63237" y="243545"/>
                  </a:lnTo>
                  <a:lnTo>
                    <a:pt x="73220" y="239633"/>
                  </a:lnTo>
                  <a:lnTo>
                    <a:pt x="82850" y="234799"/>
                  </a:lnTo>
                  <a:lnTo>
                    <a:pt x="91948" y="229284"/>
                  </a:lnTo>
                  <a:lnTo>
                    <a:pt x="100194" y="222956"/>
                  </a:lnTo>
                  <a:lnTo>
                    <a:pt x="107054" y="215345"/>
                  </a:lnTo>
                  <a:lnTo>
                    <a:pt x="112356" y="206301"/>
                  </a:lnTo>
                  <a:lnTo>
                    <a:pt x="115763" y="196125"/>
                  </a:lnTo>
                  <a:lnTo>
                    <a:pt x="116627" y="185377"/>
                  </a:lnTo>
                  <a:lnTo>
                    <a:pt x="114839" y="174448"/>
                  </a:lnTo>
                  <a:lnTo>
                    <a:pt x="110894" y="163688"/>
                  </a:lnTo>
                  <a:lnTo>
                    <a:pt x="105582" y="153469"/>
                  </a:lnTo>
                  <a:lnTo>
                    <a:pt x="99493" y="143935"/>
                  </a:lnTo>
                  <a:lnTo>
                    <a:pt x="92817" y="135042"/>
                  </a:lnTo>
                  <a:lnTo>
                    <a:pt x="85439" y="126675"/>
                  </a:lnTo>
                  <a:lnTo>
                    <a:pt x="77332" y="118709"/>
                  </a:lnTo>
                  <a:lnTo>
                    <a:pt x="68584" y="111034"/>
                  </a:lnTo>
                  <a:lnTo>
                    <a:pt x="59326" y="103566"/>
                  </a:lnTo>
                  <a:lnTo>
                    <a:pt x="49691" y="96241"/>
                  </a:lnTo>
                  <a:lnTo>
                    <a:pt x="39948" y="89016"/>
                  </a:lnTo>
                  <a:lnTo>
                    <a:pt x="30487" y="81858"/>
                  </a:lnTo>
                  <a:lnTo>
                    <a:pt x="21509" y="74741"/>
                  </a:lnTo>
                  <a:lnTo>
                    <a:pt x="13517" y="67487"/>
                  </a:lnTo>
                  <a:lnTo>
                    <a:pt x="7359" y="59777"/>
                  </a:lnTo>
                  <a:lnTo>
                    <a:pt x="3337" y="51482"/>
                  </a:lnTo>
                  <a:lnTo>
                    <a:pt x="1434" y="42791"/>
                  </a:lnTo>
                  <a:lnTo>
                    <a:pt x="1587" y="34112"/>
                  </a:lnTo>
                  <a:lnTo>
                    <a:pt x="3549" y="25691"/>
                  </a:lnTo>
                  <a:lnTo>
                    <a:pt x="7287" y="17919"/>
                  </a:lnTo>
                  <a:lnTo>
                    <a:pt x="13061" y="11385"/>
                  </a:lnTo>
                  <a:lnTo>
                    <a:pt x="20826" y="6296"/>
                  </a:lnTo>
                  <a:lnTo>
                    <a:pt x="30122" y="2695"/>
                  </a:lnTo>
                  <a:lnTo>
                    <a:pt x="40270" y="636"/>
                  </a:lnTo>
                  <a:lnTo>
                    <a:pt x="50792" y="0"/>
                  </a:lnTo>
                  <a:lnTo>
                    <a:pt x="61278" y="858"/>
                  </a:lnTo>
                  <a:lnTo>
                    <a:pt x="71312" y="3554"/>
                  </a:lnTo>
                  <a:lnTo>
                    <a:pt x="80713" y="8097"/>
                  </a:lnTo>
                  <a:lnTo>
                    <a:pt x="89206" y="13965"/>
                  </a:lnTo>
                  <a:lnTo>
                    <a:pt x="97145" y="20952"/>
                  </a:lnTo>
                  <a:lnTo>
                    <a:pt x="105226" y="30788"/>
                  </a:lnTo>
                  <a:lnTo>
                    <a:pt x="114756" y="464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126549" y="1442404"/>
              <a:ext cx="368498" cy="10529"/>
            </a:xfrm>
            <a:custGeom>
              <a:avLst/>
              <a:gdLst/>
              <a:ahLst/>
              <a:cxnLst/>
              <a:rect l="0" t="0" r="0" b="0"/>
              <a:pathLst>
                <a:path w="368498" h="10529">
                  <a:moveTo>
                    <a:pt x="368497" y="0"/>
                  </a:moveTo>
                  <a:lnTo>
                    <a:pt x="356762" y="0"/>
                  </a:lnTo>
                  <a:lnTo>
                    <a:pt x="345633" y="0"/>
                  </a:lnTo>
                  <a:lnTo>
                    <a:pt x="334035" y="0"/>
                  </a:lnTo>
                  <a:lnTo>
                    <a:pt x="321874" y="0"/>
                  </a:lnTo>
                  <a:lnTo>
                    <a:pt x="309214" y="0"/>
                  </a:lnTo>
                  <a:lnTo>
                    <a:pt x="296153" y="0"/>
                  </a:lnTo>
                  <a:lnTo>
                    <a:pt x="282628" y="0"/>
                  </a:lnTo>
                  <a:lnTo>
                    <a:pt x="268415" y="0"/>
                  </a:lnTo>
                  <a:lnTo>
                    <a:pt x="253446" y="0"/>
                  </a:lnTo>
                  <a:lnTo>
                    <a:pt x="237802" y="0"/>
                  </a:lnTo>
                  <a:lnTo>
                    <a:pt x="221615" y="0"/>
                  </a:lnTo>
                  <a:lnTo>
                    <a:pt x="205025" y="0"/>
                  </a:lnTo>
                  <a:lnTo>
                    <a:pt x="188309" y="0"/>
                  </a:lnTo>
                  <a:lnTo>
                    <a:pt x="171859" y="0"/>
                  </a:lnTo>
                  <a:lnTo>
                    <a:pt x="155870" y="0"/>
                  </a:lnTo>
                  <a:lnTo>
                    <a:pt x="140355" y="0"/>
                  </a:lnTo>
                  <a:lnTo>
                    <a:pt x="125242" y="0"/>
                  </a:lnTo>
                  <a:lnTo>
                    <a:pt x="110444" y="0"/>
                  </a:lnTo>
                  <a:lnTo>
                    <a:pt x="95877" y="0"/>
                  </a:lnTo>
                  <a:lnTo>
                    <a:pt x="81476" y="0"/>
                  </a:lnTo>
                  <a:lnTo>
                    <a:pt x="67204" y="4"/>
                  </a:lnTo>
                  <a:lnTo>
                    <a:pt x="53439" y="206"/>
                  </a:lnTo>
                  <a:lnTo>
                    <a:pt x="39507" y="1107"/>
                  </a:lnTo>
                  <a:lnTo>
                    <a:pt x="23064" y="390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231834" y="1547689"/>
              <a:ext cx="9456" cy="189514"/>
            </a:xfrm>
            <a:custGeom>
              <a:avLst/>
              <a:gdLst/>
              <a:ahLst/>
              <a:cxnLst/>
              <a:rect l="0" t="0" r="0" b="0"/>
              <a:pathLst>
                <a:path w="9456" h="189514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1999" y="43073"/>
                  </a:lnTo>
                  <a:lnTo>
                    <a:pt x="3686" y="58102"/>
                  </a:lnTo>
                  <a:lnTo>
                    <a:pt x="5354" y="73278"/>
                  </a:lnTo>
                  <a:lnTo>
                    <a:pt x="6767" y="88345"/>
                  </a:lnTo>
                  <a:lnTo>
                    <a:pt x="7865" y="103210"/>
                  </a:lnTo>
                  <a:lnTo>
                    <a:pt x="8676" y="117870"/>
                  </a:lnTo>
                  <a:lnTo>
                    <a:pt x="9251" y="132339"/>
                  </a:lnTo>
                  <a:lnTo>
                    <a:pt x="9455" y="146053"/>
                  </a:lnTo>
                  <a:lnTo>
                    <a:pt x="8878" y="159207"/>
                  </a:lnTo>
                  <a:lnTo>
                    <a:pt x="6352" y="172960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335689" y="1558217"/>
              <a:ext cx="147481" cy="161692"/>
            </a:xfrm>
            <a:custGeom>
              <a:avLst/>
              <a:gdLst/>
              <a:ahLst/>
              <a:cxnLst/>
              <a:rect l="0" t="0" r="0" b="0"/>
              <a:pathLst>
                <a:path w="147481" h="161692">
                  <a:moveTo>
                    <a:pt x="54072" y="0"/>
                  </a:moveTo>
                  <a:lnTo>
                    <a:pt x="45338" y="5868"/>
                  </a:lnTo>
                  <a:lnTo>
                    <a:pt x="37631" y="11432"/>
                  </a:lnTo>
                  <a:lnTo>
                    <a:pt x="30234" y="17236"/>
                  </a:lnTo>
                  <a:lnTo>
                    <a:pt x="23145" y="23489"/>
                  </a:lnTo>
                  <a:lnTo>
                    <a:pt x="16615" y="30468"/>
                  </a:lnTo>
                  <a:lnTo>
                    <a:pt x="10752" y="38253"/>
                  </a:lnTo>
                  <a:lnTo>
                    <a:pt x="5833" y="46928"/>
                  </a:lnTo>
                  <a:lnTo>
                    <a:pt x="2359" y="56655"/>
                  </a:lnTo>
                  <a:lnTo>
                    <a:pt x="471" y="67422"/>
                  </a:lnTo>
                  <a:lnTo>
                    <a:pt x="0" y="79075"/>
                  </a:lnTo>
                  <a:lnTo>
                    <a:pt x="664" y="91422"/>
                  </a:lnTo>
                  <a:lnTo>
                    <a:pt x="2191" y="104267"/>
                  </a:lnTo>
                  <a:lnTo>
                    <a:pt x="4671" y="116976"/>
                  </a:lnTo>
                  <a:lnTo>
                    <a:pt x="8537" y="128516"/>
                  </a:lnTo>
                  <a:lnTo>
                    <a:pt x="13920" y="138415"/>
                  </a:lnTo>
                  <a:lnTo>
                    <a:pt x="20823" y="146551"/>
                  </a:lnTo>
                  <a:lnTo>
                    <a:pt x="29284" y="152881"/>
                  </a:lnTo>
                  <a:lnTo>
                    <a:pt x="39159" y="157575"/>
                  </a:lnTo>
                  <a:lnTo>
                    <a:pt x="50027" y="160610"/>
                  </a:lnTo>
                  <a:lnTo>
                    <a:pt x="61307" y="161691"/>
                  </a:lnTo>
                  <a:lnTo>
                    <a:pt x="72624" y="160830"/>
                  </a:lnTo>
                  <a:lnTo>
                    <a:pt x="83661" y="158305"/>
                  </a:lnTo>
                  <a:lnTo>
                    <a:pt x="94072" y="154479"/>
                  </a:lnTo>
                  <a:lnTo>
                    <a:pt x="103740" y="149680"/>
                  </a:lnTo>
                  <a:lnTo>
                    <a:pt x="112723" y="144020"/>
                  </a:lnTo>
                  <a:lnTo>
                    <a:pt x="121151" y="137397"/>
                  </a:lnTo>
                  <a:lnTo>
                    <a:pt x="129145" y="129832"/>
                  </a:lnTo>
                  <a:lnTo>
                    <a:pt x="136330" y="121466"/>
                  </a:lnTo>
                  <a:lnTo>
                    <a:pt x="141871" y="112471"/>
                  </a:lnTo>
                  <a:lnTo>
                    <a:pt x="145448" y="103012"/>
                  </a:lnTo>
                  <a:lnTo>
                    <a:pt x="147206" y="93219"/>
                  </a:lnTo>
                  <a:lnTo>
                    <a:pt x="147480" y="83192"/>
                  </a:lnTo>
                  <a:lnTo>
                    <a:pt x="146623" y="73008"/>
                  </a:lnTo>
                  <a:lnTo>
                    <a:pt x="144780" y="62882"/>
                  </a:lnTo>
                  <a:lnTo>
                    <a:pt x="141880" y="53156"/>
                  </a:lnTo>
                  <a:lnTo>
                    <a:pt x="137968" y="43989"/>
                  </a:lnTo>
                  <a:lnTo>
                    <a:pt x="133039" y="35528"/>
                  </a:lnTo>
                  <a:lnTo>
                    <a:pt x="126974" y="27991"/>
                  </a:lnTo>
                  <a:lnTo>
                    <a:pt x="119826" y="21407"/>
                  </a:lnTo>
                  <a:lnTo>
                    <a:pt x="112033" y="15799"/>
                  </a:lnTo>
                  <a:lnTo>
                    <a:pt x="103462" y="10722"/>
                  </a:lnTo>
                  <a:lnTo>
                    <a:pt x="92243" y="5729"/>
                  </a:lnTo>
                  <a:lnTo>
                    <a:pt x="751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795760" y="1410818"/>
              <a:ext cx="4614" cy="136872"/>
            </a:xfrm>
            <a:custGeom>
              <a:avLst/>
              <a:gdLst/>
              <a:ahLst/>
              <a:cxnLst/>
              <a:rect l="0" t="0" r="0" b="0"/>
              <a:pathLst>
                <a:path w="4614" h="136872">
                  <a:moveTo>
                    <a:pt x="4613" y="0"/>
                  </a:moveTo>
                  <a:lnTo>
                    <a:pt x="1813" y="8869"/>
                  </a:lnTo>
                  <a:lnTo>
                    <a:pt x="311" y="17855"/>
                  </a:lnTo>
                  <a:lnTo>
                    <a:pt x="0" y="27851"/>
                  </a:lnTo>
                  <a:lnTo>
                    <a:pt x="506" y="38831"/>
                  </a:lnTo>
                  <a:lnTo>
                    <a:pt x="1326" y="50643"/>
                  </a:lnTo>
                  <a:lnTo>
                    <a:pt x="2142" y="63092"/>
                  </a:lnTo>
                  <a:lnTo>
                    <a:pt x="2827" y="75789"/>
                  </a:lnTo>
                  <a:lnTo>
                    <a:pt x="3429" y="89613"/>
                  </a:lnTo>
                  <a:lnTo>
                    <a:pt x="3994" y="108012"/>
                  </a:lnTo>
                  <a:lnTo>
                    <a:pt x="4613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747730" y="1487231"/>
              <a:ext cx="115815" cy="7816"/>
            </a:xfrm>
            <a:custGeom>
              <a:avLst/>
              <a:gdLst/>
              <a:ahLst/>
              <a:cxnLst/>
              <a:rect l="0" t="0" r="0" b="0"/>
              <a:pathLst>
                <a:path w="115815" h="7816">
                  <a:moveTo>
                    <a:pt x="115814" y="7815"/>
                  </a:moveTo>
                  <a:lnTo>
                    <a:pt x="106945" y="4949"/>
                  </a:lnTo>
                  <a:lnTo>
                    <a:pt x="97958" y="2807"/>
                  </a:lnTo>
                  <a:lnTo>
                    <a:pt x="87968" y="1208"/>
                  </a:lnTo>
                  <a:lnTo>
                    <a:pt x="77160" y="200"/>
                  </a:lnTo>
                  <a:lnTo>
                    <a:pt x="65997" y="0"/>
                  </a:lnTo>
                  <a:lnTo>
                    <a:pt x="54801" y="651"/>
                  </a:lnTo>
                  <a:lnTo>
                    <a:pt x="43967" y="1897"/>
                  </a:lnTo>
                  <a:lnTo>
                    <a:pt x="32871" y="3394"/>
                  </a:lnTo>
                  <a:lnTo>
                    <a:pt x="19424" y="5274"/>
                  </a:lnTo>
                  <a:lnTo>
                    <a:pt x="0" y="78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074288" y="1220920"/>
              <a:ext cx="326210" cy="447272"/>
            </a:xfrm>
            <a:custGeom>
              <a:avLst/>
              <a:gdLst/>
              <a:ahLst/>
              <a:cxnLst/>
              <a:rect l="0" t="0" r="0" b="0"/>
              <a:pathLst>
                <a:path w="326210" h="447272">
                  <a:moveTo>
                    <a:pt x="41939" y="63556"/>
                  </a:moveTo>
                  <a:lnTo>
                    <a:pt x="44873" y="54755"/>
                  </a:lnTo>
                  <a:lnTo>
                    <a:pt x="47656" y="46408"/>
                  </a:lnTo>
                  <a:lnTo>
                    <a:pt x="50564" y="37718"/>
                  </a:lnTo>
                  <a:lnTo>
                    <a:pt x="53950" y="28943"/>
                  </a:lnTo>
                  <a:lnTo>
                    <a:pt x="58412" y="20745"/>
                  </a:lnTo>
                  <a:lnTo>
                    <a:pt x="64182" y="13468"/>
                  </a:lnTo>
                  <a:lnTo>
                    <a:pt x="71171" y="7451"/>
                  </a:lnTo>
                  <a:lnTo>
                    <a:pt x="79156" y="3167"/>
                  </a:lnTo>
                  <a:lnTo>
                    <a:pt x="87892" y="704"/>
                  </a:lnTo>
                  <a:lnTo>
                    <a:pt x="97010" y="0"/>
                  </a:lnTo>
                  <a:lnTo>
                    <a:pt x="106044" y="1033"/>
                  </a:lnTo>
                  <a:lnTo>
                    <a:pt x="114739" y="3617"/>
                  </a:lnTo>
                  <a:lnTo>
                    <a:pt x="122880" y="7620"/>
                  </a:lnTo>
                  <a:lnTo>
                    <a:pt x="130201" y="13047"/>
                  </a:lnTo>
                  <a:lnTo>
                    <a:pt x="136649" y="19769"/>
                  </a:lnTo>
                  <a:lnTo>
                    <a:pt x="142489" y="27552"/>
                  </a:lnTo>
                  <a:lnTo>
                    <a:pt x="148185" y="36146"/>
                  </a:lnTo>
                  <a:lnTo>
                    <a:pt x="154015" y="45337"/>
                  </a:lnTo>
                  <a:lnTo>
                    <a:pt x="159747" y="55119"/>
                  </a:lnTo>
                  <a:lnTo>
                    <a:pt x="164763" y="65670"/>
                  </a:lnTo>
                  <a:lnTo>
                    <a:pt x="168771" y="77024"/>
                  </a:lnTo>
                  <a:lnTo>
                    <a:pt x="171952" y="88920"/>
                  </a:lnTo>
                  <a:lnTo>
                    <a:pt x="174778" y="100905"/>
                  </a:lnTo>
                  <a:lnTo>
                    <a:pt x="177567" y="112717"/>
                  </a:lnTo>
                  <a:lnTo>
                    <a:pt x="180459" y="124598"/>
                  </a:lnTo>
                  <a:lnTo>
                    <a:pt x="183488" y="137173"/>
                  </a:lnTo>
                  <a:lnTo>
                    <a:pt x="186637" y="150743"/>
                  </a:lnTo>
                  <a:lnTo>
                    <a:pt x="189719" y="165129"/>
                  </a:lnTo>
                  <a:lnTo>
                    <a:pt x="192403" y="179865"/>
                  </a:lnTo>
                  <a:lnTo>
                    <a:pt x="194532" y="194636"/>
                  </a:lnTo>
                  <a:lnTo>
                    <a:pt x="195959" y="209471"/>
                  </a:lnTo>
                  <a:lnTo>
                    <a:pt x="196467" y="224643"/>
                  </a:lnTo>
                  <a:lnTo>
                    <a:pt x="196029" y="240292"/>
                  </a:lnTo>
                  <a:lnTo>
                    <a:pt x="194768" y="256412"/>
                  </a:lnTo>
                  <a:lnTo>
                    <a:pt x="192859" y="272925"/>
                  </a:lnTo>
                  <a:lnTo>
                    <a:pt x="190467" y="289734"/>
                  </a:lnTo>
                  <a:lnTo>
                    <a:pt x="187727" y="306429"/>
                  </a:lnTo>
                  <a:lnTo>
                    <a:pt x="184743" y="322332"/>
                  </a:lnTo>
                  <a:lnTo>
                    <a:pt x="181585" y="337132"/>
                  </a:lnTo>
                  <a:lnTo>
                    <a:pt x="178143" y="350695"/>
                  </a:lnTo>
                  <a:lnTo>
                    <a:pt x="174147" y="362893"/>
                  </a:lnTo>
                  <a:lnTo>
                    <a:pt x="169493" y="373803"/>
                  </a:lnTo>
                  <a:lnTo>
                    <a:pt x="164230" y="383640"/>
                  </a:lnTo>
                  <a:lnTo>
                    <a:pt x="158473" y="392649"/>
                  </a:lnTo>
                  <a:lnTo>
                    <a:pt x="152340" y="401051"/>
                  </a:lnTo>
                  <a:lnTo>
                    <a:pt x="145934" y="409019"/>
                  </a:lnTo>
                  <a:lnTo>
                    <a:pt x="139335" y="416684"/>
                  </a:lnTo>
                  <a:lnTo>
                    <a:pt x="132592" y="424131"/>
                  </a:lnTo>
                  <a:lnTo>
                    <a:pt x="125420" y="431100"/>
                  </a:lnTo>
                  <a:lnTo>
                    <a:pt x="117234" y="437020"/>
                  </a:lnTo>
                  <a:lnTo>
                    <a:pt x="107800" y="441661"/>
                  </a:lnTo>
                  <a:lnTo>
                    <a:pt x="97361" y="444945"/>
                  </a:lnTo>
                  <a:lnTo>
                    <a:pt x="86437" y="446782"/>
                  </a:lnTo>
                  <a:lnTo>
                    <a:pt x="75385" y="447271"/>
                  </a:lnTo>
                  <a:lnTo>
                    <a:pt x="64372" y="446482"/>
                  </a:lnTo>
                  <a:lnTo>
                    <a:pt x="53453" y="444365"/>
                  </a:lnTo>
                  <a:lnTo>
                    <a:pt x="42638" y="441014"/>
                  </a:lnTo>
                  <a:lnTo>
                    <a:pt x="32242" y="436477"/>
                  </a:lnTo>
                  <a:lnTo>
                    <a:pt x="22859" y="430684"/>
                  </a:lnTo>
                  <a:lnTo>
                    <a:pt x="14742" y="423708"/>
                  </a:lnTo>
                  <a:lnTo>
                    <a:pt x="8138" y="415584"/>
                  </a:lnTo>
                  <a:lnTo>
                    <a:pt x="3451" y="406227"/>
                  </a:lnTo>
                  <a:lnTo>
                    <a:pt x="717" y="395724"/>
                  </a:lnTo>
                  <a:lnTo>
                    <a:pt x="0" y="384757"/>
                  </a:lnTo>
                  <a:lnTo>
                    <a:pt x="1555" y="374469"/>
                  </a:lnTo>
                  <a:lnTo>
                    <a:pt x="5303" y="365444"/>
                  </a:lnTo>
                  <a:lnTo>
                    <a:pt x="10902" y="357744"/>
                  </a:lnTo>
                  <a:lnTo>
                    <a:pt x="17939" y="351182"/>
                  </a:lnTo>
                  <a:lnTo>
                    <a:pt x="26043" y="345513"/>
                  </a:lnTo>
                  <a:lnTo>
                    <a:pt x="35074" y="340671"/>
                  </a:lnTo>
                  <a:lnTo>
                    <a:pt x="45113" y="336775"/>
                  </a:lnTo>
                  <a:lnTo>
                    <a:pt x="56119" y="333817"/>
                  </a:lnTo>
                  <a:lnTo>
                    <a:pt x="67781" y="331828"/>
                  </a:lnTo>
                  <a:lnTo>
                    <a:pt x="79608" y="330941"/>
                  </a:lnTo>
                  <a:lnTo>
                    <a:pt x="91300" y="331129"/>
                  </a:lnTo>
                  <a:lnTo>
                    <a:pt x="102591" y="332391"/>
                  </a:lnTo>
                  <a:lnTo>
                    <a:pt x="113175" y="334833"/>
                  </a:lnTo>
                  <a:lnTo>
                    <a:pt x="122962" y="338402"/>
                  </a:lnTo>
                  <a:lnTo>
                    <a:pt x="132196" y="342916"/>
                  </a:lnTo>
                  <a:lnTo>
                    <a:pt x="141325" y="348162"/>
                  </a:lnTo>
                  <a:lnTo>
                    <a:pt x="150621" y="353949"/>
                  </a:lnTo>
                  <a:lnTo>
                    <a:pt x="160172" y="360121"/>
                  </a:lnTo>
                  <a:lnTo>
                    <a:pt x="169971" y="366563"/>
                  </a:lnTo>
                  <a:lnTo>
                    <a:pt x="179974" y="373187"/>
                  </a:lnTo>
                  <a:lnTo>
                    <a:pt x="190133" y="379769"/>
                  </a:lnTo>
                  <a:lnTo>
                    <a:pt x="200406" y="385963"/>
                  </a:lnTo>
                  <a:lnTo>
                    <a:pt x="210759" y="391610"/>
                  </a:lnTo>
                  <a:lnTo>
                    <a:pt x="221169" y="396724"/>
                  </a:lnTo>
                  <a:lnTo>
                    <a:pt x="231616" y="401393"/>
                  </a:lnTo>
                  <a:lnTo>
                    <a:pt x="242096" y="405711"/>
                  </a:lnTo>
                  <a:lnTo>
                    <a:pt x="252761" y="409443"/>
                  </a:lnTo>
                  <a:lnTo>
                    <a:pt x="263913" y="412045"/>
                  </a:lnTo>
                  <a:lnTo>
                    <a:pt x="275660" y="413317"/>
                  </a:lnTo>
                  <a:lnTo>
                    <a:pt x="287357" y="413523"/>
                  </a:lnTo>
                  <a:lnTo>
                    <a:pt x="298850" y="413235"/>
                  </a:lnTo>
                  <a:lnTo>
                    <a:pt x="311150" y="412426"/>
                  </a:lnTo>
                  <a:lnTo>
                    <a:pt x="326209" y="4109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442611" y="1069331"/>
              <a:ext cx="126758" cy="246732"/>
            </a:xfrm>
            <a:custGeom>
              <a:avLst/>
              <a:gdLst/>
              <a:ahLst/>
              <a:cxnLst/>
              <a:rect l="0" t="0" r="0" b="0"/>
              <a:pathLst>
                <a:path w="126758" h="246732">
                  <a:moveTo>
                    <a:pt x="0" y="25632"/>
                  </a:moveTo>
                  <a:lnTo>
                    <a:pt x="3135" y="17032"/>
                  </a:lnTo>
                  <a:lnTo>
                    <a:pt x="7838" y="10606"/>
                  </a:lnTo>
                  <a:lnTo>
                    <a:pt x="14622" y="5802"/>
                  </a:lnTo>
                  <a:lnTo>
                    <a:pt x="23069" y="2433"/>
                  </a:lnTo>
                  <a:lnTo>
                    <a:pt x="32535" y="535"/>
                  </a:lnTo>
                  <a:lnTo>
                    <a:pt x="42541" y="0"/>
                  </a:lnTo>
                  <a:lnTo>
                    <a:pt x="52651" y="756"/>
                  </a:lnTo>
                  <a:lnTo>
                    <a:pt x="62419" y="2848"/>
                  </a:lnTo>
                  <a:lnTo>
                    <a:pt x="71636" y="6186"/>
                  </a:lnTo>
                  <a:lnTo>
                    <a:pt x="79973" y="10883"/>
                  </a:lnTo>
                  <a:lnTo>
                    <a:pt x="86901" y="17317"/>
                  </a:lnTo>
                  <a:lnTo>
                    <a:pt x="92256" y="25526"/>
                  </a:lnTo>
                  <a:lnTo>
                    <a:pt x="95870" y="34954"/>
                  </a:lnTo>
                  <a:lnTo>
                    <a:pt x="97405" y="44659"/>
                  </a:lnTo>
                  <a:lnTo>
                    <a:pt x="96882" y="54070"/>
                  </a:lnTo>
                  <a:lnTo>
                    <a:pt x="94600" y="62997"/>
                  </a:lnTo>
                  <a:lnTo>
                    <a:pt x="90943" y="71445"/>
                  </a:lnTo>
                  <a:lnTo>
                    <a:pt x="86302" y="79510"/>
                  </a:lnTo>
                  <a:lnTo>
                    <a:pt x="82206" y="87820"/>
                  </a:lnTo>
                  <a:lnTo>
                    <a:pt x="80846" y="96244"/>
                  </a:lnTo>
                  <a:lnTo>
                    <a:pt x="82607" y="103583"/>
                  </a:lnTo>
                  <a:lnTo>
                    <a:pt x="86946" y="110118"/>
                  </a:lnTo>
                  <a:lnTo>
                    <a:pt x="93187" y="116375"/>
                  </a:lnTo>
                  <a:lnTo>
                    <a:pt x="100447" y="122814"/>
                  </a:lnTo>
                  <a:lnTo>
                    <a:pt x="107696" y="129855"/>
                  </a:lnTo>
                  <a:lnTo>
                    <a:pt x="114371" y="137653"/>
                  </a:lnTo>
                  <a:lnTo>
                    <a:pt x="120002" y="146319"/>
                  </a:lnTo>
                  <a:lnTo>
                    <a:pt x="124037" y="156034"/>
                  </a:lnTo>
                  <a:lnTo>
                    <a:pt x="126333" y="166779"/>
                  </a:lnTo>
                  <a:lnTo>
                    <a:pt x="126757" y="178077"/>
                  </a:lnTo>
                  <a:lnTo>
                    <a:pt x="125006" y="189119"/>
                  </a:lnTo>
                  <a:lnTo>
                    <a:pt x="121123" y="199458"/>
                  </a:lnTo>
                  <a:lnTo>
                    <a:pt x="115263" y="208684"/>
                  </a:lnTo>
                  <a:lnTo>
                    <a:pt x="107520" y="216277"/>
                  </a:lnTo>
                  <a:lnTo>
                    <a:pt x="98129" y="222120"/>
                  </a:lnTo>
                  <a:lnTo>
                    <a:pt x="87418" y="226416"/>
                  </a:lnTo>
                  <a:lnTo>
                    <a:pt x="75714" y="229481"/>
                  </a:lnTo>
                  <a:lnTo>
                    <a:pt x="63302" y="231629"/>
                  </a:lnTo>
                  <a:lnTo>
                    <a:pt x="50811" y="233312"/>
                  </a:lnTo>
                  <a:lnTo>
                    <a:pt x="37880" y="235386"/>
                  </a:lnTo>
                  <a:lnTo>
                    <a:pt x="22263" y="239157"/>
                  </a:lnTo>
                  <a:lnTo>
                    <a:pt x="0" y="2467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411026" y="1400290"/>
              <a:ext cx="252684" cy="10529"/>
            </a:xfrm>
            <a:custGeom>
              <a:avLst/>
              <a:gdLst/>
              <a:ahLst/>
              <a:cxnLst/>
              <a:rect l="0" t="0" r="0" b="0"/>
              <a:pathLst>
                <a:path w="252684" h="10529">
                  <a:moveTo>
                    <a:pt x="252683" y="0"/>
                  </a:moveTo>
                  <a:lnTo>
                    <a:pt x="238014" y="0"/>
                  </a:lnTo>
                  <a:lnTo>
                    <a:pt x="224104" y="0"/>
                  </a:lnTo>
                  <a:lnTo>
                    <a:pt x="209610" y="0"/>
                  </a:lnTo>
                  <a:lnTo>
                    <a:pt x="194582" y="0"/>
                  </a:lnTo>
                  <a:lnTo>
                    <a:pt x="179405" y="0"/>
                  </a:lnTo>
                  <a:lnTo>
                    <a:pt x="164338" y="0"/>
                  </a:lnTo>
                  <a:lnTo>
                    <a:pt x="149474" y="0"/>
                  </a:lnTo>
                  <a:lnTo>
                    <a:pt x="134813" y="0"/>
                  </a:lnTo>
                  <a:lnTo>
                    <a:pt x="120330" y="4"/>
                  </a:lnTo>
                  <a:lnTo>
                    <a:pt x="106148" y="177"/>
                  </a:lnTo>
                  <a:lnTo>
                    <a:pt x="92538" y="826"/>
                  </a:lnTo>
                  <a:lnTo>
                    <a:pt x="79602" y="2074"/>
                  </a:lnTo>
                  <a:lnTo>
                    <a:pt x="67159" y="3735"/>
                  </a:lnTo>
                  <a:lnTo>
                    <a:pt x="53301" y="5562"/>
                  </a:lnTo>
                  <a:lnTo>
                    <a:pt x="33456" y="771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590413" y="1516103"/>
              <a:ext cx="10127" cy="221100"/>
            </a:xfrm>
            <a:custGeom>
              <a:avLst/>
              <a:gdLst/>
              <a:ahLst/>
              <a:cxnLst/>
              <a:rect l="0" t="0" r="0" b="0"/>
              <a:pathLst>
                <a:path w="10127" h="221100">
                  <a:moveTo>
                    <a:pt x="10126" y="0"/>
                  </a:moveTo>
                  <a:lnTo>
                    <a:pt x="7259" y="8869"/>
                  </a:lnTo>
                  <a:lnTo>
                    <a:pt x="5117" y="17855"/>
                  </a:lnTo>
                  <a:lnTo>
                    <a:pt x="3514" y="27855"/>
                  </a:lnTo>
                  <a:lnTo>
                    <a:pt x="2333" y="39009"/>
                  </a:lnTo>
                  <a:lnTo>
                    <a:pt x="1485" y="51468"/>
                  </a:lnTo>
                  <a:lnTo>
                    <a:pt x="887" y="65180"/>
                  </a:lnTo>
                  <a:lnTo>
                    <a:pt x="473" y="79944"/>
                  </a:lnTo>
                  <a:lnTo>
                    <a:pt x="189" y="95521"/>
                  </a:lnTo>
                  <a:lnTo>
                    <a:pt x="0" y="111690"/>
                  </a:lnTo>
                  <a:lnTo>
                    <a:pt x="42" y="127950"/>
                  </a:lnTo>
                  <a:lnTo>
                    <a:pt x="602" y="143560"/>
                  </a:lnTo>
                  <a:lnTo>
                    <a:pt x="1791" y="158158"/>
                  </a:lnTo>
                  <a:lnTo>
                    <a:pt x="3413" y="171488"/>
                  </a:lnTo>
                  <a:lnTo>
                    <a:pt x="5209" y="184632"/>
                  </a:lnTo>
                  <a:lnTo>
                    <a:pt x="7338" y="199856"/>
                  </a:lnTo>
                  <a:lnTo>
                    <a:pt x="10126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489298" y="1537160"/>
              <a:ext cx="100713" cy="84111"/>
            </a:xfrm>
            <a:custGeom>
              <a:avLst/>
              <a:gdLst/>
              <a:ahLst/>
              <a:cxnLst/>
              <a:rect l="0" t="0" r="0" b="0"/>
              <a:pathLst>
                <a:path w="100713" h="84111">
                  <a:moveTo>
                    <a:pt x="100712" y="73700"/>
                  </a:moveTo>
                  <a:lnTo>
                    <a:pt x="86177" y="73767"/>
                  </a:lnTo>
                  <a:lnTo>
                    <a:pt x="73546" y="74407"/>
                  </a:lnTo>
                  <a:lnTo>
                    <a:pt x="61642" y="75704"/>
                  </a:lnTo>
                  <a:lnTo>
                    <a:pt x="50160" y="77563"/>
                  </a:lnTo>
                  <a:lnTo>
                    <a:pt x="38967" y="79880"/>
                  </a:lnTo>
                  <a:lnTo>
                    <a:pt x="27988" y="82511"/>
                  </a:lnTo>
                  <a:lnTo>
                    <a:pt x="17449" y="84110"/>
                  </a:lnTo>
                  <a:lnTo>
                    <a:pt x="8733" y="82952"/>
                  </a:lnTo>
                  <a:lnTo>
                    <a:pt x="3238" y="79085"/>
                  </a:lnTo>
                  <a:lnTo>
                    <a:pt x="598" y="72767"/>
                  </a:lnTo>
                  <a:lnTo>
                    <a:pt x="0" y="64388"/>
                  </a:lnTo>
                  <a:lnTo>
                    <a:pt x="624" y="54620"/>
                  </a:lnTo>
                  <a:lnTo>
                    <a:pt x="1748" y="43170"/>
                  </a:lnTo>
                  <a:lnTo>
                    <a:pt x="3450" y="26806"/>
                  </a:lnTo>
                  <a:lnTo>
                    <a:pt x="595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6" name="Freeform 75"/>
          <p:cNvSpPr/>
          <p:nvPr/>
        </p:nvSpPr>
        <p:spPr>
          <a:xfrm>
            <a:off x="5807020" y="978419"/>
            <a:ext cx="252606" cy="600856"/>
          </a:xfrm>
          <a:custGeom>
            <a:avLst/>
            <a:gdLst/>
            <a:ahLst/>
            <a:cxnLst/>
            <a:rect l="0" t="0" r="0" b="0"/>
            <a:pathLst>
              <a:path w="252606" h="600856">
                <a:moveTo>
                  <a:pt x="236337" y="200772"/>
                </a:moveTo>
                <a:lnTo>
                  <a:pt x="239203" y="189037"/>
                </a:lnTo>
                <a:lnTo>
                  <a:pt x="241346" y="177908"/>
                </a:lnTo>
                <a:lnTo>
                  <a:pt x="242945" y="166315"/>
                </a:lnTo>
                <a:lnTo>
                  <a:pt x="243953" y="154326"/>
                </a:lnTo>
                <a:lnTo>
                  <a:pt x="244153" y="142314"/>
                </a:lnTo>
                <a:lnTo>
                  <a:pt x="243493" y="130512"/>
                </a:lnTo>
                <a:lnTo>
                  <a:pt x="241908" y="118985"/>
                </a:lnTo>
                <a:lnTo>
                  <a:pt x="239248" y="107717"/>
                </a:lnTo>
                <a:lnTo>
                  <a:pt x="235532" y="96658"/>
                </a:lnTo>
                <a:lnTo>
                  <a:pt x="230919" y="85757"/>
                </a:lnTo>
                <a:lnTo>
                  <a:pt x="225606" y="74971"/>
                </a:lnTo>
                <a:lnTo>
                  <a:pt x="219774" y="64271"/>
                </a:lnTo>
                <a:lnTo>
                  <a:pt x="213573" y="53796"/>
                </a:lnTo>
                <a:lnTo>
                  <a:pt x="207111" y="43835"/>
                </a:lnTo>
                <a:lnTo>
                  <a:pt x="200460" y="34510"/>
                </a:lnTo>
                <a:lnTo>
                  <a:pt x="193350" y="25943"/>
                </a:lnTo>
                <a:lnTo>
                  <a:pt x="185206" y="18335"/>
                </a:lnTo>
                <a:lnTo>
                  <a:pt x="175795" y="11709"/>
                </a:lnTo>
                <a:lnTo>
                  <a:pt x="165202" y="6259"/>
                </a:lnTo>
                <a:lnTo>
                  <a:pt x="153642" y="2421"/>
                </a:lnTo>
                <a:lnTo>
                  <a:pt x="141350" y="293"/>
                </a:lnTo>
                <a:lnTo>
                  <a:pt x="128690" y="0"/>
                </a:lnTo>
                <a:lnTo>
                  <a:pt x="116126" y="1847"/>
                </a:lnTo>
                <a:lnTo>
                  <a:pt x="103906" y="5795"/>
                </a:lnTo>
                <a:lnTo>
                  <a:pt x="92246" y="11529"/>
                </a:lnTo>
                <a:lnTo>
                  <a:pt x="81408" y="18658"/>
                </a:lnTo>
                <a:lnTo>
                  <a:pt x="71451" y="26819"/>
                </a:lnTo>
                <a:lnTo>
                  <a:pt x="62272" y="35719"/>
                </a:lnTo>
                <a:lnTo>
                  <a:pt x="53712" y="45137"/>
                </a:lnTo>
                <a:lnTo>
                  <a:pt x="45615" y="54918"/>
                </a:lnTo>
                <a:lnTo>
                  <a:pt x="37853" y="65111"/>
                </a:lnTo>
                <a:lnTo>
                  <a:pt x="30327" y="75947"/>
                </a:lnTo>
                <a:lnTo>
                  <a:pt x="22973" y="87500"/>
                </a:lnTo>
                <a:lnTo>
                  <a:pt x="16067" y="99700"/>
                </a:lnTo>
                <a:lnTo>
                  <a:pt x="10188" y="112423"/>
                </a:lnTo>
                <a:lnTo>
                  <a:pt x="5575" y="125543"/>
                </a:lnTo>
                <a:lnTo>
                  <a:pt x="2310" y="139117"/>
                </a:lnTo>
                <a:lnTo>
                  <a:pt x="485" y="153368"/>
                </a:lnTo>
                <a:lnTo>
                  <a:pt x="0" y="168354"/>
                </a:lnTo>
                <a:lnTo>
                  <a:pt x="622" y="183672"/>
                </a:lnTo>
                <a:lnTo>
                  <a:pt x="2094" y="198576"/>
                </a:lnTo>
                <a:lnTo>
                  <a:pt x="4195" y="212668"/>
                </a:lnTo>
                <a:lnTo>
                  <a:pt x="6907" y="225740"/>
                </a:lnTo>
                <a:lnTo>
                  <a:pt x="10405" y="237601"/>
                </a:lnTo>
                <a:lnTo>
                  <a:pt x="14721" y="248281"/>
                </a:lnTo>
                <a:lnTo>
                  <a:pt x="19755" y="257962"/>
                </a:lnTo>
                <a:lnTo>
                  <a:pt x="25358" y="266866"/>
                </a:lnTo>
                <a:lnTo>
                  <a:pt x="31398" y="275188"/>
                </a:lnTo>
                <a:lnTo>
                  <a:pt x="38080" y="282763"/>
                </a:lnTo>
                <a:lnTo>
                  <a:pt x="45930" y="289100"/>
                </a:lnTo>
                <a:lnTo>
                  <a:pt x="55139" y="294024"/>
                </a:lnTo>
                <a:lnTo>
                  <a:pt x="65596" y="297500"/>
                </a:lnTo>
                <a:lnTo>
                  <a:pt x="77065" y="299466"/>
                </a:lnTo>
                <a:lnTo>
                  <a:pt x="89291" y="300042"/>
                </a:lnTo>
                <a:lnTo>
                  <a:pt x="101736" y="299311"/>
                </a:lnTo>
                <a:lnTo>
                  <a:pt x="113624" y="297233"/>
                </a:lnTo>
                <a:lnTo>
                  <a:pt x="124576" y="293912"/>
                </a:lnTo>
                <a:lnTo>
                  <a:pt x="134571" y="289566"/>
                </a:lnTo>
                <a:lnTo>
                  <a:pt x="143752" y="284433"/>
                </a:lnTo>
                <a:lnTo>
                  <a:pt x="152301" y="278718"/>
                </a:lnTo>
                <a:lnTo>
                  <a:pt x="160383" y="272424"/>
                </a:lnTo>
                <a:lnTo>
                  <a:pt x="168133" y="265368"/>
                </a:lnTo>
                <a:lnTo>
                  <a:pt x="175650" y="257510"/>
                </a:lnTo>
                <a:lnTo>
                  <a:pt x="183005" y="248944"/>
                </a:lnTo>
                <a:lnTo>
                  <a:pt x="190251" y="239816"/>
                </a:lnTo>
                <a:lnTo>
                  <a:pt x="197418" y="230266"/>
                </a:lnTo>
                <a:lnTo>
                  <a:pt x="204367" y="220413"/>
                </a:lnTo>
                <a:lnTo>
                  <a:pt x="210806" y="210346"/>
                </a:lnTo>
                <a:lnTo>
                  <a:pt x="216618" y="200130"/>
                </a:lnTo>
                <a:lnTo>
                  <a:pt x="221843" y="189813"/>
                </a:lnTo>
                <a:lnTo>
                  <a:pt x="226586" y="179427"/>
                </a:lnTo>
                <a:lnTo>
                  <a:pt x="230962" y="168994"/>
                </a:lnTo>
                <a:lnTo>
                  <a:pt x="235072" y="158529"/>
                </a:lnTo>
                <a:lnTo>
                  <a:pt x="238993" y="148044"/>
                </a:lnTo>
                <a:lnTo>
                  <a:pt x="242788" y="137614"/>
                </a:lnTo>
                <a:lnTo>
                  <a:pt x="246682" y="129739"/>
                </a:lnTo>
                <a:lnTo>
                  <a:pt x="250199" y="127877"/>
                </a:lnTo>
                <a:lnTo>
                  <a:pt x="252187" y="131675"/>
                </a:lnTo>
                <a:lnTo>
                  <a:pt x="252605" y="139753"/>
                </a:lnTo>
                <a:lnTo>
                  <a:pt x="251973" y="151024"/>
                </a:lnTo>
                <a:lnTo>
                  <a:pt x="250949" y="164861"/>
                </a:lnTo>
                <a:lnTo>
                  <a:pt x="249933" y="180727"/>
                </a:lnTo>
                <a:lnTo>
                  <a:pt x="249083" y="198129"/>
                </a:lnTo>
                <a:lnTo>
                  <a:pt x="248429" y="216653"/>
                </a:lnTo>
                <a:lnTo>
                  <a:pt x="247950" y="235973"/>
                </a:lnTo>
                <a:lnTo>
                  <a:pt x="247610" y="255848"/>
                </a:lnTo>
                <a:lnTo>
                  <a:pt x="247372" y="276105"/>
                </a:lnTo>
                <a:lnTo>
                  <a:pt x="247208" y="296619"/>
                </a:lnTo>
                <a:lnTo>
                  <a:pt x="247097" y="317141"/>
                </a:lnTo>
                <a:lnTo>
                  <a:pt x="247021" y="337307"/>
                </a:lnTo>
                <a:lnTo>
                  <a:pt x="246970" y="356948"/>
                </a:lnTo>
                <a:lnTo>
                  <a:pt x="246935" y="376071"/>
                </a:lnTo>
                <a:lnTo>
                  <a:pt x="246912" y="394759"/>
                </a:lnTo>
                <a:lnTo>
                  <a:pt x="246897" y="413106"/>
                </a:lnTo>
                <a:lnTo>
                  <a:pt x="246886" y="431040"/>
                </a:lnTo>
                <a:lnTo>
                  <a:pt x="246880" y="448322"/>
                </a:lnTo>
                <a:lnTo>
                  <a:pt x="246875" y="464882"/>
                </a:lnTo>
                <a:lnTo>
                  <a:pt x="246872" y="480954"/>
                </a:lnTo>
                <a:lnTo>
                  <a:pt x="246870" y="496972"/>
                </a:lnTo>
                <a:lnTo>
                  <a:pt x="246869" y="513183"/>
                </a:lnTo>
                <a:lnTo>
                  <a:pt x="246868" y="529289"/>
                </a:lnTo>
                <a:lnTo>
                  <a:pt x="246867" y="546331"/>
                </a:lnTo>
                <a:lnTo>
                  <a:pt x="246866" y="568044"/>
                </a:lnTo>
                <a:lnTo>
                  <a:pt x="246866" y="60085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5" name="Group 84"/>
          <p:cNvGrpSpPr/>
          <p:nvPr/>
        </p:nvGrpSpPr>
        <p:grpSpPr>
          <a:xfrm>
            <a:off x="6251126" y="905450"/>
            <a:ext cx="1655776" cy="684354"/>
            <a:chOff x="6251126" y="905450"/>
            <a:chExt cx="1655776" cy="684354"/>
          </a:xfrm>
        </p:grpSpPr>
        <p:sp>
          <p:nvSpPr>
            <p:cNvPr id="77" name="Freeform 76"/>
            <p:cNvSpPr/>
            <p:nvPr/>
          </p:nvSpPr>
          <p:spPr>
            <a:xfrm>
              <a:off x="6327627" y="905450"/>
              <a:ext cx="31586" cy="189514"/>
            </a:xfrm>
            <a:custGeom>
              <a:avLst/>
              <a:gdLst/>
              <a:ahLst/>
              <a:cxnLst/>
              <a:rect l="0" t="0" r="0" b="0"/>
              <a:pathLst>
                <a:path w="31586" h="189514">
                  <a:moveTo>
                    <a:pt x="0" y="0"/>
                  </a:moveTo>
                  <a:lnTo>
                    <a:pt x="4" y="8669"/>
                  </a:lnTo>
                  <a:lnTo>
                    <a:pt x="177" y="20844"/>
                  </a:lnTo>
                  <a:lnTo>
                    <a:pt x="826" y="34374"/>
                  </a:lnTo>
                  <a:lnTo>
                    <a:pt x="2078" y="48389"/>
                  </a:lnTo>
                  <a:lnTo>
                    <a:pt x="3905" y="62721"/>
                  </a:lnTo>
                  <a:lnTo>
                    <a:pt x="6201" y="77555"/>
                  </a:lnTo>
                  <a:lnTo>
                    <a:pt x="8857" y="92966"/>
                  </a:lnTo>
                  <a:lnTo>
                    <a:pt x="11775" y="108586"/>
                  </a:lnTo>
                  <a:lnTo>
                    <a:pt x="14879" y="123700"/>
                  </a:lnTo>
                  <a:lnTo>
                    <a:pt x="18108" y="137928"/>
                  </a:lnTo>
                  <a:lnTo>
                    <a:pt x="21271" y="150795"/>
                  </a:lnTo>
                  <a:lnTo>
                    <a:pt x="24351" y="162826"/>
                  </a:lnTo>
                  <a:lnTo>
                    <a:pt x="27615" y="175073"/>
                  </a:lnTo>
                  <a:lnTo>
                    <a:pt x="31585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274984" y="1158134"/>
              <a:ext cx="210571" cy="63172"/>
            </a:xfrm>
            <a:custGeom>
              <a:avLst/>
              <a:gdLst/>
              <a:ahLst/>
              <a:cxnLst/>
              <a:rect l="0" t="0" r="0" b="0"/>
              <a:pathLst>
                <a:path w="210571" h="63172">
                  <a:moveTo>
                    <a:pt x="210570" y="0"/>
                  </a:moveTo>
                  <a:lnTo>
                    <a:pt x="201701" y="2934"/>
                  </a:lnTo>
                  <a:lnTo>
                    <a:pt x="192715" y="5716"/>
                  </a:lnTo>
                  <a:lnTo>
                    <a:pt x="182720" y="8616"/>
                  </a:lnTo>
                  <a:lnTo>
                    <a:pt x="171739" y="11656"/>
                  </a:lnTo>
                  <a:lnTo>
                    <a:pt x="159928" y="14821"/>
                  </a:lnTo>
                  <a:lnTo>
                    <a:pt x="147469" y="18081"/>
                  </a:lnTo>
                  <a:lnTo>
                    <a:pt x="134532" y="21246"/>
                  </a:lnTo>
                  <a:lnTo>
                    <a:pt x="121251" y="23989"/>
                  </a:lnTo>
                  <a:lnTo>
                    <a:pt x="107733" y="26173"/>
                  </a:lnTo>
                  <a:lnTo>
                    <a:pt x="94218" y="28148"/>
                  </a:lnTo>
                  <a:lnTo>
                    <a:pt x="81064" y="30621"/>
                  </a:lnTo>
                  <a:lnTo>
                    <a:pt x="68442" y="33952"/>
                  </a:lnTo>
                  <a:lnTo>
                    <a:pt x="56412" y="38051"/>
                  </a:lnTo>
                  <a:lnTo>
                    <a:pt x="43619" y="43063"/>
                  </a:lnTo>
                  <a:lnTo>
                    <a:pt x="26706" y="50551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390798" y="1337119"/>
              <a:ext cx="4704" cy="252685"/>
            </a:xfrm>
            <a:custGeom>
              <a:avLst/>
              <a:gdLst/>
              <a:ahLst/>
              <a:cxnLst/>
              <a:rect l="0" t="0" r="0" b="0"/>
              <a:pathLst>
                <a:path w="4704" h="252685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0" y="38465"/>
                  </a:lnTo>
                  <a:lnTo>
                    <a:pt x="0" y="54173"/>
                  </a:lnTo>
                  <a:lnTo>
                    <a:pt x="0" y="70818"/>
                  </a:lnTo>
                  <a:lnTo>
                    <a:pt x="4" y="87944"/>
                  </a:lnTo>
                  <a:lnTo>
                    <a:pt x="177" y="104972"/>
                  </a:lnTo>
                  <a:lnTo>
                    <a:pt x="826" y="121159"/>
                  </a:lnTo>
                  <a:lnTo>
                    <a:pt x="2069" y="136191"/>
                  </a:lnTo>
                  <a:lnTo>
                    <a:pt x="3549" y="150434"/>
                  </a:lnTo>
                  <a:lnTo>
                    <a:pt x="4549" y="164692"/>
                  </a:lnTo>
                  <a:lnTo>
                    <a:pt x="4703" y="179424"/>
                  </a:lnTo>
                  <a:lnTo>
                    <a:pt x="4138" y="194186"/>
                  </a:lnTo>
                  <a:lnTo>
                    <a:pt x="3239" y="209361"/>
                  </a:lnTo>
                  <a:lnTo>
                    <a:pt x="1923" y="227410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251126" y="1347647"/>
              <a:ext cx="139673" cy="134194"/>
            </a:xfrm>
            <a:custGeom>
              <a:avLst/>
              <a:gdLst/>
              <a:ahLst/>
              <a:cxnLst/>
              <a:rect l="0" t="0" r="0" b="0"/>
              <a:pathLst>
                <a:path w="139673" h="134194">
                  <a:moveTo>
                    <a:pt x="139672" y="126342"/>
                  </a:moveTo>
                  <a:lnTo>
                    <a:pt x="128004" y="126409"/>
                  </a:lnTo>
                  <a:lnTo>
                    <a:pt x="117515" y="127049"/>
                  </a:lnTo>
                  <a:lnTo>
                    <a:pt x="107209" y="128341"/>
                  </a:lnTo>
                  <a:lnTo>
                    <a:pt x="96734" y="130028"/>
                  </a:lnTo>
                  <a:lnTo>
                    <a:pt x="85743" y="131697"/>
                  </a:lnTo>
                  <a:lnTo>
                    <a:pt x="74104" y="133105"/>
                  </a:lnTo>
                  <a:lnTo>
                    <a:pt x="62024" y="134031"/>
                  </a:lnTo>
                  <a:lnTo>
                    <a:pt x="49917" y="134193"/>
                  </a:lnTo>
                  <a:lnTo>
                    <a:pt x="38049" y="133505"/>
                  </a:lnTo>
                  <a:lnTo>
                    <a:pt x="26979" y="131567"/>
                  </a:lnTo>
                  <a:lnTo>
                    <a:pt x="17610" y="127605"/>
                  </a:lnTo>
                  <a:lnTo>
                    <a:pt x="10283" y="121381"/>
                  </a:lnTo>
                  <a:lnTo>
                    <a:pt x="5009" y="113116"/>
                  </a:lnTo>
                  <a:lnTo>
                    <a:pt x="1746" y="103209"/>
                  </a:lnTo>
                  <a:lnTo>
                    <a:pt x="248" y="92066"/>
                  </a:lnTo>
                  <a:lnTo>
                    <a:pt x="0" y="80027"/>
                  </a:lnTo>
                  <a:lnTo>
                    <a:pt x="348" y="67356"/>
                  </a:lnTo>
                  <a:lnTo>
                    <a:pt x="867" y="54265"/>
                  </a:lnTo>
                  <a:lnTo>
                    <a:pt x="1363" y="41498"/>
                  </a:lnTo>
                  <a:lnTo>
                    <a:pt x="1823" y="29089"/>
                  </a:lnTo>
                  <a:lnTo>
                    <a:pt x="2279" y="15953"/>
                  </a:lnTo>
                  <a:lnTo>
                    <a:pt x="280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748767" y="1295005"/>
              <a:ext cx="115814" cy="1"/>
            </a:xfrm>
            <a:custGeom>
              <a:avLst/>
              <a:gdLst/>
              <a:ahLst/>
              <a:cxnLst/>
              <a:rect l="0" t="0" r="0" b="0"/>
              <a:pathLst>
                <a:path w="115814" h="1">
                  <a:moveTo>
                    <a:pt x="115813" y="0"/>
                  </a:moveTo>
                  <a:lnTo>
                    <a:pt x="104078" y="0"/>
                  </a:lnTo>
                  <a:lnTo>
                    <a:pt x="92949" y="0"/>
                  </a:lnTo>
                  <a:lnTo>
                    <a:pt x="81355" y="0"/>
                  </a:lnTo>
                  <a:lnTo>
                    <a:pt x="69236" y="0"/>
                  </a:lnTo>
                  <a:lnTo>
                    <a:pt x="55216" y="0"/>
                  </a:lnTo>
                  <a:lnTo>
                    <a:pt x="3470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236648" y="1010735"/>
              <a:ext cx="250368" cy="527044"/>
            </a:xfrm>
            <a:custGeom>
              <a:avLst/>
              <a:gdLst/>
              <a:ahLst/>
              <a:cxnLst/>
              <a:rect l="0" t="0" r="0" b="0"/>
              <a:pathLst>
                <a:path w="250368" h="527044">
                  <a:moveTo>
                    <a:pt x="154357" y="0"/>
                  </a:moveTo>
                  <a:lnTo>
                    <a:pt x="148490" y="6002"/>
                  </a:lnTo>
                  <a:lnTo>
                    <a:pt x="142925" y="12847"/>
                  </a:lnTo>
                  <a:lnTo>
                    <a:pt x="137122" y="21244"/>
                  </a:lnTo>
                  <a:lnTo>
                    <a:pt x="130868" y="31217"/>
                  </a:lnTo>
                  <a:lnTo>
                    <a:pt x="123890" y="42828"/>
                  </a:lnTo>
                  <a:lnTo>
                    <a:pt x="116117" y="55933"/>
                  </a:lnTo>
                  <a:lnTo>
                    <a:pt x="107962" y="69936"/>
                  </a:lnTo>
                  <a:lnTo>
                    <a:pt x="100179" y="83933"/>
                  </a:lnTo>
                  <a:lnTo>
                    <a:pt x="93172" y="97411"/>
                  </a:lnTo>
                  <a:lnTo>
                    <a:pt x="86994" y="110235"/>
                  </a:lnTo>
                  <a:lnTo>
                    <a:pt x="81538" y="122460"/>
                  </a:lnTo>
                  <a:lnTo>
                    <a:pt x="76647" y="134202"/>
                  </a:lnTo>
                  <a:lnTo>
                    <a:pt x="72175" y="145581"/>
                  </a:lnTo>
                  <a:lnTo>
                    <a:pt x="68003" y="156696"/>
                  </a:lnTo>
                  <a:lnTo>
                    <a:pt x="64038" y="167635"/>
                  </a:lnTo>
                  <a:lnTo>
                    <a:pt x="60049" y="178781"/>
                  </a:lnTo>
                  <a:lnTo>
                    <a:pt x="55685" y="190790"/>
                  </a:lnTo>
                  <a:lnTo>
                    <a:pt x="50787" y="203940"/>
                  </a:lnTo>
                  <a:lnTo>
                    <a:pt x="45533" y="217857"/>
                  </a:lnTo>
                  <a:lnTo>
                    <a:pt x="40312" y="231737"/>
                  </a:lnTo>
                  <a:lnTo>
                    <a:pt x="35358" y="245108"/>
                  </a:lnTo>
                  <a:lnTo>
                    <a:pt x="30729" y="257847"/>
                  </a:lnTo>
                  <a:lnTo>
                    <a:pt x="26393" y="270009"/>
                  </a:lnTo>
                  <a:lnTo>
                    <a:pt x="22292" y="281704"/>
                  </a:lnTo>
                  <a:lnTo>
                    <a:pt x="18370" y="293050"/>
                  </a:lnTo>
                  <a:lnTo>
                    <a:pt x="14575" y="304143"/>
                  </a:lnTo>
                  <a:lnTo>
                    <a:pt x="10875" y="315066"/>
                  </a:lnTo>
                  <a:lnTo>
                    <a:pt x="7406" y="326202"/>
                  </a:lnTo>
                  <a:lnTo>
                    <a:pt x="4456" y="338204"/>
                  </a:lnTo>
                  <a:lnTo>
                    <a:pt x="2144" y="351358"/>
                  </a:lnTo>
                  <a:lnTo>
                    <a:pt x="593" y="365617"/>
                  </a:lnTo>
                  <a:lnTo>
                    <a:pt x="0" y="380792"/>
                  </a:lnTo>
                  <a:lnTo>
                    <a:pt x="383" y="396664"/>
                  </a:lnTo>
                  <a:lnTo>
                    <a:pt x="1605" y="412880"/>
                  </a:lnTo>
                  <a:lnTo>
                    <a:pt x="3488" y="428985"/>
                  </a:lnTo>
                  <a:lnTo>
                    <a:pt x="5872" y="444730"/>
                  </a:lnTo>
                  <a:lnTo>
                    <a:pt x="8947" y="459741"/>
                  </a:lnTo>
                  <a:lnTo>
                    <a:pt x="13220" y="473449"/>
                  </a:lnTo>
                  <a:lnTo>
                    <a:pt x="18875" y="485664"/>
                  </a:lnTo>
                  <a:lnTo>
                    <a:pt x="25791" y="496359"/>
                  </a:lnTo>
                  <a:lnTo>
                    <a:pt x="33729" y="505486"/>
                  </a:lnTo>
                  <a:lnTo>
                    <a:pt x="42442" y="513175"/>
                  </a:lnTo>
                  <a:lnTo>
                    <a:pt x="51714" y="519359"/>
                  </a:lnTo>
                  <a:lnTo>
                    <a:pt x="61384" y="523698"/>
                  </a:lnTo>
                  <a:lnTo>
                    <a:pt x="71333" y="526175"/>
                  </a:lnTo>
                  <a:lnTo>
                    <a:pt x="81639" y="527043"/>
                  </a:lnTo>
                  <a:lnTo>
                    <a:pt x="92551" y="526647"/>
                  </a:lnTo>
                  <a:lnTo>
                    <a:pt x="104150" y="525305"/>
                  </a:lnTo>
                  <a:lnTo>
                    <a:pt x="116211" y="523118"/>
                  </a:lnTo>
                  <a:lnTo>
                    <a:pt x="128307" y="519981"/>
                  </a:lnTo>
                  <a:lnTo>
                    <a:pt x="140180" y="515910"/>
                  </a:lnTo>
                  <a:lnTo>
                    <a:pt x="151594" y="511042"/>
                  </a:lnTo>
                  <a:lnTo>
                    <a:pt x="162258" y="505550"/>
                  </a:lnTo>
                  <a:lnTo>
                    <a:pt x="172095" y="499591"/>
                  </a:lnTo>
                  <a:lnTo>
                    <a:pt x="181193" y="493131"/>
                  </a:lnTo>
                  <a:lnTo>
                    <a:pt x="189697" y="485963"/>
                  </a:lnTo>
                  <a:lnTo>
                    <a:pt x="197757" y="478025"/>
                  </a:lnTo>
                  <a:lnTo>
                    <a:pt x="205493" y="469236"/>
                  </a:lnTo>
                  <a:lnTo>
                    <a:pt x="213003" y="459426"/>
                  </a:lnTo>
                  <a:lnTo>
                    <a:pt x="220351" y="448605"/>
                  </a:lnTo>
                  <a:lnTo>
                    <a:pt x="227421" y="437084"/>
                  </a:lnTo>
                  <a:lnTo>
                    <a:pt x="233943" y="425359"/>
                  </a:lnTo>
                  <a:lnTo>
                    <a:pt x="239801" y="413734"/>
                  </a:lnTo>
                  <a:lnTo>
                    <a:pt x="244717" y="402319"/>
                  </a:lnTo>
                  <a:lnTo>
                    <a:pt x="248188" y="391122"/>
                  </a:lnTo>
                  <a:lnTo>
                    <a:pt x="250071" y="380114"/>
                  </a:lnTo>
                  <a:lnTo>
                    <a:pt x="250367" y="369416"/>
                  </a:lnTo>
                  <a:lnTo>
                    <a:pt x="249055" y="359298"/>
                  </a:lnTo>
                  <a:lnTo>
                    <a:pt x="246275" y="349864"/>
                  </a:lnTo>
                  <a:lnTo>
                    <a:pt x="241969" y="341223"/>
                  </a:lnTo>
                  <a:lnTo>
                    <a:pt x="235805" y="333564"/>
                  </a:lnTo>
                  <a:lnTo>
                    <a:pt x="227775" y="326903"/>
                  </a:lnTo>
                  <a:lnTo>
                    <a:pt x="218300" y="321430"/>
                  </a:lnTo>
                  <a:lnTo>
                    <a:pt x="208031" y="317577"/>
                  </a:lnTo>
                  <a:lnTo>
                    <a:pt x="197419" y="315434"/>
                  </a:lnTo>
                  <a:lnTo>
                    <a:pt x="186533" y="314961"/>
                  </a:lnTo>
                  <a:lnTo>
                    <a:pt x="175167" y="316155"/>
                  </a:lnTo>
                  <a:lnTo>
                    <a:pt x="163229" y="318847"/>
                  </a:lnTo>
                  <a:lnTo>
                    <a:pt x="150925" y="322754"/>
                  </a:lnTo>
                  <a:lnTo>
                    <a:pt x="138656" y="327584"/>
                  </a:lnTo>
                  <a:lnTo>
                    <a:pt x="126662" y="333093"/>
                  </a:lnTo>
                  <a:lnTo>
                    <a:pt x="114996" y="339246"/>
                  </a:lnTo>
                  <a:lnTo>
                    <a:pt x="103629" y="346208"/>
                  </a:lnTo>
                  <a:lnTo>
                    <a:pt x="92506" y="354003"/>
                  </a:lnTo>
                  <a:lnTo>
                    <a:pt x="81730" y="362526"/>
                  </a:lnTo>
                  <a:lnTo>
                    <a:pt x="71561" y="371626"/>
                  </a:lnTo>
                  <a:lnTo>
                    <a:pt x="62098" y="381147"/>
                  </a:lnTo>
                  <a:lnTo>
                    <a:pt x="53578" y="390706"/>
                  </a:lnTo>
                  <a:lnTo>
                    <a:pt x="45625" y="400737"/>
                  </a:lnTo>
                  <a:lnTo>
                    <a:pt x="37540" y="413235"/>
                  </a:lnTo>
                  <a:lnTo>
                    <a:pt x="28015" y="4316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780559" y="915979"/>
              <a:ext cx="21058" cy="221099"/>
            </a:xfrm>
            <a:custGeom>
              <a:avLst/>
              <a:gdLst/>
              <a:ahLst/>
              <a:cxnLst/>
              <a:rect l="0" t="0" r="0" b="0"/>
              <a:pathLst>
                <a:path w="21058" h="221099">
                  <a:moveTo>
                    <a:pt x="21057" y="0"/>
                  </a:moveTo>
                  <a:lnTo>
                    <a:pt x="18124" y="8868"/>
                  </a:lnTo>
                  <a:lnTo>
                    <a:pt x="15341" y="17855"/>
                  </a:lnTo>
                  <a:lnTo>
                    <a:pt x="12446" y="27855"/>
                  </a:lnTo>
                  <a:lnTo>
                    <a:pt x="9579" y="39008"/>
                  </a:lnTo>
                  <a:lnTo>
                    <a:pt x="7063" y="51468"/>
                  </a:lnTo>
                  <a:lnTo>
                    <a:pt x="5051" y="65175"/>
                  </a:lnTo>
                  <a:lnTo>
                    <a:pt x="3539" y="79766"/>
                  </a:lnTo>
                  <a:lnTo>
                    <a:pt x="2445" y="94695"/>
                  </a:lnTo>
                  <a:lnTo>
                    <a:pt x="1672" y="109619"/>
                  </a:lnTo>
                  <a:lnTo>
                    <a:pt x="1135" y="124400"/>
                  </a:lnTo>
                  <a:lnTo>
                    <a:pt x="767" y="139010"/>
                  </a:lnTo>
                  <a:lnTo>
                    <a:pt x="517" y="153454"/>
                  </a:lnTo>
                  <a:lnTo>
                    <a:pt x="347" y="167350"/>
                  </a:lnTo>
                  <a:lnTo>
                    <a:pt x="214" y="181392"/>
                  </a:lnTo>
                  <a:lnTo>
                    <a:pt x="105" y="197933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654218" y="1269364"/>
              <a:ext cx="252684" cy="15113"/>
            </a:xfrm>
            <a:custGeom>
              <a:avLst/>
              <a:gdLst/>
              <a:ahLst/>
              <a:cxnLst/>
              <a:rect l="0" t="0" r="0" b="0"/>
              <a:pathLst>
                <a:path w="252684" h="15113">
                  <a:moveTo>
                    <a:pt x="252683" y="15112"/>
                  </a:moveTo>
                  <a:lnTo>
                    <a:pt x="240882" y="12245"/>
                  </a:lnTo>
                  <a:lnTo>
                    <a:pt x="229113" y="10103"/>
                  </a:lnTo>
                  <a:lnTo>
                    <a:pt x="216217" y="8500"/>
                  </a:lnTo>
                  <a:lnTo>
                    <a:pt x="202196" y="7320"/>
                  </a:lnTo>
                  <a:lnTo>
                    <a:pt x="187219" y="6471"/>
                  </a:lnTo>
                  <a:lnTo>
                    <a:pt x="171502" y="5869"/>
                  </a:lnTo>
                  <a:lnTo>
                    <a:pt x="155399" y="5282"/>
                  </a:lnTo>
                  <a:lnTo>
                    <a:pt x="139376" y="4350"/>
                  </a:lnTo>
                  <a:lnTo>
                    <a:pt x="123678" y="2912"/>
                  </a:lnTo>
                  <a:lnTo>
                    <a:pt x="108361" y="1301"/>
                  </a:lnTo>
                  <a:lnTo>
                    <a:pt x="93384" y="213"/>
                  </a:lnTo>
                  <a:lnTo>
                    <a:pt x="78685" y="0"/>
                  </a:lnTo>
                  <a:lnTo>
                    <a:pt x="64416" y="526"/>
                  </a:lnTo>
                  <a:lnTo>
                    <a:pt x="49340" y="1394"/>
                  </a:lnTo>
                  <a:lnTo>
                    <a:pt x="29892" y="2684"/>
                  </a:lnTo>
                  <a:lnTo>
                    <a:pt x="0" y="45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7681816" y="918560"/>
            <a:ext cx="235615" cy="713358"/>
            <a:chOff x="7681816" y="918560"/>
            <a:chExt cx="235615" cy="713358"/>
          </a:xfrm>
        </p:grpSpPr>
        <p:sp>
          <p:nvSpPr>
            <p:cNvPr id="86" name="Freeform 85"/>
            <p:cNvSpPr/>
            <p:nvPr/>
          </p:nvSpPr>
          <p:spPr>
            <a:xfrm>
              <a:off x="7681816" y="918560"/>
              <a:ext cx="235615" cy="281689"/>
            </a:xfrm>
            <a:custGeom>
              <a:avLst/>
              <a:gdLst/>
              <a:ahLst/>
              <a:cxnLst/>
              <a:rect l="0" t="0" r="0" b="0"/>
              <a:pathLst>
                <a:path w="235615" h="281689">
                  <a:moveTo>
                    <a:pt x="35572" y="50061"/>
                  </a:moveTo>
                  <a:lnTo>
                    <a:pt x="38573" y="41327"/>
                  </a:lnTo>
                  <a:lnTo>
                    <a:pt x="41996" y="33621"/>
                  </a:lnTo>
                  <a:lnTo>
                    <a:pt x="46197" y="26223"/>
                  </a:lnTo>
                  <a:lnTo>
                    <a:pt x="51270" y="19135"/>
                  </a:lnTo>
                  <a:lnTo>
                    <a:pt x="57399" y="12604"/>
                  </a:lnTo>
                  <a:lnTo>
                    <a:pt x="64573" y="6750"/>
                  </a:lnTo>
                  <a:lnTo>
                    <a:pt x="72315" y="2177"/>
                  </a:lnTo>
                  <a:lnTo>
                    <a:pt x="79814" y="0"/>
                  </a:lnTo>
                  <a:lnTo>
                    <a:pt x="86627" y="618"/>
                  </a:lnTo>
                  <a:lnTo>
                    <a:pt x="92673" y="3798"/>
                  </a:lnTo>
                  <a:lnTo>
                    <a:pt x="98041" y="9055"/>
                  </a:lnTo>
                  <a:lnTo>
                    <a:pt x="102863" y="15885"/>
                  </a:lnTo>
                  <a:lnTo>
                    <a:pt x="106951" y="23856"/>
                  </a:lnTo>
                  <a:lnTo>
                    <a:pt x="109799" y="32635"/>
                  </a:lnTo>
                  <a:lnTo>
                    <a:pt x="111245" y="41975"/>
                  </a:lnTo>
                  <a:lnTo>
                    <a:pt x="111743" y="51700"/>
                  </a:lnTo>
                  <a:lnTo>
                    <a:pt x="112155" y="61687"/>
                  </a:lnTo>
                  <a:lnTo>
                    <a:pt x="112983" y="71852"/>
                  </a:lnTo>
                  <a:lnTo>
                    <a:pt x="114051" y="82138"/>
                  </a:lnTo>
                  <a:lnTo>
                    <a:pt x="114708" y="92503"/>
                  </a:lnTo>
                  <a:lnTo>
                    <a:pt x="114601" y="102927"/>
                  </a:lnTo>
                  <a:lnTo>
                    <a:pt x="113848" y="113556"/>
                  </a:lnTo>
                  <a:lnTo>
                    <a:pt x="112872" y="124684"/>
                  </a:lnTo>
                  <a:lnTo>
                    <a:pt x="111947" y="136429"/>
                  </a:lnTo>
                  <a:lnTo>
                    <a:pt x="111023" y="148588"/>
                  </a:lnTo>
                  <a:lnTo>
                    <a:pt x="109801" y="160751"/>
                  </a:lnTo>
                  <a:lnTo>
                    <a:pt x="108126" y="172672"/>
                  </a:lnTo>
                  <a:lnTo>
                    <a:pt x="105831" y="184287"/>
                  </a:lnTo>
                  <a:lnTo>
                    <a:pt x="102681" y="195619"/>
                  </a:lnTo>
                  <a:lnTo>
                    <a:pt x="98631" y="206718"/>
                  </a:lnTo>
                  <a:lnTo>
                    <a:pt x="93791" y="217477"/>
                  </a:lnTo>
                  <a:lnTo>
                    <a:pt x="88325" y="227636"/>
                  </a:lnTo>
                  <a:lnTo>
                    <a:pt x="82382" y="237087"/>
                  </a:lnTo>
                  <a:lnTo>
                    <a:pt x="75765" y="245401"/>
                  </a:lnTo>
                  <a:lnTo>
                    <a:pt x="67960" y="251775"/>
                  </a:lnTo>
                  <a:lnTo>
                    <a:pt x="58789" y="255942"/>
                  </a:lnTo>
                  <a:lnTo>
                    <a:pt x="48698" y="257942"/>
                  </a:lnTo>
                  <a:lnTo>
                    <a:pt x="38541" y="257855"/>
                  </a:lnTo>
                  <a:lnTo>
                    <a:pt x="28830" y="255937"/>
                  </a:lnTo>
                  <a:lnTo>
                    <a:pt x="20042" y="252228"/>
                  </a:lnTo>
                  <a:lnTo>
                    <a:pt x="12752" y="246473"/>
                  </a:lnTo>
                  <a:lnTo>
                    <a:pt x="7119" y="238722"/>
                  </a:lnTo>
                  <a:lnTo>
                    <a:pt x="3135" y="229434"/>
                  </a:lnTo>
                  <a:lnTo>
                    <a:pt x="812" y="219292"/>
                  </a:lnTo>
                  <a:lnTo>
                    <a:pt x="0" y="208783"/>
                  </a:lnTo>
                  <a:lnTo>
                    <a:pt x="908" y="198645"/>
                  </a:lnTo>
                  <a:lnTo>
                    <a:pt x="4169" y="189910"/>
                  </a:lnTo>
                  <a:lnTo>
                    <a:pt x="9914" y="183011"/>
                  </a:lnTo>
                  <a:lnTo>
                    <a:pt x="17686" y="178026"/>
                  </a:lnTo>
                  <a:lnTo>
                    <a:pt x="26728" y="174956"/>
                  </a:lnTo>
                  <a:lnTo>
                    <a:pt x="36470" y="173597"/>
                  </a:lnTo>
                  <a:lnTo>
                    <a:pt x="46413" y="173782"/>
                  </a:lnTo>
                  <a:lnTo>
                    <a:pt x="56076" y="175485"/>
                  </a:lnTo>
                  <a:lnTo>
                    <a:pt x="65233" y="178549"/>
                  </a:lnTo>
                  <a:lnTo>
                    <a:pt x="73872" y="182721"/>
                  </a:lnTo>
                  <a:lnTo>
                    <a:pt x="82066" y="187737"/>
                  </a:lnTo>
                  <a:lnTo>
                    <a:pt x="89918" y="193369"/>
                  </a:lnTo>
                  <a:lnTo>
                    <a:pt x="97516" y="199437"/>
                  </a:lnTo>
                  <a:lnTo>
                    <a:pt x="104933" y="205809"/>
                  </a:lnTo>
                  <a:lnTo>
                    <a:pt x="112222" y="212391"/>
                  </a:lnTo>
                  <a:lnTo>
                    <a:pt x="119425" y="219115"/>
                  </a:lnTo>
                  <a:lnTo>
                    <a:pt x="126567" y="225937"/>
                  </a:lnTo>
                  <a:lnTo>
                    <a:pt x="133675" y="232818"/>
                  </a:lnTo>
                  <a:lnTo>
                    <a:pt x="140922" y="239576"/>
                  </a:lnTo>
                  <a:lnTo>
                    <a:pt x="148627" y="245887"/>
                  </a:lnTo>
                  <a:lnTo>
                    <a:pt x="156924" y="251613"/>
                  </a:lnTo>
                  <a:lnTo>
                    <a:pt x="165785" y="256780"/>
                  </a:lnTo>
                  <a:lnTo>
                    <a:pt x="175112" y="261485"/>
                  </a:lnTo>
                  <a:lnTo>
                    <a:pt x="184785" y="265831"/>
                  </a:lnTo>
                  <a:lnTo>
                    <a:pt x="194446" y="269765"/>
                  </a:lnTo>
                  <a:lnTo>
                    <a:pt x="204556" y="273453"/>
                  </a:lnTo>
                  <a:lnTo>
                    <a:pt x="217119" y="277224"/>
                  </a:lnTo>
                  <a:lnTo>
                    <a:pt x="235614" y="2816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812145" y="1379233"/>
              <a:ext cx="10529" cy="252685"/>
            </a:xfrm>
            <a:custGeom>
              <a:avLst/>
              <a:gdLst/>
              <a:ahLst/>
              <a:cxnLst/>
              <a:rect l="0" t="0" r="0" b="0"/>
              <a:pathLst>
                <a:path w="10529" h="252685">
                  <a:moveTo>
                    <a:pt x="10528" y="0"/>
                  </a:moveTo>
                  <a:lnTo>
                    <a:pt x="10462" y="11668"/>
                  </a:lnTo>
                  <a:lnTo>
                    <a:pt x="9821" y="22157"/>
                  </a:lnTo>
                  <a:lnTo>
                    <a:pt x="8529" y="32463"/>
                  </a:lnTo>
                  <a:lnTo>
                    <a:pt x="6842" y="42937"/>
                  </a:lnTo>
                  <a:lnTo>
                    <a:pt x="5175" y="53929"/>
                  </a:lnTo>
                  <a:lnTo>
                    <a:pt x="3767" y="65576"/>
                  </a:lnTo>
                  <a:lnTo>
                    <a:pt x="2840" y="78003"/>
                  </a:lnTo>
                  <a:lnTo>
                    <a:pt x="2678" y="91406"/>
                  </a:lnTo>
                  <a:lnTo>
                    <a:pt x="3343" y="105786"/>
                  </a:lnTo>
                  <a:lnTo>
                    <a:pt x="4418" y="120679"/>
                  </a:lnTo>
                  <a:lnTo>
                    <a:pt x="5137" y="135289"/>
                  </a:lnTo>
                  <a:lnTo>
                    <a:pt x="5099" y="149191"/>
                  </a:lnTo>
                  <a:lnTo>
                    <a:pt x="4410" y="162472"/>
                  </a:lnTo>
                  <a:lnTo>
                    <a:pt x="3482" y="175537"/>
                  </a:lnTo>
                  <a:lnTo>
                    <a:pt x="2598" y="188648"/>
                  </a:lnTo>
                  <a:lnTo>
                    <a:pt x="1868" y="201496"/>
                  </a:lnTo>
                  <a:lnTo>
                    <a:pt x="1234" y="214647"/>
                  </a:lnTo>
                  <a:lnTo>
                    <a:pt x="643" y="230378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692697" y="1326590"/>
              <a:ext cx="119449" cy="188892"/>
            </a:xfrm>
            <a:custGeom>
              <a:avLst/>
              <a:gdLst/>
              <a:ahLst/>
              <a:cxnLst/>
              <a:rect l="0" t="0" r="0" b="0"/>
              <a:pathLst>
                <a:path w="119449" h="188892">
                  <a:moveTo>
                    <a:pt x="119448" y="157928"/>
                  </a:moveTo>
                  <a:lnTo>
                    <a:pt x="110646" y="160861"/>
                  </a:lnTo>
                  <a:lnTo>
                    <a:pt x="102300" y="163644"/>
                  </a:lnTo>
                  <a:lnTo>
                    <a:pt x="93596" y="166543"/>
                  </a:lnTo>
                  <a:lnTo>
                    <a:pt x="84302" y="169583"/>
                  </a:lnTo>
                  <a:lnTo>
                    <a:pt x="74159" y="172749"/>
                  </a:lnTo>
                  <a:lnTo>
                    <a:pt x="63119" y="176013"/>
                  </a:lnTo>
                  <a:lnTo>
                    <a:pt x="51452" y="179351"/>
                  </a:lnTo>
                  <a:lnTo>
                    <a:pt x="39630" y="182742"/>
                  </a:lnTo>
                  <a:lnTo>
                    <a:pt x="27960" y="186152"/>
                  </a:lnTo>
                  <a:lnTo>
                    <a:pt x="17191" y="188891"/>
                  </a:lnTo>
                  <a:lnTo>
                    <a:pt x="8449" y="188864"/>
                  </a:lnTo>
                  <a:lnTo>
                    <a:pt x="2551" y="185156"/>
                  </a:lnTo>
                  <a:lnTo>
                    <a:pt x="0" y="179215"/>
                  </a:lnTo>
                  <a:lnTo>
                    <a:pt x="293" y="171886"/>
                  </a:lnTo>
                  <a:lnTo>
                    <a:pt x="2690" y="163426"/>
                  </a:lnTo>
                  <a:lnTo>
                    <a:pt x="6567" y="153804"/>
                  </a:lnTo>
                  <a:lnTo>
                    <a:pt x="11461" y="143090"/>
                  </a:lnTo>
                  <a:lnTo>
                    <a:pt x="16878" y="131464"/>
                  </a:lnTo>
                  <a:lnTo>
                    <a:pt x="22291" y="119132"/>
                  </a:lnTo>
                  <a:lnTo>
                    <a:pt x="27410" y="106280"/>
                  </a:lnTo>
                  <a:lnTo>
                    <a:pt x="32002" y="93057"/>
                  </a:lnTo>
                  <a:lnTo>
                    <a:pt x="35789" y="79574"/>
                  </a:lnTo>
                  <a:lnTo>
                    <a:pt x="38707" y="65926"/>
                  </a:lnTo>
                  <a:lnTo>
                    <a:pt x="40858" y="52582"/>
                  </a:lnTo>
                  <a:lnTo>
                    <a:pt x="42627" y="38980"/>
                  </a:lnTo>
                  <a:lnTo>
                    <a:pt x="44168" y="22806"/>
                  </a:lnTo>
                  <a:lnTo>
                    <a:pt x="4574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367510" y="2910669"/>
            <a:ext cx="1168664" cy="754953"/>
            <a:chOff x="367510" y="2910669"/>
            <a:chExt cx="1168664" cy="754953"/>
          </a:xfrm>
        </p:grpSpPr>
        <p:sp>
          <p:nvSpPr>
            <p:cNvPr id="90" name="Freeform 89"/>
            <p:cNvSpPr/>
            <p:nvPr/>
          </p:nvSpPr>
          <p:spPr>
            <a:xfrm>
              <a:off x="462266" y="2910669"/>
              <a:ext cx="10530" cy="242156"/>
            </a:xfrm>
            <a:custGeom>
              <a:avLst/>
              <a:gdLst/>
              <a:ahLst/>
              <a:cxnLst/>
              <a:rect l="0" t="0" r="0" b="0"/>
              <a:pathLst>
                <a:path w="10530" h="242156">
                  <a:moveTo>
                    <a:pt x="10529" y="0"/>
                  </a:moveTo>
                  <a:lnTo>
                    <a:pt x="7729" y="11734"/>
                  </a:lnTo>
                  <a:lnTo>
                    <a:pt x="6227" y="22863"/>
                  </a:lnTo>
                  <a:lnTo>
                    <a:pt x="5916" y="34466"/>
                  </a:lnTo>
                  <a:lnTo>
                    <a:pt x="6423" y="46801"/>
                  </a:lnTo>
                  <a:lnTo>
                    <a:pt x="7242" y="60109"/>
                  </a:lnTo>
                  <a:lnTo>
                    <a:pt x="8058" y="74418"/>
                  </a:lnTo>
                  <a:lnTo>
                    <a:pt x="8742" y="89595"/>
                  </a:lnTo>
                  <a:lnTo>
                    <a:pt x="9268" y="105457"/>
                  </a:lnTo>
                  <a:lnTo>
                    <a:pt x="9650" y="121828"/>
                  </a:lnTo>
                  <a:lnTo>
                    <a:pt x="9752" y="138566"/>
                  </a:lnTo>
                  <a:lnTo>
                    <a:pt x="9295" y="155560"/>
                  </a:lnTo>
                  <a:lnTo>
                    <a:pt x="8178" y="172710"/>
                  </a:lnTo>
                  <a:lnTo>
                    <a:pt x="6607" y="189201"/>
                  </a:lnTo>
                  <a:lnTo>
                    <a:pt x="4851" y="205128"/>
                  </a:lnTo>
                  <a:lnTo>
                    <a:pt x="2756" y="221887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67510" y="3258109"/>
              <a:ext cx="242156" cy="10530"/>
            </a:xfrm>
            <a:custGeom>
              <a:avLst/>
              <a:gdLst/>
              <a:ahLst/>
              <a:cxnLst/>
              <a:rect l="0" t="0" r="0" b="0"/>
              <a:pathLst>
                <a:path w="242156" h="10530">
                  <a:moveTo>
                    <a:pt x="242155" y="0"/>
                  </a:moveTo>
                  <a:lnTo>
                    <a:pt x="230353" y="0"/>
                  </a:lnTo>
                  <a:lnTo>
                    <a:pt x="218584" y="0"/>
                  </a:lnTo>
                  <a:lnTo>
                    <a:pt x="205689" y="0"/>
                  </a:lnTo>
                  <a:lnTo>
                    <a:pt x="191668" y="0"/>
                  </a:lnTo>
                  <a:lnTo>
                    <a:pt x="176692" y="0"/>
                  </a:lnTo>
                  <a:lnTo>
                    <a:pt x="160979" y="5"/>
                  </a:lnTo>
                  <a:lnTo>
                    <a:pt x="145048" y="178"/>
                  </a:lnTo>
                  <a:lnTo>
                    <a:pt x="129673" y="826"/>
                  </a:lnTo>
                  <a:lnTo>
                    <a:pt x="115224" y="2074"/>
                  </a:lnTo>
                  <a:lnTo>
                    <a:pt x="101559" y="3727"/>
                  </a:lnTo>
                  <a:lnTo>
                    <a:pt x="88230" y="5375"/>
                  </a:lnTo>
                  <a:lnTo>
                    <a:pt x="74934" y="6778"/>
                  </a:lnTo>
                  <a:lnTo>
                    <a:pt x="61761" y="7873"/>
                  </a:lnTo>
                  <a:lnTo>
                    <a:pt x="47613" y="8801"/>
                  </a:lnTo>
                  <a:lnTo>
                    <a:pt x="29003" y="96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30681" y="3396104"/>
              <a:ext cx="252685" cy="269518"/>
            </a:xfrm>
            <a:custGeom>
              <a:avLst/>
              <a:gdLst/>
              <a:ahLst/>
              <a:cxnLst/>
              <a:rect l="0" t="0" r="0" b="0"/>
              <a:pathLst>
                <a:path w="252685" h="269518">
                  <a:moveTo>
                    <a:pt x="0" y="51518"/>
                  </a:moveTo>
                  <a:lnTo>
                    <a:pt x="3001" y="42784"/>
                  </a:lnTo>
                  <a:lnTo>
                    <a:pt x="6423" y="35077"/>
                  </a:lnTo>
                  <a:lnTo>
                    <a:pt x="10624" y="27680"/>
                  </a:lnTo>
                  <a:lnTo>
                    <a:pt x="15697" y="20592"/>
                  </a:lnTo>
                  <a:lnTo>
                    <a:pt x="21826" y="14061"/>
                  </a:lnTo>
                  <a:lnTo>
                    <a:pt x="29010" y="8202"/>
                  </a:lnTo>
                  <a:lnTo>
                    <a:pt x="37097" y="3456"/>
                  </a:lnTo>
                  <a:lnTo>
                    <a:pt x="45892" y="631"/>
                  </a:lnTo>
                  <a:lnTo>
                    <a:pt x="55203" y="0"/>
                  </a:lnTo>
                  <a:lnTo>
                    <a:pt x="64555" y="1528"/>
                  </a:lnTo>
                  <a:lnTo>
                    <a:pt x="73219" y="5137"/>
                  </a:lnTo>
                  <a:lnTo>
                    <a:pt x="80857" y="10564"/>
                  </a:lnTo>
                  <a:lnTo>
                    <a:pt x="87475" y="17442"/>
                  </a:lnTo>
                  <a:lnTo>
                    <a:pt x="93236" y="25413"/>
                  </a:lnTo>
                  <a:lnTo>
                    <a:pt x="98331" y="34179"/>
                  </a:lnTo>
                  <a:lnTo>
                    <a:pt x="102772" y="43672"/>
                  </a:lnTo>
                  <a:lnTo>
                    <a:pt x="106390" y="54028"/>
                  </a:lnTo>
                  <a:lnTo>
                    <a:pt x="109162" y="65260"/>
                  </a:lnTo>
                  <a:lnTo>
                    <a:pt x="111195" y="77414"/>
                  </a:lnTo>
                  <a:lnTo>
                    <a:pt x="112644" y="90637"/>
                  </a:lnTo>
                  <a:lnTo>
                    <a:pt x="113651" y="104902"/>
                  </a:lnTo>
                  <a:lnTo>
                    <a:pt x="114175" y="119889"/>
                  </a:lnTo>
                  <a:lnTo>
                    <a:pt x="114003" y="135095"/>
                  </a:lnTo>
                  <a:lnTo>
                    <a:pt x="113073" y="150205"/>
                  </a:lnTo>
                  <a:lnTo>
                    <a:pt x="111465" y="164944"/>
                  </a:lnTo>
                  <a:lnTo>
                    <a:pt x="109315" y="178994"/>
                  </a:lnTo>
                  <a:lnTo>
                    <a:pt x="106753" y="192257"/>
                  </a:lnTo>
                  <a:lnTo>
                    <a:pt x="103728" y="204808"/>
                  </a:lnTo>
                  <a:lnTo>
                    <a:pt x="100019" y="216785"/>
                  </a:lnTo>
                  <a:lnTo>
                    <a:pt x="95557" y="228319"/>
                  </a:lnTo>
                  <a:lnTo>
                    <a:pt x="90255" y="239203"/>
                  </a:lnTo>
                  <a:lnTo>
                    <a:pt x="83939" y="248914"/>
                  </a:lnTo>
                  <a:lnTo>
                    <a:pt x="76618" y="257248"/>
                  </a:lnTo>
                  <a:lnTo>
                    <a:pt x="68600" y="263827"/>
                  </a:lnTo>
                  <a:lnTo>
                    <a:pt x="60379" y="267966"/>
                  </a:lnTo>
                  <a:lnTo>
                    <a:pt x="52265" y="269517"/>
                  </a:lnTo>
                  <a:lnTo>
                    <a:pt x="44531" y="268626"/>
                  </a:lnTo>
                  <a:lnTo>
                    <a:pt x="37491" y="265453"/>
                  </a:lnTo>
                  <a:lnTo>
                    <a:pt x="31253" y="260321"/>
                  </a:lnTo>
                  <a:lnTo>
                    <a:pt x="26235" y="253642"/>
                  </a:lnTo>
                  <a:lnTo>
                    <a:pt x="23220" y="245807"/>
                  </a:lnTo>
                  <a:lnTo>
                    <a:pt x="22458" y="237144"/>
                  </a:lnTo>
                  <a:lnTo>
                    <a:pt x="23895" y="228230"/>
                  </a:lnTo>
                  <a:lnTo>
                    <a:pt x="27443" y="219859"/>
                  </a:lnTo>
                  <a:lnTo>
                    <a:pt x="32833" y="212428"/>
                  </a:lnTo>
                  <a:lnTo>
                    <a:pt x="39857" y="206288"/>
                  </a:lnTo>
                  <a:lnTo>
                    <a:pt x="48457" y="201912"/>
                  </a:lnTo>
                  <a:lnTo>
                    <a:pt x="58455" y="199378"/>
                  </a:lnTo>
                  <a:lnTo>
                    <a:pt x="69420" y="198454"/>
                  </a:lnTo>
                  <a:lnTo>
                    <a:pt x="80770" y="198806"/>
                  </a:lnTo>
                  <a:lnTo>
                    <a:pt x="92144" y="200111"/>
                  </a:lnTo>
                  <a:lnTo>
                    <a:pt x="103389" y="202101"/>
                  </a:lnTo>
                  <a:lnTo>
                    <a:pt x="114473" y="204573"/>
                  </a:lnTo>
                  <a:lnTo>
                    <a:pt x="125415" y="207369"/>
                  </a:lnTo>
                  <a:lnTo>
                    <a:pt x="136409" y="210058"/>
                  </a:lnTo>
                  <a:lnTo>
                    <a:pt x="147789" y="211951"/>
                  </a:lnTo>
                  <a:lnTo>
                    <a:pt x="159707" y="212740"/>
                  </a:lnTo>
                  <a:lnTo>
                    <a:pt x="171984" y="212454"/>
                  </a:lnTo>
                  <a:lnTo>
                    <a:pt x="184226" y="211275"/>
                  </a:lnTo>
                  <a:lnTo>
                    <a:pt x="196192" y="209408"/>
                  </a:lnTo>
                  <a:lnTo>
                    <a:pt x="207566" y="206999"/>
                  </a:lnTo>
                  <a:lnTo>
                    <a:pt x="219093" y="203779"/>
                  </a:lnTo>
                  <a:lnTo>
                    <a:pt x="232901" y="198353"/>
                  </a:lnTo>
                  <a:lnTo>
                    <a:pt x="252684" y="1883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78121" y="3279166"/>
              <a:ext cx="73701" cy="10529"/>
            </a:xfrm>
            <a:custGeom>
              <a:avLst/>
              <a:gdLst/>
              <a:ahLst/>
              <a:cxnLst/>
              <a:rect l="0" t="0" r="0" b="0"/>
              <a:pathLst>
                <a:path w="73701" h="10529">
                  <a:moveTo>
                    <a:pt x="73700" y="0"/>
                  </a:moveTo>
                  <a:lnTo>
                    <a:pt x="62032" y="67"/>
                  </a:lnTo>
                  <a:lnTo>
                    <a:pt x="51543" y="707"/>
                  </a:lnTo>
                  <a:lnTo>
                    <a:pt x="41255" y="1999"/>
                  </a:lnTo>
                  <a:lnTo>
                    <a:pt x="31436" y="3694"/>
                  </a:lnTo>
                  <a:lnTo>
                    <a:pt x="21971" y="5545"/>
                  </a:lnTo>
                  <a:lnTo>
                    <a:pt x="12024" y="771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99178" y="3352865"/>
              <a:ext cx="94758" cy="10530"/>
            </a:xfrm>
            <a:custGeom>
              <a:avLst/>
              <a:gdLst/>
              <a:ahLst/>
              <a:cxnLst/>
              <a:rect l="0" t="0" r="0" b="0"/>
              <a:pathLst>
                <a:path w="94758" h="10530">
                  <a:moveTo>
                    <a:pt x="94757" y="0"/>
                  </a:moveTo>
                  <a:lnTo>
                    <a:pt x="83089" y="67"/>
                  </a:lnTo>
                  <a:lnTo>
                    <a:pt x="72600" y="707"/>
                  </a:lnTo>
                  <a:lnTo>
                    <a:pt x="62303" y="1999"/>
                  </a:lnTo>
                  <a:lnTo>
                    <a:pt x="52080" y="3696"/>
                  </a:lnTo>
                  <a:lnTo>
                    <a:pt x="40813" y="5546"/>
                  </a:lnTo>
                  <a:lnTo>
                    <a:pt x="25268" y="771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999220" y="3184409"/>
              <a:ext cx="536954" cy="63172"/>
            </a:xfrm>
            <a:custGeom>
              <a:avLst/>
              <a:gdLst/>
              <a:ahLst/>
              <a:cxnLst/>
              <a:rect l="0" t="0" r="0" b="0"/>
              <a:pathLst>
                <a:path w="536954" h="63172">
                  <a:moveTo>
                    <a:pt x="0" y="63171"/>
                  </a:moveTo>
                  <a:lnTo>
                    <a:pt x="8868" y="60305"/>
                  </a:lnTo>
                  <a:lnTo>
                    <a:pt x="17855" y="58162"/>
                  </a:lnTo>
                  <a:lnTo>
                    <a:pt x="27850" y="56560"/>
                  </a:lnTo>
                  <a:lnTo>
                    <a:pt x="38831" y="55379"/>
                  </a:lnTo>
                  <a:lnTo>
                    <a:pt x="50642" y="54530"/>
                  </a:lnTo>
                  <a:lnTo>
                    <a:pt x="63106" y="53928"/>
                  </a:lnTo>
                  <a:lnTo>
                    <a:pt x="76216" y="53341"/>
                  </a:lnTo>
                  <a:lnTo>
                    <a:pt x="90145" y="52409"/>
                  </a:lnTo>
                  <a:lnTo>
                    <a:pt x="104925" y="50967"/>
                  </a:lnTo>
                  <a:lnTo>
                    <a:pt x="120611" y="49183"/>
                  </a:lnTo>
                  <a:lnTo>
                    <a:pt x="137358" y="47447"/>
                  </a:lnTo>
                  <a:lnTo>
                    <a:pt x="155137" y="45985"/>
                  </a:lnTo>
                  <a:lnTo>
                    <a:pt x="173467" y="44852"/>
                  </a:lnTo>
                  <a:lnTo>
                    <a:pt x="191538" y="44018"/>
                  </a:lnTo>
                  <a:lnTo>
                    <a:pt x="208908" y="43417"/>
                  </a:lnTo>
                  <a:lnTo>
                    <a:pt x="225331" y="42828"/>
                  </a:lnTo>
                  <a:lnTo>
                    <a:pt x="240595" y="41892"/>
                  </a:lnTo>
                  <a:lnTo>
                    <a:pt x="254722" y="40447"/>
                  </a:lnTo>
                  <a:lnTo>
                    <a:pt x="268210" y="38661"/>
                  </a:lnTo>
                  <a:lnTo>
                    <a:pt x="281889" y="36923"/>
                  </a:lnTo>
                  <a:lnTo>
                    <a:pt x="296214" y="35455"/>
                  </a:lnTo>
                  <a:lnTo>
                    <a:pt x="311281" y="34149"/>
                  </a:lnTo>
                  <a:lnTo>
                    <a:pt x="327008" y="32665"/>
                  </a:lnTo>
                  <a:lnTo>
                    <a:pt x="343249" y="30815"/>
                  </a:lnTo>
                  <a:lnTo>
                    <a:pt x="359545" y="28573"/>
                  </a:lnTo>
                  <a:lnTo>
                    <a:pt x="375172" y="25989"/>
                  </a:lnTo>
                  <a:lnTo>
                    <a:pt x="389800" y="23141"/>
                  </a:lnTo>
                  <a:lnTo>
                    <a:pt x="403927" y="20262"/>
                  </a:lnTo>
                  <a:lnTo>
                    <a:pt x="418631" y="17715"/>
                  </a:lnTo>
                  <a:lnTo>
                    <a:pt x="434481" y="15669"/>
                  </a:lnTo>
                  <a:lnTo>
                    <a:pt x="451062" y="13958"/>
                  </a:lnTo>
                  <a:lnTo>
                    <a:pt x="467286" y="12195"/>
                  </a:lnTo>
                  <a:lnTo>
                    <a:pt x="482521" y="10159"/>
                  </a:lnTo>
                  <a:lnTo>
                    <a:pt x="496200" y="7950"/>
                  </a:lnTo>
                  <a:lnTo>
                    <a:pt x="508930" y="5687"/>
                  </a:lnTo>
                  <a:lnTo>
                    <a:pt x="521820" y="3170"/>
                  </a:lnTo>
                  <a:lnTo>
                    <a:pt x="53695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1199261" y="3363394"/>
            <a:ext cx="289536" cy="305328"/>
            <a:chOff x="1199261" y="3363394"/>
            <a:chExt cx="289536" cy="305328"/>
          </a:xfrm>
        </p:grpSpPr>
        <p:sp>
          <p:nvSpPr>
            <p:cNvPr id="97" name="Freeform 96"/>
            <p:cNvSpPr/>
            <p:nvPr/>
          </p:nvSpPr>
          <p:spPr>
            <a:xfrm>
              <a:off x="1199261" y="3363394"/>
              <a:ext cx="10530" cy="305328"/>
            </a:xfrm>
            <a:custGeom>
              <a:avLst/>
              <a:gdLst/>
              <a:ahLst/>
              <a:cxnLst/>
              <a:rect l="0" t="0" r="0" b="0"/>
              <a:pathLst>
                <a:path w="10530" h="305328">
                  <a:moveTo>
                    <a:pt x="10529" y="0"/>
                  </a:moveTo>
                  <a:lnTo>
                    <a:pt x="7662" y="11735"/>
                  </a:lnTo>
                  <a:lnTo>
                    <a:pt x="5520" y="22864"/>
                  </a:lnTo>
                  <a:lnTo>
                    <a:pt x="3917" y="34467"/>
                  </a:lnTo>
                  <a:lnTo>
                    <a:pt x="2736" y="46801"/>
                  </a:lnTo>
                  <a:lnTo>
                    <a:pt x="1888" y="60109"/>
                  </a:lnTo>
                  <a:lnTo>
                    <a:pt x="1290" y="74419"/>
                  </a:lnTo>
                  <a:lnTo>
                    <a:pt x="876" y="89596"/>
                  </a:lnTo>
                  <a:lnTo>
                    <a:pt x="592" y="105458"/>
                  </a:lnTo>
                  <a:lnTo>
                    <a:pt x="398" y="121825"/>
                  </a:lnTo>
                  <a:lnTo>
                    <a:pt x="267" y="138389"/>
                  </a:lnTo>
                  <a:lnTo>
                    <a:pt x="179" y="154735"/>
                  </a:lnTo>
                  <a:lnTo>
                    <a:pt x="120" y="170655"/>
                  </a:lnTo>
                  <a:lnTo>
                    <a:pt x="80" y="186124"/>
                  </a:lnTo>
                  <a:lnTo>
                    <a:pt x="54" y="201204"/>
                  </a:lnTo>
                  <a:lnTo>
                    <a:pt x="36" y="215977"/>
                  </a:lnTo>
                  <a:lnTo>
                    <a:pt x="24" y="230493"/>
                  </a:lnTo>
                  <a:lnTo>
                    <a:pt x="15" y="246508"/>
                  </a:lnTo>
                  <a:lnTo>
                    <a:pt x="7" y="268784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1283489" y="3394979"/>
              <a:ext cx="205308" cy="246209"/>
            </a:xfrm>
            <a:custGeom>
              <a:avLst/>
              <a:gdLst/>
              <a:ahLst/>
              <a:cxnLst/>
              <a:rect l="0" t="0" r="0" b="0"/>
              <a:pathLst>
                <a:path w="205308" h="246209">
                  <a:moveTo>
                    <a:pt x="105285" y="0"/>
                  </a:moveTo>
                  <a:lnTo>
                    <a:pt x="93684" y="135"/>
                  </a:lnTo>
                  <a:lnTo>
                    <a:pt x="83836" y="1415"/>
                  </a:lnTo>
                  <a:lnTo>
                    <a:pt x="74830" y="4013"/>
                  </a:lnTo>
                  <a:lnTo>
                    <a:pt x="66389" y="7905"/>
                  </a:lnTo>
                  <a:lnTo>
                    <a:pt x="58362" y="13186"/>
                  </a:lnTo>
                  <a:lnTo>
                    <a:pt x="50643" y="19772"/>
                  </a:lnTo>
                  <a:lnTo>
                    <a:pt x="43311" y="27445"/>
                  </a:lnTo>
                  <a:lnTo>
                    <a:pt x="36609" y="35956"/>
                  </a:lnTo>
                  <a:lnTo>
                    <a:pt x="30617" y="45083"/>
                  </a:lnTo>
                  <a:lnTo>
                    <a:pt x="25272" y="54649"/>
                  </a:lnTo>
                  <a:lnTo>
                    <a:pt x="20447" y="64522"/>
                  </a:lnTo>
                  <a:lnTo>
                    <a:pt x="16024" y="74612"/>
                  </a:lnTo>
                  <a:lnTo>
                    <a:pt x="12223" y="85014"/>
                  </a:lnTo>
                  <a:lnTo>
                    <a:pt x="9574" y="95990"/>
                  </a:lnTo>
                  <a:lnTo>
                    <a:pt x="8271" y="107637"/>
                  </a:lnTo>
                  <a:lnTo>
                    <a:pt x="8040" y="119901"/>
                  </a:lnTo>
                  <a:lnTo>
                    <a:pt x="8340" y="132665"/>
                  </a:lnTo>
                  <a:lnTo>
                    <a:pt x="8808" y="145804"/>
                  </a:lnTo>
                  <a:lnTo>
                    <a:pt x="9595" y="159051"/>
                  </a:lnTo>
                  <a:lnTo>
                    <a:pt x="11254" y="172018"/>
                  </a:lnTo>
                  <a:lnTo>
                    <a:pt x="14036" y="184511"/>
                  </a:lnTo>
                  <a:lnTo>
                    <a:pt x="17888" y="196356"/>
                  </a:lnTo>
                  <a:lnTo>
                    <a:pt x="22623" y="207318"/>
                  </a:lnTo>
                  <a:lnTo>
                    <a:pt x="28042" y="217350"/>
                  </a:lnTo>
                  <a:lnTo>
                    <a:pt x="34293" y="226240"/>
                  </a:lnTo>
                  <a:lnTo>
                    <a:pt x="41844" y="233541"/>
                  </a:lnTo>
                  <a:lnTo>
                    <a:pt x="50846" y="239151"/>
                  </a:lnTo>
                  <a:lnTo>
                    <a:pt x="60992" y="243106"/>
                  </a:lnTo>
                  <a:lnTo>
                    <a:pt x="71719" y="245403"/>
                  </a:lnTo>
                  <a:lnTo>
                    <a:pt x="82637" y="246208"/>
                  </a:lnTo>
                  <a:lnTo>
                    <a:pt x="93561" y="245803"/>
                  </a:lnTo>
                  <a:lnTo>
                    <a:pt x="104421" y="244476"/>
                  </a:lnTo>
                  <a:lnTo>
                    <a:pt x="115200" y="242469"/>
                  </a:lnTo>
                  <a:lnTo>
                    <a:pt x="125742" y="239649"/>
                  </a:lnTo>
                  <a:lnTo>
                    <a:pt x="135755" y="235547"/>
                  </a:lnTo>
                  <a:lnTo>
                    <a:pt x="145123" y="230012"/>
                  </a:lnTo>
                  <a:lnTo>
                    <a:pt x="153890" y="223345"/>
                  </a:lnTo>
                  <a:lnTo>
                    <a:pt x="162165" y="216106"/>
                  </a:lnTo>
                  <a:lnTo>
                    <a:pt x="170063" y="208677"/>
                  </a:lnTo>
                  <a:lnTo>
                    <a:pt x="177520" y="201081"/>
                  </a:lnTo>
                  <a:lnTo>
                    <a:pt x="184309" y="193075"/>
                  </a:lnTo>
                  <a:lnTo>
                    <a:pt x="190354" y="184539"/>
                  </a:lnTo>
                  <a:lnTo>
                    <a:pt x="195568" y="175332"/>
                  </a:lnTo>
                  <a:lnTo>
                    <a:pt x="199771" y="165233"/>
                  </a:lnTo>
                  <a:lnTo>
                    <a:pt x="202959" y="154215"/>
                  </a:lnTo>
                  <a:lnTo>
                    <a:pt x="204946" y="142560"/>
                  </a:lnTo>
                  <a:lnTo>
                    <a:pt x="205307" y="130745"/>
                  </a:lnTo>
                  <a:lnTo>
                    <a:pt x="203960" y="119059"/>
                  </a:lnTo>
                  <a:lnTo>
                    <a:pt x="201276" y="107604"/>
                  </a:lnTo>
                  <a:lnTo>
                    <a:pt x="197874" y="96379"/>
                  </a:lnTo>
                  <a:lnTo>
                    <a:pt x="194178" y="85352"/>
                  </a:lnTo>
                  <a:lnTo>
                    <a:pt x="190242" y="74642"/>
                  </a:lnTo>
                  <a:lnTo>
                    <a:pt x="185848" y="64516"/>
                  </a:lnTo>
                  <a:lnTo>
                    <a:pt x="180885" y="55077"/>
                  </a:lnTo>
                  <a:lnTo>
                    <a:pt x="175061" y="46432"/>
                  </a:lnTo>
                  <a:lnTo>
                    <a:pt x="167854" y="38771"/>
                  </a:lnTo>
                  <a:lnTo>
                    <a:pt x="159109" y="32104"/>
                  </a:lnTo>
                  <a:lnTo>
                    <a:pt x="148979" y="26457"/>
                  </a:lnTo>
                  <a:lnTo>
                    <a:pt x="137738" y="21955"/>
                  </a:lnTo>
                  <a:lnTo>
                    <a:pt x="125663" y="18558"/>
                  </a:lnTo>
                  <a:lnTo>
                    <a:pt x="113150" y="16259"/>
                  </a:lnTo>
                  <a:lnTo>
                    <a:pt x="100685" y="15157"/>
                  </a:lnTo>
                  <a:lnTo>
                    <a:pt x="88528" y="15192"/>
                  </a:lnTo>
                  <a:lnTo>
                    <a:pt x="76740" y="16181"/>
                  </a:lnTo>
                  <a:lnTo>
                    <a:pt x="65284" y="17907"/>
                  </a:lnTo>
                  <a:lnTo>
                    <a:pt x="54102" y="20176"/>
                  </a:lnTo>
                  <a:lnTo>
                    <a:pt x="43391" y="22874"/>
                  </a:lnTo>
                  <a:lnTo>
                    <a:pt x="32444" y="26326"/>
                  </a:lnTo>
                  <a:lnTo>
                    <a:pt x="19183" y="31951"/>
                  </a:lnTo>
                  <a:lnTo>
                    <a:pt x="0" y="421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0" name="Freeform 99"/>
          <p:cNvSpPr/>
          <p:nvPr/>
        </p:nvSpPr>
        <p:spPr>
          <a:xfrm>
            <a:off x="1178204" y="2815912"/>
            <a:ext cx="265419" cy="326384"/>
          </a:xfrm>
          <a:custGeom>
            <a:avLst/>
            <a:gdLst/>
            <a:ahLst/>
            <a:cxnLst/>
            <a:rect l="0" t="0" r="0" b="0"/>
            <a:pathLst>
              <a:path w="265419" h="326384">
                <a:moveTo>
                  <a:pt x="210570" y="0"/>
                </a:moveTo>
                <a:lnTo>
                  <a:pt x="198835" y="0"/>
                </a:lnTo>
                <a:lnTo>
                  <a:pt x="187706" y="0"/>
                </a:lnTo>
                <a:lnTo>
                  <a:pt x="176108" y="0"/>
                </a:lnTo>
                <a:lnTo>
                  <a:pt x="163947" y="0"/>
                </a:lnTo>
                <a:lnTo>
                  <a:pt x="151287" y="0"/>
                </a:lnTo>
                <a:lnTo>
                  <a:pt x="138240" y="9"/>
                </a:lnTo>
                <a:lnTo>
                  <a:pt x="125233" y="355"/>
                </a:lnTo>
                <a:lnTo>
                  <a:pt x="112965" y="1651"/>
                </a:lnTo>
                <a:lnTo>
                  <a:pt x="101770" y="4162"/>
                </a:lnTo>
                <a:lnTo>
                  <a:pt x="92120" y="7986"/>
                </a:lnTo>
                <a:lnTo>
                  <a:pt x="84768" y="13228"/>
                </a:lnTo>
                <a:lnTo>
                  <a:pt x="79901" y="19793"/>
                </a:lnTo>
                <a:lnTo>
                  <a:pt x="77243" y="27455"/>
                </a:lnTo>
                <a:lnTo>
                  <a:pt x="76349" y="35961"/>
                </a:lnTo>
                <a:lnTo>
                  <a:pt x="76772" y="45089"/>
                </a:lnTo>
                <a:lnTo>
                  <a:pt x="77983" y="54827"/>
                </a:lnTo>
                <a:lnTo>
                  <a:pt x="79391" y="65348"/>
                </a:lnTo>
                <a:lnTo>
                  <a:pt x="80667" y="76681"/>
                </a:lnTo>
                <a:lnTo>
                  <a:pt x="81857" y="88563"/>
                </a:lnTo>
                <a:lnTo>
                  <a:pt x="83271" y="100539"/>
                </a:lnTo>
                <a:lnTo>
                  <a:pt x="85089" y="112304"/>
                </a:lnTo>
                <a:lnTo>
                  <a:pt x="87766" y="122644"/>
                </a:lnTo>
                <a:lnTo>
                  <a:pt x="91971" y="128585"/>
                </a:lnTo>
                <a:lnTo>
                  <a:pt x="97331" y="129117"/>
                </a:lnTo>
                <a:lnTo>
                  <a:pt x="102996" y="126421"/>
                </a:lnTo>
                <a:lnTo>
                  <a:pt x="108996" y="122147"/>
                </a:lnTo>
                <a:lnTo>
                  <a:pt x="115687" y="117356"/>
                </a:lnTo>
                <a:lnTo>
                  <a:pt x="123213" y="112589"/>
                </a:lnTo>
                <a:lnTo>
                  <a:pt x="131679" y="108371"/>
                </a:lnTo>
                <a:lnTo>
                  <a:pt x="141250" y="105350"/>
                </a:lnTo>
                <a:lnTo>
                  <a:pt x="151898" y="103761"/>
                </a:lnTo>
                <a:lnTo>
                  <a:pt x="163299" y="103656"/>
                </a:lnTo>
                <a:lnTo>
                  <a:pt x="174941" y="105096"/>
                </a:lnTo>
                <a:lnTo>
                  <a:pt x="186505" y="107951"/>
                </a:lnTo>
                <a:lnTo>
                  <a:pt x="197708" y="111966"/>
                </a:lnTo>
                <a:lnTo>
                  <a:pt x="208230" y="116870"/>
                </a:lnTo>
                <a:lnTo>
                  <a:pt x="217968" y="122426"/>
                </a:lnTo>
                <a:lnTo>
                  <a:pt x="226829" y="128612"/>
                </a:lnTo>
                <a:lnTo>
                  <a:pt x="234642" y="135595"/>
                </a:lnTo>
                <a:lnTo>
                  <a:pt x="241419" y="143404"/>
                </a:lnTo>
                <a:lnTo>
                  <a:pt x="247311" y="151937"/>
                </a:lnTo>
                <a:lnTo>
                  <a:pt x="252512" y="161043"/>
                </a:lnTo>
                <a:lnTo>
                  <a:pt x="257190" y="170582"/>
                </a:lnTo>
                <a:lnTo>
                  <a:pt x="261164" y="180598"/>
                </a:lnTo>
                <a:lnTo>
                  <a:pt x="263930" y="191307"/>
                </a:lnTo>
                <a:lnTo>
                  <a:pt x="265307" y="202767"/>
                </a:lnTo>
                <a:lnTo>
                  <a:pt x="265418" y="214734"/>
                </a:lnTo>
                <a:lnTo>
                  <a:pt x="264505" y="226766"/>
                </a:lnTo>
                <a:lnTo>
                  <a:pt x="262812" y="238596"/>
                </a:lnTo>
                <a:lnTo>
                  <a:pt x="260388" y="249979"/>
                </a:lnTo>
                <a:lnTo>
                  <a:pt x="257091" y="260624"/>
                </a:lnTo>
                <a:lnTo>
                  <a:pt x="252909" y="270444"/>
                </a:lnTo>
                <a:lnTo>
                  <a:pt x="247796" y="279360"/>
                </a:lnTo>
                <a:lnTo>
                  <a:pt x="241608" y="287210"/>
                </a:lnTo>
                <a:lnTo>
                  <a:pt x="234364" y="294007"/>
                </a:lnTo>
                <a:lnTo>
                  <a:pt x="226057" y="299743"/>
                </a:lnTo>
                <a:lnTo>
                  <a:pt x="216579" y="304306"/>
                </a:lnTo>
                <a:lnTo>
                  <a:pt x="205979" y="307747"/>
                </a:lnTo>
                <a:lnTo>
                  <a:pt x="194438" y="310246"/>
                </a:lnTo>
                <a:lnTo>
                  <a:pt x="182168" y="312016"/>
                </a:lnTo>
                <a:lnTo>
                  <a:pt x="169354" y="313246"/>
                </a:lnTo>
                <a:lnTo>
                  <a:pt x="155988" y="314091"/>
                </a:lnTo>
                <a:lnTo>
                  <a:pt x="141877" y="314667"/>
                </a:lnTo>
                <a:lnTo>
                  <a:pt x="126980" y="315057"/>
                </a:lnTo>
                <a:lnTo>
                  <a:pt x="111552" y="315320"/>
                </a:lnTo>
                <a:lnTo>
                  <a:pt x="96043" y="315497"/>
                </a:lnTo>
                <a:lnTo>
                  <a:pt x="80730" y="315620"/>
                </a:lnTo>
                <a:lnTo>
                  <a:pt x="65915" y="315902"/>
                </a:lnTo>
                <a:lnTo>
                  <a:pt x="50346" y="316865"/>
                </a:lnTo>
                <a:lnTo>
                  <a:pt x="30424" y="319713"/>
                </a:lnTo>
                <a:lnTo>
                  <a:pt x="0" y="32638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Freeform 100"/>
          <p:cNvSpPr/>
          <p:nvPr/>
        </p:nvSpPr>
        <p:spPr>
          <a:xfrm>
            <a:off x="1161306" y="1968829"/>
            <a:ext cx="217928" cy="614444"/>
          </a:xfrm>
          <a:custGeom>
            <a:avLst/>
            <a:gdLst/>
            <a:ahLst/>
            <a:cxnLst/>
            <a:rect l="0" t="0" r="0" b="0"/>
            <a:pathLst>
              <a:path w="217928" h="614444">
                <a:moveTo>
                  <a:pt x="102113" y="0"/>
                </a:moveTo>
                <a:lnTo>
                  <a:pt x="99314" y="11668"/>
                </a:lnTo>
                <a:lnTo>
                  <a:pt x="97812" y="22157"/>
                </a:lnTo>
                <a:lnTo>
                  <a:pt x="97501" y="32463"/>
                </a:lnTo>
                <a:lnTo>
                  <a:pt x="98007" y="42937"/>
                </a:lnTo>
                <a:lnTo>
                  <a:pt x="98827" y="53929"/>
                </a:lnTo>
                <a:lnTo>
                  <a:pt x="99642" y="65572"/>
                </a:lnTo>
                <a:lnTo>
                  <a:pt x="100326" y="77825"/>
                </a:lnTo>
                <a:lnTo>
                  <a:pt x="100852" y="90580"/>
                </a:lnTo>
                <a:lnTo>
                  <a:pt x="101239" y="103716"/>
                </a:lnTo>
                <a:lnTo>
                  <a:pt x="101513" y="117129"/>
                </a:lnTo>
                <a:lnTo>
                  <a:pt x="101705" y="130740"/>
                </a:lnTo>
                <a:lnTo>
                  <a:pt x="101832" y="144487"/>
                </a:lnTo>
                <a:lnTo>
                  <a:pt x="101750" y="158328"/>
                </a:lnTo>
                <a:lnTo>
                  <a:pt x="101162" y="172234"/>
                </a:lnTo>
                <a:lnTo>
                  <a:pt x="99955" y="186187"/>
                </a:lnTo>
                <a:lnTo>
                  <a:pt x="98330" y="200339"/>
                </a:lnTo>
                <a:lnTo>
                  <a:pt x="96701" y="214985"/>
                </a:lnTo>
                <a:lnTo>
                  <a:pt x="95310" y="230245"/>
                </a:lnTo>
                <a:lnTo>
                  <a:pt x="94226" y="245918"/>
                </a:lnTo>
                <a:lnTo>
                  <a:pt x="93423" y="261592"/>
                </a:lnTo>
                <a:lnTo>
                  <a:pt x="92849" y="277025"/>
                </a:lnTo>
                <a:lnTo>
                  <a:pt x="92447" y="292151"/>
                </a:lnTo>
                <a:lnTo>
                  <a:pt x="92168" y="306993"/>
                </a:lnTo>
                <a:lnTo>
                  <a:pt x="91978" y="321607"/>
                </a:lnTo>
                <a:lnTo>
                  <a:pt x="91849" y="336048"/>
                </a:lnTo>
                <a:lnTo>
                  <a:pt x="91762" y="350364"/>
                </a:lnTo>
                <a:lnTo>
                  <a:pt x="91704" y="364598"/>
                </a:lnTo>
                <a:lnTo>
                  <a:pt x="91664" y="378938"/>
                </a:lnTo>
                <a:lnTo>
                  <a:pt x="91638" y="393712"/>
                </a:lnTo>
                <a:lnTo>
                  <a:pt x="91620" y="409062"/>
                </a:lnTo>
                <a:lnTo>
                  <a:pt x="91608" y="424964"/>
                </a:lnTo>
                <a:lnTo>
                  <a:pt x="91600" y="441325"/>
                </a:lnTo>
                <a:lnTo>
                  <a:pt x="91591" y="458028"/>
                </a:lnTo>
                <a:lnTo>
                  <a:pt x="91414" y="474650"/>
                </a:lnTo>
                <a:lnTo>
                  <a:pt x="90764" y="490504"/>
                </a:lnTo>
                <a:lnTo>
                  <a:pt x="89514" y="505279"/>
                </a:lnTo>
                <a:lnTo>
                  <a:pt x="87860" y="519166"/>
                </a:lnTo>
                <a:lnTo>
                  <a:pt x="86211" y="532646"/>
                </a:lnTo>
                <a:lnTo>
                  <a:pt x="84808" y="546052"/>
                </a:lnTo>
                <a:lnTo>
                  <a:pt x="83715" y="559532"/>
                </a:lnTo>
                <a:lnTo>
                  <a:pt x="82906" y="573130"/>
                </a:lnTo>
                <a:lnTo>
                  <a:pt x="82303" y="586810"/>
                </a:lnTo>
                <a:lnTo>
                  <a:pt x="80967" y="599409"/>
                </a:lnTo>
                <a:lnTo>
                  <a:pt x="77374" y="607341"/>
                </a:lnTo>
                <a:lnTo>
                  <a:pt x="72105" y="608452"/>
                </a:lnTo>
                <a:lnTo>
                  <a:pt x="66900" y="604503"/>
                </a:lnTo>
                <a:lnTo>
                  <a:pt x="62195" y="597358"/>
                </a:lnTo>
                <a:lnTo>
                  <a:pt x="57906" y="588452"/>
                </a:lnTo>
                <a:lnTo>
                  <a:pt x="53893" y="578664"/>
                </a:lnTo>
                <a:lnTo>
                  <a:pt x="49891" y="568621"/>
                </a:lnTo>
                <a:lnTo>
                  <a:pt x="45527" y="558860"/>
                </a:lnTo>
                <a:lnTo>
                  <a:pt x="40630" y="549615"/>
                </a:lnTo>
                <a:lnTo>
                  <a:pt x="35208" y="540741"/>
                </a:lnTo>
                <a:lnTo>
                  <a:pt x="29344" y="531851"/>
                </a:lnTo>
                <a:lnTo>
                  <a:pt x="23145" y="522713"/>
                </a:lnTo>
                <a:lnTo>
                  <a:pt x="16865" y="513267"/>
                </a:lnTo>
                <a:lnTo>
                  <a:pt x="10883" y="503538"/>
                </a:lnTo>
                <a:lnTo>
                  <a:pt x="5407" y="493651"/>
                </a:lnTo>
                <a:lnTo>
                  <a:pt x="1352" y="486112"/>
                </a:lnTo>
                <a:lnTo>
                  <a:pt x="0" y="483775"/>
                </a:lnTo>
                <a:lnTo>
                  <a:pt x="1237" y="485317"/>
                </a:lnTo>
                <a:lnTo>
                  <a:pt x="4224" y="489325"/>
                </a:lnTo>
                <a:lnTo>
                  <a:pt x="8041" y="495124"/>
                </a:lnTo>
                <a:lnTo>
                  <a:pt x="12121" y="502284"/>
                </a:lnTo>
                <a:lnTo>
                  <a:pt x="16370" y="510621"/>
                </a:lnTo>
                <a:lnTo>
                  <a:pt x="20999" y="520163"/>
                </a:lnTo>
                <a:lnTo>
                  <a:pt x="26123" y="530821"/>
                </a:lnTo>
                <a:lnTo>
                  <a:pt x="31722" y="542242"/>
                </a:lnTo>
                <a:lnTo>
                  <a:pt x="37716" y="553905"/>
                </a:lnTo>
                <a:lnTo>
                  <a:pt x="44012" y="565486"/>
                </a:lnTo>
                <a:lnTo>
                  <a:pt x="50530" y="576702"/>
                </a:lnTo>
                <a:lnTo>
                  <a:pt x="57205" y="587234"/>
                </a:lnTo>
                <a:lnTo>
                  <a:pt x="63990" y="596965"/>
                </a:lnTo>
                <a:lnTo>
                  <a:pt x="70851" y="605312"/>
                </a:lnTo>
                <a:lnTo>
                  <a:pt x="77763" y="611183"/>
                </a:lnTo>
                <a:lnTo>
                  <a:pt x="84706" y="614198"/>
                </a:lnTo>
                <a:lnTo>
                  <a:pt x="91504" y="614443"/>
                </a:lnTo>
                <a:lnTo>
                  <a:pt x="97843" y="612106"/>
                </a:lnTo>
                <a:lnTo>
                  <a:pt x="103591" y="607577"/>
                </a:lnTo>
                <a:lnTo>
                  <a:pt x="108943" y="601490"/>
                </a:lnTo>
                <a:lnTo>
                  <a:pt x="114305" y="594591"/>
                </a:lnTo>
                <a:lnTo>
                  <a:pt x="119914" y="587370"/>
                </a:lnTo>
                <a:lnTo>
                  <a:pt x="125836" y="580070"/>
                </a:lnTo>
                <a:lnTo>
                  <a:pt x="132044" y="572789"/>
                </a:lnTo>
                <a:lnTo>
                  <a:pt x="138483" y="565555"/>
                </a:lnTo>
                <a:lnTo>
                  <a:pt x="145096" y="558204"/>
                </a:lnTo>
                <a:lnTo>
                  <a:pt x="151835" y="550421"/>
                </a:lnTo>
                <a:lnTo>
                  <a:pt x="158662" y="542073"/>
                </a:lnTo>
                <a:lnTo>
                  <a:pt x="165551" y="533345"/>
                </a:lnTo>
                <a:lnTo>
                  <a:pt x="172482" y="524639"/>
                </a:lnTo>
                <a:lnTo>
                  <a:pt x="179437" y="516191"/>
                </a:lnTo>
                <a:lnTo>
                  <a:pt x="186297" y="507976"/>
                </a:lnTo>
                <a:lnTo>
                  <a:pt x="193618" y="498782"/>
                </a:lnTo>
                <a:lnTo>
                  <a:pt x="203159" y="485566"/>
                </a:lnTo>
                <a:lnTo>
                  <a:pt x="217927" y="46325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Freeform 101"/>
          <p:cNvSpPr/>
          <p:nvPr/>
        </p:nvSpPr>
        <p:spPr>
          <a:xfrm>
            <a:off x="2333583" y="1810901"/>
            <a:ext cx="256428" cy="679934"/>
          </a:xfrm>
          <a:custGeom>
            <a:avLst/>
            <a:gdLst/>
            <a:ahLst/>
            <a:cxnLst/>
            <a:rect l="0" t="0" r="0" b="0"/>
            <a:pathLst>
              <a:path w="256428" h="679934">
                <a:moveTo>
                  <a:pt x="77443" y="0"/>
                </a:moveTo>
                <a:lnTo>
                  <a:pt x="74643" y="8869"/>
                </a:lnTo>
                <a:lnTo>
                  <a:pt x="73141" y="17855"/>
                </a:lnTo>
                <a:lnTo>
                  <a:pt x="72830" y="27851"/>
                </a:lnTo>
                <a:lnTo>
                  <a:pt x="73336" y="38832"/>
                </a:lnTo>
                <a:lnTo>
                  <a:pt x="74156" y="50643"/>
                </a:lnTo>
                <a:lnTo>
                  <a:pt x="74971" y="63101"/>
                </a:lnTo>
                <a:lnTo>
                  <a:pt x="75655" y="76039"/>
                </a:lnTo>
                <a:lnTo>
                  <a:pt x="76182" y="89320"/>
                </a:lnTo>
                <a:lnTo>
                  <a:pt x="76568" y="102846"/>
                </a:lnTo>
                <a:lnTo>
                  <a:pt x="76842" y="116708"/>
                </a:lnTo>
                <a:lnTo>
                  <a:pt x="77034" y="131158"/>
                </a:lnTo>
                <a:lnTo>
                  <a:pt x="77167" y="146286"/>
                </a:lnTo>
                <a:lnTo>
                  <a:pt x="77257" y="161870"/>
                </a:lnTo>
                <a:lnTo>
                  <a:pt x="77318" y="177484"/>
                </a:lnTo>
                <a:lnTo>
                  <a:pt x="77363" y="192877"/>
                </a:lnTo>
                <a:lnTo>
                  <a:pt x="77564" y="207976"/>
                </a:lnTo>
                <a:lnTo>
                  <a:pt x="78231" y="222801"/>
                </a:lnTo>
                <a:lnTo>
                  <a:pt x="79492" y="237408"/>
                </a:lnTo>
                <a:lnTo>
                  <a:pt x="81153" y="252014"/>
                </a:lnTo>
                <a:lnTo>
                  <a:pt x="82807" y="266974"/>
                </a:lnTo>
                <a:lnTo>
                  <a:pt x="84213" y="282447"/>
                </a:lnTo>
                <a:lnTo>
                  <a:pt x="85308" y="298265"/>
                </a:lnTo>
                <a:lnTo>
                  <a:pt x="86118" y="314037"/>
                </a:lnTo>
                <a:lnTo>
                  <a:pt x="86697" y="329540"/>
                </a:lnTo>
                <a:lnTo>
                  <a:pt x="87103" y="344882"/>
                </a:lnTo>
                <a:lnTo>
                  <a:pt x="87383" y="360402"/>
                </a:lnTo>
                <a:lnTo>
                  <a:pt x="87579" y="376284"/>
                </a:lnTo>
                <a:lnTo>
                  <a:pt x="87881" y="392392"/>
                </a:lnTo>
                <a:lnTo>
                  <a:pt x="88618" y="408365"/>
                </a:lnTo>
                <a:lnTo>
                  <a:pt x="89926" y="424002"/>
                </a:lnTo>
                <a:lnTo>
                  <a:pt x="91618" y="439266"/>
                </a:lnTo>
                <a:lnTo>
                  <a:pt x="93293" y="454202"/>
                </a:lnTo>
                <a:lnTo>
                  <a:pt x="94713" y="468879"/>
                </a:lnTo>
                <a:lnTo>
                  <a:pt x="95818" y="483362"/>
                </a:lnTo>
                <a:lnTo>
                  <a:pt x="96634" y="497707"/>
                </a:lnTo>
                <a:lnTo>
                  <a:pt x="97217" y="511955"/>
                </a:lnTo>
                <a:lnTo>
                  <a:pt x="97626" y="526134"/>
                </a:lnTo>
                <a:lnTo>
                  <a:pt x="97908" y="540268"/>
                </a:lnTo>
                <a:lnTo>
                  <a:pt x="98100" y="554371"/>
                </a:lnTo>
                <a:lnTo>
                  <a:pt x="98231" y="568452"/>
                </a:lnTo>
                <a:lnTo>
                  <a:pt x="98320" y="582519"/>
                </a:lnTo>
                <a:lnTo>
                  <a:pt x="98379" y="596576"/>
                </a:lnTo>
                <a:lnTo>
                  <a:pt x="98419" y="610627"/>
                </a:lnTo>
                <a:lnTo>
                  <a:pt x="98446" y="624673"/>
                </a:lnTo>
                <a:lnTo>
                  <a:pt x="98454" y="638690"/>
                </a:lnTo>
                <a:lnTo>
                  <a:pt x="98101" y="651692"/>
                </a:lnTo>
                <a:lnTo>
                  <a:pt x="96113" y="661720"/>
                </a:lnTo>
                <a:lnTo>
                  <a:pt x="91978" y="667526"/>
                </a:lnTo>
                <a:lnTo>
                  <a:pt x="86833" y="668926"/>
                </a:lnTo>
                <a:lnTo>
                  <a:pt x="81171" y="666745"/>
                </a:lnTo>
                <a:lnTo>
                  <a:pt x="75144" y="661945"/>
                </a:lnTo>
                <a:lnTo>
                  <a:pt x="68836" y="655309"/>
                </a:lnTo>
                <a:lnTo>
                  <a:pt x="62324" y="647410"/>
                </a:lnTo>
                <a:lnTo>
                  <a:pt x="55826" y="638651"/>
                </a:lnTo>
                <a:lnTo>
                  <a:pt x="49694" y="629311"/>
                </a:lnTo>
                <a:lnTo>
                  <a:pt x="44087" y="619578"/>
                </a:lnTo>
                <a:lnTo>
                  <a:pt x="38831" y="609582"/>
                </a:lnTo>
                <a:lnTo>
                  <a:pt x="33534" y="599409"/>
                </a:lnTo>
                <a:lnTo>
                  <a:pt x="27968" y="589119"/>
                </a:lnTo>
                <a:lnTo>
                  <a:pt x="22075" y="578749"/>
                </a:lnTo>
                <a:lnTo>
                  <a:pt x="15886" y="568327"/>
                </a:lnTo>
                <a:lnTo>
                  <a:pt x="9482" y="557938"/>
                </a:lnTo>
                <a:lnTo>
                  <a:pt x="3703" y="550020"/>
                </a:lnTo>
                <a:lnTo>
                  <a:pt x="293" y="547391"/>
                </a:lnTo>
                <a:lnTo>
                  <a:pt x="0" y="548749"/>
                </a:lnTo>
                <a:lnTo>
                  <a:pt x="2034" y="552821"/>
                </a:lnTo>
                <a:lnTo>
                  <a:pt x="5285" y="559206"/>
                </a:lnTo>
                <a:lnTo>
                  <a:pt x="9032" y="567571"/>
                </a:lnTo>
                <a:lnTo>
                  <a:pt x="13082" y="577195"/>
                </a:lnTo>
                <a:lnTo>
                  <a:pt x="17591" y="587077"/>
                </a:lnTo>
                <a:lnTo>
                  <a:pt x="22640" y="596634"/>
                </a:lnTo>
                <a:lnTo>
                  <a:pt x="28193" y="605838"/>
                </a:lnTo>
                <a:lnTo>
                  <a:pt x="34157" y="615010"/>
                </a:lnTo>
                <a:lnTo>
                  <a:pt x="40434" y="624366"/>
                </a:lnTo>
                <a:lnTo>
                  <a:pt x="46940" y="633973"/>
                </a:lnTo>
                <a:lnTo>
                  <a:pt x="53607" y="643816"/>
                </a:lnTo>
                <a:lnTo>
                  <a:pt x="60391" y="653835"/>
                </a:lnTo>
                <a:lnTo>
                  <a:pt x="67421" y="663327"/>
                </a:lnTo>
                <a:lnTo>
                  <a:pt x="74980" y="671024"/>
                </a:lnTo>
                <a:lnTo>
                  <a:pt x="83174" y="676371"/>
                </a:lnTo>
                <a:lnTo>
                  <a:pt x="91797" y="679314"/>
                </a:lnTo>
                <a:lnTo>
                  <a:pt x="100431" y="679933"/>
                </a:lnTo>
                <a:lnTo>
                  <a:pt x="108831" y="678529"/>
                </a:lnTo>
                <a:lnTo>
                  <a:pt x="116929" y="675352"/>
                </a:lnTo>
                <a:lnTo>
                  <a:pt x="124745" y="670495"/>
                </a:lnTo>
                <a:lnTo>
                  <a:pt x="132336" y="664162"/>
                </a:lnTo>
                <a:lnTo>
                  <a:pt x="139755" y="656644"/>
                </a:lnTo>
                <a:lnTo>
                  <a:pt x="147051" y="648228"/>
                </a:lnTo>
                <a:lnTo>
                  <a:pt x="154259" y="639166"/>
                </a:lnTo>
                <a:lnTo>
                  <a:pt x="161407" y="629811"/>
                </a:lnTo>
                <a:lnTo>
                  <a:pt x="168513" y="620610"/>
                </a:lnTo>
                <a:lnTo>
                  <a:pt x="175590" y="611790"/>
                </a:lnTo>
                <a:lnTo>
                  <a:pt x="182648" y="603224"/>
                </a:lnTo>
                <a:lnTo>
                  <a:pt x="189693" y="594551"/>
                </a:lnTo>
                <a:lnTo>
                  <a:pt x="196734" y="585569"/>
                </a:lnTo>
                <a:lnTo>
                  <a:pt x="203938" y="576400"/>
                </a:lnTo>
                <a:lnTo>
                  <a:pt x="211613" y="567390"/>
                </a:lnTo>
                <a:lnTo>
                  <a:pt x="219877" y="558744"/>
                </a:lnTo>
                <a:lnTo>
                  <a:pt x="228240" y="550792"/>
                </a:lnTo>
                <a:lnTo>
                  <a:pt x="236519" y="543290"/>
                </a:lnTo>
                <a:lnTo>
                  <a:pt x="245444" y="535581"/>
                </a:lnTo>
                <a:lnTo>
                  <a:pt x="256427" y="52642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9" name="Group 108"/>
          <p:cNvGrpSpPr/>
          <p:nvPr/>
        </p:nvGrpSpPr>
        <p:grpSpPr>
          <a:xfrm>
            <a:off x="2126756" y="2758466"/>
            <a:ext cx="1116022" cy="746254"/>
            <a:chOff x="2126756" y="2758466"/>
            <a:chExt cx="1116022" cy="746254"/>
          </a:xfrm>
        </p:grpSpPr>
        <p:sp>
          <p:nvSpPr>
            <p:cNvPr id="103" name="Freeform 102"/>
            <p:cNvSpPr/>
            <p:nvPr/>
          </p:nvSpPr>
          <p:spPr>
            <a:xfrm>
              <a:off x="2263626" y="2758466"/>
              <a:ext cx="21058" cy="221099"/>
            </a:xfrm>
            <a:custGeom>
              <a:avLst/>
              <a:gdLst/>
              <a:ahLst/>
              <a:cxnLst/>
              <a:rect l="0" t="0" r="0" b="0"/>
              <a:pathLst>
                <a:path w="21058" h="221099">
                  <a:moveTo>
                    <a:pt x="21057" y="0"/>
                  </a:moveTo>
                  <a:lnTo>
                    <a:pt x="18191" y="8868"/>
                  </a:lnTo>
                  <a:lnTo>
                    <a:pt x="16049" y="17855"/>
                  </a:lnTo>
                  <a:lnTo>
                    <a:pt x="14441" y="27850"/>
                  </a:lnTo>
                  <a:lnTo>
                    <a:pt x="13088" y="38831"/>
                  </a:lnTo>
                  <a:lnTo>
                    <a:pt x="11591" y="50642"/>
                  </a:lnTo>
                  <a:lnTo>
                    <a:pt x="9745" y="63101"/>
                  </a:lnTo>
                  <a:lnTo>
                    <a:pt x="7677" y="76039"/>
                  </a:lnTo>
                  <a:lnTo>
                    <a:pt x="5745" y="89320"/>
                  </a:lnTo>
                  <a:lnTo>
                    <a:pt x="4149" y="102841"/>
                  </a:lnTo>
                  <a:lnTo>
                    <a:pt x="2925" y="116530"/>
                  </a:lnTo>
                  <a:lnTo>
                    <a:pt x="2029" y="130332"/>
                  </a:lnTo>
                  <a:lnTo>
                    <a:pt x="1391" y="144202"/>
                  </a:lnTo>
                  <a:lnTo>
                    <a:pt x="946" y="157894"/>
                  </a:lnTo>
                  <a:lnTo>
                    <a:pt x="591" y="172514"/>
                  </a:lnTo>
                  <a:lnTo>
                    <a:pt x="294" y="191580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126756" y="3053264"/>
              <a:ext cx="273742" cy="10529"/>
            </a:xfrm>
            <a:custGeom>
              <a:avLst/>
              <a:gdLst/>
              <a:ahLst/>
              <a:cxnLst/>
              <a:rect l="0" t="0" r="0" b="0"/>
              <a:pathLst>
                <a:path w="273742" h="10529">
                  <a:moveTo>
                    <a:pt x="273741" y="0"/>
                  </a:moveTo>
                  <a:lnTo>
                    <a:pt x="262073" y="67"/>
                  </a:lnTo>
                  <a:lnTo>
                    <a:pt x="251584" y="707"/>
                  </a:lnTo>
                  <a:lnTo>
                    <a:pt x="241273" y="1999"/>
                  </a:lnTo>
                  <a:lnTo>
                    <a:pt x="230626" y="3686"/>
                  </a:lnTo>
                  <a:lnTo>
                    <a:pt x="218986" y="5354"/>
                  </a:lnTo>
                  <a:lnTo>
                    <a:pt x="206090" y="6768"/>
                  </a:lnTo>
                  <a:lnTo>
                    <a:pt x="192010" y="7866"/>
                  </a:lnTo>
                  <a:lnTo>
                    <a:pt x="176959" y="8677"/>
                  </a:lnTo>
                  <a:lnTo>
                    <a:pt x="161168" y="9256"/>
                  </a:lnTo>
                  <a:lnTo>
                    <a:pt x="144836" y="9661"/>
                  </a:lnTo>
                  <a:lnTo>
                    <a:pt x="128121" y="9941"/>
                  </a:lnTo>
                  <a:lnTo>
                    <a:pt x="111144" y="10132"/>
                  </a:lnTo>
                  <a:lnTo>
                    <a:pt x="94153" y="10262"/>
                  </a:lnTo>
                  <a:lnTo>
                    <a:pt x="77511" y="10350"/>
                  </a:lnTo>
                  <a:lnTo>
                    <a:pt x="61409" y="10409"/>
                  </a:lnTo>
                  <a:lnTo>
                    <a:pt x="46442" y="10448"/>
                  </a:lnTo>
                  <a:lnTo>
                    <a:pt x="32235" y="10480"/>
                  </a:lnTo>
                  <a:lnTo>
                    <a:pt x="17541" y="10504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154584" y="3173499"/>
              <a:ext cx="214328" cy="331221"/>
            </a:xfrm>
            <a:custGeom>
              <a:avLst/>
              <a:gdLst/>
              <a:ahLst/>
              <a:cxnLst/>
              <a:rect l="0" t="0" r="0" b="0"/>
              <a:pathLst>
                <a:path w="214328" h="331221">
                  <a:moveTo>
                    <a:pt x="24815" y="58749"/>
                  </a:moveTo>
                  <a:lnTo>
                    <a:pt x="27815" y="47081"/>
                  </a:lnTo>
                  <a:lnTo>
                    <a:pt x="31238" y="36593"/>
                  </a:lnTo>
                  <a:lnTo>
                    <a:pt x="35443" y="26309"/>
                  </a:lnTo>
                  <a:lnTo>
                    <a:pt x="40689" y="16699"/>
                  </a:lnTo>
                  <a:lnTo>
                    <a:pt x="47467" y="8949"/>
                  </a:lnTo>
                  <a:lnTo>
                    <a:pt x="55895" y="3577"/>
                  </a:lnTo>
                  <a:lnTo>
                    <a:pt x="65462" y="623"/>
                  </a:lnTo>
                  <a:lnTo>
                    <a:pt x="75257" y="0"/>
                  </a:lnTo>
                  <a:lnTo>
                    <a:pt x="84726" y="1406"/>
                  </a:lnTo>
                  <a:lnTo>
                    <a:pt x="93691" y="4756"/>
                  </a:lnTo>
                  <a:lnTo>
                    <a:pt x="102163" y="10261"/>
                  </a:lnTo>
                  <a:lnTo>
                    <a:pt x="110225" y="17847"/>
                  </a:lnTo>
                  <a:lnTo>
                    <a:pt x="117808" y="27191"/>
                  </a:lnTo>
                  <a:lnTo>
                    <a:pt x="124689" y="37903"/>
                  </a:lnTo>
                  <a:lnTo>
                    <a:pt x="130799" y="49626"/>
                  </a:lnTo>
                  <a:lnTo>
                    <a:pt x="136058" y="62073"/>
                  </a:lnTo>
                  <a:lnTo>
                    <a:pt x="140292" y="75026"/>
                  </a:lnTo>
                  <a:lnTo>
                    <a:pt x="143510" y="88329"/>
                  </a:lnTo>
                  <a:lnTo>
                    <a:pt x="145858" y="101871"/>
                  </a:lnTo>
                  <a:lnTo>
                    <a:pt x="147525" y="115576"/>
                  </a:lnTo>
                  <a:lnTo>
                    <a:pt x="148682" y="129386"/>
                  </a:lnTo>
                  <a:lnTo>
                    <a:pt x="149308" y="143102"/>
                  </a:lnTo>
                  <a:lnTo>
                    <a:pt x="149205" y="156391"/>
                  </a:lnTo>
                  <a:lnTo>
                    <a:pt x="148316" y="169114"/>
                  </a:lnTo>
                  <a:lnTo>
                    <a:pt x="146567" y="181454"/>
                  </a:lnTo>
                  <a:lnTo>
                    <a:pt x="143790" y="193814"/>
                  </a:lnTo>
                  <a:lnTo>
                    <a:pt x="139998" y="206424"/>
                  </a:lnTo>
                  <a:lnTo>
                    <a:pt x="135502" y="219184"/>
                  </a:lnTo>
                  <a:lnTo>
                    <a:pt x="130800" y="231756"/>
                  </a:lnTo>
                  <a:lnTo>
                    <a:pt x="126192" y="243953"/>
                  </a:lnTo>
                  <a:lnTo>
                    <a:pt x="121626" y="255584"/>
                  </a:lnTo>
                  <a:lnTo>
                    <a:pt x="116801" y="266394"/>
                  </a:lnTo>
                  <a:lnTo>
                    <a:pt x="111554" y="276330"/>
                  </a:lnTo>
                  <a:lnTo>
                    <a:pt x="105877" y="285494"/>
                  </a:lnTo>
                  <a:lnTo>
                    <a:pt x="99834" y="294042"/>
                  </a:lnTo>
                  <a:lnTo>
                    <a:pt x="93501" y="302126"/>
                  </a:lnTo>
                  <a:lnTo>
                    <a:pt x="86790" y="309710"/>
                  </a:lnTo>
                  <a:lnTo>
                    <a:pt x="79452" y="316584"/>
                  </a:lnTo>
                  <a:lnTo>
                    <a:pt x="71405" y="322678"/>
                  </a:lnTo>
                  <a:lnTo>
                    <a:pt x="62713" y="327584"/>
                  </a:lnTo>
                  <a:lnTo>
                    <a:pt x="53500" y="330516"/>
                  </a:lnTo>
                  <a:lnTo>
                    <a:pt x="43903" y="331220"/>
                  </a:lnTo>
                  <a:lnTo>
                    <a:pt x="34358" y="329740"/>
                  </a:lnTo>
                  <a:lnTo>
                    <a:pt x="25562" y="326164"/>
                  </a:lnTo>
                  <a:lnTo>
                    <a:pt x="17840" y="320754"/>
                  </a:lnTo>
                  <a:lnTo>
                    <a:pt x="11336" y="313717"/>
                  </a:lnTo>
                  <a:lnTo>
                    <a:pt x="6183" y="305108"/>
                  </a:lnTo>
                  <a:lnTo>
                    <a:pt x="2324" y="295109"/>
                  </a:lnTo>
                  <a:lnTo>
                    <a:pt x="37" y="284313"/>
                  </a:lnTo>
                  <a:lnTo>
                    <a:pt x="0" y="273608"/>
                  </a:lnTo>
                  <a:lnTo>
                    <a:pt x="2387" y="263495"/>
                  </a:lnTo>
                  <a:lnTo>
                    <a:pt x="7091" y="254420"/>
                  </a:lnTo>
                  <a:lnTo>
                    <a:pt x="13985" y="246928"/>
                  </a:lnTo>
                  <a:lnTo>
                    <a:pt x="22766" y="241157"/>
                  </a:lnTo>
                  <a:lnTo>
                    <a:pt x="32879" y="237078"/>
                  </a:lnTo>
                  <a:lnTo>
                    <a:pt x="43644" y="234691"/>
                  </a:lnTo>
                  <a:lnTo>
                    <a:pt x="54616" y="233826"/>
                  </a:lnTo>
                  <a:lnTo>
                    <a:pt x="65590" y="234360"/>
                  </a:lnTo>
                  <a:lnTo>
                    <a:pt x="76491" y="236304"/>
                  </a:lnTo>
                  <a:lnTo>
                    <a:pt x="87309" y="239525"/>
                  </a:lnTo>
                  <a:lnTo>
                    <a:pt x="98219" y="243464"/>
                  </a:lnTo>
                  <a:lnTo>
                    <a:pt x="109545" y="247260"/>
                  </a:lnTo>
                  <a:lnTo>
                    <a:pt x="121426" y="250432"/>
                  </a:lnTo>
                  <a:lnTo>
                    <a:pt x="133678" y="252711"/>
                  </a:lnTo>
                  <a:lnTo>
                    <a:pt x="145903" y="253865"/>
                  </a:lnTo>
                  <a:lnTo>
                    <a:pt x="157858" y="253897"/>
                  </a:lnTo>
                  <a:lnTo>
                    <a:pt x="169224" y="252934"/>
                  </a:lnTo>
                  <a:lnTo>
                    <a:pt x="180746" y="250924"/>
                  </a:lnTo>
                  <a:lnTo>
                    <a:pt x="194550" y="246573"/>
                  </a:lnTo>
                  <a:lnTo>
                    <a:pt x="214327" y="2377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442611" y="3063792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117474" y="2867"/>
                  </a:lnTo>
                  <a:lnTo>
                    <a:pt x="108487" y="5009"/>
                  </a:lnTo>
                  <a:lnTo>
                    <a:pt x="98491" y="6612"/>
                  </a:lnTo>
                  <a:lnTo>
                    <a:pt x="87511" y="7793"/>
                  </a:lnTo>
                  <a:lnTo>
                    <a:pt x="75700" y="8641"/>
                  </a:lnTo>
                  <a:lnTo>
                    <a:pt x="63255" y="9239"/>
                  </a:lnTo>
                  <a:lnTo>
                    <a:pt x="50760" y="9654"/>
                  </a:lnTo>
                  <a:lnTo>
                    <a:pt x="37837" y="9984"/>
                  </a:lnTo>
                  <a:lnTo>
                    <a:pt x="22236" y="1025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453139" y="3148020"/>
              <a:ext cx="157929" cy="15142"/>
            </a:xfrm>
            <a:custGeom>
              <a:avLst/>
              <a:gdLst/>
              <a:ahLst/>
              <a:cxnLst/>
              <a:rect l="0" t="0" r="0" b="0"/>
              <a:pathLst>
                <a:path w="157929" h="15142">
                  <a:moveTo>
                    <a:pt x="157928" y="10529"/>
                  </a:moveTo>
                  <a:lnTo>
                    <a:pt x="149127" y="13328"/>
                  </a:lnTo>
                  <a:lnTo>
                    <a:pt x="140780" y="14830"/>
                  </a:lnTo>
                  <a:lnTo>
                    <a:pt x="132077" y="15141"/>
                  </a:lnTo>
                  <a:lnTo>
                    <a:pt x="122783" y="14635"/>
                  </a:lnTo>
                  <a:lnTo>
                    <a:pt x="112640" y="13815"/>
                  </a:lnTo>
                  <a:lnTo>
                    <a:pt x="101594" y="12995"/>
                  </a:lnTo>
                  <a:lnTo>
                    <a:pt x="89755" y="12139"/>
                  </a:lnTo>
                  <a:lnTo>
                    <a:pt x="77285" y="10964"/>
                  </a:lnTo>
                  <a:lnTo>
                    <a:pt x="64356" y="9329"/>
                  </a:lnTo>
                  <a:lnTo>
                    <a:pt x="51515" y="7393"/>
                  </a:lnTo>
                  <a:lnTo>
                    <a:pt x="38313" y="5344"/>
                  </a:lnTo>
                  <a:lnTo>
                    <a:pt x="22475" y="300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695295" y="3032207"/>
              <a:ext cx="547483" cy="31586"/>
            </a:xfrm>
            <a:custGeom>
              <a:avLst/>
              <a:gdLst/>
              <a:ahLst/>
              <a:cxnLst/>
              <a:rect l="0" t="0" r="0" b="0"/>
              <a:pathLst>
                <a:path w="547483" h="31586">
                  <a:moveTo>
                    <a:pt x="0" y="31585"/>
                  </a:moveTo>
                  <a:lnTo>
                    <a:pt x="8868" y="28786"/>
                  </a:lnTo>
                  <a:lnTo>
                    <a:pt x="17855" y="27284"/>
                  </a:lnTo>
                  <a:lnTo>
                    <a:pt x="27855" y="26973"/>
                  </a:lnTo>
                  <a:lnTo>
                    <a:pt x="39008" y="27479"/>
                  </a:lnTo>
                  <a:lnTo>
                    <a:pt x="51468" y="28299"/>
                  </a:lnTo>
                  <a:lnTo>
                    <a:pt x="65176" y="29115"/>
                  </a:lnTo>
                  <a:lnTo>
                    <a:pt x="79766" y="29798"/>
                  </a:lnTo>
                  <a:lnTo>
                    <a:pt x="94695" y="30325"/>
                  </a:lnTo>
                  <a:lnTo>
                    <a:pt x="109624" y="30711"/>
                  </a:lnTo>
                  <a:lnTo>
                    <a:pt x="124578" y="30986"/>
                  </a:lnTo>
                  <a:lnTo>
                    <a:pt x="139836" y="31177"/>
                  </a:lnTo>
                  <a:lnTo>
                    <a:pt x="155551" y="31305"/>
                  </a:lnTo>
                  <a:lnTo>
                    <a:pt x="171886" y="31222"/>
                  </a:lnTo>
                  <a:lnTo>
                    <a:pt x="189077" y="30635"/>
                  </a:lnTo>
                  <a:lnTo>
                    <a:pt x="207163" y="29427"/>
                  </a:lnTo>
                  <a:lnTo>
                    <a:pt x="225870" y="27802"/>
                  </a:lnTo>
                  <a:lnTo>
                    <a:pt x="244727" y="26173"/>
                  </a:lnTo>
                  <a:lnTo>
                    <a:pt x="263442" y="24782"/>
                  </a:lnTo>
                  <a:lnTo>
                    <a:pt x="281754" y="23698"/>
                  </a:lnTo>
                  <a:lnTo>
                    <a:pt x="299356" y="22896"/>
                  </a:lnTo>
                  <a:lnTo>
                    <a:pt x="316166" y="22317"/>
                  </a:lnTo>
                  <a:lnTo>
                    <a:pt x="332591" y="21741"/>
                  </a:lnTo>
                  <a:lnTo>
                    <a:pt x="349387" y="20815"/>
                  </a:lnTo>
                  <a:lnTo>
                    <a:pt x="366955" y="19376"/>
                  </a:lnTo>
                  <a:lnTo>
                    <a:pt x="385350" y="17595"/>
                  </a:lnTo>
                  <a:lnTo>
                    <a:pt x="404465" y="15859"/>
                  </a:lnTo>
                  <a:lnTo>
                    <a:pt x="424129" y="14393"/>
                  </a:lnTo>
                  <a:lnTo>
                    <a:pt x="443707" y="13088"/>
                  </a:lnTo>
                  <a:lnTo>
                    <a:pt x="462158" y="11605"/>
                  </a:lnTo>
                  <a:lnTo>
                    <a:pt x="478995" y="9761"/>
                  </a:lnTo>
                  <a:lnTo>
                    <a:pt x="494000" y="7682"/>
                  </a:lnTo>
                  <a:lnTo>
                    <a:pt x="508531" y="5522"/>
                  </a:lnTo>
                  <a:lnTo>
                    <a:pt x="524977" y="3088"/>
                  </a:lnTo>
                  <a:lnTo>
                    <a:pt x="54748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2" name="Group 111"/>
          <p:cNvGrpSpPr/>
          <p:nvPr/>
        </p:nvGrpSpPr>
        <p:grpSpPr>
          <a:xfrm>
            <a:off x="2787634" y="3169077"/>
            <a:ext cx="149817" cy="368499"/>
            <a:chOff x="2787634" y="3169077"/>
            <a:chExt cx="149817" cy="368499"/>
          </a:xfrm>
        </p:grpSpPr>
        <p:sp>
          <p:nvSpPr>
            <p:cNvPr id="110" name="Freeform 109"/>
            <p:cNvSpPr/>
            <p:nvPr/>
          </p:nvSpPr>
          <p:spPr>
            <a:xfrm>
              <a:off x="2919107" y="3169077"/>
              <a:ext cx="18344" cy="368499"/>
            </a:xfrm>
            <a:custGeom>
              <a:avLst/>
              <a:gdLst/>
              <a:ahLst/>
              <a:cxnLst/>
              <a:rect l="0" t="0" r="0" b="0"/>
              <a:pathLst>
                <a:path w="18344" h="368499">
                  <a:moveTo>
                    <a:pt x="7815" y="0"/>
                  </a:moveTo>
                  <a:lnTo>
                    <a:pt x="4948" y="8869"/>
                  </a:lnTo>
                  <a:lnTo>
                    <a:pt x="2806" y="17855"/>
                  </a:lnTo>
                  <a:lnTo>
                    <a:pt x="1208" y="27846"/>
                  </a:lnTo>
                  <a:lnTo>
                    <a:pt x="200" y="38654"/>
                  </a:lnTo>
                  <a:lnTo>
                    <a:pt x="0" y="49817"/>
                  </a:lnTo>
                  <a:lnTo>
                    <a:pt x="651" y="61032"/>
                  </a:lnTo>
                  <a:lnTo>
                    <a:pt x="1889" y="72489"/>
                  </a:lnTo>
                  <a:lnTo>
                    <a:pt x="3253" y="84770"/>
                  </a:lnTo>
                  <a:lnTo>
                    <a:pt x="4467" y="98143"/>
                  </a:lnTo>
                  <a:lnTo>
                    <a:pt x="5602" y="112564"/>
                  </a:lnTo>
                  <a:lnTo>
                    <a:pt x="6970" y="127854"/>
                  </a:lnTo>
                  <a:lnTo>
                    <a:pt x="8738" y="143816"/>
                  </a:lnTo>
                  <a:lnTo>
                    <a:pt x="10756" y="160434"/>
                  </a:lnTo>
                  <a:lnTo>
                    <a:pt x="12657" y="177874"/>
                  </a:lnTo>
                  <a:lnTo>
                    <a:pt x="14233" y="196151"/>
                  </a:lnTo>
                  <a:lnTo>
                    <a:pt x="15443" y="214831"/>
                  </a:lnTo>
                  <a:lnTo>
                    <a:pt x="16331" y="233144"/>
                  </a:lnTo>
                  <a:lnTo>
                    <a:pt x="16963" y="250683"/>
                  </a:lnTo>
                  <a:lnTo>
                    <a:pt x="17404" y="267392"/>
                  </a:lnTo>
                  <a:lnTo>
                    <a:pt x="17708" y="283380"/>
                  </a:lnTo>
                  <a:lnTo>
                    <a:pt x="17915" y="298789"/>
                  </a:lnTo>
                  <a:lnTo>
                    <a:pt x="18056" y="313352"/>
                  </a:lnTo>
                  <a:lnTo>
                    <a:pt x="18166" y="327923"/>
                  </a:lnTo>
                  <a:lnTo>
                    <a:pt x="18256" y="344903"/>
                  </a:lnTo>
                  <a:lnTo>
                    <a:pt x="18343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787634" y="3179606"/>
              <a:ext cx="149817" cy="226482"/>
            </a:xfrm>
            <a:custGeom>
              <a:avLst/>
              <a:gdLst/>
              <a:ahLst/>
              <a:cxnLst/>
              <a:rect l="0" t="0" r="0" b="0"/>
              <a:pathLst>
                <a:path w="149817" h="226482">
                  <a:moveTo>
                    <a:pt x="149816" y="147399"/>
                  </a:moveTo>
                  <a:lnTo>
                    <a:pt x="138148" y="153266"/>
                  </a:lnTo>
                  <a:lnTo>
                    <a:pt x="127660" y="158831"/>
                  </a:lnTo>
                  <a:lnTo>
                    <a:pt x="117358" y="164630"/>
                  </a:lnTo>
                  <a:lnTo>
                    <a:pt x="107056" y="170711"/>
                  </a:lnTo>
                  <a:lnTo>
                    <a:pt x="96713" y="177041"/>
                  </a:lnTo>
                  <a:lnTo>
                    <a:pt x="86323" y="183568"/>
                  </a:lnTo>
                  <a:lnTo>
                    <a:pt x="75895" y="190245"/>
                  </a:lnTo>
                  <a:lnTo>
                    <a:pt x="65437" y="197027"/>
                  </a:lnTo>
                  <a:lnTo>
                    <a:pt x="54957" y="203880"/>
                  </a:lnTo>
                  <a:lnTo>
                    <a:pt x="44462" y="210617"/>
                  </a:lnTo>
                  <a:lnTo>
                    <a:pt x="33956" y="216914"/>
                  </a:lnTo>
                  <a:lnTo>
                    <a:pt x="23451" y="222597"/>
                  </a:lnTo>
                  <a:lnTo>
                    <a:pt x="13254" y="226481"/>
                  </a:lnTo>
                  <a:lnTo>
                    <a:pt x="5059" y="225833"/>
                  </a:lnTo>
                  <a:lnTo>
                    <a:pt x="732" y="220180"/>
                  </a:lnTo>
                  <a:lnTo>
                    <a:pt x="0" y="211741"/>
                  </a:lnTo>
                  <a:lnTo>
                    <a:pt x="1878" y="201476"/>
                  </a:lnTo>
                  <a:lnTo>
                    <a:pt x="5511" y="189577"/>
                  </a:lnTo>
                  <a:lnTo>
                    <a:pt x="10294" y="176243"/>
                  </a:lnTo>
                  <a:lnTo>
                    <a:pt x="15668" y="162071"/>
                  </a:lnTo>
                  <a:lnTo>
                    <a:pt x="21065" y="147955"/>
                  </a:lnTo>
                  <a:lnTo>
                    <a:pt x="26185" y="134384"/>
                  </a:lnTo>
                  <a:lnTo>
                    <a:pt x="30950" y="121156"/>
                  </a:lnTo>
                  <a:lnTo>
                    <a:pt x="35387" y="107596"/>
                  </a:lnTo>
                  <a:lnTo>
                    <a:pt x="39557" y="93329"/>
                  </a:lnTo>
                  <a:lnTo>
                    <a:pt x="43372" y="78486"/>
                  </a:lnTo>
                  <a:lnTo>
                    <a:pt x="46969" y="61759"/>
                  </a:lnTo>
                  <a:lnTo>
                    <a:pt x="50666" y="38320"/>
                  </a:lnTo>
                  <a:lnTo>
                    <a:pt x="5506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3" name="Freeform 112"/>
          <p:cNvSpPr/>
          <p:nvPr/>
        </p:nvSpPr>
        <p:spPr>
          <a:xfrm>
            <a:off x="2879696" y="2648532"/>
            <a:ext cx="289382" cy="381926"/>
          </a:xfrm>
          <a:custGeom>
            <a:avLst/>
            <a:gdLst/>
            <a:ahLst/>
            <a:cxnLst/>
            <a:rect l="0" t="0" r="0" b="0"/>
            <a:pathLst>
              <a:path w="289382" h="381926">
                <a:moveTo>
                  <a:pt x="78811" y="4649"/>
                </a:moveTo>
                <a:lnTo>
                  <a:pt x="75878" y="16317"/>
                </a:lnTo>
                <a:lnTo>
                  <a:pt x="73096" y="26806"/>
                </a:lnTo>
                <a:lnTo>
                  <a:pt x="70191" y="37107"/>
                </a:lnTo>
                <a:lnTo>
                  <a:pt x="66978" y="47409"/>
                </a:lnTo>
                <a:lnTo>
                  <a:pt x="63165" y="57753"/>
                </a:lnTo>
                <a:lnTo>
                  <a:pt x="58647" y="68098"/>
                </a:lnTo>
                <a:lnTo>
                  <a:pt x="53462" y="76858"/>
                </a:lnTo>
                <a:lnTo>
                  <a:pt x="48389" y="81283"/>
                </a:lnTo>
                <a:lnTo>
                  <a:pt x="44694" y="80913"/>
                </a:lnTo>
                <a:lnTo>
                  <a:pt x="42693" y="76946"/>
                </a:lnTo>
                <a:lnTo>
                  <a:pt x="42193" y="70617"/>
                </a:lnTo>
                <a:lnTo>
                  <a:pt x="43034" y="62953"/>
                </a:lnTo>
                <a:lnTo>
                  <a:pt x="45217" y="54810"/>
                </a:lnTo>
                <a:lnTo>
                  <a:pt x="48628" y="46666"/>
                </a:lnTo>
                <a:lnTo>
                  <a:pt x="53212" y="38702"/>
                </a:lnTo>
                <a:lnTo>
                  <a:pt x="59041" y="30956"/>
                </a:lnTo>
                <a:lnTo>
                  <a:pt x="66042" y="23413"/>
                </a:lnTo>
                <a:lnTo>
                  <a:pt x="74185" y="16360"/>
                </a:lnTo>
                <a:lnTo>
                  <a:pt x="83554" y="10373"/>
                </a:lnTo>
                <a:lnTo>
                  <a:pt x="94075" y="5683"/>
                </a:lnTo>
                <a:lnTo>
                  <a:pt x="105393" y="2364"/>
                </a:lnTo>
                <a:lnTo>
                  <a:pt x="116983" y="502"/>
                </a:lnTo>
                <a:lnTo>
                  <a:pt x="128507" y="0"/>
                </a:lnTo>
                <a:lnTo>
                  <a:pt x="139515" y="951"/>
                </a:lnTo>
                <a:lnTo>
                  <a:pt x="149374" y="3709"/>
                </a:lnTo>
                <a:lnTo>
                  <a:pt x="157854" y="8307"/>
                </a:lnTo>
                <a:lnTo>
                  <a:pt x="165055" y="14666"/>
                </a:lnTo>
                <a:lnTo>
                  <a:pt x="171216" y="22753"/>
                </a:lnTo>
                <a:lnTo>
                  <a:pt x="176587" y="32374"/>
                </a:lnTo>
                <a:lnTo>
                  <a:pt x="181385" y="43070"/>
                </a:lnTo>
                <a:lnTo>
                  <a:pt x="185776" y="54234"/>
                </a:lnTo>
                <a:lnTo>
                  <a:pt x="189880" y="65482"/>
                </a:lnTo>
                <a:lnTo>
                  <a:pt x="193621" y="76813"/>
                </a:lnTo>
                <a:lnTo>
                  <a:pt x="196755" y="88486"/>
                </a:lnTo>
                <a:lnTo>
                  <a:pt x="199190" y="100631"/>
                </a:lnTo>
                <a:lnTo>
                  <a:pt x="200824" y="113077"/>
                </a:lnTo>
                <a:lnTo>
                  <a:pt x="201471" y="125440"/>
                </a:lnTo>
                <a:lnTo>
                  <a:pt x="201121" y="137499"/>
                </a:lnTo>
                <a:lnTo>
                  <a:pt x="199751" y="149208"/>
                </a:lnTo>
                <a:lnTo>
                  <a:pt x="197236" y="160604"/>
                </a:lnTo>
                <a:lnTo>
                  <a:pt x="193623" y="171755"/>
                </a:lnTo>
                <a:lnTo>
                  <a:pt x="189249" y="182889"/>
                </a:lnTo>
                <a:lnTo>
                  <a:pt x="184629" y="194364"/>
                </a:lnTo>
                <a:lnTo>
                  <a:pt x="180081" y="206344"/>
                </a:lnTo>
                <a:lnTo>
                  <a:pt x="175725" y="218663"/>
                </a:lnTo>
                <a:lnTo>
                  <a:pt x="171573" y="230933"/>
                </a:lnTo>
                <a:lnTo>
                  <a:pt x="167592" y="242927"/>
                </a:lnTo>
                <a:lnTo>
                  <a:pt x="163579" y="254590"/>
                </a:lnTo>
                <a:lnTo>
                  <a:pt x="159191" y="265955"/>
                </a:lnTo>
                <a:lnTo>
                  <a:pt x="154271" y="277081"/>
                </a:lnTo>
                <a:lnTo>
                  <a:pt x="148828" y="288026"/>
                </a:lnTo>
                <a:lnTo>
                  <a:pt x="142949" y="298843"/>
                </a:lnTo>
                <a:lnTo>
                  <a:pt x="136734" y="309564"/>
                </a:lnTo>
                <a:lnTo>
                  <a:pt x="130274" y="320053"/>
                </a:lnTo>
                <a:lnTo>
                  <a:pt x="123638" y="330023"/>
                </a:lnTo>
                <a:lnTo>
                  <a:pt x="116875" y="339359"/>
                </a:lnTo>
                <a:lnTo>
                  <a:pt x="109859" y="348102"/>
                </a:lnTo>
                <a:lnTo>
                  <a:pt x="102311" y="356362"/>
                </a:lnTo>
                <a:lnTo>
                  <a:pt x="94118" y="364239"/>
                </a:lnTo>
                <a:lnTo>
                  <a:pt x="85327" y="371343"/>
                </a:lnTo>
                <a:lnTo>
                  <a:pt x="76048" y="376830"/>
                </a:lnTo>
                <a:lnTo>
                  <a:pt x="66401" y="380366"/>
                </a:lnTo>
                <a:lnTo>
                  <a:pt x="56653" y="381925"/>
                </a:lnTo>
                <a:lnTo>
                  <a:pt x="47188" y="381534"/>
                </a:lnTo>
                <a:lnTo>
                  <a:pt x="38200" y="379413"/>
                </a:lnTo>
                <a:lnTo>
                  <a:pt x="29861" y="375736"/>
                </a:lnTo>
                <a:lnTo>
                  <a:pt x="22406" y="370536"/>
                </a:lnTo>
                <a:lnTo>
                  <a:pt x="15878" y="363964"/>
                </a:lnTo>
                <a:lnTo>
                  <a:pt x="10324" y="356114"/>
                </a:lnTo>
                <a:lnTo>
                  <a:pt x="5884" y="346943"/>
                </a:lnTo>
                <a:lnTo>
                  <a:pt x="2534" y="336560"/>
                </a:lnTo>
                <a:lnTo>
                  <a:pt x="435" y="325504"/>
                </a:lnTo>
                <a:lnTo>
                  <a:pt x="0" y="314623"/>
                </a:lnTo>
                <a:lnTo>
                  <a:pt x="1301" y="304382"/>
                </a:lnTo>
                <a:lnTo>
                  <a:pt x="4123" y="294881"/>
                </a:lnTo>
                <a:lnTo>
                  <a:pt x="8151" y="286040"/>
                </a:lnTo>
                <a:lnTo>
                  <a:pt x="13090" y="277736"/>
                </a:lnTo>
                <a:lnTo>
                  <a:pt x="19014" y="270328"/>
                </a:lnTo>
                <a:lnTo>
                  <a:pt x="26346" y="264629"/>
                </a:lnTo>
                <a:lnTo>
                  <a:pt x="35204" y="260943"/>
                </a:lnTo>
                <a:lnTo>
                  <a:pt x="45424" y="259111"/>
                </a:lnTo>
                <a:lnTo>
                  <a:pt x="56733" y="258786"/>
                </a:lnTo>
                <a:lnTo>
                  <a:pt x="68856" y="259604"/>
                </a:lnTo>
                <a:lnTo>
                  <a:pt x="81402" y="261252"/>
                </a:lnTo>
                <a:lnTo>
                  <a:pt x="93891" y="263487"/>
                </a:lnTo>
                <a:lnTo>
                  <a:pt x="106064" y="266130"/>
                </a:lnTo>
                <a:lnTo>
                  <a:pt x="117863" y="269055"/>
                </a:lnTo>
                <a:lnTo>
                  <a:pt x="129326" y="272171"/>
                </a:lnTo>
                <a:lnTo>
                  <a:pt x="140526" y="275411"/>
                </a:lnTo>
                <a:lnTo>
                  <a:pt x="151693" y="278570"/>
                </a:lnTo>
                <a:lnTo>
                  <a:pt x="163191" y="281313"/>
                </a:lnTo>
                <a:lnTo>
                  <a:pt x="175193" y="283489"/>
                </a:lnTo>
                <a:lnTo>
                  <a:pt x="187696" y="285120"/>
                </a:lnTo>
                <a:lnTo>
                  <a:pt x="200621" y="286298"/>
                </a:lnTo>
                <a:lnTo>
                  <a:pt x="213864" y="287128"/>
                </a:lnTo>
                <a:lnTo>
                  <a:pt x="227117" y="287705"/>
                </a:lnTo>
                <a:lnTo>
                  <a:pt x="241384" y="288162"/>
                </a:lnTo>
                <a:lnTo>
                  <a:pt x="260155" y="288544"/>
                </a:lnTo>
                <a:lnTo>
                  <a:pt x="289381" y="28891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Freeform 113"/>
          <p:cNvSpPr/>
          <p:nvPr/>
        </p:nvSpPr>
        <p:spPr>
          <a:xfrm>
            <a:off x="1132514" y="3927129"/>
            <a:ext cx="246720" cy="553519"/>
          </a:xfrm>
          <a:custGeom>
            <a:avLst/>
            <a:gdLst/>
            <a:ahLst/>
            <a:cxnLst/>
            <a:rect l="0" t="0" r="0" b="0"/>
            <a:pathLst>
              <a:path w="246720" h="553519">
                <a:moveTo>
                  <a:pt x="88791" y="0"/>
                </a:moveTo>
                <a:lnTo>
                  <a:pt x="85925" y="8869"/>
                </a:lnTo>
                <a:lnTo>
                  <a:pt x="83782" y="17856"/>
                </a:lnTo>
                <a:lnTo>
                  <a:pt x="82184" y="27851"/>
                </a:lnTo>
                <a:lnTo>
                  <a:pt x="81176" y="38832"/>
                </a:lnTo>
                <a:lnTo>
                  <a:pt x="80976" y="50643"/>
                </a:lnTo>
                <a:lnTo>
                  <a:pt x="81627" y="63106"/>
                </a:lnTo>
                <a:lnTo>
                  <a:pt x="82866" y="76216"/>
                </a:lnTo>
                <a:lnTo>
                  <a:pt x="84230" y="90145"/>
                </a:lnTo>
                <a:lnTo>
                  <a:pt x="85439" y="104921"/>
                </a:lnTo>
                <a:lnTo>
                  <a:pt x="86401" y="120434"/>
                </a:lnTo>
                <a:lnTo>
                  <a:pt x="87121" y="136532"/>
                </a:lnTo>
                <a:lnTo>
                  <a:pt x="87640" y="153063"/>
                </a:lnTo>
                <a:lnTo>
                  <a:pt x="88005" y="169741"/>
                </a:lnTo>
                <a:lnTo>
                  <a:pt x="88258" y="186163"/>
                </a:lnTo>
                <a:lnTo>
                  <a:pt x="88436" y="202134"/>
                </a:lnTo>
                <a:lnTo>
                  <a:pt x="88726" y="217638"/>
                </a:lnTo>
                <a:lnTo>
                  <a:pt x="89454" y="232742"/>
                </a:lnTo>
                <a:lnTo>
                  <a:pt x="90757" y="247540"/>
                </a:lnTo>
                <a:lnTo>
                  <a:pt x="92445" y="262276"/>
                </a:lnTo>
                <a:lnTo>
                  <a:pt x="94118" y="277323"/>
                </a:lnTo>
                <a:lnTo>
                  <a:pt x="95537" y="292856"/>
                </a:lnTo>
                <a:lnTo>
                  <a:pt x="96640" y="308713"/>
                </a:lnTo>
                <a:lnTo>
                  <a:pt x="97456" y="324512"/>
                </a:lnTo>
                <a:lnTo>
                  <a:pt x="98038" y="340033"/>
                </a:lnTo>
                <a:lnTo>
                  <a:pt x="98447" y="355387"/>
                </a:lnTo>
                <a:lnTo>
                  <a:pt x="98728" y="370915"/>
                </a:lnTo>
                <a:lnTo>
                  <a:pt x="98921" y="386803"/>
                </a:lnTo>
                <a:lnTo>
                  <a:pt x="99052" y="402913"/>
                </a:lnTo>
                <a:lnTo>
                  <a:pt x="99140" y="418889"/>
                </a:lnTo>
                <a:lnTo>
                  <a:pt x="99204" y="434528"/>
                </a:lnTo>
                <a:lnTo>
                  <a:pt x="99417" y="449793"/>
                </a:lnTo>
                <a:lnTo>
                  <a:pt x="100092" y="464730"/>
                </a:lnTo>
                <a:lnTo>
                  <a:pt x="101358" y="479407"/>
                </a:lnTo>
                <a:lnTo>
                  <a:pt x="103023" y="493890"/>
                </a:lnTo>
                <a:lnTo>
                  <a:pt x="104679" y="508235"/>
                </a:lnTo>
                <a:lnTo>
                  <a:pt x="106074" y="522455"/>
                </a:lnTo>
                <a:lnTo>
                  <a:pt x="106623" y="535595"/>
                </a:lnTo>
                <a:lnTo>
                  <a:pt x="104478" y="545719"/>
                </a:lnTo>
                <a:lnTo>
                  <a:pt x="99250" y="551594"/>
                </a:lnTo>
                <a:lnTo>
                  <a:pt x="93254" y="553038"/>
                </a:lnTo>
                <a:lnTo>
                  <a:pt x="87537" y="550884"/>
                </a:lnTo>
                <a:lnTo>
                  <a:pt x="82317" y="546101"/>
                </a:lnTo>
                <a:lnTo>
                  <a:pt x="77558" y="539476"/>
                </a:lnTo>
                <a:lnTo>
                  <a:pt x="73158" y="531580"/>
                </a:lnTo>
                <a:lnTo>
                  <a:pt x="68861" y="522653"/>
                </a:lnTo>
                <a:lnTo>
                  <a:pt x="64280" y="512666"/>
                </a:lnTo>
                <a:lnTo>
                  <a:pt x="59230" y="501687"/>
                </a:lnTo>
                <a:lnTo>
                  <a:pt x="53700" y="490040"/>
                </a:lnTo>
                <a:lnTo>
                  <a:pt x="47762" y="478219"/>
                </a:lnTo>
                <a:lnTo>
                  <a:pt x="41513" y="466526"/>
                </a:lnTo>
                <a:lnTo>
                  <a:pt x="35199" y="455064"/>
                </a:lnTo>
                <a:lnTo>
                  <a:pt x="29193" y="443834"/>
                </a:lnTo>
                <a:lnTo>
                  <a:pt x="23672" y="432803"/>
                </a:lnTo>
                <a:lnTo>
                  <a:pt x="18474" y="422090"/>
                </a:lnTo>
                <a:lnTo>
                  <a:pt x="13217" y="411961"/>
                </a:lnTo>
                <a:lnTo>
                  <a:pt x="7701" y="402594"/>
                </a:lnTo>
                <a:lnTo>
                  <a:pt x="2721" y="396652"/>
                </a:lnTo>
                <a:lnTo>
                  <a:pt x="0" y="396799"/>
                </a:lnTo>
                <a:lnTo>
                  <a:pt x="167" y="400978"/>
                </a:lnTo>
                <a:lnTo>
                  <a:pt x="2474" y="407511"/>
                </a:lnTo>
                <a:lnTo>
                  <a:pt x="5882" y="415477"/>
                </a:lnTo>
                <a:lnTo>
                  <a:pt x="9719" y="424337"/>
                </a:lnTo>
                <a:lnTo>
                  <a:pt x="13821" y="433605"/>
                </a:lnTo>
                <a:lnTo>
                  <a:pt x="18361" y="442771"/>
                </a:lnTo>
                <a:lnTo>
                  <a:pt x="23425" y="451580"/>
                </a:lnTo>
                <a:lnTo>
                  <a:pt x="28816" y="460143"/>
                </a:lnTo>
                <a:lnTo>
                  <a:pt x="34139" y="468817"/>
                </a:lnTo>
                <a:lnTo>
                  <a:pt x="39172" y="477801"/>
                </a:lnTo>
                <a:lnTo>
                  <a:pt x="44027" y="486973"/>
                </a:lnTo>
                <a:lnTo>
                  <a:pt x="49048" y="495985"/>
                </a:lnTo>
                <a:lnTo>
                  <a:pt x="54427" y="504646"/>
                </a:lnTo>
                <a:lnTo>
                  <a:pt x="60192" y="513090"/>
                </a:lnTo>
                <a:lnTo>
                  <a:pt x="66295" y="521673"/>
                </a:lnTo>
                <a:lnTo>
                  <a:pt x="72667" y="530577"/>
                </a:lnTo>
                <a:lnTo>
                  <a:pt x="79405" y="539184"/>
                </a:lnTo>
                <a:lnTo>
                  <a:pt x="86760" y="546218"/>
                </a:lnTo>
                <a:lnTo>
                  <a:pt x="94815" y="551084"/>
                </a:lnTo>
                <a:lnTo>
                  <a:pt x="103342" y="553518"/>
                </a:lnTo>
                <a:lnTo>
                  <a:pt x="111912" y="553256"/>
                </a:lnTo>
                <a:lnTo>
                  <a:pt x="120268" y="550439"/>
                </a:lnTo>
                <a:lnTo>
                  <a:pt x="128336" y="545329"/>
                </a:lnTo>
                <a:lnTo>
                  <a:pt x="136134" y="538101"/>
                </a:lnTo>
                <a:lnTo>
                  <a:pt x="143711" y="529073"/>
                </a:lnTo>
                <a:lnTo>
                  <a:pt x="151122" y="518949"/>
                </a:lnTo>
                <a:lnTo>
                  <a:pt x="158412" y="508704"/>
                </a:lnTo>
                <a:lnTo>
                  <a:pt x="165616" y="498894"/>
                </a:lnTo>
                <a:lnTo>
                  <a:pt x="172761" y="489683"/>
                </a:lnTo>
                <a:lnTo>
                  <a:pt x="179865" y="481037"/>
                </a:lnTo>
                <a:lnTo>
                  <a:pt x="186941" y="472850"/>
                </a:lnTo>
                <a:lnTo>
                  <a:pt x="193999" y="465012"/>
                </a:lnTo>
                <a:lnTo>
                  <a:pt x="201043" y="457427"/>
                </a:lnTo>
                <a:lnTo>
                  <a:pt x="208075" y="450020"/>
                </a:lnTo>
                <a:lnTo>
                  <a:pt x="214986" y="442655"/>
                </a:lnTo>
                <a:lnTo>
                  <a:pt x="222346" y="434195"/>
                </a:lnTo>
                <a:lnTo>
                  <a:pt x="231921" y="421660"/>
                </a:lnTo>
                <a:lnTo>
                  <a:pt x="246719" y="40008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Freeform 114"/>
          <p:cNvSpPr/>
          <p:nvPr/>
        </p:nvSpPr>
        <p:spPr>
          <a:xfrm>
            <a:off x="2625024" y="3590217"/>
            <a:ext cx="207142" cy="615146"/>
          </a:xfrm>
          <a:custGeom>
            <a:avLst/>
            <a:gdLst/>
            <a:ahLst/>
            <a:cxnLst/>
            <a:rect l="0" t="0" r="0" b="0"/>
            <a:pathLst>
              <a:path w="207142" h="615146">
                <a:moveTo>
                  <a:pt x="7100" y="0"/>
                </a:moveTo>
                <a:lnTo>
                  <a:pt x="7167" y="11736"/>
                </a:lnTo>
                <a:lnTo>
                  <a:pt x="7807" y="22864"/>
                </a:lnTo>
                <a:lnTo>
                  <a:pt x="9099" y="34463"/>
                </a:lnTo>
                <a:lnTo>
                  <a:pt x="10786" y="46624"/>
                </a:lnTo>
                <a:lnTo>
                  <a:pt x="12454" y="59284"/>
                </a:lnTo>
                <a:lnTo>
                  <a:pt x="13868" y="72340"/>
                </a:lnTo>
                <a:lnTo>
                  <a:pt x="14966" y="85692"/>
                </a:lnTo>
                <a:lnTo>
                  <a:pt x="15776" y="99257"/>
                </a:lnTo>
                <a:lnTo>
                  <a:pt x="16360" y="112968"/>
                </a:lnTo>
                <a:lnTo>
                  <a:pt x="16939" y="126614"/>
                </a:lnTo>
                <a:lnTo>
                  <a:pt x="17867" y="139856"/>
                </a:lnTo>
                <a:lnTo>
                  <a:pt x="19307" y="152546"/>
                </a:lnTo>
                <a:lnTo>
                  <a:pt x="21089" y="164864"/>
                </a:lnTo>
                <a:lnTo>
                  <a:pt x="22825" y="177209"/>
                </a:lnTo>
                <a:lnTo>
                  <a:pt x="24291" y="189810"/>
                </a:lnTo>
                <a:lnTo>
                  <a:pt x="25597" y="202562"/>
                </a:lnTo>
                <a:lnTo>
                  <a:pt x="27080" y="215130"/>
                </a:lnTo>
                <a:lnTo>
                  <a:pt x="28929" y="227329"/>
                </a:lnTo>
                <a:lnTo>
                  <a:pt x="31171" y="239130"/>
                </a:lnTo>
                <a:lnTo>
                  <a:pt x="33755" y="250588"/>
                </a:lnTo>
                <a:lnTo>
                  <a:pt x="36603" y="261781"/>
                </a:lnTo>
                <a:lnTo>
                  <a:pt x="39481" y="272942"/>
                </a:lnTo>
                <a:lnTo>
                  <a:pt x="42028" y="284434"/>
                </a:lnTo>
                <a:lnTo>
                  <a:pt x="44074" y="296436"/>
                </a:lnTo>
                <a:lnTo>
                  <a:pt x="45785" y="309109"/>
                </a:lnTo>
                <a:lnTo>
                  <a:pt x="47548" y="322681"/>
                </a:lnTo>
                <a:lnTo>
                  <a:pt x="49584" y="337181"/>
                </a:lnTo>
                <a:lnTo>
                  <a:pt x="51784" y="352325"/>
                </a:lnTo>
                <a:lnTo>
                  <a:pt x="53807" y="367636"/>
                </a:lnTo>
                <a:lnTo>
                  <a:pt x="55470" y="382816"/>
                </a:lnTo>
                <a:lnTo>
                  <a:pt x="56909" y="397601"/>
                </a:lnTo>
                <a:lnTo>
                  <a:pt x="58482" y="411682"/>
                </a:lnTo>
                <a:lnTo>
                  <a:pt x="60387" y="424976"/>
                </a:lnTo>
                <a:lnTo>
                  <a:pt x="62497" y="437887"/>
                </a:lnTo>
                <a:lnTo>
                  <a:pt x="64460" y="451169"/>
                </a:lnTo>
                <a:lnTo>
                  <a:pt x="66082" y="465221"/>
                </a:lnTo>
                <a:lnTo>
                  <a:pt x="67493" y="479933"/>
                </a:lnTo>
                <a:lnTo>
                  <a:pt x="69047" y="494888"/>
                </a:lnTo>
                <a:lnTo>
                  <a:pt x="70940" y="509802"/>
                </a:lnTo>
                <a:lnTo>
                  <a:pt x="73042" y="524563"/>
                </a:lnTo>
                <a:lnTo>
                  <a:pt x="74999" y="539153"/>
                </a:lnTo>
                <a:lnTo>
                  <a:pt x="76604" y="553567"/>
                </a:lnTo>
                <a:lnTo>
                  <a:pt x="77476" y="566850"/>
                </a:lnTo>
                <a:lnTo>
                  <a:pt x="76416" y="577081"/>
                </a:lnTo>
                <a:lnTo>
                  <a:pt x="72982" y="583035"/>
                </a:lnTo>
                <a:lnTo>
                  <a:pt x="68308" y="584533"/>
                </a:lnTo>
                <a:lnTo>
                  <a:pt x="62945" y="582412"/>
                </a:lnTo>
                <a:lnTo>
                  <a:pt x="57106" y="577650"/>
                </a:lnTo>
                <a:lnTo>
                  <a:pt x="50919" y="571037"/>
                </a:lnTo>
                <a:lnTo>
                  <a:pt x="44482" y="563149"/>
                </a:lnTo>
                <a:lnTo>
                  <a:pt x="38033" y="554227"/>
                </a:lnTo>
                <a:lnTo>
                  <a:pt x="31933" y="544245"/>
                </a:lnTo>
                <a:lnTo>
                  <a:pt x="26346" y="533272"/>
                </a:lnTo>
                <a:lnTo>
                  <a:pt x="21104" y="521799"/>
                </a:lnTo>
                <a:lnTo>
                  <a:pt x="15816" y="510629"/>
                </a:lnTo>
                <a:lnTo>
                  <a:pt x="10269" y="500261"/>
                </a:lnTo>
                <a:lnTo>
                  <a:pt x="4880" y="493259"/>
                </a:lnTo>
                <a:lnTo>
                  <a:pt x="1090" y="492164"/>
                </a:lnTo>
                <a:lnTo>
                  <a:pt x="0" y="495052"/>
                </a:lnTo>
                <a:lnTo>
                  <a:pt x="1338" y="500062"/>
                </a:lnTo>
                <a:lnTo>
                  <a:pt x="4313" y="506297"/>
                </a:lnTo>
                <a:lnTo>
                  <a:pt x="8069" y="513522"/>
                </a:lnTo>
                <a:lnTo>
                  <a:pt x="12083" y="521592"/>
                </a:lnTo>
                <a:lnTo>
                  <a:pt x="16273" y="530180"/>
                </a:lnTo>
                <a:lnTo>
                  <a:pt x="20855" y="538815"/>
                </a:lnTo>
                <a:lnTo>
                  <a:pt x="25945" y="547232"/>
                </a:lnTo>
                <a:lnTo>
                  <a:pt x="31520" y="555515"/>
                </a:lnTo>
                <a:lnTo>
                  <a:pt x="37496" y="563993"/>
                </a:lnTo>
                <a:lnTo>
                  <a:pt x="43780" y="572842"/>
                </a:lnTo>
                <a:lnTo>
                  <a:pt x="50290" y="581920"/>
                </a:lnTo>
                <a:lnTo>
                  <a:pt x="56960" y="590870"/>
                </a:lnTo>
                <a:lnTo>
                  <a:pt x="63741" y="599466"/>
                </a:lnTo>
                <a:lnTo>
                  <a:pt x="70599" y="607017"/>
                </a:lnTo>
                <a:lnTo>
                  <a:pt x="77510" y="612340"/>
                </a:lnTo>
                <a:lnTo>
                  <a:pt x="84456" y="614983"/>
                </a:lnTo>
                <a:lnTo>
                  <a:pt x="91426" y="615145"/>
                </a:lnTo>
                <a:lnTo>
                  <a:pt x="98413" y="613284"/>
                </a:lnTo>
                <a:lnTo>
                  <a:pt x="105406" y="609884"/>
                </a:lnTo>
                <a:lnTo>
                  <a:pt x="112237" y="605198"/>
                </a:lnTo>
                <a:lnTo>
                  <a:pt x="118598" y="599247"/>
                </a:lnTo>
                <a:lnTo>
                  <a:pt x="124357" y="592140"/>
                </a:lnTo>
                <a:lnTo>
                  <a:pt x="129546" y="584084"/>
                </a:lnTo>
                <a:lnTo>
                  <a:pt x="134266" y="575299"/>
                </a:lnTo>
                <a:lnTo>
                  <a:pt x="138631" y="565985"/>
                </a:lnTo>
                <a:lnTo>
                  <a:pt x="142903" y="556459"/>
                </a:lnTo>
                <a:lnTo>
                  <a:pt x="147466" y="547144"/>
                </a:lnTo>
                <a:lnTo>
                  <a:pt x="152503" y="538247"/>
                </a:lnTo>
                <a:lnTo>
                  <a:pt x="158024" y="529629"/>
                </a:lnTo>
                <a:lnTo>
                  <a:pt x="163955" y="520921"/>
                </a:lnTo>
                <a:lnTo>
                  <a:pt x="170200" y="511921"/>
                </a:lnTo>
                <a:lnTo>
                  <a:pt x="176564" y="502846"/>
                </a:lnTo>
                <a:lnTo>
                  <a:pt x="183489" y="493258"/>
                </a:lnTo>
                <a:lnTo>
                  <a:pt x="192700" y="481194"/>
                </a:lnTo>
                <a:lnTo>
                  <a:pt x="207141" y="463254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Freeform 115"/>
          <p:cNvSpPr/>
          <p:nvPr/>
        </p:nvSpPr>
        <p:spPr>
          <a:xfrm>
            <a:off x="1155264" y="4779938"/>
            <a:ext cx="290825" cy="752167"/>
          </a:xfrm>
          <a:custGeom>
            <a:avLst/>
            <a:gdLst/>
            <a:ahLst/>
            <a:cxnLst/>
            <a:rect l="0" t="0" r="0" b="0"/>
            <a:pathLst>
              <a:path w="290825" h="752167">
                <a:moveTo>
                  <a:pt x="234497" y="0"/>
                </a:moveTo>
                <a:lnTo>
                  <a:pt x="228630" y="5867"/>
                </a:lnTo>
                <a:lnTo>
                  <a:pt x="223065" y="11432"/>
                </a:lnTo>
                <a:lnTo>
                  <a:pt x="217266" y="17236"/>
                </a:lnTo>
                <a:lnTo>
                  <a:pt x="211185" y="23489"/>
                </a:lnTo>
                <a:lnTo>
                  <a:pt x="204855" y="30467"/>
                </a:lnTo>
                <a:lnTo>
                  <a:pt x="198327" y="38249"/>
                </a:lnTo>
                <a:lnTo>
                  <a:pt x="191651" y="46750"/>
                </a:lnTo>
                <a:lnTo>
                  <a:pt x="184869" y="55829"/>
                </a:lnTo>
                <a:lnTo>
                  <a:pt x="178011" y="65347"/>
                </a:lnTo>
                <a:lnTo>
                  <a:pt x="171102" y="75348"/>
                </a:lnTo>
                <a:lnTo>
                  <a:pt x="164157" y="86046"/>
                </a:lnTo>
                <a:lnTo>
                  <a:pt x="157187" y="97493"/>
                </a:lnTo>
                <a:lnTo>
                  <a:pt x="150202" y="109282"/>
                </a:lnTo>
                <a:lnTo>
                  <a:pt x="143205" y="120662"/>
                </a:lnTo>
                <a:lnTo>
                  <a:pt x="136201" y="131250"/>
                </a:lnTo>
                <a:lnTo>
                  <a:pt x="129192" y="141325"/>
                </a:lnTo>
                <a:lnTo>
                  <a:pt x="122180" y="151617"/>
                </a:lnTo>
                <a:lnTo>
                  <a:pt x="115165" y="162545"/>
                </a:lnTo>
                <a:lnTo>
                  <a:pt x="108149" y="174191"/>
                </a:lnTo>
                <a:lnTo>
                  <a:pt x="101132" y="186474"/>
                </a:lnTo>
                <a:lnTo>
                  <a:pt x="94119" y="199267"/>
                </a:lnTo>
                <a:lnTo>
                  <a:pt x="87274" y="212606"/>
                </a:lnTo>
                <a:lnTo>
                  <a:pt x="80904" y="226691"/>
                </a:lnTo>
                <a:lnTo>
                  <a:pt x="75134" y="241572"/>
                </a:lnTo>
                <a:lnTo>
                  <a:pt x="69768" y="257158"/>
                </a:lnTo>
                <a:lnTo>
                  <a:pt x="64397" y="273305"/>
                </a:lnTo>
                <a:lnTo>
                  <a:pt x="58786" y="289873"/>
                </a:lnTo>
                <a:lnTo>
                  <a:pt x="53032" y="306744"/>
                </a:lnTo>
                <a:lnTo>
                  <a:pt x="47470" y="323830"/>
                </a:lnTo>
                <a:lnTo>
                  <a:pt x="42282" y="341059"/>
                </a:lnTo>
                <a:lnTo>
                  <a:pt x="37494" y="358222"/>
                </a:lnTo>
                <a:lnTo>
                  <a:pt x="33051" y="374979"/>
                </a:lnTo>
                <a:lnTo>
                  <a:pt x="28879" y="391173"/>
                </a:lnTo>
                <a:lnTo>
                  <a:pt x="24908" y="406658"/>
                </a:lnTo>
                <a:lnTo>
                  <a:pt x="21081" y="421218"/>
                </a:lnTo>
                <a:lnTo>
                  <a:pt x="17355" y="434832"/>
                </a:lnTo>
                <a:lnTo>
                  <a:pt x="13699" y="447789"/>
                </a:lnTo>
                <a:lnTo>
                  <a:pt x="10090" y="460571"/>
                </a:lnTo>
                <a:lnTo>
                  <a:pt x="6524" y="473473"/>
                </a:lnTo>
                <a:lnTo>
                  <a:pt x="3315" y="486599"/>
                </a:lnTo>
                <a:lnTo>
                  <a:pt x="1072" y="499951"/>
                </a:lnTo>
                <a:lnTo>
                  <a:pt x="45" y="513492"/>
                </a:lnTo>
                <a:lnTo>
                  <a:pt x="0" y="527181"/>
                </a:lnTo>
                <a:lnTo>
                  <a:pt x="426" y="540976"/>
                </a:lnTo>
                <a:lnTo>
                  <a:pt x="974" y="554851"/>
                </a:lnTo>
                <a:lnTo>
                  <a:pt x="1645" y="568949"/>
                </a:lnTo>
                <a:lnTo>
                  <a:pt x="2693" y="583559"/>
                </a:lnTo>
                <a:lnTo>
                  <a:pt x="4252" y="598789"/>
                </a:lnTo>
                <a:lnTo>
                  <a:pt x="6468" y="614272"/>
                </a:lnTo>
                <a:lnTo>
                  <a:pt x="9566" y="629286"/>
                </a:lnTo>
                <a:lnTo>
                  <a:pt x="13582" y="643454"/>
                </a:lnTo>
                <a:lnTo>
                  <a:pt x="18398" y="656576"/>
                </a:lnTo>
                <a:lnTo>
                  <a:pt x="23849" y="668470"/>
                </a:lnTo>
                <a:lnTo>
                  <a:pt x="29773" y="679177"/>
                </a:lnTo>
                <a:lnTo>
                  <a:pt x="36037" y="689046"/>
                </a:lnTo>
                <a:lnTo>
                  <a:pt x="42541" y="698608"/>
                </a:lnTo>
                <a:lnTo>
                  <a:pt x="49215" y="708190"/>
                </a:lnTo>
                <a:lnTo>
                  <a:pt x="56171" y="717596"/>
                </a:lnTo>
                <a:lnTo>
                  <a:pt x="63679" y="726232"/>
                </a:lnTo>
                <a:lnTo>
                  <a:pt x="71854" y="733814"/>
                </a:lnTo>
                <a:lnTo>
                  <a:pt x="80973" y="740210"/>
                </a:lnTo>
                <a:lnTo>
                  <a:pt x="91537" y="745282"/>
                </a:lnTo>
                <a:lnTo>
                  <a:pt x="103678" y="749088"/>
                </a:lnTo>
                <a:lnTo>
                  <a:pt x="116899" y="751508"/>
                </a:lnTo>
                <a:lnTo>
                  <a:pt x="130305" y="752166"/>
                </a:lnTo>
                <a:lnTo>
                  <a:pt x="143349" y="751017"/>
                </a:lnTo>
                <a:lnTo>
                  <a:pt x="155698" y="748299"/>
                </a:lnTo>
                <a:lnTo>
                  <a:pt x="167064" y="744341"/>
                </a:lnTo>
                <a:lnTo>
                  <a:pt x="177409" y="739458"/>
                </a:lnTo>
                <a:lnTo>
                  <a:pt x="186863" y="733912"/>
                </a:lnTo>
                <a:lnTo>
                  <a:pt x="195615" y="727898"/>
                </a:lnTo>
                <a:lnTo>
                  <a:pt x="203844" y="721556"/>
                </a:lnTo>
                <a:lnTo>
                  <a:pt x="211696" y="714824"/>
                </a:lnTo>
                <a:lnTo>
                  <a:pt x="219284" y="707466"/>
                </a:lnTo>
                <a:lnTo>
                  <a:pt x="226684" y="699401"/>
                </a:lnTo>
                <a:lnTo>
                  <a:pt x="233790" y="690695"/>
                </a:lnTo>
                <a:lnTo>
                  <a:pt x="240336" y="681473"/>
                </a:lnTo>
                <a:lnTo>
                  <a:pt x="246224" y="671861"/>
                </a:lnTo>
                <a:lnTo>
                  <a:pt x="251669" y="661965"/>
                </a:lnTo>
                <a:lnTo>
                  <a:pt x="257092" y="651869"/>
                </a:lnTo>
                <a:lnTo>
                  <a:pt x="262734" y="641630"/>
                </a:lnTo>
                <a:lnTo>
                  <a:pt x="268339" y="631127"/>
                </a:lnTo>
                <a:lnTo>
                  <a:pt x="273269" y="620083"/>
                </a:lnTo>
                <a:lnTo>
                  <a:pt x="277218" y="608397"/>
                </a:lnTo>
                <a:lnTo>
                  <a:pt x="280361" y="596275"/>
                </a:lnTo>
                <a:lnTo>
                  <a:pt x="283160" y="584139"/>
                </a:lnTo>
                <a:lnTo>
                  <a:pt x="285923" y="572230"/>
                </a:lnTo>
                <a:lnTo>
                  <a:pt x="288458" y="560454"/>
                </a:lnTo>
                <a:lnTo>
                  <a:pt x="290181" y="548481"/>
                </a:lnTo>
                <a:lnTo>
                  <a:pt x="290824" y="536134"/>
                </a:lnTo>
                <a:lnTo>
                  <a:pt x="290424" y="523553"/>
                </a:lnTo>
                <a:lnTo>
                  <a:pt x="289161" y="511101"/>
                </a:lnTo>
                <a:lnTo>
                  <a:pt x="287229" y="498981"/>
                </a:lnTo>
                <a:lnTo>
                  <a:pt x="284644" y="487231"/>
                </a:lnTo>
                <a:lnTo>
                  <a:pt x="281239" y="475808"/>
                </a:lnTo>
                <a:lnTo>
                  <a:pt x="276984" y="464648"/>
                </a:lnTo>
                <a:lnTo>
                  <a:pt x="271822" y="453849"/>
                </a:lnTo>
                <a:lnTo>
                  <a:pt x="265601" y="443662"/>
                </a:lnTo>
                <a:lnTo>
                  <a:pt x="258335" y="434192"/>
                </a:lnTo>
                <a:lnTo>
                  <a:pt x="250014" y="425866"/>
                </a:lnTo>
                <a:lnTo>
                  <a:pt x="240525" y="419483"/>
                </a:lnTo>
                <a:lnTo>
                  <a:pt x="229924" y="415311"/>
                </a:lnTo>
                <a:lnTo>
                  <a:pt x="218552" y="413307"/>
                </a:lnTo>
                <a:lnTo>
                  <a:pt x="206926" y="413392"/>
                </a:lnTo>
                <a:lnTo>
                  <a:pt x="195369" y="415304"/>
                </a:lnTo>
                <a:lnTo>
                  <a:pt x="183999" y="418839"/>
                </a:lnTo>
                <a:lnTo>
                  <a:pt x="172833" y="423945"/>
                </a:lnTo>
                <a:lnTo>
                  <a:pt x="161844" y="430452"/>
                </a:lnTo>
                <a:lnTo>
                  <a:pt x="151160" y="438259"/>
                </a:lnTo>
                <a:lnTo>
                  <a:pt x="141051" y="447401"/>
                </a:lnTo>
                <a:lnTo>
                  <a:pt x="131623" y="457769"/>
                </a:lnTo>
                <a:lnTo>
                  <a:pt x="122986" y="468986"/>
                </a:lnTo>
                <a:lnTo>
                  <a:pt x="115330" y="480507"/>
                </a:lnTo>
                <a:lnTo>
                  <a:pt x="108657" y="491999"/>
                </a:lnTo>
                <a:lnTo>
                  <a:pt x="102667" y="503494"/>
                </a:lnTo>
                <a:lnTo>
                  <a:pt x="96869" y="515278"/>
                </a:lnTo>
                <a:lnTo>
                  <a:pt x="90968" y="527498"/>
                </a:lnTo>
                <a:lnTo>
                  <a:pt x="85018" y="539995"/>
                </a:lnTo>
                <a:lnTo>
                  <a:pt x="79323" y="552390"/>
                </a:lnTo>
                <a:lnTo>
                  <a:pt x="74047" y="564473"/>
                </a:lnTo>
                <a:lnTo>
                  <a:pt x="69199" y="576197"/>
                </a:lnTo>
                <a:lnTo>
                  <a:pt x="64716" y="587603"/>
                </a:lnTo>
                <a:lnTo>
                  <a:pt x="60518" y="598757"/>
                </a:lnTo>
                <a:lnTo>
                  <a:pt x="56529" y="609722"/>
                </a:lnTo>
                <a:lnTo>
                  <a:pt x="52690" y="620551"/>
                </a:lnTo>
                <a:lnTo>
                  <a:pt x="48956" y="631275"/>
                </a:lnTo>
                <a:lnTo>
                  <a:pt x="45254" y="641663"/>
                </a:lnTo>
                <a:lnTo>
                  <a:pt x="41008" y="652349"/>
                </a:lnTo>
                <a:lnTo>
                  <a:pt x="34728" y="665390"/>
                </a:lnTo>
                <a:lnTo>
                  <a:pt x="23927" y="68435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9" name="Group 118"/>
          <p:cNvGrpSpPr/>
          <p:nvPr/>
        </p:nvGrpSpPr>
        <p:grpSpPr>
          <a:xfrm>
            <a:off x="1747730" y="3084849"/>
            <a:ext cx="189514" cy="210571"/>
            <a:chOff x="1747730" y="3084849"/>
            <a:chExt cx="189514" cy="210571"/>
          </a:xfrm>
        </p:grpSpPr>
        <p:sp>
          <p:nvSpPr>
            <p:cNvPr id="117" name="Freeform 116"/>
            <p:cNvSpPr/>
            <p:nvPr/>
          </p:nvSpPr>
          <p:spPr>
            <a:xfrm>
              <a:off x="1853015" y="3084849"/>
              <a:ext cx="21058" cy="210571"/>
            </a:xfrm>
            <a:custGeom>
              <a:avLst/>
              <a:gdLst/>
              <a:ahLst/>
              <a:cxnLst/>
              <a:rect l="0" t="0" r="0" b="0"/>
              <a:pathLst>
                <a:path w="21058" h="210571">
                  <a:moveTo>
                    <a:pt x="21057" y="0"/>
                  </a:moveTo>
                  <a:lnTo>
                    <a:pt x="18191" y="8936"/>
                  </a:lnTo>
                  <a:lnTo>
                    <a:pt x="16048" y="18563"/>
                  </a:lnTo>
                  <a:lnTo>
                    <a:pt x="14445" y="29850"/>
                  </a:lnTo>
                  <a:lnTo>
                    <a:pt x="13265" y="42518"/>
                  </a:lnTo>
                  <a:lnTo>
                    <a:pt x="12416" y="55997"/>
                  </a:lnTo>
                  <a:lnTo>
                    <a:pt x="11819" y="69873"/>
                  </a:lnTo>
                  <a:lnTo>
                    <a:pt x="11404" y="84082"/>
                  </a:lnTo>
                  <a:lnTo>
                    <a:pt x="11120" y="98822"/>
                  </a:lnTo>
                  <a:lnTo>
                    <a:pt x="10922" y="114167"/>
                  </a:lnTo>
                  <a:lnTo>
                    <a:pt x="10619" y="129741"/>
                  </a:lnTo>
                  <a:lnTo>
                    <a:pt x="9882" y="144823"/>
                  </a:lnTo>
                  <a:lnTo>
                    <a:pt x="8574" y="159029"/>
                  </a:lnTo>
                  <a:lnTo>
                    <a:pt x="6873" y="171882"/>
                  </a:lnTo>
                  <a:lnTo>
                    <a:pt x="5015" y="183902"/>
                  </a:lnTo>
                  <a:lnTo>
                    <a:pt x="2836" y="196139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1747730" y="3211191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77778" y="2867"/>
                  </a:lnTo>
                  <a:lnTo>
                    <a:pt x="166649" y="5009"/>
                  </a:lnTo>
                  <a:lnTo>
                    <a:pt x="155055" y="6617"/>
                  </a:lnTo>
                  <a:lnTo>
                    <a:pt x="143067" y="7970"/>
                  </a:lnTo>
                  <a:lnTo>
                    <a:pt x="131055" y="9467"/>
                  </a:lnTo>
                  <a:lnTo>
                    <a:pt x="119244" y="11313"/>
                  </a:lnTo>
                  <a:lnTo>
                    <a:pt x="107371" y="13380"/>
                  </a:lnTo>
                  <a:lnTo>
                    <a:pt x="94806" y="15313"/>
                  </a:lnTo>
                  <a:lnTo>
                    <a:pt x="81254" y="16909"/>
                  </a:lnTo>
                  <a:lnTo>
                    <a:pt x="67109" y="18135"/>
                  </a:lnTo>
                  <a:lnTo>
                    <a:pt x="51679" y="19166"/>
                  </a:lnTo>
                  <a:lnTo>
                    <a:pt x="31370" y="200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2" name="Group 121"/>
          <p:cNvGrpSpPr/>
          <p:nvPr/>
        </p:nvGrpSpPr>
        <p:grpSpPr>
          <a:xfrm>
            <a:off x="1779316" y="4969450"/>
            <a:ext cx="252685" cy="284271"/>
            <a:chOff x="1779316" y="4969450"/>
            <a:chExt cx="252685" cy="284271"/>
          </a:xfrm>
        </p:grpSpPr>
        <p:sp>
          <p:nvSpPr>
            <p:cNvPr id="120" name="Freeform 119"/>
            <p:cNvSpPr/>
            <p:nvPr/>
          </p:nvSpPr>
          <p:spPr>
            <a:xfrm>
              <a:off x="1895129" y="4969450"/>
              <a:ext cx="10530" cy="284271"/>
            </a:xfrm>
            <a:custGeom>
              <a:avLst/>
              <a:gdLst/>
              <a:ahLst/>
              <a:cxnLst/>
              <a:rect l="0" t="0" r="0" b="0"/>
              <a:pathLst>
                <a:path w="10530" h="284271">
                  <a:moveTo>
                    <a:pt x="0" y="0"/>
                  </a:moveTo>
                  <a:lnTo>
                    <a:pt x="0" y="14603"/>
                  </a:lnTo>
                  <a:lnTo>
                    <a:pt x="0" y="27873"/>
                  </a:lnTo>
                  <a:lnTo>
                    <a:pt x="0" y="41075"/>
                  </a:lnTo>
                  <a:lnTo>
                    <a:pt x="0" y="54416"/>
                  </a:lnTo>
                  <a:lnTo>
                    <a:pt x="0" y="67925"/>
                  </a:lnTo>
                  <a:lnTo>
                    <a:pt x="0" y="81579"/>
                  </a:lnTo>
                  <a:lnTo>
                    <a:pt x="0" y="95345"/>
                  </a:lnTo>
                  <a:lnTo>
                    <a:pt x="0" y="109194"/>
                  </a:lnTo>
                  <a:lnTo>
                    <a:pt x="5" y="123102"/>
                  </a:lnTo>
                  <a:lnTo>
                    <a:pt x="177" y="137053"/>
                  </a:lnTo>
                  <a:lnTo>
                    <a:pt x="826" y="151031"/>
                  </a:lnTo>
                  <a:lnTo>
                    <a:pt x="2074" y="165029"/>
                  </a:lnTo>
                  <a:lnTo>
                    <a:pt x="3727" y="179040"/>
                  </a:lnTo>
                  <a:lnTo>
                    <a:pt x="5375" y="193060"/>
                  </a:lnTo>
                  <a:lnTo>
                    <a:pt x="6778" y="207077"/>
                  </a:lnTo>
                  <a:lnTo>
                    <a:pt x="7874" y="220867"/>
                  </a:lnTo>
                  <a:lnTo>
                    <a:pt x="8802" y="235563"/>
                  </a:lnTo>
                  <a:lnTo>
                    <a:pt x="9640" y="254692"/>
                  </a:lnTo>
                  <a:lnTo>
                    <a:pt x="10529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1779316" y="5095792"/>
              <a:ext cx="252685" cy="42115"/>
            </a:xfrm>
            <a:custGeom>
              <a:avLst/>
              <a:gdLst/>
              <a:ahLst/>
              <a:cxnLst/>
              <a:rect l="0" t="0" r="0" b="0"/>
              <a:pathLst>
                <a:path w="252685" h="42115">
                  <a:moveTo>
                    <a:pt x="252684" y="0"/>
                  </a:moveTo>
                  <a:lnTo>
                    <a:pt x="240949" y="68"/>
                  </a:lnTo>
                  <a:lnTo>
                    <a:pt x="229820" y="708"/>
                  </a:lnTo>
                  <a:lnTo>
                    <a:pt x="218217" y="1999"/>
                  </a:lnTo>
                  <a:lnTo>
                    <a:pt x="205882" y="3687"/>
                  </a:lnTo>
                  <a:lnTo>
                    <a:pt x="192574" y="5355"/>
                  </a:lnTo>
                  <a:lnTo>
                    <a:pt x="178270" y="6772"/>
                  </a:lnTo>
                  <a:lnTo>
                    <a:pt x="163265" y="8043"/>
                  </a:lnTo>
                  <a:lnTo>
                    <a:pt x="148052" y="9502"/>
                  </a:lnTo>
                  <a:lnTo>
                    <a:pt x="132934" y="11335"/>
                  </a:lnTo>
                  <a:lnTo>
                    <a:pt x="118022" y="13566"/>
                  </a:lnTo>
                  <a:lnTo>
                    <a:pt x="103324" y="16142"/>
                  </a:lnTo>
                  <a:lnTo>
                    <a:pt x="88812" y="18989"/>
                  </a:lnTo>
                  <a:lnTo>
                    <a:pt x="74609" y="22038"/>
                  </a:lnTo>
                  <a:lnTo>
                    <a:pt x="60984" y="25229"/>
                  </a:lnTo>
                  <a:lnTo>
                    <a:pt x="48052" y="28518"/>
                  </a:lnTo>
                  <a:lnTo>
                    <a:pt x="36208" y="31720"/>
                  </a:lnTo>
                  <a:lnTo>
                    <a:pt x="25049" y="34830"/>
                  </a:lnTo>
                  <a:lnTo>
                    <a:pt x="13595" y="3812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3" name="Freeform 122"/>
          <p:cNvSpPr/>
          <p:nvPr/>
        </p:nvSpPr>
        <p:spPr>
          <a:xfrm rot="291232">
            <a:off x="2414660" y="4880317"/>
            <a:ext cx="349560" cy="553411"/>
          </a:xfrm>
          <a:custGeom>
            <a:avLst/>
            <a:gdLst/>
            <a:ahLst/>
            <a:cxnLst/>
            <a:rect l="0" t="0" r="0" b="0"/>
            <a:pathLst>
              <a:path w="349560" h="553411">
                <a:moveTo>
                  <a:pt x="84228" y="90156"/>
                </a:moveTo>
                <a:lnTo>
                  <a:pt x="87229" y="81422"/>
                </a:lnTo>
                <a:lnTo>
                  <a:pt x="90652" y="73716"/>
                </a:lnTo>
                <a:lnTo>
                  <a:pt x="94848" y="66314"/>
                </a:lnTo>
                <a:lnTo>
                  <a:pt x="99748" y="59053"/>
                </a:lnTo>
                <a:lnTo>
                  <a:pt x="105229" y="51874"/>
                </a:lnTo>
                <a:lnTo>
                  <a:pt x="111164" y="44752"/>
                </a:lnTo>
                <a:lnTo>
                  <a:pt x="117599" y="37835"/>
                </a:lnTo>
                <a:lnTo>
                  <a:pt x="124746" y="31416"/>
                </a:lnTo>
                <a:lnTo>
                  <a:pt x="132663" y="25619"/>
                </a:lnTo>
                <a:lnTo>
                  <a:pt x="141267" y="20404"/>
                </a:lnTo>
                <a:lnTo>
                  <a:pt x="150421" y="15667"/>
                </a:lnTo>
                <a:lnTo>
                  <a:pt x="159991" y="11299"/>
                </a:lnTo>
                <a:lnTo>
                  <a:pt x="170029" y="7365"/>
                </a:lnTo>
                <a:lnTo>
                  <a:pt x="180751" y="4094"/>
                </a:lnTo>
                <a:lnTo>
                  <a:pt x="192220" y="1569"/>
                </a:lnTo>
                <a:lnTo>
                  <a:pt x="204193" y="43"/>
                </a:lnTo>
                <a:lnTo>
                  <a:pt x="216230" y="0"/>
                </a:lnTo>
                <a:lnTo>
                  <a:pt x="228062" y="1572"/>
                </a:lnTo>
                <a:lnTo>
                  <a:pt x="239448" y="4748"/>
                </a:lnTo>
                <a:lnTo>
                  <a:pt x="250094" y="9546"/>
                </a:lnTo>
                <a:lnTo>
                  <a:pt x="259914" y="15815"/>
                </a:lnTo>
                <a:lnTo>
                  <a:pt x="268831" y="23447"/>
                </a:lnTo>
                <a:lnTo>
                  <a:pt x="276681" y="32464"/>
                </a:lnTo>
                <a:lnTo>
                  <a:pt x="283474" y="42745"/>
                </a:lnTo>
                <a:lnTo>
                  <a:pt x="289037" y="53901"/>
                </a:lnTo>
                <a:lnTo>
                  <a:pt x="292952" y="65380"/>
                </a:lnTo>
                <a:lnTo>
                  <a:pt x="295140" y="76845"/>
                </a:lnTo>
                <a:lnTo>
                  <a:pt x="295814" y="88321"/>
                </a:lnTo>
                <a:lnTo>
                  <a:pt x="295287" y="100092"/>
                </a:lnTo>
                <a:lnTo>
                  <a:pt x="293852" y="112305"/>
                </a:lnTo>
                <a:lnTo>
                  <a:pt x="291433" y="124794"/>
                </a:lnTo>
                <a:lnTo>
                  <a:pt x="287608" y="137186"/>
                </a:lnTo>
                <a:lnTo>
                  <a:pt x="282257" y="149262"/>
                </a:lnTo>
                <a:lnTo>
                  <a:pt x="275546" y="160812"/>
                </a:lnTo>
                <a:lnTo>
                  <a:pt x="267746" y="171569"/>
                </a:lnTo>
                <a:lnTo>
                  <a:pt x="259127" y="181468"/>
                </a:lnTo>
                <a:lnTo>
                  <a:pt x="249917" y="190607"/>
                </a:lnTo>
                <a:lnTo>
                  <a:pt x="240290" y="199140"/>
                </a:lnTo>
                <a:lnTo>
                  <a:pt x="230372" y="207212"/>
                </a:lnTo>
                <a:lnTo>
                  <a:pt x="220257" y="214789"/>
                </a:lnTo>
                <a:lnTo>
                  <a:pt x="210007" y="221659"/>
                </a:lnTo>
                <a:lnTo>
                  <a:pt x="199738" y="227742"/>
                </a:lnTo>
                <a:lnTo>
                  <a:pt x="192076" y="232405"/>
                </a:lnTo>
                <a:lnTo>
                  <a:pt x="190157" y="234728"/>
                </a:lnTo>
                <a:lnTo>
                  <a:pt x="192798" y="234954"/>
                </a:lnTo>
                <a:lnTo>
                  <a:pt x="198373" y="234083"/>
                </a:lnTo>
                <a:lnTo>
                  <a:pt x="205770" y="233279"/>
                </a:lnTo>
                <a:lnTo>
                  <a:pt x="214300" y="233149"/>
                </a:lnTo>
                <a:lnTo>
                  <a:pt x="223541" y="233839"/>
                </a:lnTo>
                <a:lnTo>
                  <a:pt x="233234" y="235271"/>
                </a:lnTo>
                <a:lnTo>
                  <a:pt x="243216" y="237311"/>
                </a:lnTo>
                <a:lnTo>
                  <a:pt x="253386" y="240302"/>
                </a:lnTo>
                <a:lnTo>
                  <a:pt x="263678" y="245042"/>
                </a:lnTo>
                <a:lnTo>
                  <a:pt x="274046" y="251822"/>
                </a:lnTo>
                <a:lnTo>
                  <a:pt x="284298" y="260477"/>
                </a:lnTo>
                <a:lnTo>
                  <a:pt x="294109" y="270652"/>
                </a:lnTo>
                <a:lnTo>
                  <a:pt x="303334" y="281983"/>
                </a:lnTo>
                <a:lnTo>
                  <a:pt x="311834" y="294319"/>
                </a:lnTo>
                <a:lnTo>
                  <a:pt x="319397" y="307723"/>
                </a:lnTo>
                <a:lnTo>
                  <a:pt x="326003" y="322143"/>
                </a:lnTo>
                <a:lnTo>
                  <a:pt x="331779" y="337418"/>
                </a:lnTo>
                <a:lnTo>
                  <a:pt x="336900" y="353355"/>
                </a:lnTo>
                <a:lnTo>
                  <a:pt x="341526" y="369778"/>
                </a:lnTo>
                <a:lnTo>
                  <a:pt x="345465" y="386384"/>
                </a:lnTo>
                <a:lnTo>
                  <a:pt x="348206" y="402758"/>
                </a:lnTo>
                <a:lnTo>
                  <a:pt x="349559" y="418693"/>
                </a:lnTo>
                <a:lnTo>
                  <a:pt x="349313" y="434002"/>
                </a:lnTo>
                <a:lnTo>
                  <a:pt x="347096" y="448444"/>
                </a:lnTo>
                <a:lnTo>
                  <a:pt x="342891" y="461969"/>
                </a:lnTo>
                <a:lnTo>
                  <a:pt x="336813" y="474528"/>
                </a:lnTo>
                <a:lnTo>
                  <a:pt x="328921" y="485977"/>
                </a:lnTo>
                <a:lnTo>
                  <a:pt x="319426" y="496340"/>
                </a:lnTo>
                <a:lnTo>
                  <a:pt x="308476" y="505452"/>
                </a:lnTo>
                <a:lnTo>
                  <a:pt x="296078" y="512904"/>
                </a:lnTo>
                <a:lnTo>
                  <a:pt x="282365" y="518620"/>
                </a:lnTo>
                <a:lnTo>
                  <a:pt x="267412" y="522816"/>
                </a:lnTo>
                <a:lnTo>
                  <a:pt x="251165" y="525806"/>
                </a:lnTo>
                <a:lnTo>
                  <a:pt x="233724" y="527895"/>
                </a:lnTo>
                <a:lnTo>
                  <a:pt x="215623" y="529335"/>
                </a:lnTo>
                <a:lnTo>
                  <a:pt x="197705" y="530319"/>
                </a:lnTo>
                <a:lnTo>
                  <a:pt x="180425" y="530986"/>
                </a:lnTo>
                <a:lnTo>
                  <a:pt x="163552" y="531436"/>
                </a:lnTo>
                <a:lnTo>
                  <a:pt x="146390" y="531739"/>
                </a:lnTo>
                <a:lnTo>
                  <a:pt x="128557" y="531947"/>
                </a:lnTo>
                <a:lnTo>
                  <a:pt x="110476" y="532256"/>
                </a:lnTo>
                <a:lnTo>
                  <a:pt x="93164" y="532995"/>
                </a:lnTo>
                <a:lnTo>
                  <a:pt x="77150" y="534310"/>
                </a:lnTo>
                <a:lnTo>
                  <a:pt x="62531" y="536214"/>
                </a:lnTo>
                <a:lnTo>
                  <a:pt x="47572" y="538973"/>
                </a:lnTo>
                <a:lnTo>
                  <a:pt x="28728" y="543952"/>
                </a:lnTo>
                <a:lnTo>
                  <a:pt x="0" y="55341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Freeform 123"/>
          <p:cNvSpPr/>
          <p:nvPr/>
        </p:nvSpPr>
        <p:spPr>
          <a:xfrm rot="291232">
            <a:off x="3054214" y="5080301"/>
            <a:ext cx="168457" cy="10529"/>
          </a:xfrm>
          <a:custGeom>
            <a:avLst/>
            <a:gdLst/>
            <a:ahLst/>
            <a:cxnLst/>
            <a:rect l="0" t="0" r="0" b="0"/>
            <a:pathLst>
              <a:path w="168457" h="10529">
                <a:moveTo>
                  <a:pt x="168456" y="0"/>
                </a:moveTo>
                <a:lnTo>
                  <a:pt x="153921" y="67"/>
                </a:lnTo>
                <a:lnTo>
                  <a:pt x="141290" y="707"/>
                </a:lnTo>
                <a:lnTo>
                  <a:pt x="129381" y="1999"/>
                </a:lnTo>
                <a:lnTo>
                  <a:pt x="117726" y="3686"/>
                </a:lnTo>
                <a:lnTo>
                  <a:pt x="105886" y="5354"/>
                </a:lnTo>
                <a:lnTo>
                  <a:pt x="93645" y="6767"/>
                </a:lnTo>
                <a:lnTo>
                  <a:pt x="80977" y="7866"/>
                </a:lnTo>
                <a:lnTo>
                  <a:pt x="67938" y="8677"/>
                </a:lnTo>
                <a:lnTo>
                  <a:pt x="54628" y="9256"/>
                </a:lnTo>
                <a:lnTo>
                  <a:pt x="41727" y="9662"/>
                </a:lnTo>
                <a:lnTo>
                  <a:pt x="29221" y="9987"/>
                </a:lnTo>
                <a:lnTo>
                  <a:pt x="16014" y="10259"/>
                </a:ln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Freeform 124"/>
          <p:cNvSpPr/>
          <p:nvPr/>
        </p:nvSpPr>
        <p:spPr>
          <a:xfrm rot="291232">
            <a:off x="3030803" y="5228493"/>
            <a:ext cx="221100" cy="21058"/>
          </a:xfrm>
          <a:custGeom>
            <a:avLst/>
            <a:gdLst/>
            <a:ahLst/>
            <a:cxnLst/>
            <a:rect l="0" t="0" r="0" b="0"/>
            <a:pathLst>
              <a:path w="221100" h="21058">
                <a:moveTo>
                  <a:pt x="221099" y="0"/>
                </a:moveTo>
                <a:lnTo>
                  <a:pt x="209364" y="0"/>
                </a:lnTo>
                <a:lnTo>
                  <a:pt x="198235" y="0"/>
                </a:lnTo>
                <a:lnTo>
                  <a:pt x="186636" y="4"/>
                </a:lnTo>
                <a:lnTo>
                  <a:pt x="174475" y="177"/>
                </a:lnTo>
                <a:lnTo>
                  <a:pt x="161815" y="826"/>
                </a:lnTo>
                <a:lnTo>
                  <a:pt x="148755" y="2075"/>
                </a:lnTo>
                <a:lnTo>
                  <a:pt x="135230" y="3727"/>
                </a:lnTo>
                <a:lnTo>
                  <a:pt x="121017" y="5375"/>
                </a:lnTo>
                <a:lnTo>
                  <a:pt x="106057" y="6783"/>
                </a:lnTo>
                <a:lnTo>
                  <a:pt x="90758" y="8048"/>
                </a:lnTo>
                <a:lnTo>
                  <a:pt x="75868" y="9505"/>
                </a:lnTo>
                <a:lnTo>
                  <a:pt x="61789" y="11331"/>
                </a:lnTo>
                <a:lnTo>
                  <a:pt x="48825" y="13399"/>
                </a:lnTo>
                <a:lnTo>
                  <a:pt x="35974" y="15549"/>
                </a:lnTo>
                <a:lnTo>
                  <a:pt x="20997" y="17975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Freeform 125"/>
          <p:cNvSpPr/>
          <p:nvPr/>
        </p:nvSpPr>
        <p:spPr>
          <a:xfrm rot="291232">
            <a:off x="3477087" y="4862041"/>
            <a:ext cx="262271" cy="721187"/>
          </a:xfrm>
          <a:custGeom>
            <a:avLst/>
            <a:gdLst/>
            <a:ahLst/>
            <a:cxnLst/>
            <a:rect l="0" t="0" r="0" b="0"/>
            <a:pathLst>
              <a:path w="262271" h="721187">
                <a:moveTo>
                  <a:pt x="230685" y="215818"/>
                </a:moveTo>
                <a:lnTo>
                  <a:pt x="236485" y="209883"/>
                </a:lnTo>
                <a:lnTo>
                  <a:pt x="241409" y="203679"/>
                </a:lnTo>
                <a:lnTo>
                  <a:pt x="245907" y="196578"/>
                </a:lnTo>
                <a:lnTo>
                  <a:pt x="249955" y="188466"/>
                </a:lnTo>
                <a:lnTo>
                  <a:pt x="253320" y="179171"/>
                </a:lnTo>
                <a:lnTo>
                  <a:pt x="255924" y="168723"/>
                </a:lnTo>
                <a:lnTo>
                  <a:pt x="257678" y="157297"/>
                </a:lnTo>
                <a:lnTo>
                  <a:pt x="258409" y="145111"/>
                </a:lnTo>
                <a:lnTo>
                  <a:pt x="258122" y="132366"/>
                </a:lnTo>
                <a:lnTo>
                  <a:pt x="256963" y="119388"/>
                </a:lnTo>
                <a:lnTo>
                  <a:pt x="255123" y="106602"/>
                </a:lnTo>
                <a:lnTo>
                  <a:pt x="252772" y="94231"/>
                </a:lnTo>
                <a:lnTo>
                  <a:pt x="249891" y="82468"/>
                </a:lnTo>
                <a:lnTo>
                  <a:pt x="246279" y="71560"/>
                </a:lnTo>
                <a:lnTo>
                  <a:pt x="241886" y="61556"/>
                </a:lnTo>
                <a:lnTo>
                  <a:pt x="236801" y="52345"/>
                </a:lnTo>
                <a:lnTo>
                  <a:pt x="231162" y="43765"/>
                </a:lnTo>
                <a:lnTo>
                  <a:pt x="225105" y="35658"/>
                </a:lnTo>
                <a:lnTo>
                  <a:pt x="218580" y="28060"/>
                </a:lnTo>
                <a:lnTo>
                  <a:pt x="211368" y="21174"/>
                </a:lnTo>
                <a:lnTo>
                  <a:pt x="203396" y="15065"/>
                </a:lnTo>
                <a:lnTo>
                  <a:pt x="194414" y="9809"/>
                </a:lnTo>
                <a:lnTo>
                  <a:pt x="183943" y="5577"/>
                </a:lnTo>
                <a:lnTo>
                  <a:pt x="171865" y="2369"/>
                </a:lnTo>
                <a:lnTo>
                  <a:pt x="158685" y="369"/>
                </a:lnTo>
                <a:lnTo>
                  <a:pt x="145307" y="0"/>
                </a:lnTo>
                <a:lnTo>
                  <a:pt x="132282" y="1346"/>
                </a:lnTo>
                <a:lnTo>
                  <a:pt x="119946" y="4198"/>
                </a:lnTo>
                <a:lnTo>
                  <a:pt x="108587" y="8246"/>
                </a:lnTo>
                <a:lnTo>
                  <a:pt x="98249" y="13199"/>
                </a:lnTo>
                <a:lnTo>
                  <a:pt x="88798" y="19131"/>
                </a:lnTo>
                <a:lnTo>
                  <a:pt x="80049" y="26469"/>
                </a:lnTo>
                <a:lnTo>
                  <a:pt x="71822" y="35327"/>
                </a:lnTo>
                <a:lnTo>
                  <a:pt x="63971" y="45377"/>
                </a:lnTo>
                <a:lnTo>
                  <a:pt x="56384" y="56040"/>
                </a:lnTo>
                <a:lnTo>
                  <a:pt x="48979" y="66920"/>
                </a:lnTo>
                <a:lnTo>
                  <a:pt x="41701" y="77987"/>
                </a:lnTo>
                <a:lnTo>
                  <a:pt x="34507" y="89476"/>
                </a:lnTo>
                <a:lnTo>
                  <a:pt x="27380" y="101500"/>
                </a:lnTo>
                <a:lnTo>
                  <a:pt x="20628" y="114032"/>
                </a:lnTo>
                <a:lnTo>
                  <a:pt x="14853" y="126984"/>
                </a:lnTo>
                <a:lnTo>
                  <a:pt x="10305" y="140258"/>
                </a:lnTo>
                <a:lnTo>
                  <a:pt x="6913" y="153766"/>
                </a:lnTo>
                <a:lnTo>
                  <a:pt x="4472" y="167440"/>
                </a:lnTo>
                <a:lnTo>
                  <a:pt x="2754" y="181231"/>
                </a:lnTo>
                <a:lnTo>
                  <a:pt x="1565" y="195102"/>
                </a:lnTo>
                <a:lnTo>
                  <a:pt x="750" y="209027"/>
                </a:lnTo>
                <a:lnTo>
                  <a:pt x="201" y="222985"/>
                </a:lnTo>
                <a:lnTo>
                  <a:pt x="0" y="236799"/>
                </a:lnTo>
                <a:lnTo>
                  <a:pt x="396" y="250155"/>
                </a:lnTo>
                <a:lnTo>
                  <a:pt x="1484" y="262917"/>
                </a:lnTo>
                <a:lnTo>
                  <a:pt x="3369" y="275115"/>
                </a:lnTo>
                <a:lnTo>
                  <a:pt x="6237" y="286846"/>
                </a:lnTo>
                <a:lnTo>
                  <a:pt x="10096" y="298221"/>
                </a:lnTo>
                <a:lnTo>
                  <a:pt x="14806" y="309336"/>
                </a:lnTo>
                <a:lnTo>
                  <a:pt x="20184" y="320267"/>
                </a:lnTo>
                <a:lnTo>
                  <a:pt x="26063" y="331059"/>
                </a:lnTo>
                <a:lnTo>
                  <a:pt x="32467" y="341427"/>
                </a:lnTo>
                <a:lnTo>
                  <a:pt x="39598" y="350784"/>
                </a:lnTo>
                <a:lnTo>
                  <a:pt x="47506" y="358881"/>
                </a:lnTo>
                <a:lnTo>
                  <a:pt x="56105" y="365468"/>
                </a:lnTo>
                <a:lnTo>
                  <a:pt x="65255" y="370145"/>
                </a:lnTo>
                <a:lnTo>
                  <a:pt x="74819" y="372880"/>
                </a:lnTo>
                <a:lnTo>
                  <a:pt x="84682" y="373938"/>
                </a:lnTo>
                <a:lnTo>
                  <a:pt x="94755" y="373676"/>
                </a:lnTo>
                <a:lnTo>
                  <a:pt x="104975" y="372422"/>
                </a:lnTo>
                <a:lnTo>
                  <a:pt x="115296" y="370127"/>
                </a:lnTo>
                <a:lnTo>
                  <a:pt x="125684" y="366385"/>
                </a:lnTo>
                <a:lnTo>
                  <a:pt x="136114" y="361091"/>
                </a:lnTo>
                <a:lnTo>
                  <a:pt x="146406" y="354417"/>
                </a:lnTo>
                <a:lnTo>
                  <a:pt x="156244" y="346642"/>
                </a:lnTo>
                <a:lnTo>
                  <a:pt x="165491" y="338040"/>
                </a:lnTo>
                <a:lnTo>
                  <a:pt x="174176" y="328841"/>
                </a:lnTo>
                <a:lnTo>
                  <a:pt x="182394" y="319221"/>
                </a:lnTo>
                <a:lnTo>
                  <a:pt x="190258" y="309310"/>
                </a:lnTo>
                <a:lnTo>
                  <a:pt x="197863" y="299197"/>
                </a:lnTo>
                <a:lnTo>
                  <a:pt x="205283" y="288949"/>
                </a:lnTo>
                <a:lnTo>
                  <a:pt x="212571" y="278609"/>
                </a:lnTo>
                <a:lnTo>
                  <a:pt x="219602" y="268207"/>
                </a:lnTo>
                <a:lnTo>
                  <a:pt x="226097" y="257762"/>
                </a:lnTo>
                <a:lnTo>
                  <a:pt x="231946" y="247290"/>
                </a:lnTo>
                <a:lnTo>
                  <a:pt x="237195" y="236799"/>
                </a:lnTo>
                <a:lnTo>
                  <a:pt x="241955" y="226296"/>
                </a:lnTo>
                <a:lnTo>
                  <a:pt x="246339" y="215780"/>
                </a:lnTo>
                <a:lnTo>
                  <a:pt x="250283" y="205090"/>
                </a:lnTo>
                <a:lnTo>
                  <a:pt x="253561" y="193920"/>
                </a:lnTo>
                <a:lnTo>
                  <a:pt x="256100" y="182143"/>
                </a:lnTo>
                <a:lnTo>
                  <a:pt x="257974" y="169793"/>
                </a:lnTo>
                <a:lnTo>
                  <a:pt x="259317" y="156970"/>
                </a:lnTo>
                <a:lnTo>
                  <a:pt x="260230" y="143887"/>
                </a:lnTo>
                <a:lnTo>
                  <a:pt x="259897" y="134125"/>
                </a:lnTo>
                <a:lnTo>
                  <a:pt x="258019" y="131917"/>
                </a:lnTo>
                <a:lnTo>
                  <a:pt x="256123" y="135663"/>
                </a:lnTo>
                <a:lnTo>
                  <a:pt x="254532" y="143227"/>
                </a:lnTo>
                <a:lnTo>
                  <a:pt x="252903" y="153164"/>
                </a:lnTo>
                <a:lnTo>
                  <a:pt x="250993" y="164588"/>
                </a:lnTo>
                <a:lnTo>
                  <a:pt x="248898" y="177279"/>
                </a:lnTo>
                <a:lnTo>
                  <a:pt x="246955" y="191513"/>
                </a:lnTo>
                <a:lnTo>
                  <a:pt x="245356" y="207328"/>
                </a:lnTo>
                <a:lnTo>
                  <a:pt x="244132" y="224198"/>
                </a:lnTo>
                <a:lnTo>
                  <a:pt x="243237" y="241221"/>
                </a:lnTo>
                <a:lnTo>
                  <a:pt x="242605" y="257854"/>
                </a:lnTo>
                <a:lnTo>
                  <a:pt x="242335" y="273768"/>
                </a:lnTo>
                <a:lnTo>
                  <a:pt x="242678" y="288682"/>
                </a:lnTo>
                <a:lnTo>
                  <a:pt x="243718" y="302567"/>
                </a:lnTo>
                <a:lnTo>
                  <a:pt x="245229" y="315722"/>
                </a:lnTo>
                <a:lnTo>
                  <a:pt x="246782" y="328644"/>
                </a:lnTo>
                <a:lnTo>
                  <a:pt x="248121" y="341658"/>
                </a:lnTo>
                <a:lnTo>
                  <a:pt x="249170" y="355369"/>
                </a:lnTo>
                <a:lnTo>
                  <a:pt x="249949" y="370712"/>
                </a:lnTo>
                <a:lnTo>
                  <a:pt x="250508" y="388030"/>
                </a:lnTo>
                <a:lnTo>
                  <a:pt x="250900" y="406697"/>
                </a:lnTo>
                <a:lnTo>
                  <a:pt x="251171" y="425451"/>
                </a:lnTo>
                <a:lnTo>
                  <a:pt x="251361" y="443549"/>
                </a:lnTo>
                <a:lnTo>
                  <a:pt x="251659" y="461104"/>
                </a:lnTo>
                <a:lnTo>
                  <a:pt x="252393" y="478790"/>
                </a:lnTo>
                <a:lnTo>
                  <a:pt x="253699" y="497020"/>
                </a:lnTo>
                <a:lnTo>
                  <a:pt x="255390" y="515891"/>
                </a:lnTo>
                <a:lnTo>
                  <a:pt x="257065" y="535339"/>
                </a:lnTo>
                <a:lnTo>
                  <a:pt x="258485" y="555238"/>
                </a:lnTo>
                <a:lnTo>
                  <a:pt x="259589" y="575147"/>
                </a:lnTo>
                <a:lnTo>
                  <a:pt x="260405" y="594354"/>
                </a:lnTo>
                <a:lnTo>
                  <a:pt x="260988" y="612526"/>
                </a:lnTo>
                <a:lnTo>
                  <a:pt x="261396" y="629675"/>
                </a:lnTo>
                <a:lnTo>
                  <a:pt x="261678" y="645966"/>
                </a:lnTo>
                <a:lnTo>
                  <a:pt x="261871" y="661576"/>
                </a:lnTo>
                <a:lnTo>
                  <a:pt x="262002" y="676078"/>
                </a:lnTo>
                <a:lnTo>
                  <a:pt x="262104" y="689856"/>
                </a:lnTo>
                <a:lnTo>
                  <a:pt x="262189" y="704127"/>
                </a:lnTo>
                <a:lnTo>
                  <a:pt x="262270" y="72118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Freeform 126"/>
          <p:cNvSpPr/>
          <p:nvPr/>
        </p:nvSpPr>
        <p:spPr>
          <a:xfrm rot="291232">
            <a:off x="3353676" y="4675523"/>
            <a:ext cx="651671" cy="1017086"/>
          </a:xfrm>
          <a:custGeom>
            <a:avLst/>
            <a:gdLst/>
            <a:ahLst/>
            <a:cxnLst/>
            <a:rect l="0" t="0" r="0" b="0"/>
            <a:pathLst>
              <a:path w="651671" h="1017086">
                <a:moveTo>
                  <a:pt x="262761" y="8180"/>
                </a:moveTo>
                <a:lnTo>
                  <a:pt x="251093" y="8247"/>
                </a:lnTo>
                <a:lnTo>
                  <a:pt x="240604" y="8888"/>
                </a:lnTo>
                <a:lnTo>
                  <a:pt x="230302" y="10189"/>
                </a:lnTo>
                <a:lnTo>
                  <a:pt x="220001" y="12221"/>
                </a:lnTo>
                <a:lnTo>
                  <a:pt x="209658" y="15186"/>
                </a:lnTo>
                <a:lnTo>
                  <a:pt x="199273" y="19106"/>
                </a:lnTo>
                <a:lnTo>
                  <a:pt x="189017" y="23855"/>
                </a:lnTo>
                <a:lnTo>
                  <a:pt x="179207" y="29258"/>
                </a:lnTo>
                <a:lnTo>
                  <a:pt x="169981" y="35150"/>
                </a:lnTo>
                <a:lnTo>
                  <a:pt x="161311" y="41392"/>
                </a:lnTo>
                <a:lnTo>
                  <a:pt x="153102" y="47881"/>
                </a:lnTo>
                <a:lnTo>
                  <a:pt x="145244" y="54545"/>
                </a:lnTo>
                <a:lnTo>
                  <a:pt x="137645" y="61495"/>
                </a:lnTo>
                <a:lnTo>
                  <a:pt x="130228" y="68998"/>
                </a:lnTo>
                <a:lnTo>
                  <a:pt x="122938" y="77170"/>
                </a:lnTo>
                <a:lnTo>
                  <a:pt x="115736" y="86287"/>
                </a:lnTo>
                <a:lnTo>
                  <a:pt x="108594" y="96850"/>
                </a:lnTo>
                <a:lnTo>
                  <a:pt x="101492" y="108985"/>
                </a:lnTo>
                <a:lnTo>
                  <a:pt x="94417" y="122033"/>
                </a:lnTo>
                <a:lnTo>
                  <a:pt x="87361" y="134789"/>
                </a:lnTo>
                <a:lnTo>
                  <a:pt x="80321" y="146590"/>
                </a:lnTo>
                <a:lnTo>
                  <a:pt x="73458" y="157458"/>
                </a:lnTo>
                <a:lnTo>
                  <a:pt x="67077" y="167825"/>
                </a:lnTo>
                <a:lnTo>
                  <a:pt x="61303" y="178029"/>
                </a:lnTo>
                <a:lnTo>
                  <a:pt x="56105" y="188561"/>
                </a:lnTo>
                <a:lnTo>
                  <a:pt x="51380" y="200099"/>
                </a:lnTo>
                <a:lnTo>
                  <a:pt x="47014" y="212903"/>
                </a:lnTo>
                <a:lnTo>
                  <a:pt x="42912" y="226574"/>
                </a:lnTo>
                <a:lnTo>
                  <a:pt x="38997" y="240282"/>
                </a:lnTo>
                <a:lnTo>
                  <a:pt x="35211" y="253535"/>
                </a:lnTo>
                <a:lnTo>
                  <a:pt x="31515" y="266194"/>
                </a:lnTo>
                <a:lnTo>
                  <a:pt x="27880" y="278300"/>
                </a:lnTo>
                <a:lnTo>
                  <a:pt x="24291" y="289968"/>
                </a:lnTo>
                <a:lnTo>
                  <a:pt x="20897" y="301635"/>
                </a:lnTo>
                <a:lnTo>
                  <a:pt x="17998" y="314008"/>
                </a:lnTo>
                <a:lnTo>
                  <a:pt x="15712" y="327408"/>
                </a:lnTo>
                <a:lnTo>
                  <a:pt x="13838" y="341496"/>
                </a:lnTo>
                <a:lnTo>
                  <a:pt x="11965" y="355492"/>
                </a:lnTo>
                <a:lnTo>
                  <a:pt x="9856" y="368960"/>
                </a:lnTo>
                <a:lnTo>
                  <a:pt x="7607" y="382444"/>
                </a:lnTo>
                <a:lnTo>
                  <a:pt x="5550" y="397234"/>
                </a:lnTo>
                <a:lnTo>
                  <a:pt x="3870" y="413961"/>
                </a:lnTo>
                <a:lnTo>
                  <a:pt x="2589" y="432452"/>
                </a:lnTo>
                <a:lnTo>
                  <a:pt x="1655" y="452093"/>
                </a:lnTo>
                <a:lnTo>
                  <a:pt x="992" y="472385"/>
                </a:lnTo>
                <a:lnTo>
                  <a:pt x="530" y="493028"/>
                </a:lnTo>
                <a:lnTo>
                  <a:pt x="212" y="513857"/>
                </a:lnTo>
                <a:lnTo>
                  <a:pt x="0" y="534774"/>
                </a:lnTo>
                <a:lnTo>
                  <a:pt x="26" y="555241"/>
                </a:lnTo>
                <a:lnTo>
                  <a:pt x="575" y="574310"/>
                </a:lnTo>
                <a:lnTo>
                  <a:pt x="1762" y="591595"/>
                </a:lnTo>
                <a:lnTo>
                  <a:pt x="3543" y="607679"/>
                </a:lnTo>
                <a:lnTo>
                  <a:pt x="5810" y="623782"/>
                </a:lnTo>
                <a:lnTo>
                  <a:pt x="8450" y="640619"/>
                </a:lnTo>
                <a:lnTo>
                  <a:pt x="11528" y="658221"/>
                </a:lnTo>
                <a:lnTo>
                  <a:pt x="15272" y="676204"/>
                </a:lnTo>
                <a:lnTo>
                  <a:pt x="19753" y="694272"/>
                </a:lnTo>
                <a:lnTo>
                  <a:pt x="24898" y="712288"/>
                </a:lnTo>
                <a:lnTo>
                  <a:pt x="30576" y="730209"/>
                </a:lnTo>
                <a:lnTo>
                  <a:pt x="36655" y="748031"/>
                </a:lnTo>
                <a:lnTo>
                  <a:pt x="43025" y="765608"/>
                </a:lnTo>
                <a:lnTo>
                  <a:pt x="49601" y="782648"/>
                </a:lnTo>
                <a:lnTo>
                  <a:pt x="56318" y="799031"/>
                </a:lnTo>
                <a:lnTo>
                  <a:pt x="63134" y="814475"/>
                </a:lnTo>
                <a:lnTo>
                  <a:pt x="70016" y="828475"/>
                </a:lnTo>
                <a:lnTo>
                  <a:pt x="76948" y="840896"/>
                </a:lnTo>
                <a:lnTo>
                  <a:pt x="84078" y="852068"/>
                </a:lnTo>
                <a:lnTo>
                  <a:pt x="91704" y="862580"/>
                </a:lnTo>
                <a:lnTo>
                  <a:pt x="99944" y="872839"/>
                </a:lnTo>
                <a:lnTo>
                  <a:pt x="108597" y="882886"/>
                </a:lnTo>
                <a:lnTo>
                  <a:pt x="117252" y="892493"/>
                </a:lnTo>
                <a:lnTo>
                  <a:pt x="125670" y="901557"/>
                </a:lnTo>
                <a:lnTo>
                  <a:pt x="133950" y="910273"/>
                </a:lnTo>
                <a:lnTo>
                  <a:pt x="142422" y="919038"/>
                </a:lnTo>
                <a:lnTo>
                  <a:pt x="151274" y="928079"/>
                </a:lnTo>
                <a:lnTo>
                  <a:pt x="160694" y="937286"/>
                </a:lnTo>
                <a:lnTo>
                  <a:pt x="170937" y="946320"/>
                </a:lnTo>
                <a:lnTo>
                  <a:pt x="182055" y="954991"/>
                </a:lnTo>
                <a:lnTo>
                  <a:pt x="193947" y="963272"/>
                </a:lnTo>
                <a:lnTo>
                  <a:pt x="206455" y="971212"/>
                </a:lnTo>
                <a:lnTo>
                  <a:pt x="219422" y="978881"/>
                </a:lnTo>
                <a:lnTo>
                  <a:pt x="232723" y="986183"/>
                </a:lnTo>
                <a:lnTo>
                  <a:pt x="246256" y="992867"/>
                </a:lnTo>
                <a:lnTo>
                  <a:pt x="259953" y="998843"/>
                </a:lnTo>
                <a:lnTo>
                  <a:pt x="273760" y="1004009"/>
                </a:lnTo>
                <a:lnTo>
                  <a:pt x="287642" y="1008180"/>
                </a:lnTo>
                <a:lnTo>
                  <a:pt x="301576" y="1011356"/>
                </a:lnTo>
                <a:lnTo>
                  <a:pt x="315544" y="1013675"/>
                </a:lnTo>
                <a:lnTo>
                  <a:pt x="329536" y="1015323"/>
                </a:lnTo>
                <a:lnTo>
                  <a:pt x="343542" y="1016467"/>
                </a:lnTo>
                <a:lnTo>
                  <a:pt x="357559" y="1017085"/>
                </a:lnTo>
                <a:lnTo>
                  <a:pt x="371583" y="1016976"/>
                </a:lnTo>
                <a:lnTo>
                  <a:pt x="385612" y="1016084"/>
                </a:lnTo>
                <a:lnTo>
                  <a:pt x="399644" y="1014332"/>
                </a:lnTo>
                <a:lnTo>
                  <a:pt x="413678" y="1011553"/>
                </a:lnTo>
                <a:lnTo>
                  <a:pt x="427708" y="1007755"/>
                </a:lnTo>
                <a:lnTo>
                  <a:pt x="441571" y="1003086"/>
                </a:lnTo>
                <a:lnTo>
                  <a:pt x="454960" y="997735"/>
                </a:lnTo>
                <a:lnTo>
                  <a:pt x="467739" y="991879"/>
                </a:lnTo>
                <a:lnTo>
                  <a:pt x="479778" y="985659"/>
                </a:lnTo>
                <a:lnTo>
                  <a:pt x="490871" y="979185"/>
                </a:lnTo>
                <a:lnTo>
                  <a:pt x="501000" y="972536"/>
                </a:lnTo>
                <a:lnTo>
                  <a:pt x="510294" y="965767"/>
                </a:lnTo>
                <a:lnTo>
                  <a:pt x="518931" y="958915"/>
                </a:lnTo>
                <a:lnTo>
                  <a:pt x="527079" y="951999"/>
                </a:lnTo>
                <a:lnTo>
                  <a:pt x="534875" y="944710"/>
                </a:lnTo>
                <a:lnTo>
                  <a:pt x="542424" y="936445"/>
                </a:lnTo>
                <a:lnTo>
                  <a:pt x="549798" y="926958"/>
                </a:lnTo>
                <a:lnTo>
                  <a:pt x="556887" y="916482"/>
                </a:lnTo>
                <a:lnTo>
                  <a:pt x="563421" y="905534"/>
                </a:lnTo>
                <a:lnTo>
                  <a:pt x="569301" y="894471"/>
                </a:lnTo>
                <a:lnTo>
                  <a:pt x="574741" y="883621"/>
                </a:lnTo>
                <a:lnTo>
                  <a:pt x="580161" y="873342"/>
                </a:lnTo>
                <a:lnTo>
                  <a:pt x="585806" y="863753"/>
                </a:lnTo>
                <a:lnTo>
                  <a:pt x="591581" y="854315"/>
                </a:lnTo>
                <a:lnTo>
                  <a:pt x="597158" y="843985"/>
                </a:lnTo>
                <a:lnTo>
                  <a:pt x="602360" y="832247"/>
                </a:lnTo>
                <a:lnTo>
                  <a:pt x="607328" y="819088"/>
                </a:lnTo>
                <a:lnTo>
                  <a:pt x="612424" y="804725"/>
                </a:lnTo>
                <a:lnTo>
                  <a:pt x="617847" y="789424"/>
                </a:lnTo>
                <a:lnTo>
                  <a:pt x="623473" y="773269"/>
                </a:lnTo>
                <a:lnTo>
                  <a:pt x="628949" y="756147"/>
                </a:lnTo>
                <a:lnTo>
                  <a:pt x="634074" y="738078"/>
                </a:lnTo>
                <a:lnTo>
                  <a:pt x="638651" y="719200"/>
                </a:lnTo>
                <a:lnTo>
                  <a:pt x="642419" y="699690"/>
                </a:lnTo>
                <a:lnTo>
                  <a:pt x="645320" y="679712"/>
                </a:lnTo>
                <a:lnTo>
                  <a:pt x="647454" y="659396"/>
                </a:lnTo>
                <a:lnTo>
                  <a:pt x="648976" y="638845"/>
                </a:lnTo>
                <a:lnTo>
                  <a:pt x="650041" y="618136"/>
                </a:lnTo>
                <a:lnTo>
                  <a:pt x="650775" y="597483"/>
                </a:lnTo>
                <a:lnTo>
                  <a:pt x="651277" y="577230"/>
                </a:lnTo>
                <a:lnTo>
                  <a:pt x="651612" y="557526"/>
                </a:lnTo>
                <a:lnTo>
                  <a:pt x="651670" y="538191"/>
                </a:lnTo>
                <a:lnTo>
                  <a:pt x="651176" y="518829"/>
                </a:lnTo>
                <a:lnTo>
                  <a:pt x="650026" y="499206"/>
                </a:lnTo>
                <a:lnTo>
                  <a:pt x="648271" y="479263"/>
                </a:lnTo>
                <a:lnTo>
                  <a:pt x="646021" y="459028"/>
                </a:lnTo>
                <a:lnTo>
                  <a:pt x="643391" y="438563"/>
                </a:lnTo>
                <a:lnTo>
                  <a:pt x="640321" y="418090"/>
                </a:lnTo>
                <a:lnTo>
                  <a:pt x="636581" y="397965"/>
                </a:lnTo>
                <a:lnTo>
                  <a:pt x="632104" y="378355"/>
                </a:lnTo>
                <a:lnTo>
                  <a:pt x="626962" y="359254"/>
                </a:lnTo>
                <a:lnTo>
                  <a:pt x="621285" y="340583"/>
                </a:lnTo>
                <a:lnTo>
                  <a:pt x="615206" y="322247"/>
                </a:lnTo>
                <a:lnTo>
                  <a:pt x="608837" y="304321"/>
                </a:lnTo>
                <a:lnTo>
                  <a:pt x="602262" y="287044"/>
                </a:lnTo>
                <a:lnTo>
                  <a:pt x="595544" y="270501"/>
                </a:lnTo>
                <a:lnTo>
                  <a:pt x="588729" y="254950"/>
                </a:lnTo>
                <a:lnTo>
                  <a:pt x="581847" y="240879"/>
                </a:lnTo>
                <a:lnTo>
                  <a:pt x="574925" y="228411"/>
                </a:lnTo>
                <a:lnTo>
                  <a:pt x="568140" y="217207"/>
                </a:lnTo>
                <a:lnTo>
                  <a:pt x="561811" y="206673"/>
                </a:lnTo>
                <a:lnTo>
                  <a:pt x="556068" y="196399"/>
                </a:lnTo>
                <a:lnTo>
                  <a:pt x="550720" y="186343"/>
                </a:lnTo>
                <a:lnTo>
                  <a:pt x="545361" y="176730"/>
                </a:lnTo>
                <a:lnTo>
                  <a:pt x="539745" y="167661"/>
                </a:lnTo>
                <a:lnTo>
                  <a:pt x="533478" y="158943"/>
                </a:lnTo>
                <a:lnTo>
                  <a:pt x="525974" y="150176"/>
                </a:lnTo>
                <a:lnTo>
                  <a:pt x="517038" y="141134"/>
                </a:lnTo>
                <a:lnTo>
                  <a:pt x="507121" y="131926"/>
                </a:lnTo>
                <a:lnTo>
                  <a:pt x="497086" y="122891"/>
                </a:lnTo>
                <a:lnTo>
                  <a:pt x="487444" y="114216"/>
                </a:lnTo>
                <a:lnTo>
                  <a:pt x="478024" y="105762"/>
                </a:lnTo>
                <a:lnTo>
                  <a:pt x="468180" y="97173"/>
                </a:lnTo>
                <a:lnTo>
                  <a:pt x="457558" y="88251"/>
                </a:lnTo>
                <a:lnTo>
                  <a:pt x="446118" y="79123"/>
                </a:lnTo>
                <a:lnTo>
                  <a:pt x="433973" y="70141"/>
                </a:lnTo>
                <a:lnTo>
                  <a:pt x="421283" y="61510"/>
                </a:lnTo>
                <a:lnTo>
                  <a:pt x="408352" y="53426"/>
                </a:lnTo>
                <a:lnTo>
                  <a:pt x="395606" y="46150"/>
                </a:lnTo>
                <a:lnTo>
                  <a:pt x="383249" y="39735"/>
                </a:lnTo>
                <a:lnTo>
                  <a:pt x="370988" y="33920"/>
                </a:lnTo>
                <a:lnTo>
                  <a:pt x="358150" y="28240"/>
                </a:lnTo>
                <a:lnTo>
                  <a:pt x="344396" y="22422"/>
                </a:lnTo>
                <a:lnTo>
                  <a:pt x="329716" y="16699"/>
                </a:lnTo>
                <a:lnTo>
                  <a:pt x="314250" y="11688"/>
                </a:lnTo>
                <a:lnTo>
                  <a:pt x="298174" y="7688"/>
                </a:lnTo>
                <a:lnTo>
                  <a:pt x="281650" y="4682"/>
                </a:lnTo>
                <a:lnTo>
                  <a:pt x="264806" y="2506"/>
                </a:lnTo>
                <a:lnTo>
                  <a:pt x="247741" y="975"/>
                </a:lnTo>
                <a:lnTo>
                  <a:pt x="230690" y="83"/>
                </a:lnTo>
                <a:lnTo>
                  <a:pt x="214010" y="0"/>
                </a:lnTo>
                <a:lnTo>
                  <a:pt x="197866" y="760"/>
                </a:lnTo>
                <a:lnTo>
                  <a:pt x="182416" y="2421"/>
                </a:lnTo>
                <a:lnTo>
                  <a:pt x="167879" y="5139"/>
                </a:lnTo>
                <a:lnTo>
                  <a:pt x="154299" y="8887"/>
                </a:lnTo>
                <a:lnTo>
                  <a:pt x="142002" y="13202"/>
                </a:lnTo>
                <a:lnTo>
                  <a:pt x="130482" y="17704"/>
                </a:lnTo>
                <a:lnTo>
                  <a:pt x="118726" y="22787"/>
                </a:lnTo>
                <a:lnTo>
                  <a:pt x="104833" y="2923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Freeform 127"/>
          <p:cNvSpPr/>
          <p:nvPr/>
        </p:nvSpPr>
        <p:spPr>
          <a:xfrm>
            <a:off x="6133802" y="1768787"/>
            <a:ext cx="204354" cy="518991"/>
          </a:xfrm>
          <a:custGeom>
            <a:avLst/>
            <a:gdLst/>
            <a:ahLst/>
            <a:cxnLst/>
            <a:rect l="0" t="0" r="0" b="0"/>
            <a:pathLst>
              <a:path w="204354" h="518991">
                <a:moveTo>
                  <a:pt x="88540" y="0"/>
                </a:moveTo>
                <a:lnTo>
                  <a:pt x="85673" y="14602"/>
                </a:lnTo>
                <a:lnTo>
                  <a:pt x="83531" y="27873"/>
                </a:lnTo>
                <a:lnTo>
                  <a:pt x="81932" y="41070"/>
                </a:lnTo>
                <a:lnTo>
                  <a:pt x="80925" y="54239"/>
                </a:lnTo>
                <a:lnTo>
                  <a:pt x="80724" y="67099"/>
                </a:lnTo>
                <a:lnTo>
                  <a:pt x="81375" y="79504"/>
                </a:lnTo>
                <a:lnTo>
                  <a:pt x="82614" y="91617"/>
                </a:lnTo>
                <a:lnTo>
                  <a:pt x="83978" y="103818"/>
                </a:lnTo>
                <a:lnTo>
                  <a:pt x="85187" y="116324"/>
                </a:lnTo>
                <a:lnTo>
                  <a:pt x="86149" y="129181"/>
                </a:lnTo>
                <a:lnTo>
                  <a:pt x="86869" y="142352"/>
                </a:lnTo>
                <a:lnTo>
                  <a:pt x="87388" y="155771"/>
                </a:lnTo>
                <a:lnTo>
                  <a:pt x="87753" y="169378"/>
                </a:lnTo>
                <a:lnTo>
                  <a:pt x="88006" y="183118"/>
                </a:lnTo>
                <a:lnTo>
                  <a:pt x="88179" y="196953"/>
                </a:lnTo>
                <a:lnTo>
                  <a:pt x="88298" y="210853"/>
                </a:lnTo>
                <a:lnTo>
                  <a:pt x="88377" y="224798"/>
                </a:lnTo>
                <a:lnTo>
                  <a:pt x="88430" y="238773"/>
                </a:lnTo>
                <a:lnTo>
                  <a:pt x="88466" y="252769"/>
                </a:lnTo>
                <a:lnTo>
                  <a:pt x="88490" y="266779"/>
                </a:lnTo>
                <a:lnTo>
                  <a:pt x="88506" y="280798"/>
                </a:lnTo>
                <a:lnTo>
                  <a:pt x="88517" y="294823"/>
                </a:lnTo>
                <a:lnTo>
                  <a:pt x="88524" y="308853"/>
                </a:lnTo>
                <a:lnTo>
                  <a:pt x="88529" y="322885"/>
                </a:lnTo>
                <a:lnTo>
                  <a:pt x="88532" y="336920"/>
                </a:lnTo>
                <a:lnTo>
                  <a:pt x="88535" y="350955"/>
                </a:lnTo>
                <a:lnTo>
                  <a:pt x="88536" y="364991"/>
                </a:lnTo>
                <a:lnTo>
                  <a:pt x="88537" y="379028"/>
                </a:lnTo>
                <a:lnTo>
                  <a:pt x="88537" y="393066"/>
                </a:lnTo>
                <a:lnTo>
                  <a:pt x="88537" y="407103"/>
                </a:lnTo>
                <a:lnTo>
                  <a:pt x="88538" y="421141"/>
                </a:lnTo>
                <a:lnTo>
                  <a:pt x="88538" y="435178"/>
                </a:lnTo>
                <a:lnTo>
                  <a:pt x="88534" y="449212"/>
                </a:lnTo>
                <a:lnTo>
                  <a:pt x="88362" y="463077"/>
                </a:lnTo>
                <a:lnTo>
                  <a:pt x="87714" y="476467"/>
                </a:lnTo>
                <a:lnTo>
                  <a:pt x="86456" y="489228"/>
                </a:lnTo>
                <a:lnTo>
                  <a:pt x="84436" y="500571"/>
                </a:lnTo>
                <a:lnTo>
                  <a:pt x="80693" y="508845"/>
                </a:lnTo>
                <a:lnTo>
                  <a:pt x="75131" y="513055"/>
                </a:lnTo>
                <a:lnTo>
                  <a:pt x="69457" y="513280"/>
                </a:lnTo>
                <a:lnTo>
                  <a:pt x="64258" y="510310"/>
                </a:lnTo>
                <a:lnTo>
                  <a:pt x="59539" y="504995"/>
                </a:lnTo>
                <a:lnTo>
                  <a:pt x="55192" y="498024"/>
                </a:lnTo>
                <a:lnTo>
                  <a:pt x="51107" y="489906"/>
                </a:lnTo>
                <a:lnTo>
                  <a:pt x="47038" y="481004"/>
                </a:lnTo>
                <a:lnTo>
                  <a:pt x="42620" y="471568"/>
                </a:lnTo>
                <a:lnTo>
                  <a:pt x="37687" y="461773"/>
                </a:lnTo>
                <a:lnTo>
                  <a:pt x="32407" y="451736"/>
                </a:lnTo>
                <a:lnTo>
                  <a:pt x="27170" y="441536"/>
                </a:lnTo>
                <a:lnTo>
                  <a:pt x="22206" y="431228"/>
                </a:lnTo>
                <a:lnTo>
                  <a:pt x="17569" y="420846"/>
                </a:lnTo>
                <a:lnTo>
                  <a:pt x="13228" y="410415"/>
                </a:lnTo>
                <a:lnTo>
                  <a:pt x="9119" y="400023"/>
                </a:lnTo>
                <a:lnTo>
                  <a:pt x="4989" y="392164"/>
                </a:lnTo>
                <a:lnTo>
                  <a:pt x="1460" y="389975"/>
                </a:lnTo>
                <a:lnTo>
                  <a:pt x="0" y="392488"/>
                </a:lnTo>
                <a:lnTo>
                  <a:pt x="762" y="398061"/>
                </a:lnTo>
                <a:lnTo>
                  <a:pt x="3177" y="405514"/>
                </a:lnTo>
                <a:lnTo>
                  <a:pt x="6471" y="414111"/>
                </a:lnTo>
                <a:lnTo>
                  <a:pt x="10132" y="423413"/>
                </a:lnTo>
                <a:lnTo>
                  <a:pt x="14064" y="433154"/>
                </a:lnTo>
                <a:lnTo>
                  <a:pt x="18464" y="443173"/>
                </a:lnTo>
                <a:lnTo>
                  <a:pt x="23427" y="453364"/>
                </a:lnTo>
                <a:lnTo>
                  <a:pt x="28914" y="463502"/>
                </a:lnTo>
                <a:lnTo>
                  <a:pt x="34830" y="473239"/>
                </a:lnTo>
                <a:lnTo>
                  <a:pt x="41074" y="482419"/>
                </a:lnTo>
                <a:lnTo>
                  <a:pt x="47557" y="491059"/>
                </a:lnTo>
                <a:lnTo>
                  <a:pt x="54209" y="499250"/>
                </a:lnTo>
                <a:lnTo>
                  <a:pt x="60978" y="507072"/>
                </a:lnTo>
                <a:lnTo>
                  <a:pt x="67827" y="513799"/>
                </a:lnTo>
                <a:lnTo>
                  <a:pt x="74733" y="517970"/>
                </a:lnTo>
                <a:lnTo>
                  <a:pt x="81675" y="518990"/>
                </a:lnTo>
                <a:lnTo>
                  <a:pt x="88643" y="517062"/>
                </a:lnTo>
                <a:lnTo>
                  <a:pt x="95628" y="512720"/>
                </a:lnTo>
                <a:lnTo>
                  <a:pt x="102624" y="506546"/>
                </a:lnTo>
                <a:lnTo>
                  <a:pt x="109628" y="499200"/>
                </a:lnTo>
                <a:lnTo>
                  <a:pt x="116637" y="491382"/>
                </a:lnTo>
                <a:lnTo>
                  <a:pt x="123648" y="483504"/>
                </a:lnTo>
                <a:lnTo>
                  <a:pt x="130662" y="475576"/>
                </a:lnTo>
                <a:lnTo>
                  <a:pt x="137679" y="467334"/>
                </a:lnTo>
                <a:lnTo>
                  <a:pt x="144696" y="458641"/>
                </a:lnTo>
                <a:lnTo>
                  <a:pt x="151714" y="449666"/>
                </a:lnTo>
                <a:lnTo>
                  <a:pt x="158732" y="440786"/>
                </a:lnTo>
                <a:lnTo>
                  <a:pt x="165745" y="432222"/>
                </a:lnTo>
                <a:lnTo>
                  <a:pt x="172644" y="424127"/>
                </a:lnTo>
                <a:lnTo>
                  <a:pt x="179995" y="415768"/>
                </a:lnTo>
                <a:lnTo>
                  <a:pt x="189562" y="405298"/>
                </a:lnTo>
                <a:lnTo>
                  <a:pt x="204353" y="389555"/>
                </a:lnTo>
              </a:path>
            </a:pathLst>
          </a:custGeom>
          <a:ln w="38100" cap="flat" cmpd="sng" algn="ctr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Freeform 128"/>
          <p:cNvSpPr/>
          <p:nvPr/>
        </p:nvSpPr>
        <p:spPr>
          <a:xfrm>
            <a:off x="7517711" y="1705616"/>
            <a:ext cx="273378" cy="565922"/>
          </a:xfrm>
          <a:custGeom>
            <a:avLst/>
            <a:gdLst/>
            <a:ahLst/>
            <a:cxnLst/>
            <a:rect l="0" t="0" r="0" b="0"/>
            <a:pathLst>
              <a:path w="273378" h="565922">
                <a:moveTo>
                  <a:pt x="94392" y="0"/>
                </a:moveTo>
                <a:lnTo>
                  <a:pt x="94391" y="11735"/>
                </a:lnTo>
                <a:lnTo>
                  <a:pt x="94391" y="22864"/>
                </a:lnTo>
                <a:lnTo>
                  <a:pt x="94391" y="34467"/>
                </a:lnTo>
                <a:lnTo>
                  <a:pt x="94391" y="46801"/>
                </a:lnTo>
                <a:lnTo>
                  <a:pt x="94391" y="60109"/>
                </a:lnTo>
                <a:lnTo>
                  <a:pt x="94396" y="74410"/>
                </a:lnTo>
                <a:lnTo>
                  <a:pt x="94569" y="89241"/>
                </a:lnTo>
                <a:lnTo>
                  <a:pt x="95218" y="103806"/>
                </a:lnTo>
                <a:lnTo>
                  <a:pt x="96466" y="117676"/>
                </a:lnTo>
                <a:lnTo>
                  <a:pt x="98119" y="130935"/>
                </a:lnTo>
                <a:lnTo>
                  <a:pt x="99767" y="143985"/>
                </a:lnTo>
                <a:lnTo>
                  <a:pt x="101170" y="157099"/>
                </a:lnTo>
                <a:lnTo>
                  <a:pt x="102263" y="170382"/>
                </a:lnTo>
                <a:lnTo>
                  <a:pt x="103071" y="183847"/>
                </a:lnTo>
                <a:lnTo>
                  <a:pt x="103649" y="197468"/>
                </a:lnTo>
                <a:lnTo>
                  <a:pt x="104054" y="211211"/>
                </a:lnTo>
                <a:lnTo>
                  <a:pt x="104334" y="225044"/>
                </a:lnTo>
                <a:lnTo>
                  <a:pt x="104525" y="238945"/>
                </a:lnTo>
                <a:lnTo>
                  <a:pt x="104654" y="253060"/>
                </a:lnTo>
                <a:lnTo>
                  <a:pt x="104743" y="267681"/>
                </a:lnTo>
                <a:lnTo>
                  <a:pt x="104802" y="282924"/>
                </a:lnTo>
                <a:lnTo>
                  <a:pt x="104840" y="298585"/>
                </a:lnTo>
                <a:lnTo>
                  <a:pt x="104867" y="314251"/>
                </a:lnTo>
                <a:lnTo>
                  <a:pt x="104884" y="329679"/>
                </a:lnTo>
                <a:lnTo>
                  <a:pt x="104896" y="344801"/>
                </a:lnTo>
                <a:lnTo>
                  <a:pt x="104905" y="359641"/>
                </a:lnTo>
                <a:lnTo>
                  <a:pt x="104909" y="374253"/>
                </a:lnTo>
                <a:lnTo>
                  <a:pt x="104913" y="388693"/>
                </a:lnTo>
                <a:lnTo>
                  <a:pt x="104915" y="403009"/>
                </a:lnTo>
                <a:lnTo>
                  <a:pt x="104917" y="417237"/>
                </a:lnTo>
                <a:lnTo>
                  <a:pt x="104918" y="431404"/>
                </a:lnTo>
                <a:lnTo>
                  <a:pt x="104919" y="445529"/>
                </a:lnTo>
                <a:lnTo>
                  <a:pt x="104919" y="459626"/>
                </a:lnTo>
                <a:lnTo>
                  <a:pt x="104919" y="473703"/>
                </a:lnTo>
                <a:lnTo>
                  <a:pt x="104919" y="487767"/>
                </a:lnTo>
                <a:lnTo>
                  <a:pt x="104915" y="501818"/>
                </a:lnTo>
                <a:lnTo>
                  <a:pt x="104743" y="515695"/>
                </a:lnTo>
                <a:lnTo>
                  <a:pt x="104095" y="529093"/>
                </a:lnTo>
                <a:lnTo>
                  <a:pt x="102837" y="541860"/>
                </a:lnTo>
                <a:lnTo>
                  <a:pt x="100816" y="553206"/>
                </a:lnTo>
                <a:lnTo>
                  <a:pt x="97069" y="561483"/>
                </a:lnTo>
                <a:lnTo>
                  <a:pt x="91334" y="565694"/>
                </a:lnTo>
                <a:lnTo>
                  <a:pt x="85012" y="565921"/>
                </a:lnTo>
                <a:lnTo>
                  <a:pt x="78564" y="562952"/>
                </a:lnTo>
                <a:lnTo>
                  <a:pt x="72193" y="557637"/>
                </a:lnTo>
                <a:lnTo>
                  <a:pt x="66199" y="550666"/>
                </a:lnTo>
                <a:lnTo>
                  <a:pt x="60711" y="542548"/>
                </a:lnTo>
                <a:lnTo>
                  <a:pt x="55549" y="533646"/>
                </a:lnTo>
                <a:lnTo>
                  <a:pt x="50323" y="524211"/>
                </a:lnTo>
                <a:lnTo>
                  <a:pt x="44806" y="514421"/>
                </a:lnTo>
                <a:lnTo>
                  <a:pt x="38948" y="504556"/>
                </a:lnTo>
                <a:lnTo>
                  <a:pt x="32785" y="495005"/>
                </a:lnTo>
                <a:lnTo>
                  <a:pt x="26376" y="485945"/>
                </a:lnTo>
                <a:lnTo>
                  <a:pt x="19783" y="477216"/>
                </a:lnTo>
                <a:lnTo>
                  <a:pt x="13058" y="468433"/>
                </a:lnTo>
                <a:lnTo>
                  <a:pt x="6289" y="459449"/>
                </a:lnTo>
                <a:lnTo>
                  <a:pt x="1237" y="452889"/>
                </a:lnTo>
                <a:lnTo>
                  <a:pt x="0" y="451894"/>
                </a:lnTo>
                <a:lnTo>
                  <a:pt x="1788" y="455148"/>
                </a:lnTo>
                <a:lnTo>
                  <a:pt x="5520" y="461085"/>
                </a:lnTo>
                <a:lnTo>
                  <a:pt x="10462" y="468690"/>
                </a:lnTo>
                <a:lnTo>
                  <a:pt x="16153" y="477333"/>
                </a:lnTo>
                <a:lnTo>
                  <a:pt x="22317" y="486470"/>
                </a:lnTo>
                <a:lnTo>
                  <a:pt x="28781" y="495555"/>
                </a:lnTo>
                <a:lnTo>
                  <a:pt x="35436" y="504308"/>
                </a:lnTo>
                <a:lnTo>
                  <a:pt x="42217" y="512668"/>
                </a:lnTo>
                <a:lnTo>
                  <a:pt x="49079" y="520672"/>
                </a:lnTo>
                <a:lnTo>
                  <a:pt x="55998" y="528390"/>
                </a:lnTo>
                <a:lnTo>
                  <a:pt x="63121" y="535728"/>
                </a:lnTo>
                <a:lnTo>
                  <a:pt x="70742" y="542437"/>
                </a:lnTo>
                <a:lnTo>
                  <a:pt x="78979" y="548421"/>
                </a:lnTo>
                <a:lnTo>
                  <a:pt x="87631" y="553252"/>
                </a:lnTo>
                <a:lnTo>
                  <a:pt x="96285" y="556136"/>
                </a:lnTo>
                <a:lnTo>
                  <a:pt x="104698" y="556810"/>
                </a:lnTo>
                <a:lnTo>
                  <a:pt x="112804" y="555482"/>
                </a:lnTo>
                <a:lnTo>
                  <a:pt x="120627" y="552539"/>
                </a:lnTo>
                <a:lnTo>
                  <a:pt x="128222" y="548373"/>
                </a:lnTo>
                <a:lnTo>
                  <a:pt x="135644" y="543155"/>
                </a:lnTo>
                <a:lnTo>
                  <a:pt x="142940" y="536838"/>
                </a:lnTo>
                <a:lnTo>
                  <a:pt x="150150" y="529487"/>
                </a:lnTo>
                <a:lnTo>
                  <a:pt x="157298" y="521435"/>
                </a:lnTo>
                <a:lnTo>
                  <a:pt x="164405" y="513185"/>
                </a:lnTo>
                <a:lnTo>
                  <a:pt x="171481" y="505043"/>
                </a:lnTo>
                <a:lnTo>
                  <a:pt x="178540" y="497119"/>
                </a:lnTo>
                <a:lnTo>
                  <a:pt x="185586" y="489418"/>
                </a:lnTo>
                <a:lnTo>
                  <a:pt x="192627" y="481905"/>
                </a:lnTo>
                <a:lnTo>
                  <a:pt x="199832" y="474537"/>
                </a:lnTo>
                <a:lnTo>
                  <a:pt x="207506" y="467276"/>
                </a:lnTo>
                <a:lnTo>
                  <a:pt x="215779" y="460099"/>
                </a:lnTo>
                <a:lnTo>
                  <a:pt x="224545" y="453288"/>
                </a:lnTo>
                <a:lnTo>
                  <a:pt x="234628" y="446750"/>
                </a:lnTo>
                <a:lnTo>
                  <a:pt x="249149" y="439908"/>
                </a:lnTo>
                <a:lnTo>
                  <a:pt x="273377" y="431669"/>
                </a:lnTo>
              </a:path>
            </a:pathLst>
          </a:custGeom>
          <a:ln w="38100" cap="flat" cmpd="sng" algn="ctr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6" name="Group 135"/>
          <p:cNvGrpSpPr/>
          <p:nvPr/>
        </p:nvGrpSpPr>
        <p:grpSpPr>
          <a:xfrm>
            <a:off x="5485347" y="2442611"/>
            <a:ext cx="937037" cy="776491"/>
            <a:chOff x="5485347" y="2442611"/>
            <a:chExt cx="937037" cy="776491"/>
          </a:xfrm>
        </p:grpSpPr>
        <p:sp>
          <p:nvSpPr>
            <p:cNvPr id="130" name="Freeform 129"/>
            <p:cNvSpPr/>
            <p:nvPr/>
          </p:nvSpPr>
          <p:spPr>
            <a:xfrm>
              <a:off x="5601160" y="2442611"/>
              <a:ext cx="10530" cy="315856"/>
            </a:xfrm>
            <a:custGeom>
              <a:avLst/>
              <a:gdLst/>
              <a:ahLst/>
              <a:cxnLst/>
              <a:rect l="0" t="0" r="0" b="0"/>
              <a:pathLst>
                <a:path w="10530" h="315856">
                  <a:moveTo>
                    <a:pt x="0" y="0"/>
                  </a:moveTo>
                  <a:lnTo>
                    <a:pt x="67" y="14602"/>
                  </a:lnTo>
                  <a:lnTo>
                    <a:pt x="708" y="27873"/>
                  </a:lnTo>
                  <a:lnTo>
                    <a:pt x="2000" y="41079"/>
                  </a:lnTo>
                  <a:lnTo>
                    <a:pt x="3687" y="54593"/>
                  </a:lnTo>
                  <a:lnTo>
                    <a:pt x="5355" y="68750"/>
                  </a:lnTo>
                  <a:lnTo>
                    <a:pt x="6768" y="83657"/>
                  </a:lnTo>
                  <a:lnTo>
                    <a:pt x="7865" y="99249"/>
                  </a:lnTo>
                  <a:lnTo>
                    <a:pt x="8676" y="115395"/>
                  </a:lnTo>
                  <a:lnTo>
                    <a:pt x="9256" y="131955"/>
                  </a:lnTo>
                  <a:lnTo>
                    <a:pt x="9661" y="148650"/>
                  </a:lnTo>
                  <a:lnTo>
                    <a:pt x="9941" y="165084"/>
                  </a:lnTo>
                  <a:lnTo>
                    <a:pt x="10133" y="181068"/>
                  </a:lnTo>
                  <a:lnTo>
                    <a:pt x="10262" y="196749"/>
                  </a:lnTo>
                  <a:lnTo>
                    <a:pt x="10350" y="212505"/>
                  </a:lnTo>
                  <a:lnTo>
                    <a:pt x="10409" y="228539"/>
                  </a:lnTo>
                  <a:lnTo>
                    <a:pt x="10449" y="244527"/>
                  </a:lnTo>
                  <a:lnTo>
                    <a:pt x="10480" y="261477"/>
                  </a:lnTo>
                  <a:lnTo>
                    <a:pt x="10504" y="283115"/>
                  </a:lnTo>
                  <a:lnTo>
                    <a:pt x="10529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5485347" y="2832165"/>
              <a:ext cx="210571" cy="10530"/>
            </a:xfrm>
            <a:custGeom>
              <a:avLst/>
              <a:gdLst/>
              <a:ahLst/>
              <a:cxnLst/>
              <a:rect l="0" t="0" r="0" b="0"/>
              <a:pathLst>
                <a:path w="210571" h="10530">
                  <a:moveTo>
                    <a:pt x="210570" y="0"/>
                  </a:moveTo>
                  <a:lnTo>
                    <a:pt x="201701" y="2867"/>
                  </a:lnTo>
                  <a:lnTo>
                    <a:pt x="192714" y="5009"/>
                  </a:lnTo>
                  <a:lnTo>
                    <a:pt x="182714" y="6608"/>
                  </a:lnTo>
                  <a:lnTo>
                    <a:pt x="171561" y="7616"/>
                  </a:lnTo>
                  <a:lnTo>
                    <a:pt x="159101" y="7816"/>
                  </a:lnTo>
                  <a:lnTo>
                    <a:pt x="145394" y="7169"/>
                  </a:lnTo>
                  <a:lnTo>
                    <a:pt x="130804" y="6104"/>
                  </a:lnTo>
                  <a:lnTo>
                    <a:pt x="115875" y="5388"/>
                  </a:lnTo>
                  <a:lnTo>
                    <a:pt x="100951" y="5427"/>
                  </a:lnTo>
                  <a:lnTo>
                    <a:pt x="86169" y="6118"/>
                  </a:lnTo>
                  <a:lnTo>
                    <a:pt x="71560" y="7046"/>
                  </a:lnTo>
                  <a:lnTo>
                    <a:pt x="57120" y="7930"/>
                  </a:lnTo>
                  <a:lnTo>
                    <a:pt x="43425" y="8660"/>
                  </a:lnTo>
                  <a:lnTo>
                    <a:pt x="30285" y="9295"/>
                  </a:lnTo>
                  <a:lnTo>
                    <a:pt x="16543" y="988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5495875" y="2944514"/>
              <a:ext cx="242157" cy="274588"/>
            </a:xfrm>
            <a:custGeom>
              <a:avLst/>
              <a:gdLst/>
              <a:ahLst/>
              <a:cxnLst/>
              <a:rect l="0" t="0" r="0" b="0"/>
              <a:pathLst>
                <a:path w="242157" h="274588">
                  <a:moveTo>
                    <a:pt x="0" y="66636"/>
                  </a:moveTo>
                  <a:lnTo>
                    <a:pt x="3001" y="57901"/>
                  </a:lnTo>
                  <a:lnTo>
                    <a:pt x="6424" y="50195"/>
                  </a:lnTo>
                  <a:lnTo>
                    <a:pt x="10624" y="42793"/>
                  </a:lnTo>
                  <a:lnTo>
                    <a:pt x="15697" y="35532"/>
                  </a:lnTo>
                  <a:lnTo>
                    <a:pt x="21826" y="28353"/>
                  </a:lnTo>
                  <a:lnTo>
                    <a:pt x="29015" y="21237"/>
                  </a:lnTo>
                  <a:lnTo>
                    <a:pt x="37275" y="14492"/>
                  </a:lnTo>
                  <a:lnTo>
                    <a:pt x="46718" y="8722"/>
                  </a:lnTo>
                  <a:lnTo>
                    <a:pt x="57282" y="4187"/>
                  </a:lnTo>
                  <a:lnTo>
                    <a:pt x="68460" y="1143"/>
                  </a:lnTo>
                  <a:lnTo>
                    <a:pt x="79421" y="0"/>
                  </a:lnTo>
                  <a:lnTo>
                    <a:pt x="89715" y="799"/>
                  </a:lnTo>
                  <a:lnTo>
                    <a:pt x="99251" y="3607"/>
                  </a:lnTo>
                  <a:lnTo>
                    <a:pt x="108117" y="8682"/>
                  </a:lnTo>
                  <a:lnTo>
                    <a:pt x="116445" y="15947"/>
                  </a:lnTo>
                  <a:lnTo>
                    <a:pt x="124209" y="25060"/>
                  </a:lnTo>
                  <a:lnTo>
                    <a:pt x="131212" y="35610"/>
                  </a:lnTo>
                  <a:lnTo>
                    <a:pt x="137405" y="47221"/>
                  </a:lnTo>
                  <a:lnTo>
                    <a:pt x="142718" y="59591"/>
                  </a:lnTo>
                  <a:lnTo>
                    <a:pt x="146990" y="72491"/>
                  </a:lnTo>
                  <a:lnTo>
                    <a:pt x="150228" y="85755"/>
                  </a:lnTo>
                  <a:lnTo>
                    <a:pt x="152419" y="99100"/>
                  </a:lnTo>
                  <a:lnTo>
                    <a:pt x="153449" y="112140"/>
                  </a:lnTo>
                  <a:lnTo>
                    <a:pt x="153364" y="124691"/>
                  </a:lnTo>
                  <a:lnTo>
                    <a:pt x="152343" y="136747"/>
                  </a:lnTo>
                  <a:lnTo>
                    <a:pt x="150595" y="148383"/>
                  </a:lnTo>
                  <a:lnTo>
                    <a:pt x="148311" y="159695"/>
                  </a:lnTo>
                  <a:lnTo>
                    <a:pt x="145643" y="170768"/>
                  </a:lnTo>
                  <a:lnTo>
                    <a:pt x="142707" y="181670"/>
                  </a:lnTo>
                  <a:lnTo>
                    <a:pt x="139581" y="192453"/>
                  </a:lnTo>
                  <a:lnTo>
                    <a:pt x="136161" y="203154"/>
                  </a:lnTo>
                  <a:lnTo>
                    <a:pt x="132179" y="213799"/>
                  </a:lnTo>
                  <a:lnTo>
                    <a:pt x="127530" y="224401"/>
                  </a:lnTo>
                  <a:lnTo>
                    <a:pt x="122101" y="234809"/>
                  </a:lnTo>
                  <a:lnTo>
                    <a:pt x="115699" y="244724"/>
                  </a:lnTo>
                  <a:lnTo>
                    <a:pt x="108316" y="254009"/>
                  </a:lnTo>
                  <a:lnTo>
                    <a:pt x="100086" y="262209"/>
                  </a:lnTo>
                  <a:lnTo>
                    <a:pt x="91192" y="268507"/>
                  </a:lnTo>
                  <a:lnTo>
                    <a:pt x="81803" y="272622"/>
                  </a:lnTo>
                  <a:lnTo>
                    <a:pt x="72059" y="274587"/>
                  </a:lnTo>
                  <a:lnTo>
                    <a:pt x="62065" y="274476"/>
                  </a:lnTo>
                  <a:lnTo>
                    <a:pt x="51909" y="272547"/>
                  </a:lnTo>
                  <a:lnTo>
                    <a:pt x="41971" y="269000"/>
                  </a:lnTo>
                  <a:lnTo>
                    <a:pt x="32903" y="263888"/>
                  </a:lnTo>
                  <a:lnTo>
                    <a:pt x="25001" y="257380"/>
                  </a:lnTo>
                  <a:lnTo>
                    <a:pt x="18543" y="249742"/>
                  </a:lnTo>
                  <a:lnTo>
                    <a:pt x="13954" y="241246"/>
                  </a:lnTo>
                  <a:lnTo>
                    <a:pt x="11282" y="232125"/>
                  </a:lnTo>
                  <a:lnTo>
                    <a:pt x="10436" y="222560"/>
                  </a:lnTo>
                  <a:lnTo>
                    <a:pt x="11372" y="212687"/>
                  </a:lnTo>
                  <a:lnTo>
                    <a:pt x="13887" y="202602"/>
                  </a:lnTo>
                  <a:lnTo>
                    <a:pt x="17674" y="192372"/>
                  </a:lnTo>
                  <a:lnTo>
                    <a:pt x="22424" y="182044"/>
                  </a:lnTo>
                  <a:lnTo>
                    <a:pt x="27882" y="171664"/>
                  </a:lnTo>
                  <a:lnTo>
                    <a:pt x="34172" y="161744"/>
                  </a:lnTo>
                  <a:lnTo>
                    <a:pt x="41757" y="153220"/>
                  </a:lnTo>
                  <a:lnTo>
                    <a:pt x="50784" y="146496"/>
                  </a:lnTo>
                  <a:lnTo>
                    <a:pt x="60949" y="141644"/>
                  </a:lnTo>
                  <a:lnTo>
                    <a:pt x="71690" y="138671"/>
                  </a:lnTo>
                  <a:lnTo>
                    <a:pt x="82618" y="137376"/>
                  </a:lnTo>
                  <a:lnTo>
                    <a:pt x="93548" y="137436"/>
                  </a:lnTo>
                  <a:lnTo>
                    <a:pt x="104412" y="138523"/>
                  </a:lnTo>
                  <a:lnTo>
                    <a:pt x="115199" y="140356"/>
                  </a:lnTo>
                  <a:lnTo>
                    <a:pt x="125916" y="142718"/>
                  </a:lnTo>
                  <a:lnTo>
                    <a:pt x="136579" y="145447"/>
                  </a:lnTo>
                  <a:lnTo>
                    <a:pt x="147201" y="148421"/>
                  </a:lnTo>
                  <a:lnTo>
                    <a:pt x="157793" y="151230"/>
                  </a:lnTo>
                  <a:lnTo>
                    <a:pt x="168366" y="153204"/>
                  </a:lnTo>
                  <a:lnTo>
                    <a:pt x="178920" y="154043"/>
                  </a:lnTo>
                  <a:lnTo>
                    <a:pt x="189295" y="153621"/>
                  </a:lnTo>
                  <a:lnTo>
                    <a:pt x="199189" y="151818"/>
                  </a:lnTo>
                  <a:lnTo>
                    <a:pt x="208464" y="148719"/>
                  </a:lnTo>
                  <a:lnTo>
                    <a:pt x="216855" y="144659"/>
                  </a:lnTo>
                  <a:lnTo>
                    <a:pt x="224708" y="139622"/>
                  </a:lnTo>
                  <a:lnTo>
                    <a:pt x="232710" y="132048"/>
                  </a:lnTo>
                  <a:lnTo>
                    <a:pt x="242156" y="1192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5832787" y="2811108"/>
              <a:ext cx="84229" cy="1"/>
            </a:xfrm>
            <a:custGeom>
              <a:avLst/>
              <a:gdLst/>
              <a:ahLst/>
              <a:cxnLst/>
              <a:rect l="0" t="0" r="0" b="0"/>
              <a:pathLst>
                <a:path w="84229" h="1">
                  <a:moveTo>
                    <a:pt x="84228" y="0"/>
                  </a:moveTo>
                  <a:lnTo>
                    <a:pt x="72493" y="0"/>
                  </a:lnTo>
                  <a:lnTo>
                    <a:pt x="61364" y="0"/>
                  </a:lnTo>
                  <a:lnTo>
                    <a:pt x="49784" y="0"/>
                  </a:lnTo>
                  <a:lnTo>
                    <a:pt x="38270" y="0"/>
                  </a:lnTo>
                  <a:lnTo>
                    <a:pt x="26954" y="0"/>
                  </a:lnTo>
                  <a:lnTo>
                    <a:pt x="1483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5843316" y="2895336"/>
              <a:ext cx="94757" cy="10530"/>
            </a:xfrm>
            <a:custGeom>
              <a:avLst/>
              <a:gdLst/>
              <a:ahLst/>
              <a:cxnLst/>
              <a:rect l="0" t="0" r="0" b="0"/>
              <a:pathLst>
                <a:path w="94757" h="10530">
                  <a:moveTo>
                    <a:pt x="94756" y="10529"/>
                  </a:moveTo>
                  <a:lnTo>
                    <a:pt x="83021" y="7662"/>
                  </a:lnTo>
                  <a:lnTo>
                    <a:pt x="71892" y="5520"/>
                  </a:lnTo>
                  <a:lnTo>
                    <a:pt x="60307" y="3917"/>
                  </a:lnTo>
                  <a:lnTo>
                    <a:pt x="48591" y="2734"/>
                  </a:lnTo>
                  <a:lnTo>
                    <a:pt x="36375" y="1755"/>
                  </a:lnTo>
                  <a:lnTo>
                    <a:pt x="21461" y="89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6022300" y="2821637"/>
              <a:ext cx="400084" cy="24370"/>
            </a:xfrm>
            <a:custGeom>
              <a:avLst/>
              <a:gdLst/>
              <a:ahLst/>
              <a:cxnLst/>
              <a:rect l="0" t="0" r="0" b="0"/>
              <a:pathLst>
                <a:path w="400084" h="24370">
                  <a:moveTo>
                    <a:pt x="0" y="0"/>
                  </a:moveTo>
                  <a:lnTo>
                    <a:pt x="8869" y="2866"/>
                  </a:lnTo>
                  <a:lnTo>
                    <a:pt x="17855" y="5009"/>
                  </a:lnTo>
                  <a:lnTo>
                    <a:pt x="27846" y="6616"/>
                  </a:lnTo>
                  <a:lnTo>
                    <a:pt x="38654" y="7969"/>
                  </a:lnTo>
                  <a:lnTo>
                    <a:pt x="49818" y="9466"/>
                  </a:lnTo>
                  <a:lnTo>
                    <a:pt x="61032" y="11317"/>
                  </a:lnTo>
                  <a:lnTo>
                    <a:pt x="72489" y="13557"/>
                  </a:lnTo>
                  <a:lnTo>
                    <a:pt x="84770" y="16138"/>
                  </a:lnTo>
                  <a:lnTo>
                    <a:pt x="98138" y="18978"/>
                  </a:lnTo>
                  <a:lnTo>
                    <a:pt x="112387" y="21682"/>
                  </a:lnTo>
                  <a:lnTo>
                    <a:pt x="127029" y="23578"/>
                  </a:lnTo>
                  <a:lnTo>
                    <a:pt x="141733" y="24369"/>
                  </a:lnTo>
                  <a:lnTo>
                    <a:pt x="156352" y="24254"/>
                  </a:lnTo>
                  <a:lnTo>
                    <a:pt x="170847" y="23720"/>
                  </a:lnTo>
                  <a:lnTo>
                    <a:pt x="185224" y="23104"/>
                  </a:lnTo>
                  <a:lnTo>
                    <a:pt x="199505" y="22558"/>
                  </a:lnTo>
                  <a:lnTo>
                    <a:pt x="213714" y="22125"/>
                  </a:lnTo>
                  <a:lnTo>
                    <a:pt x="227870" y="21802"/>
                  </a:lnTo>
                  <a:lnTo>
                    <a:pt x="241989" y="21570"/>
                  </a:lnTo>
                  <a:lnTo>
                    <a:pt x="256081" y="21408"/>
                  </a:lnTo>
                  <a:lnTo>
                    <a:pt x="270156" y="21295"/>
                  </a:lnTo>
                  <a:lnTo>
                    <a:pt x="284219" y="21217"/>
                  </a:lnTo>
                  <a:lnTo>
                    <a:pt x="298274" y="21165"/>
                  </a:lnTo>
                  <a:lnTo>
                    <a:pt x="312319" y="21129"/>
                  </a:lnTo>
                  <a:lnTo>
                    <a:pt x="326327" y="21105"/>
                  </a:lnTo>
                  <a:lnTo>
                    <a:pt x="341937" y="21087"/>
                  </a:lnTo>
                  <a:lnTo>
                    <a:pt x="363874" y="21072"/>
                  </a:lnTo>
                  <a:lnTo>
                    <a:pt x="400083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9" name="Group 138"/>
          <p:cNvGrpSpPr/>
          <p:nvPr/>
        </p:nvGrpSpPr>
        <p:grpSpPr>
          <a:xfrm>
            <a:off x="6107944" y="2947979"/>
            <a:ext cx="145984" cy="326384"/>
            <a:chOff x="6107944" y="2947979"/>
            <a:chExt cx="145984" cy="326384"/>
          </a:xfrm>
        </p:grpSpPr>
        <p:sp>
          <p:nvSpPr>
            <p:cNvPr id="137" name="Freeform 136"/>
            <p:cNvSpPr/>
            <p:nvPr/>
          </p:nvSpPr>
          <p:spPr>
            <a:xfrm>
              <a:off x="6249314" y="2958507"/>
              <a:ext cx="4614" cy="315856"/>
            </a:xfrm>
            <a:custGeom>
              <a:avLst/>
              <a:gdLst/>
              <a:ahLst/>
              <a:cxnLst/>
              <a:rect l="0" t="0" r="0" b="0"/>
              <a:pathLst>
                <a:path w="4614" h="315856">
                  <a:moveTo>
                    <a:pt x="4613" y="0"/>
                  </a:moveTo>
                  <a:lnTo>
                    <a:pt x="1813" y="8802"/>
                  </a:lnTo>
                  <a:lnTo>
                    <a:pt x="312" y="17148"/>
                  </a:lnTo>
                  <a:lnTo>
                    <a:pt x="0" y="25856"/>
                  </a:lnTo>
                  <a:lnTo>
                    <a:pt x="506" y="35323"/>
                  </a:lnTo>
                  <a:lnTo>
                    <a:pt x="1326" y="46114"/>
                  </a:lnTo>
                  <a:lnTo>
                    <a:pt x="2142" y="58413"/>
                  </a:lnTo>
                  <a:lnTo>
                    <a:pt x="2826" y="72078"/>
                  </a:lnTo>
                  <a:lnTo>
                    <a:pt x="3353" y="86845"/>
                  </a:lnTo>
                  <a:lnTo>
                    <a:pt x="3739" y="102443"/>
                  </a:lnTo>
                  <a:lnTo>
                    <a:pt x="4013" y="118644"/>
                  </a:lnTo>
                  <a:lnTo>
                    <a:pt x="4205" y="135271"/>
                  </a:lnTo>
                  <a:lnTo>
                    <a:pt x="4337" y="152188"/>
                  </a:lnTo>
                  <a:lnTo>
                    <a:pt x="4427" y="169140"/>
                  </a:lnTo>
                  <a:lnTo>
                    <a:pt x="4488" y="185755"/>
                  </a:lnTo>
                  <a:lnTo>
                    <a:pt x="4529" y="201858"/>
                  </a:lnTo>
                  <a:lnTo>
                    <a:pt x="4557" y="217452"/>
                  </a:lnTo>
                  <a:lnTo>
                    <a:pt x="4575" y="232618"/>
                  </a:lnTo>
                  <a:lnTo>
                    <a:pt x="4588" y="247438"/>
                  </a:lnTo>
                  <a:lnTo>
                    <a:pt x="4596" y="261590"/>
                  </a:lnTo>
                  <a:lnTo>
                    <a:pt x="4603" y="275831"/>
                  </a:lnTo>
                  <a:lnTo>
                    <a:pt x="4608" y="292534"/>
                  </a:lnTo>
                  <a:lnTo>
                    <a:pt x="4613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6107944" y="2947979"/>
              <a:ext cx="124927" cy="216389"/>
            </a:xfrm>
            <a:custGeom>
              <a:avLst/>
              <a:gdLst/>
              <a:ahLst/>
              <a:cxnLst/>
              <a:rect l="0" t="0" r="0" b="0"/>
              <a:pathLst>
                <a:path w="124927" h="216389">
                  <a:moveTo>
                    <a:pt x="124926" y="147399"/>
                  </a:moveTo>
                  <a:lnTo>
                    <a:pt x="116191" y="153266"/>
                  </a:lnTo>
                  <a:lnTo>
                    <a:pt x="108485" y="158831"/>
                  </a:lnTo>
                  <a:lnTo>
                    <a:pt x="101074" y="164630"/>
                  </a:lnTo>
                  <a:lnTo>
                    <a:pt x="93467" y="170711"/>
                  </a:lnTo>
                  <a:lnTo>
                    <a:pt x="84992" y="177041"/>
                  </a:lnTo>
                  <a:lnTo>
                    <a:pt x="75369" y="183569"/>
                  </a:lnTo>
                  <a:lnTo>
                    <a:pt x="64973" y="190245"/>
                  </a:lnTo>
                  <a:lnTo>
                    <a:pt x="54610" y="197027"/>
                  </a:lnTo>
                  <a:lnTo>
                    <a:pt x="44754" y="203867"/>
                  </a:lnTo>
                  <a:lnTo>
                    <a:pt x="35527" y="210085"/>
                  </a:lnTo>
                  <a:lnTo>
                    <a:pt x="26878" y="214437"/>
                  </a:lnTo>
                  <a:lnTo>
                    <a:pt x="18707" y="216388"/>
                  </a:lnTo>
                  <a:lnTo>
                    <a:pt x="11391" y="215899"/>
                  </a:lnTo>
                  <a:lnTo>
                    <a:pt x="5754" y="213061"/>
                  </a:lnTo>
                  <a:lnTo>
                    <a:pt x="2109" y="208183"/>
                  </a:lnTo>
                  <a:lnTo>
                    <a:pt x="305" y="201521"/>
                  </a:lnTo>
                  <a:lnTo>
                    <a:pt x="0" y="193170"/>
                  </a:lnTo>
                  <a:lnTo>
                    <a:pt x="825" y="183335"/>
                  </a:lnTo>
                  <a:lnTo>
                    <a:pt x="2308" y="172141"/>
                  </a:lnTo>
                  <a:lnTo>
                    <a:pt x="3901" y="159572"/>
                  </a:lnTo>
                  <a:lnTo>
                    <a:pt x="5300" y="145755"/>
                  </a:lnTo>
                  <a:lnTo>
                    <a:pt x="6574" y="131240"/>
                  </a:lnTo>
                  <a:lnTo>
                    <a:pt x="8043" y="116883"/>
                  </a:lnTo>
                  <a:lnTo>
                    <a:pt x="9882" y="103151"/>
                  </a:lnTo>
                  <a:lnTo>
                    <a:pt x="11949" y="89983"/>
                  </a:lnTo>
                  <a:lnTo>
                    <a:pt x="13884" y="76994"/>
                  </a:lnTo>
                  <a:lnTo>
                    <a:pt x="15483" y="63934"/>
                  </a:lnTo>
                  <a:lnTo>
                    <a:pt x="16712" y="51120"/>
                  </a:lnTo>
                  <a:lnTo>
                    <a:pt x="17745" y="37995"/>
                  </a:lnTo>
                  <a:lnTo>
                    <a:pt x="18670" y="22285"/>
                  </a:lnTo>
                  <a:lnTo>
                    <a:pt x="1964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0" name="Freeform 139"/>
          <p:cNvSpPr/>
          <p:nvPr/>
        </p:nvSpPr>
        <p:spPr>
          <a:xfrm>
            <a:off x="6112471" y="2413743"/>
            <a:ext cx="204628" cy="344724"/>
          </a:xfrm>
          <a:custGeom>
            <a:avLst/>
            <a:gdLst/>
            <a:ahLst/>
            <a:cxnLst/>
            <a:rect l="0" t="0" r="0" b="0"/>
            <a:pathLst>
              <a:path w="204628" h="344724">
                <a:moveTo>
                  <a:pt x="36171" y="81510"/>
                </a:moveTo>
                <a:lnTo>
                  <a:pt x="33439" y="69842"/>
                </a:lnTo>
                <a:lnTo>
                  <a:pt x="32577" y="59354"/>
                </a:lnTo>
                <a:lnTo>
                  <a:pt x="33567" y="49057"/>
                </a:lnTo>
                <a:lnTo>
                  <a:pt x="36106" y="38928"/>
                </a:lnTo>
                <a:lnTo>
                  <a:pt x="39890" y="29233"/>
                </a:lnTo>
                <a:lnTo>
                  <a:pt x="44630" y="20110"/>
                </a:lnTo>
                <a:lnTo>
                  <a:pt x="50236" y="12025"/>
                </a:lnTo>
                <a:lnTo>
                  <a:pt x="56815" y="5809"/>
                </a:lnTo>
                <a:lnTo>
                  <a:pt x="64341" y="1754"/>
                </a:lnTo>
                <a:lnTo>
                  <a:pt x="72510" y="0"/>
                </a:lnTo>
                <a:lnTo>
                  <a:pt x="80839" y="785"/>
                </a:lnTo>
                <a:lnTo>
                  <a:pt x="89029" y="3984"/>
                </a:lnTo>
                <a:lnTo>
                  <a:pt x="96815" y="9369"/>
                </a:lnTo>
                <a:lnTo>
                  <a:pt x="103892" y="16786"/>
                </a:lnTo>
                <a:lnTo>
                  <a:pt x="110163" y="25959"/>
                </a:lnTo>
                <a:lnTo>
                  <a:pt x="115542" y="36692"/>
                </a:lnTo>
                <a:lnTo>
                  <a:pt x="119866" y="48943"/>
                </a:lnTo>
                <a:lnTo>
                  <a:pt x="123146" y="62549"/>
                </a:lnTo>
                <a:lnTo>
                  <a:pt x="125537" y="77090"/>
                </a:lnTo>
                <a:lnTo>
                  <a:pt x="127233" y="91996"/>
                </a:lnTo>
                <a:lnTo>
                  <a:pt x="128415" y="106910"/>
                </a:lnTo>
                <a:lnTo>
                  <a:pt x="129228" y="121686"/>
                </a:lnTo>
                <a:lnTo>
                  <a:pt x="129782" y="136294"/>
                </a:lnTo>
                <a:lnTo>
                  <a:pt x="130154" y="150750"/>
                </a:lnTo>
                <a:lnTo>
                  <a:pt x="130235" y="165087"/>
                </a:lnTo>
                <a:lnTo>
                  <a:pt x="129757" y="179333"/>
                </a:lnTo>
                <a:lnTo>
                  <a:pt x="128618" y="193510"/>
                </a:lnTo>
                <a:lnTo>
                  <a:pt x="126869" y="207473"/>
                </a:lnTo>
                <a:lnTo>
                  <a:pt x="124624" y="220929"/>
                </a:lnTo>
                <a:lnTo>
                  <a:pt x="121998" y="233754"/>
                </a:lnTo>
                <a:lnTo>
                  <a:pt x="118929" y="245823"/>
                </a:lnTo>
                <a:lnTo>
                  <a:pt x="115192" y="256937"/>
                </a:lnTo>
                <a:lnTo>
                  <a:pt x="110715" y="267079"/>
                </a:lnTo>
                <a:lnTo>
                  <a:pt x="105573" y="276382"/>
                </a:lnTo>
                <a:lnTo>
                  <a:pt x="99897" y="285025"/>
                </a:lnTo>
                <a:lnTo>
                  <a:pt x="93814" y="293173"/>
                </a:lnTo>
                <a:lnTo>
                  <a:pt x="87271" y="300799"/>
                </a:lnTo>
                <a:lnTo>
                  <a:pt x="80049" y="307702"/>
                </a:lnTo>
                <a:lnTo>
                  <a:pt x="72078" y="313819"/>
                </a:lnTo>
                <a:lnTo>
                  <a:pt x="63438" y="318911"/>
                </a:lnTo>
                <a:lnTo>
                  <a:pt x="54259" y="322501"/>
                </a:lnTo>
                <a:lnTo>
                  <a:pt x="44685" y="324458"/>
                </a:lnTo>
                <a:lnTo>
                  <a:pt x="35155" y="324635"/>
                </a:lnTo>
                <a:lnTo>
                  <a:pt x="26370" y="322710"/>
                </a:lnTo>
                <a:lnTo>
                  <a:pt x="18655" y="318704"/>
                </a:lnTo>
                <a:lnTo>
                  <a:pt x="12155" y="312762"/>
                </a:lnTo>
                <a:lnTo>
                  <a:pt x="7006" y="304961"/>
                </a:lnTo>
                <a:lnTo>
                  <a:pt x="3144" y="295536"/>
                </a:lnTo>
                <a:lnTo>
                  <a:pt x="686" y="284972"/>
                </a:lnTo>
                <a:lnTo>
                  <a:pt x="0" y="273899"/>
                </a:lnTo>
                <a:lnTo>
                  <a:pt x="1140" y="262733"/>
                </a:lnTo>
                <a:lnTo>
                  <a:pt x="4191" y="252307"/>
                </a:lnTo>
                <a:lnTo>
                  <a:pt x="9437" y="243904"/>
                </a:lnTo>
                <a:lnTo>
                  <a:pt x="16811" y="238042"/>
                </a:lnTo>
                <a:lnTo>
                  <a:pt x="25659" y="234736"/>
                </a:lnTo>
                <a:lnTo>
                  <a:pt x="34967" y="233864"/>
                </a:lnTo>
                <a:lnTo>
                  <a:pt x="44108" y="235090"/>
                </a:lnTo>
                <a:lnTo>
                  <a:pt x="52852" y="237976"/>
                </a:lnTo>
                <a:lnTo>
                  <a:pt x="61176" y="242105"/>
                </a:lnTo>
                <a:lnTo>
                  <a:pt x="69138" y="247135"/>
                </a:lnTo>
                <a:lnTo>
                  <a:pt x="76655" y="252964"/>
                </a:lnTo>
                <a:lnTo>
                  <a:pt x="83491" y="259707"/>
                </a:lnTo>
                <a:lnTo>
                  <a:pt x="89582" y="267350"/>
                </a:lnTo>
                <a:lnTo>
                  <a:pt x="95166" y="275602"/>
                </a:lnTo>
                <a:lnTo>
                  <a:pt x="100684" y="283988"/>
                </a:lnTo>
                <a:lnTo>
                  <a:pt x="106404" y="292220"/>
                </a:lnTo>
                <a:lnTo>
                  <a:pt x="112570" y="300206"/>
                </a:lnTo>
                <a:lnTo>
                  <a:pt x="119475" y="307948"/>
                </a:lnTo>
                <a:lnTo>
                  <a:pt x="127203" y="315480"/>
                </a:lnTo>
                <a:lnTo>
                  <a:pt x="135836" y="322520"/>
                </a:lnTo>
                <a:lnTo>
                  <a:pt x="145534" y="328497"/>
                </a:lnTo>
                <a:lnTo>
                  <a:pt x="156261" y="333184"/>
                </a:lnTo>
                <a:lnTo>
                  <a:pt x="167253" y="336678"/>
                </a:lnTo>
                <a:lnTo>
                  <a:pt x="178187" y="339567"/>
                </a:lnTo>
                <a:lnTo>
                  <a:pt x="190023" y="342104"/>
                </a:lnTo>
                <a:lnTo>
                  <a:pt x="204627" y="34472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Freeform 140"/>
          <p:cNvSpPr/>
          <p:nvPr/>
        </p:nvSpPr>
        <p:spPr>
          <a:xfrm>
            <a:off x="5993307" y="3537575"/>
            <a:ext cx="281678" cy="571464"/>
          </a:xfrm>
          <a:custGeom>
            <a:avLst/>
            <a:gdLst/>
            <a:ahLst/>
            <a:cxnLst/>
            <a:rect l="0" t="0" r="0" b="0"/>
            <a:pathLst>
              <a:path w="281678" h="571464">
                <a:moveTo>
                  <a:pt x="134278" y="0"/>
                </a:moveTo>
                <a:lnTo>
                  <a:pt x="131411" y="11735"/>
                </a:lnTo>
                <a:lnTo>
                  <a:pt x="129269" y="22863"/>
                </a:lnTo>
                <a:lnTo>
                  <a:pt x="127667" y="34462"/>
                </a:lnTo>
                <a:lnTo>
                  <a:pt x="126486" y="46623"/>
                </a:lnTo>
                <a:lnTo>
                  <a:pt x="125637" y="59283"/>
                </a:lnTo>
                <a:lnTo>
                  <a:pt x="125040" y="72349"/>
                </a:lnTo>
                <a:lnTo>
                  <a:pt x="124625" y="86046"/>
                </a:lnTo>
                <a:lnTo>
                  <a:pt x="124342" y="100908"/>
                </a:lnTo>
                <a:lnTo>
                  <a:pt x="124148" y="117125"/>
                </a:lnTo>
                <a:lnTo>
                  <a:pt x="124017" y="134422"/>
                </a:lnTo>
                <a:lnTo>
                  <a:pt x="123929" y="152257"/>
                </a:lnTo>
                <a:lnTo>
                  <a:pt x="123869" y="170259"/>
                </a:lnTo>
                <a:lnTo>
                  <a:pt x="123829" y="188414"/>
                </a:lnTo>
                <a:lnTo>
                  <a:pt x="123802" y="206968"/>
                </a:lnTo>
                <a:lnTo>
                  <a:pt x="123785" y="226037"/>
                </a:lnTo>
                <a:lnTo>
                  <a:pt x="123774" y="245436"/>
                </a:lnTo>
                <a:lnTo>
                  <a:pt x="123765" y="264772"/>
                </a:lnTo>
                <a:lnTo>
                  <a:pt x="123760" y="283825"/>
                </a:lnTo>
                <a:lnTo>
                  <a:pt x="123756" y="302706"/>
                </a:lnTo>
                <a:lnTo>
                  <a:pt x="123754" y="321755"/>
                </a:lnTo>
                <a:lnTo>
                  <a:pt x="123752" y="341161"/>
                </a:lnTo>
                <a:lnTo>
                  <a:pt x="123752" y="360787"/>
                </a:lnTo>
                <a:lnTo>
                  <a:pt x="123751" y="380276"/>
                </a:lnTo>
                <a:lnTo>
                  <a:pt x="123751" y="399422"/>
                </a:lnTo>
                <a:lnTo>
                  <a:pt x="123751" y="418026"/>
                </a:lnTo>
                <a:lnTo>
                  <a:pt x="123751" y="435825"/>
                </a:lnTo>
                <a:lnTo>
                  <a:pt x="123751" y="452759"/>
                </a:lnTo>
                <a:lnTo>
                  <a:pt x="123751" y="468927"/>
                </a:lnTo>
                <a:lnTo>
                  <a:pt x="123751" y="484486"/>
                </a:lnTo>
                <a:lnTo>
                  <a:pt x="123751" y="499587"/>
                </a:lnTo>
                <a:lnTo>
                  <a:pt x="123751" y="514358"/>
                </a:lnTo>
                <a:lnTo>
                  <a:pt x="123751" y="528897"/>
                </a:lnTo>
                <a:lnTo>
                  <a:pt x="123742" y="543243"/>
                </a:lnTo>
                <a:lnTo>
                  <a:pt x="123377" y="556288"/>
                </a:lnTo>
                <a:lnTo>
                  <a:pt x="121379" y="565474"/>
                </a:lnTo>
                <a:lnTo>
                  <a:pt x="117239" y="569321"/>
                </a:lnTo>
                <a:lnTo>
                  <a:pt x="112090" y="568219"/>
                </a:lnTo>
                <a:lnTo>
                  <a:pt x="106430" y="563254"/>
                </a:lnTo>
                <a:lnTo>
                  <a:pt x="100573" y="555640"/>
                </a:lnTo>
                <a:lnTo>
                  <a:pt x="94914" y="546516"/>
                </a:lnTo>
                <a:lnTo>
                  <a:pt x="89649" y="536618"/>
                </a:lnTo>
                <a:lnTo>
                  <a:pt x="84804" y="526183"/>
                </a:lnTo>
                <a:lnTo>
                  <a:pt x="80320" y="515105"/>
                </a:lnTo>
                <a:lnTo>
                  <a:pt x="76115" y="503355"/>
                </a:lnTo>
                <a:lnTo>
                  <a:pt x="71952" y="491172"/>
                </a:lnTo>
                <a:lnTo>
                  <a:pt x="67463" y="478984"/>
                </a:lnTo>
                <a:lnTo>
                  <a:pt x="62475" y="467037"/>
                </a:lnTo>
                <a:lnTo>
                  <a:pt x="56987" y="455233"/>
                </a:lnTo>
                <a:lnTo>
                  <a:pt x="51078" y="443240"/>
                </a:lnTo>
                <a:lnTo>
                  <a:pt x="44848" y="430875"/>
                </a:lnTo>
                <a:lnTo>
                  <a:pt x="38546" y="418111"/>
                </a:lnTo>
                <a:lnTo>
                  <a:pt x="32550" y="405004"/>
                </a:lnTo>
                <a:lnTo>
                  <a:pt x="27034" y="391635"/>
                </a:lnTo>
                <a:lnTo>
                  <a:pt x="21840" y="378403"/>
                </a:lnTo>
                <a:lnTo>
                  <a:pt x="16585" y="365978"/>
                </a:lnTo>
                <a:lnTo>
                  <a:pt x="11060" y="354733"/>
                </a:lnTo>
                <a:lnTo>
                  <a:pt x="5683" y="347103"/>
                </a:lnTo>
                <a:lnTo>
                  <a:pt x="1731" y="345879"/>
                </a:lnTo>
                <a:lnTo>
                  <a:pt x="0" y="349759"/>
                </a:lnTo>
                <a:lnTo>
                  <a:pt x="94" y="357084"/>
                </a:lnTo>
                <a:lnTo>
                  <a:pt x="1418" y="366517"/>
                </a:lnTo>
                <a:lnTo>
                  <a:pt x="3528" y="376975"/>
                </a:lnTo>
                <a:lnTo>
                  <a:pt x="6140" y="387822"/>
                </a:lnTo>
                <a:lnTo>
                  <a:pt x="9237" y="398917"/>
                </a:lnTo>
                <a:lnTo>
                  <a:pt x="13012" y="410451"/>
                </a:lnTo>
                <a:lnTo>
                  <a:pt x="17525" y="422516"/>
                </a:lnTo>
                <a:lnTo>
                  <a:pt x="22695" y="435082"/>
                </a:lnTo>
                <a:lnTo>
                  <a:pt x="28391" y="448060"/>
                </a:lnTo>
                <a:lnTo>
                  <a:pt x="34480" y="461347"/>
                </a:lnTo>
                <a:lnTo>
                  <a:pt x="40687" y="474695"/>
                </a:lnTo>
                <a:lnTo>
                  <a:pt x="46620" y="487730"/>
                </a:lnTo>
                <a:lnTo>
                  <a:pt x="52094" y="500270"/>
                </a:lnTo>
                <a:lnTo>
                  <a:pt x="57260" y="512146"/>
                </a:lnTo>
                <a:lnTo>
                  <a:pt x="62497" y="523130"/>
                </a:lnTo>
                <a:lnTo>
                  <a:pt x="68022" y="533185"/>
                </a:lnTo>
                <a:lnTo>
                  <a:pt x="73888" y="542430"/>
                </a:lnTo>
                <a:lnTo>
                  <a:pt x="80058" y="551033"/>
                </a:lnTo>
                <a:lnTo>
                  <a:pt x="86471" y="559137"/>
                </a:lnTo>
                <a:lnTo>
                  <a:pt x="93068" y="566055"/>
                </a:lnTo>
                <a:lnTo>
                  <a:pt x="99795" y="570352"/>
                </a:lnTo>
                <a:lnTo>
                  <a:pt x="106615" y="571463"/>
                </a:lnTo>
                <a:lnTo>
                  <a:pt x="113498" y="569766"/>
                </a:lnTo>
                <a:lnTo>
                  <a:pt x="120426" y="566110"/>
                </a:lnTo>
                <a:lnTo>
                  <a:pt x="127384" y="561206"/>
                </a:lnTo>
                <a:lnTo>
                  <a:pt x="134362" y="555358"/>
                </a:lnTo>
                <a:lnTo>
                  <a:pt x="141353" y="548551"/>
                </a:lnTo>
                <a:lnTo>
                  <a:pt x="148353" y="540835"/>
                </a:lnTo>
                <a:lnTo>
                  <a:pt x="155360" y="532352"/>
                </a:lnTo>
                <a:lnTo>
                  <a:pt x="162371" y="523273"/>
                </a:lnTo>
                <a:lnTo>
                  <a:pt x="169389" y="513754"/>
                </a:lnTo>
                <a:lnTo>
                  <a:pt x="176577" y="503919"/>
                </a:lnTo>
                <a:lnTo>
                  <a:pt x="184242" y="493863"/>
                </a:lnTo>
                <a:lnTo>
                  <a:pt x="192512" y="483655"/>
                </a:lnTo>
                <a:lnTo>
                  <a:pt x="201356" y="473343"/>
                </a:lnTo>
                <a:lnTo>
                  <a:pt x="210670" y="462960"/>
                </a:lnTo>
                <a:lnTo>
                  <a:pt x="220340" y="452533"/>
                </a:lnTo>
                <a:lnTo>
                  <a:pt x="230104" y="442243"/>
                </a:lnTo>
                <a:lnTo>
                  <a:pt x="239579" y="432407"/>
                </a:lnTo>
                <a:lnTo>
                  <a:pt x="248570" y="423169"/>
                </a:lnTo>
                <a:lnTo>
                  <a:pt x="256769" y="414803"/>
                </a:lnTo>
                <a:lnTo>
                  <a:pt x="264471" y="406971"/>
                </a:lnTo>
                <a:lnTo>
                  <a:pt x="272350" y="398985"/>
                </a:lnTo>
                <a:lnTo>
                  <a:pt x="281677" y="389554"/>
                </a:lnTo>
              </a:path>
            </a:pathLst>
          </a:custGeom>
          <a:ln w="38100" cap="flat" cmpd="sng" algn="ctr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Freeform 141"/>
          <p:cNvSpPr/>
          <p:nvPr/>
        </p:nvSpPr>
        <p:spPr>
          <a:xfrm>
            <a:off x="5941667" y="4304734"/>
            <a:ext cx="259619" cy="727888"/>
          </a:xfrm>
          <a:custGeom>
            <a:avLst/>
            <a:gdLst/>
            <a:ahLst/>
            <a:cxnLst/>
            <a:rect l="0" t="0" r="0" b="0"/>
            <a:pathLst>
              <a:path w="259619" h="727888">
                <a:moveTo>
                  <a:pt x="259618" y="169877"/>
                </a:moveTo>
                <a:lnTo>
                  <a:pt x="256751" y="161009"/>
                </a:lnTo>
                <a:lnTo>
                  <a:pt x="254609" y="152022"/>
                </a:lnTo>
                <a:lnTo>
                  <a:pt x="253001" y="142027"/>
                </a:lnTo>
                <a:lnTo>
                  <a:pt x="251648" y="131046"/>
                </a:lnTo>
                <a:lnTo>
                  <a:pt x="250151" y="119234"/>
                </a:lnTo>
                <a:lnTo>
                  <a:pt x="248296" y="106776"/>
                </a:lnTo>
                <a:lnTo>
                  <a:pt x="245883" y="93838"/>
                </a:lnTo>
                <a:lnTo>
                  <a:pt x="242654" y="80558"/>
                </a:lnTo>
                <a:lnTo>
                  <a:pt x="238548" y="67049"/>
                </a:lnTo>
                <a:lnTo>
                  <a:pt x="233500" y="53880"/>
                </a:lnTo>
                <a:lnTo>
                  <a:pt x="227363" y="42022"/>
                </a:lnTo>
                <a:lnTo>
                  <a:pt x="220159" y="31903"/>
                </a:lnTo>
                <a:lnTo>
                  <a:pt x="212053" y="23448"/>
                </a:lnTo>
                <a:lnTo>
                  <a:pt x="203242" y="16371"/>
                </a:lnTo>
                <a:lnTo>
                  <a:pt x="193908" y="10358"/>
                </a:lnTo>
                <a:lnTo>
                  <a:pt x="184202" y="5452"/>
                </a:lnTo>
                <a:lnTo>
                  <a:pt x="174234" y="2046"/>
                </a:lnTo>
                <a:lnTo>
                  <a:pt x="164085" y="236"/>
                </a:lnTo>
                <a:lnTo>
                  <a:pt x="153812" y="0"/>
                </a:lnTo>
                <a:lnTo>
                  <a:pt x="143456" y="1362"/>
                </a:lnTo>
                <a:lnTo>
                  <a:pt x="133048" y="4169"/>
                </a:lnTo>
                <a:lnTo>
                  <a:pt x="122769" y="8155"/>
                </a:lnTo>
                <a:lnTo>
                  <a:pt x="112941" y="13040"/>
                </a:lnTo>
                <a:lnTo>
                  <a:pt x="103700" y="18585"/>
                </a:lnTo>
                <a:lnTo>
                  <a:pt x="95020" y="24762"/>
                </a:lnTo>
                <a:lnTo>
                  <a:pt x="86803" y="31741"/>
                </a:lnTo>
                <a:lnTo>
                  <a:pt x="78941" y="39547"/>
                </a:lnTo>
                <a:lnTo>
                  <a:pt x="71338" y="48077"/>
                </a:lnTo>
                <a:lnTo>
                  <a:pt x="63918" y="57182"/>
                </a:lnTo>
                <a:lnTo>
                  <a:pt x="56631" y="66720"/>
                </a:lnTo>
                <a:lnTo>
                  <a:pt x="49601" y="76735"/>
                </a:lnTo>
                <a:lnTo>
                  <a:pt x="43107" y="87444"/>
                </a:lnTo>
                <a:lnTo>
                  <a:pt x="37257" y="98903"/>
                </a:lnTo>
                <a:lnTo>
                  <a:pt x="32008" y="110870"/>
                </a:lnTo>
                <a:lnTo>
                  <a:pt x="27248" y="122902"/>
                </a:lnTo>
                <a:lnTo>
                  <a:pt x="22860" y="134741"/>
                </a:lnTo>
                <a:lnTo>
                  <a:pt x="18742" y="146471"/>
                </a:lnTo>
                <a:lnTo>
                  <a:pt x="14817" y="158412"/>
                </a:lnTo>
                <a:lnTo>
                  <a:pt x="11029" y="170747"/>
                </a:lnTo>
                <a:lnTo>
                  <a:pt x="7502" y="183659"/>
                </a:lnTo>
                <a:lnTo>
                  <a:pt x="4511" y="197400"/>
                </a:lnTo>
                <a:lnTo>
                  <a:pt x="2173" y="212015"/>
                </a:lnTo>
                <a:lnTo>
                  <a:pt x="604" y="227239"/>
                </a:lnTo>
                <a:lnTo>
                  <a:pt x="0" y="242604"/>
                </a:lnTo>
                <a:lnTo>
                  <a:pt x="374" y="257821"/>
                </a:lnTo>
                <a:lnTo>
                  <a:pt x="1591" y="272631"/>
                </a:lnTo>
                <a:lnTo>
                  <a:pt x="3471" y="286728"/>
                </a:lnTo>
                <a:lnTo>
                  <a:pt x="5848" y="300019"/>
                </a:lnTo>
                <a:lnTo>
                  <a:pt x="8748" y="312419"/>
                </a:lnTo>
                <a:lnTo>
                  <a:pt x="12373" y="323761"/>
                </a:lnTo>
                <a:lnTo>
                  <a:pt x="16778" y="334056"/>
                </a:lnTo>
                <a:lnTo>
                  <a:pt x="22041" y="343294"/>
                </a:lnTo>
                <a:lnTo>
                  <a:pt x="28332" y="351362"/>
                </a:lnTo>
                <a:lnTo>
                  <a:pt x="35649" y="358305"/>
                </a:lnTo>
                <a:lnTo>
                  <a:pt x="44174" y="364138"/>
                </a:lnTo>
                <a:lnTo>
                  <a:pt x="54332" y="368766"/>
                </a:lnTo>
                <a:lnTo>
                  <a:pt x="66191" y="372242"/>
                </a:lnTo>
                <a:lnTo>
                  <a:pt x="79053" y="374425"/>
                </a:lnTo>
                <a:lnTo>
                  <a:pt x="91684" y="374917"/>
                </a:lnTo>
                <a:lnTo>
                  <a:pt x="103396" y="373654"/>
                </a:lnTo>
                <a:lnTo>
                  <a:pt x="114035" y="370857"/>
                </a:lnTo>
                <a:lnTo>
                  <a:pt x="123715" y="366846"/>
                </a:lnTo>
                <a:lnTo>
                  <a:pt x="132636" y="361928"/>
                </a:lnTo>
                <a:lnTo>
                  <a:pt x="141153" y="356357"/>
                </a:lnTo>
                <a:lnTo>
                  <a:pt x="149734" y="350326"/>
                </a:lnTo>
                <a:lnTo>
                  <a:pt x="158621" y="343973"/>
                </a:lnTo>
                <a:lnTo>
                  <a:pt x="167543" y="337234"/>
                </a:lnTo>
                <a:lnTo>
                  <a:pt x="175848" y="329871"/>
                </a:lnTo>
                <a:lnTo>
                  <a:pt x="183213" y="321803"/>
                </a:lnTo>
                <a:lnTo>
                  <a:pt x="189802" y="313096"/>
                </a:lnTo>
                <a:lnTo>
                  <a:pt x="196067" y="303872"/>
                </a:lnTo>
                <a:lnTo>
                  <a:pt x="202314" y="294258"/>
                </a:lnTo>
                <a:lnTo>
                  <a:pt x="208511" y="284362"/>
                </a:lnTo>
                <a:lnTo>
                  <a:pt x="214379" y="274265"/>
                </a:lnTo>
                <a:lnTo>
                  <a:pt x="219775" y="264026"/>
                </a:lnTo>
                <a:lnTo>
                  <a:pt x="224705" y="253523"/>
                </a:lnTo>
                <a:lnTo>
                  <a:pt x="229243" y="242479"/>
                </a:lnTo>
                <a:lnTo>
                  <a:pt x="233474" y="230787"/>
                </a:lnTo>
                <a:lnTo>
                  <a:pt x="237315" y="218494"/>
                </a:lnTo>
                <a:lnTo>
                  <a:pt x="240523" y="205710"/>
                </a:lnTo>
                <a:lnTo>
                  <a:pt x="243019" y="192551"/>
                </a:lnTo>
                <a:lnTo>
                  <a:pt x="245035" y="179122"/>
                </a:lnTo>
                <a:lnTo>
                  <a:pt x="247004" y="165502"/>
                </a:lnTo>
                <a:lnTo>
                  <a:pt x="249161" y="151846"/>
                </a:lnTo>
                <a:lnTo>
                  <a:pt x="250796" y="141655"/>
                </a:lnTo>
                <a:lnTo>
                  <a:pt x="251166" y="139118"/>
                </a:lnTo>
                <a:lnTo>
                  <a:pt x="250930" y="142661"/>
                </a:lnTo>
                <a:lnTo>
                  <a:pt x="250537" y="150448"/>
                </a:lnTo>
                <a:lnTo>
                  <a:pt x="250162" y="161612"/>
                </a:lnTo>
                <a:lnTo>
                  <a:pt x="249857" y="175485"/>
                </a:lnTo>
                <a:lnTo>
                  <a:pt x="249627" y="191114"/>
                </a:lnTo>
                <a:lnTo>
                  <a:pt x="249460" y="207335"/>
                </a:lnTo>
                <a:lnTo>
                  <a:pt x="249343" y="223450"/>
                </a:lnTo>
                <a:lnTo>
                  <a:pt x="249262" y="239196"/>
                </a:lnTo>
                <a:lnTo>
                  <a:pt x="249206" y="254534"/>
                </a:lnTo>
                <a:lnTo>
                  <a:pt x="249167" y="269521"/>
                </a:lnTo>
                <a:lnTo>
                  <a:pt x="249141" y="284231"/>
                </a:lnTo>
                <a:lnTo>
                  <a:pt x="249124" y="298736"/>
                </a:lnTo>
                <a:lnTo>
                  <a:pt x="249112" y="313096"/>
                </a:lnTo>
                <a:lnTo>
                  <a:pt x="249105" y="327353"/>
                </a:lnTo>
                <a:lnTo>
                  <a:pt x="249100" y="341539"/>
                </a:lnTo>
                <a:lnTo>
                  <a:pt x="249096" y="355681"/>
                </a:lnTo>
                <a:lnTo>
                  <a:pt x="249094" y="369960"/>
                </a:lnTo>
                <a:lnTo>
                  <a:pt x="249092" y="384692"/>
                </a:lnTo>
                <a:lnTo>
                  <a:pt x="249086" y="400013"/>
                </a:lnTo>
                <a:lnTo>
                  <a:pt x="248913" y="415896"/>
                </a:lnTo>
                <a:lnTo>
                  <a:pt x="248264" y="432244"/>
                </a:lnTo>
                <a:lnTo>
                  <a:pt x="247015" y="448947"/>
                </a:lnTo>
                <a:lnTo>
                  <a:pt x="245363" y="465910"/>
                </a:lnTo>
                <a:lnTo>
                  <a:pt x="243715" y="483056"/>
                </a:lnTo>
                <a:lnTo>
                  <a:pt x="242312" y="500326"/>
                </a:lnTo>
                <a:lnTo>
                  <a:pt x="241219" y="517517"/>
                </a:lnTo>
                <a:lnTo>
                  <a:pt x="240411" y="534291"/>
                </a:lnTo>
                <a:lnTo>
                  <a:pt x="239828" y="550507"/>
                </a:lnTo>
                <a:lnTo>
                  <a:pt x="239250" y="566346"/>
                </a:lnTo>
                <a:lnTo>
                  <a:pt x="238322" y="582208"/>
                </a:lnTo>
                <a:lnTo>
                  <a:pt x="236883" y="598332"/>
                </a:lnTo>
                <a:lnTo>
                  <a:pt x="235100" y="614943"/>
                </a:lnTo>
                <a:lnTo>
                  <a:pt x="233364" y="632320"/>
                </a:lnTo>
                <a:lnTo>
                  <a:pt x="231902" y="650507"/>
                </a:lnTo>
                <a:lnTo>
                  <a:pt x="230767" y="668502"/>
                </a:lnTo>
                <a:lnTo>
                  <a:pt x="229809" y="686125"/>
                </a:lnTo>
                <a:lnTo>
                  <a:pt x="228945" y="704926"/>
                </a:lnTo>
                <a:lnTo>
                  <a:pt x="228032" y="72788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Freeform 142"/>
          <p:cNvSpPr/>
          <p:nvPr/>
        </p:nvSpPr>
        <p:spPr>
          <a:xfrm>
            <a:off x="6790880" y="2790051"/>
            <a:ext cx="136872" cy="10530"/>
          </a:xfrm>
          <a:custGeom>
            <a:avLst/>
            <a:gdLst/>
            <a:ahLst/>
            <a:cxnLst/>
            <a:rect l="0" t="0" r="0" b="0"/>
            <a:pathLst>
              <a:path w="136872" h="10530">
                <a:moveTo>
                  <a:pt x="136871" y="0"/>
                </a:moveTo>
                <a:lnTo>
                  <a:pt x="125136" y="0"/>
                </a:lnTo>
                <a:lnTo>
                  <a:pt x="114007" y="1"/>
                </a:lnTo>
                <a:lnTo>
                  <a:pt x="102409" y="5"/>
                </a:lnTo>
                <a:lnTo>
                  <a:pt x="90248" y="178"/>
                </a:lnTo>
                <a:lnTo>
                  <a:pt x="77588" y="826"/>
                </a:lnTo>
                <a:lnTo>
                  <a:pt x="64545" y="2075"/>
                </a:lnTo>
                <a:lnTo>
                  <a:pt x="51636" y="3736"/>
                </a:lnTo>
                <a:lnTo>
                  <a:pt x="38382" y="5563"/>
                </a:lnTo>
                <a:lnTo>
                  <a:pt x="22507" y="7717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Freeform 143"/>
          <p:cNvSpPr/>
          <p:nvPr/>
        </p:nvSpPr>
        <p:spPr>
          <a:xfrm>
            <a:off x="6727710" y="4506197"/>
            <a:ext cx="157928" cy="21057"/>
          </a:xfrm>
          <a:custGeom>
            <a:avLst/>
            <a:gdLst/>
            <a:ahLst/>
            <a:cxnLst/>
            <a:rect l="0" t="0" r="0" b="0"/>
            <a:pathLst>
              <a:path w="157928" h="21057">
                <a:moveTo>
                  <a:pt x="157927" y="0"/>
                </a:moveTo>
                <a:lnTo>
                  <a:pt x="149058" y="2867"/>
                </a:lnTo>
                <a:lnTo>
                  <a:pt x="140072" y="5008"/>
                </a:lnTo>
                <a:lnTo>
                  <a:pt x="130076" y="6616"/>
                </a:lnTo>
                <a:lnTo>
                  <a:pt x="119096" y="7969"/>
                </a:lnTo>
                <a:lnTo>
                  <a:pt x="107284" y="9466"/>
                </a:lnTo>
                <a:lnTo>
                  <a:pt x="94826" y="11312"/>
                </a:lnTo>
                <a:lnTo>
                  <a:pt x="81889" y="13379"/>
                </a:lnTo>
                <a:lnTo>
                  <a:pt x="68607" y="15311"/>
                </a:lnTo>
                <a:lnTo>
                  <a:pt x="55104" y="16907"/>
                </a:lnTo>
                <a:lnTo>
                  <a:pt x="42058" y="18134"/>
                </a:lnTo>
                <a:lnTo>
                  <a:pt x="29434" y="19165"/>
                </a:lnTo>
                <a:lnTo>
                  <a:pt x="16121" y="20087"/>
                </a:lnTo>
                <a:lnTo>
                  <a:pt x="0" y="2105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1" name="Group 150"/>
          <p:cNvGrpSpPr/>
          <p:nvPr/>
        </p:nvGrpSpPr>
        <p:grpSpPr>
          <a:xfrm>
            <a:off x="7254134" y="2432082"/>
            <a:ext cx="1221307" cy="714543"/>
            <a:chOff x="7254134" y="2432082"/>
            <a:chExt cx="1221307" cy="714543"/>
          </a:xfrm>
        </p:grpSpPr>
        <p:sp>
          <p:nvSpPr>
            <p:cNvPr id="145" name="Freeform 144"/>
            <p:cNvSpPr/>
            <p:nvPr/>
          </p:nvSpPr>
          <p:spPr>
            <a:xfrm>
              <a:off x="7348891" y="2432082"/>
              <a:ext cx="1" cy="242157"/>
            </a:xfrm>
            <a:custGeom>
              <a:avLst/>
              <a:gdLst/>
              <a:ahLst/>
              <a:cxnLst/>
              <a:rect l="0" t="0" r="0" b="0"/>
              <a:pathLst>
                <a:path w="1" h="242157">
                  <a:moveTo>
                    <a:pt x="0" y="0"/>
                  </a:moveTo>
                  <a:lnTo>
                    <a:pt x="0" y="14669"/>
                  </a:lnTo>
                  <a:lnTo>
                    <a:pt x="0" y="28581"/>
                  </a:lnTo>
                  <a:lnTo>
                    <a:pt x="0" y="43074"/>
                  </a:lnTo>
                  <a:lnTo>
                    <a:pt x="0" y="58103"/>
                  </a:lnTo>
                  <a:lnTo>
                    <a:pt x="0" y="73279"/>
                  </a:lnTo>
                  <a:lnTo>
                    <a:pt x="0" y="88351"/>
                  </a:lnTo>
                  <a:lnTo>
                    <a:pt x="0" y="103388"/>
                  </a:lnTo>
                  <a:lnTo>
                    <a:pt x="0" y="118696"/>
                  </a:lnTo>
                  <a:lnTo>
                    <a:pt x="0" y="134432"/>
                  </a:lnTo>
                  <a:lnTo>
                    <a:pt x="0" y="150441"/>
                  </a:lnTo>
                  <a:lnTo>
                    <a:pt x="0" y="166347"/>
                  </a:lnTo>
                  <a:lnTo>
                    <a:pt x="0" y="181921"/>
                  </a:lnTo>
                  <a:lnTo>
                    <a:pt x="0" y="196514"/>
                  </a:lnTo>
                  <a:lnTo>
                    <a:pt x="0" y="210423"/>
                  </a:lnTo>
                  <a:lnTo>
                    <a:pt x="0" y="224865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7254134" y="2768994"/>
              <a:ext cx="200043" cy="10530"/>
            </a:xfrm>
            <a:custGeom>
              <a:avLst/>
              <a:gdLst/>
              <a:ahLst/>
              <a:cxnLst/>
              <a:rect l="0" t="0" r="0" b="0"/>
              <a:pathLst>
                <a:path w="200043" h="10530">
                  <a:moveTo>
                    <a:pt x="200042" y="0"/>
                  </a:moveTo>
                  <a:lnTo>
                    <a:pt x="191174" y="2867"/>
                  </a:lnTo>
                  <a:lnTo>
                    <a:pt x="182187" y="5009"/>
                  </a:lnTo>
                  <a:lnTo>
                    <a:pt x="172191" y="6612"/>
                  </a:lnTo>
                  <a:lnTo>
                    <a:pt x="161210" y="7793"/>
                  </a:lnTo>
                  <a:lnTo>
                    <a:pt x="149398" y="8641"/>
                  </a:lnTo>
                  <a:lnTo>
                    <a:pt x="136940" y="9238"/>
                  </a:lnTo>
                  <a:lnTo>
                    <a:pt x="124003" y="9653"/>
                  </a:lnTo>
                  <a:lnTo>
                    <a:pt x="110721" y="9937"/>
                  </a:lnTo>
                  <a:lnTo>
                    <a:pt x="97200" y="10130"/>
                  </a:lnTo>
                  <a:lnTo>
                    <a:pt x="83512" y="10261"/>
                  </a:lnTo>
                  <a:lnTo>
                    <a:pt x="69710" y="10350"/>
                  </a:lnTo>
                  <a:lnTo>
                    <a:pt x="55849" y="10409"/>
                  </a:lnTo>
                  <a:lnTo>
                    <a:pt x="42560" y="10449"/>
                  </a:lnTo>
                  <a:lnTo>
                    <a:pt x="29744" y="10480"/>
                  </a:lnTo>
                  <a:lnTo>
                    <a:pt x="16274" y="1050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7254134" y="2863098"/>
              <a:ext cx="252686" cy="283527"/>
            </a:xfrm>
            <a:custGeom>
              <a:avLst/>
              <a:gdLst/>
              <a:ahLst/>
              <a:cxnLst/>
              <a:rect l="0" t="0" r="0" b="0"/>
              <a:pathLst>
                <a:path w="252686" h="283527">
                  <a:moveTo>
                    <a:pt x="0" y="53295"/>
                  </a:moveTo>
                  <a:lnTo>
                    <a:pt x="5868" y="47361"/>
                  </a:lnTo>
                  <a:lnTo>
                    <a:pt x="11432" y="41156"/>
                  </a:lnTo>
                  <a:lnTo>
                    <a:pt x="17237" y="34069"/>
                  </a:lnTo>
                  <a:lnTo>
                    <a:pt x="23490" y="26475"/>
                  </a:lnTo>
                  <a:lnTo>
                    <a:pt x="30469" y="19125"/>
                  </a:lnTo>
                  <a:lnTo>
                    <a:pt x="38249" y="12446"/>
                  </a:lnTo>
                  <a:lnTo>
                    <a:pt x="46751" y="6843"/>
                  </a:lnTo>
                  <a:lnTo>
                    <a:pt x="55830" y="2843"/>
                  </a:lnTo>
                  <a:lnTo>
                    <a:pt x="65338" y="573"/>
                  </a:lnTo>
                  <a:lnTo>
                    <a:pt x="74993" y="0"/>
                  </a:lnTo>
                  <a:lnTo>
                    <a:pt x="84394" y="1121"/>
                  </a:lnTo>
                  <a:lnTo>
                    <a:pt x="93339" y="3765"/>
                  </a:lnTo>
                  <a:lnTo>
                    <a:pt x="101651" y="7808"/>
                  </a:lnTo>
                  <a:lnTo>
                    <a:pt x="109087" y="13261"/>
                  </a:lnTo>
                  <a:lnTo>
                    <a:pt x="115606" y="20001"/>
                  </a:lnTo>
                  <a:lnTo>
                    <a:pt x="121325" y="27795"/>
                  </a:lnTo>
                  <a:lnTo>
                    <a:pt x="126407" y="36397"/>
                  </a:lnTo>
                  <a:lnTo>
                    <a:pt x="131016" y="45590"/>
                  </a:lnTo>
                  <a:lnTo>
                    <a:pt x="135283" y="55202"/>
                  </a:lnTo>
                  <a:lnTo>
                    <a:pt x="139310" y="65107"/>
                  </a:lnTo>
                  <a:lnTo>
                    <a:pt x="143161" y="75219"/>
                  </a:lnTo>
                  <a:lnTo>
                    <a:pt x="146563" y="85636"/>
                  </a:lnTo>
                  <a:lnTo>
                    <a:pt x="148935" y="96621"/>
                  </a:lnTo>
                  <a:lnTo>
                    <a:pt x="150049" y="108275"/>
                  </a:lnTo>
                  <a:lnTo>
                    <a:pt x="150152" y="120544"/>
                  </a:lnTo>
                  <a:lnTo>
                    <a:pt x="149765" y="133311"/>
                  </a:lnTo>
                  <a:lnTo>
                    <a:pt x="149243" y="146457"/>
                  </a:lnTo>
                  <a:lnTo>
                    <a:pt x="148589" y="159879"/>
                  </a:lnTo>
                  <a:lnTo>
                    <a:pt x="147552" y="173494"/>
                  </a:lnTo>
                  <a:lnTo>
                    <a:pt x="145998" y="187237"/>
                  </a:lnTo>
                  <a:lnTo>
                    <a:pt x="143615" y="200735"/>
                  </a:lnTo>
                  <a:lnTo>
                    <a:pt x="139871" y="213346"/>
                  </a:lnTo>
                  <a:lnTo>
                    <a:pt x="134609" y="224790"/>
                  </a:lnTo>
                  <a:lnTo>
                    <a:pt x="128141" y="235118"/>
                  </a:lnTo>
                  <a:lnTo>
                    <a:pt x="121043" y="244523"/>
                  </a:lnTo>
                  <a:lnTo>
                    <a:pt x="113713" y="253218"/>
                  </a:lnTo>
                  <a:lnTo>
                    <a:pt x="106184" y="261229"/>
                  </a:lnTo>
                  <a:lnTo>
                    <a:pt x="98224" y="268399"/>
                  </a:lnTo>
                  <a:lnTo>
                    <a:pt x="89723" y="274694"/>
                  </a:lnTo>
                  <a:lnTo>
                    <a:pt x="80710" y="279736"/>
                  </a:lnTo>
                  <a:lnTo>
                    <a:pt x="71274" y="282761"/>
                  </a:lnTo>
                  <a:lnTo>
                    <a:pt x="61523" y="283526"/>
                  </a:lnTo>
                  <a:lnTo>
                    <a:pt x="51874" y="282089"/>
                  </a:lnTo>
                  <a:lnTo>
                    <a:pt x="43007" y="278540"/>
                  </a:lnTo>
                  <a:lnTo>
                    <a:pt x="35241" y="273144"/>
                  </a:lnTo>
                  <a:lnTo>
                    <a:pt x="28878" y="265947"/>
                  </a:lnTo>
                  <a:lnTo>
                    <a:pt x="24352" y="256698"/>
                  </a:lnTo>
                  <a:lnTo>
                    <a:pt x="21723" y="245455"/>
                  </a:lnTo>
                  <a:lnTo>
                    <a:pt x="20907" y="233011"/>
                  </a:lnTo>
                  <a:lnTo>
                    <a:pt x="21862" y="220660"/>
                  </a:lnTo>
                  <a:lnTo>
                    <a:pt x="24394" y="209142"/>
                  </a:lnTo>
                  <a:lnTo>
                    <a:pt x="28363" y="198801"/>
                  </a:lnTo>
                  <a:lnTo>
                    <a:pt x="33767" y="189854"/>
                  </a:lnTo>
                  <a:lnTo>
                    <a:pt x="40472" y="182257"/>
                  </a:lnTo>
                  <a:lnTo>
                    <a:pt x="48245" y="176121"/>
                  </a:lnTo>
                  <a:lnTo>
                    <a:pt x="56832" y="171807"/>
                  </a:lnTo>
                  <a:lnTo>
                    <a:pt x="66019" y="169343"/>
                  </a:lnTo>
                  <a:lnTo>
                    <a:pt x="75797" y="168481"/>
                  </a:lnTo>
                  <a:lnTo>
                    <a:pt x="86346" y="168881"/>
                  </a:lnTo>
                  <a:lnTo>
                    <a:pt x="97699" y="170221"/>
                  </a:lnTo>
                  <a:lnTo>
                    <a:pt x="109594" y="172237"/>
                  </a:lnTo>
                  <a:lnTo>
                    <a:pt x="121579" y="174727"/>
                  </a:lnTo>
                  <a:lnTo>
                    <a:pt x="133385" y="177540"/>
                  </a:lnTo>
                  <a:lnTo>
                    <a:pt x="145093" y="180410"/>
                  </a:lnTo>
                  <a:lnTo>
                    <a:pt x="157019" y="182957"/>
                  </a:lnTo>
                  <a:lnTo>
                    <a:pt x="169333" y="184994"/>
                  </a:lnTo>
                  <a:lnTo>
                    <a:pt x="181721" y="186191"/>
                  </a:lnTo>
                  <a:lnTo>
                    <a:pt x="193510" y="186013"/>
                  </a:lnTo>
                  <a:lnTo>
                    <a:pt x="204365" y="184301"/>
                  </a:lnTo>
                  <a:lnTo>
                    <a:pt x="214169" y="181327"/>
                  </a:lnTo>
                  <a:lnTo>
                    <a:pt x="223942" y="177209"/>
                  </a:lnTo>
                  <a:lnTo>
                    <a:pt x="235656" y="170467"/>
                  </a:lnTo>
                  <a:lnTo>
                    <a:pt x="252685" y="1585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7643689" y="2705823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93549" y="67"/>
                  </a:lnTo>
                  <a:lnTo>
                    <a:pt x="82420" y="708"/>
                  </a:lnTo>
                  <a:lnTo>
                    <a:pt x="70832" y="2000"/>
                  </a:lnTo>
                  <a:lnTo>
                    <a:pt x="58913" y="3695"/>
                  </a:lnTo>
                  <a:lnTo>
                    <a:pt x="45795" y="5546"/>
                  </a:lnTo>
                  <a:lnTo>
                    <a:pt x="28083" y="771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7664746" y="2800580"/>
              <a:ext cx="115814" cy="31586"/>
            </a:xfrm>
            <a:custGeom>
              <a:avLst/>
              <a:gdLst/>
              <a:ahLst/>
              <a:cxnLst/>
              <a:rect l="0" t="0" r="0" b="0"/>
              <a:pathLst>
                <a:path w="115814" h="31586">
                  <a:moveTo>
                    <a:pt x="115813" y="31585"/>
                  </a:moveTo>
                  <a:lnTo>
                    <a:pt x="107012" y="28652"/>
                  </a:lnTo>
                  <a:lnTo>
                    <a:pt x="98666" y="25869"/>
                  </a:lnTo>
                  <a:lnTo>
                    <a:pt x="89967" y="22970"/>
                  </a:lnTo>
                  <a:lnTo>
                    <a:pt x="80847" y="19929"/>
                  </a:lnTo>
                  <a:lnTo>
                    <a:pt x="71351" y="16764"/>
                  </a:lnTo>
                  <a:lnTo>
                    <a:pt x="61564" y="13505"/>
                  </a:lnTo>
                  <a:lnTo>
                    <a:pt x="51630" y="10328"/>
                  </a:lnTo>
                  <a:lnTo>
                    <a:pt x="40563" y="7240"/>
                  </a:lnTo>
                  <a:lnTo>
                    <a:pt x="25158" y="397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7906901" y="2737409"/>
              <a:ext cx="568540" cy="31586"/>
            </a:xfrm>
            <a:custGeom>
              <a:avLst/>
              <a:gdLst/>
              <a:ahLst/>
              <a:cxnLst/>
              <a:rect l="0" t="0" r="0" b="0"/>
              <a:pathLst>
                <a:path w="568540" h="31586">
                  <a:moveTo>
                    <a:pt x="0" y="31585"/>
                  </a:moveTo>
                  <a:lnTo>
                    <a:pt x="8935" y="28652"/>
                  </a:lnTo>
                  <a:lnTo>
                    <a:pt x="18564" y="25870"/>
                  </a:lnTo>
                  <a:lnTo>
                    <a:pt x="29850" y="22975"/>
                  </a:lnTo>
                  <a:lnTo>
                    <a:pt x="42518" y="20107"/>
                  </a:lnTo>
                  <a:lnTo>
                    <a:pt x="55997" y="17590"/>
                  </a:lnTo>
                  <a:lnTo>
                    <a:pt x="69869" y="15579"/>
                  </a:lnTo>
                  <a:lnTo>
                    <a:pt x="83905" y="14067"/>
                  </a:lnTo>
                  <a:lnTo>
                    <a:pt x="97997" y="12972"/>
                  </a:lnTo>
                  <a:lnTo>
                    <a:pt x="112106" y="12199"/>
                  </a:lnTo>
                  <a:lnTo>
                    <a:pt x="126546" y="11663"/>
                  </a:lnTo>
                  <a:lnTo>
                    <a:pt x="141924" y="11295"/>
                  </a:lnTo>
                  <a:lnTo>
                    <a:pt x="158502" y="11044"/>
                  </a:lnTo>
                  <a:lnTo>
                    <a:pt x="176214" y="10875"/>
                  </a:lnTo>
                  <a:lnTo>
                    <a:pt x="194861" y="10761"/>
                  </a:lnTo>
                  <a:lnTo>
                    <a:pt x="214214" y="10684"/>
                  </a:lnTo>
                  <a:lnTo>
                    <a:pt x="233750" y="10632"/>
                  </a:lnTo>
                  <a:lnTo>
                    <a:pt x="252705" y="10598"/>
                  </a:lnTo>
                  <a:lnTo>
                    <a:pt x="270723" y="10575"/>
                  </a:lnTo>
                  <a:lnTo>
                    <a:pt x="288277" y="10559"/>
                  </a:lnTo>
                  <a:lnTo>
                    <a:pt x="306437" y="10549"/>
                  </a:lnTo>
                  <a:lnTo>
                    <a:pt x="325755" y="10538"/>
                  </a:lnTo>
                  <a:lnTo>
                    <a:pt x="345649" y="10360"/>
                  </a:lnTo>
                  <a:lnTo>
                    <a:pt x="364718" y="9709"/>
                  </a:lnTo>
                  <a:lnTo>
                    <a:pt x="382217" y="8458"/>
                  </a:lnTo>
                  <a:lnTo>
                    <a:pt x="398219" y="6804"/>
                  </a:lnTo>
                  <a:lnTo>
                    <a:pt x="413261" y="5155"/>
                  </a:lnTo>
                  <a:lnTo>
                    <a:pt x="427794" y="3751"/>
                  </a:lnTo>
                  <a:lnTo>
                    <a:pt x="442402" y="2658"/>
                  </a:lnTo>
                  <a:lnTo>
                    <a:pt x="457837" y="1850"/>
                  </a:lnTo>
                  <a:lnTo>
                    <a:pt x="474404" y="1272"/>
                  </a:lnTo>
                  <a:lnTo>
                    <a:pt x="491540" y="866"/>
                  </a:lnTo>
                  <a:lnTo>
                    <a:pt x="509902" y="542"/>
                  </a:lnTo>
                  <a:lnTo>
                    <a:pt x="533342" y="269"/>
                  </a:lnTo>
                  <a:lnTo>
                    <a:pt x="56853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4" name="Group 153"/>
          <p:cNvGrpSpPr/>
          <p:nvPr/>
        </p:nvGrpSpPr>
        <p:grpSpPr>
          <a:xfrm>
            <a:off x="8056780" y="2884808"/>
            <a:ext cx="176506" cy="368498"/>
            <a:chOff x="8056780" y="2884808"/>
            <a:chExt cx="176506" cy="368498"/>
          </a:xfrm>
        </p:grpSpPr>
        <p:sp>
          <p:nvSpPr>
            <p:cNvPr id="152" name="Freeform 151"/>
            <p:cNvSpPr/>
            <p:nvPr/>
          </p:nvSpPr>
          <p:spPr>
            <a:xfrm>
              <a:off x="8212228" y="2884808"/>
              <a:ext cx="21058" cy="368498"/>
            </a:xfrm>
            <a:custGeom>
              <a:avLst/>
              <a:gdLst/>
              <a:ahLst/>
              <a:cxnLst/>
              <a:rect l="0" t="0" r="0" b="0"/>
              <a:pathLst>
                <a:path w="21058" h="368498">
                  <a:moveTo>
                    <a:pt x="21057" y="0"/>
                  </a:moveTo>
                  <a:lnTo>
                    <a:pt x="18190" y="11802"/>
                  </a:lnTo>
                  <a:lnTo>
                    <a:pt x="16048" y="23571"/>
                  </a:lnTo>
                  <a:lnTo>
                    <a:pt x="14445" y="36466"/>
                  </a:lnTo>
                  <a:lnTo>
                    <a:pt x="13265" y="50487"/>
                  </a:lnTo>
                  <a:lnTo>
                    <a:pt x="12417" y="65464"/>
                  </a:lnTo>
                  <a:lnTo>
                    <a:pt x="11818" y="81191"/>
                  </a:lnTo>
                  <a:lnTo>
                    <a:pt x="11404" y="97639"/>
                  </a:lnTo>
                  <a:lnTo>
                    <a:pt x="11119" y="114960"/>
                  </a:lnTo>
                  <a:lnTo>
                    <a:pt x="10922" y="133150"/>
                  </a:lnTo>
                  <a:lnTo>
                    <a:pt x="10618" y="151600"/>
                  </a:lnTo>
                  <a:lnTo>
                    <a:pt x="9882" y="169226"/>
                  </a:lnTo>
                  <a:lnTo>
                    <a:pt x="8574" y="185500"/>
                  </a:lnTo>
                  <a:lnTo>
                    <a:pt x="6882" y="200884"/>
                  </a:lnTo>
                  <a:lnTo>
                    <a:pt x="5207" y="216509"/>
                  </a:lnTo>
                  <a:lnTo>
                    <a:pt x="3786" y="233018"/>
                  </a:lnTo>
                  <a:lnTo>
                    <a:pt x="2682" y="250228"/>
                  </a:lnTo>
                  <a:lnTo>
                    <a:pt x="1866" y="267414"/>
                  </a:lnTo>
                  <a:lnTo>
                    <a:pt x="1283" y="284121"/>
                  </a:lnTo>
                  <a:lnTo>
                    <a:pt x="873" y="300010"/>
                  </a:lnTo>
                  <a:lnTo>
                    <a:pt x="546" y="316484"/>
                  </a:lnTo>
                  <a:lnTo>
                    <a:pt x="272" y="337218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8056780" y="2884808"/>
              <a:ext cx="144921" cy="244320"/>
            </a:xfrm>
            <a:custGeom>
              <a:avLst/>
              <a:gdLst/>
              <a:ahLst/>
              <a:cxnLst/>
              <a:rect l="0" t="0" r="0" b="0"/>
              <a:pathLst>
                <a:path w="144921" h="244320">
                  <a:moveTo>
                    <a:pt x="144920" y="168456"/>
                  </a:moveTo>
                  <a:lnTo>
                    <a:pt x="136118" y="171457"/>
                  </a:lnTo>
                  <a:lnTo>
                    <a:pt x="127771" y="174879"/>
                  </a:lnTo>
                  <a:lnTo>
                    <a:pt x="119072" y="179075"/>
                  </a:lnTo>
                  <a:lnTo>
                    <a:pt x="109952" y="183976"/>
                  </a:lnTo>
                  <a:lnTo>
                    <a:pt x="100457" y="189457"/>
                  </a:lnTo>
                  <a:lnTo>
                    <a:pt x="90670" y="195387"/>
                  </a:lnTo>
                  <a:lnTo>
                    <a:pt x="80828" y="201649"/>
                  </a:lnTo>
                  <a:lnTo>
                    <a:pt x="71303" y="208147"/>
                  </a:lnTo>
                  <a:lnTo>
                    <a:pt x="62266" y="214811"/>
                  </a:lnTo>
                  <a:lnTo>
                    <a:pt x="53553" y="221590"/>
                  </a:lnTo>
                  <a:lnTo>
                    <a:pt x="44784" y="228447"/>
                  </a:lnTo>
                  <a:lnTo>
                    <a:pt x="35741" y="235329"/>
                  </a:lnTo>
                  <a:lnTo>
                    <a:pt x="26701" y="241238"/>
                  </a:lnTo>
                  <a:lnTo>
                    <a:pt x="18312" y="244319"/>
                  </a:lnTo>
                  <a:lnTo>
                    <a:pt x="10903" y="243794"/>
                  </a:lnTo>
                  <a:lnTo>
                    <a:pt x="4965" y="240184"/>
                  </a:lnTo>
                  <a:lnTo>
                    <a:pt x="1264" y="234706"/>
                  </a:lnTo>
                  <a:lnTo>
                    <a:pt x="0" y="228272"/>
                  </a:lnTo>
                  <a:lnTo>
                    <a:pt x="746" y="220907"/>
                  </a:lnTo>
                  <a:lnTo>
                    <a:pt x="2759" y="211943"/>
                  </a:lnTo>
                  <a:lnTo>
                    <a:pt x="5474" y="201111"/>
                  </a:lnTo>
                  <a:lnTo>
                    <a:pt x="8563" y="188722"/>
                  </a:lnTo>
                  <a:lnTo>
                    <a:pt x="11847" y="175403"/>
                  </a:lnTo>
                  <a:lnTo>
                    <a:pt x="15238" y="161623"/>
                  </a:lnTo>
                  <a:lnTo>
                    <a:pt x="18852" y="147641"/>
                  </a:lnTo>
                  <a:lnTo>
                    <a:pt x="22971" y="133580"/>
                  </a:lnTo>
                  <a:lnTo>
                    <a:pt x="27702" y="119498"/>
                  </a:lnTo>
                  <a:lnTo>
                    <a:pt x="32678" y="105416"/>
                  </a:lnTo>
                  <a:lnTo>
                    <a:pt x="37178" y="91341"/>
                  </a:lnTo>
                  <a:lnTo>
                    <a:pt x="40838" y="77284"/>
                  </a:lnTo>
                  <a:lnTo>
                    <a:pt x="43819" y="63465"/>
                  </a:lnTo>
                  <a:lnTo>
                    <a:pt x="47043" y="48746"/>
                  </a:lnTo>
                  <a:lnTo>
                    <a:pt x="51910" y="29597"/>
                  </a:lnTo>
                  <a:lnTo>
                    <a:pt x="6069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5" name="Freeform 154"/>
          <p:cNvSpPr/>
          <p:nvPr/>
        </p:nvSpPr>
        <p:spPr>
          <a:xfrm>
            <a:off x="8063215" y="2323511"/>
            <a:ext cx="254299" cy="362429"/>
          </a:xfrm>
          <a:custGeom>
            <a:avLst/>
            <a:gdLst/>
            <a:ahLst/>
            <a:cxnLst/>
            <a:rect l="0" t="0" r="0" b="0"/>
            <a:pathLst>
              <a:path w="254299" h="362429">
                <a:moveTo>
                  <a:pt x="43728" y="76986"/>
                </a:moveTo>
                <a:lnTo>
                  <a:pt x="43861" y="65385"/>
                </a:lnTo>
                <a:lnTo>
                  <a:pt x="45142" y="55537"/>
                </a:lnTo>
                <a:lnTo>
                  <a:pt x="47740" y="46531"/>
                </a:lnTo>
                <a:lnTo>
                  <a:pt x="51632" y="38090"/>
                </a:lnTo>
                <a:lnTo>
                  <a:pt x="56914" y="30062"/>
                </a:lnTo>
                <a:lnTo>
                  <a:pt x="63504" y="22349"/>
                </a:lnTo>
                <a:lnTo>
                  <a:pt x="71349" y="15190"/>
                </a:lnTo>
                <a:lnTo>
                  <a:pt x="80509" y="9135"/>
                </a:lnTo>
                <a:lnTo>
                  <a:pt x="90884" y="4406"/>
                </a:lnTo>
                <a:lnTo>
                  <a:pt x="102105" y="1232"/>
                </a:lnTo>
                <a:lnTo>
                  <a:pt x="113626" y="0"/>
                </a:lnTo>
                <a:lnTo>
                  <a:pt x="125109" y="740"/>
                </a:lnTo>
                <a:lnTo>
                  <a:pt x="136258" y="3508"/>
                </a:lnTo>
                <a:lnTo>
                  <a:pt x="146745" y="8557"/>
                </a:lnTo>
                <a:lnTo>
                  <a:pt x="156459" y="15804"/>
                </a:lnTo>
                <a:lnTo>
                  <a:pt x="165304" y="24906"/>
                </a:lnTo>
                <a:lnTo>
                  <a:pt x="173106" y="35448"/>
                </a:lnTo>
                <a:lnTo>
                  <a:pt x="179871" y="47062"/>
                </a:lnTo>
                <a:lnTo>
                  <a:pt x="185586" y="59774"/>
                </a:lnTo>
                <a:lnTo>
                  <a:pt x="190135" y="73969"/>
                </a:lnTo>
                <a:lnTo>
                  <a:pt x="193563" y="89742"/>
                </a:lnTo>
                <a:lnTo>
                  <a:pt x="195883" y="106910"/>
                </a:lnTo>
                <a:lnTo>
                  <a:pt x="196998" y="125191"/>
                </a:lnTo>
                <a:lnTo>
                  <a:pt x="196973" y="144293"/>
                </a:lnTo>
                <a:lnTo>
                  <a:pt x="195991" y="163492"/>
                </a:lnTo>
                <a:lnTo>
                  <a:pt x="194270" y="181689"/>
                </a:lnTo>
                <a:lnTo>
                  <a:pt x="192002" y="198365"/>
                </a:lnTo>
                <a:lnTo>
                  <a:pt x="189347" y="213526"/>
                </a:lnTo>
                <a:lnTo>
                  <a:pt x="186419" y="227411"/>
                </a:lnTo>
                <a:lnTo>
                  <a:pt x="183298" y="240310"/>
                </a:lnTo>
                <a:lnTo>
                  <a:pt x="179881" y="252486"/>
                </a:lnTo>
                <a:lnTo>
                  <a:pt x="175901" y="264144"/>
                </a:lnTo>
                <a:lnTo>
                  <a:pt x="171259" y="275438"/>
                </a:lnTo>
                <a:lnTo>
                  <a:pt x="166003" y="286314"/>
                </a:lnTo>
                <a:lnTo>
                  <a:pt x="160252" y="296545"/>
                </a:lnTo>
                <a:lnTo>
                  <a:pt x="154117" y="306056"/>
                </a:lnTo>
                <a:lnTo>
                  <a:pt x="147541" y="314918"/>
                </a:lnTo>
                <a:lnTo>
                  <a:pt x="140295" y="323256"/>
                </a:lnTo>
                <a:lnTo>
                  <a:pt x="132308" y="331194"/>
                </a:lnTo>
                <a:lnTo>
                  <a:pt x="123657" y="338679"/>
                </a:lnTo>
                <a:lnTo>
                  <a:pt x="114471" y="345486"/>
                </a:lnTo>
                <a:lnTo>
                  <a:pt x="104880" y="351540"/>
                </a:lnTo>
                <a:lnTo>
                  <a:pt x="94828" y="356588"/>
                </a:lnTo>
                <a:lnTo>
                  <a:pt x="84095" y="360148"/>
                </a:lnTo>
                <a:lnTo>
                  <a:pt x="72624" y="362091"/>
                </a:lnTo>
                <a:lnTo>
                  <a:pt x="60819" y="362428"/>
                </a:lnTo>
                <a:lnTo>
                  <a:pt x="49428" y="361142"/>
                </a:lnTo>
                <a:lnTo>
                  <a:pt x="38853" y="358375"/>
                </a:lnTo>
                <a:lnTo>
                  <a:pt x="29463" y="353909"/>
                </a:lnTo>
                <a:lnTo>
                  <a:pt x="21762" y="347105"/>
                </a:lnTo>
                <a:lnTo>
                  <a:pt x="15840" y="337832"/>
                </a:lnTo>
                <a:lnTo>
                  <a:pt x="11322" y="326708"/>
                </a:lnTo>
                <a:lnTo>
                  <a:pt x="7576" y="314793"/>
                </a:lnTo>
                <a:lnTo>
                  <a:pt x="4170" y="302789"/>
                </a:lnTo>
                <a:lnTo>
                  <a:pt x="1371" y="291157"/>
                </a:lnTo>
                <a:lnTo>
                  <a:pt x="0" y="280279"/>
                </a:lnTo>
                <a:lnTo>
                  <a:pt x="421" y="270270"/>
                </a:lnTo>
                <a:lnTo>
                  <a:pt x="2858" y="261213"/>
                </a:lnTo>
                <a:lnTo>
                  <a:pt x="7624" y="253260"/>
                </a:lnTo>
                <a:lnTo>
                  <a:pt x="14654" y="246399"/>
                </a:lnTo>
                <a:lnTo>
                  <a:pt x="23596" y="240959"/>
                </a:lnTo>
                <a:lnTo>
                  <a:pt x="34025" y="237658"/>
                </a:lnTo>
                <a:lnTo>
                  <a:pt x="45545" y="236694"/>
                </a:lnTo>
                <a:lnTo>
                  <a:pt x="57684" y="237657"/>
                </a:lnTo>
                <a:lnTo>
                  <a:pt x="69897" y="239822"/>
                </a:lnTo>
                <a:lnTo>
                  <a:pt x="81880" y="242649"/>
                </a:lnTo>
                <a:lnTo>
                  <a:pt x="93382" y="245982"/>
                </a:lnTo>
                <a:lnTo>
                  <a:pt x="104114" y="249964"/>
                </a:lnTo>
                <a:lnTo>
                  <a:pt x="114009" y="254632"/>
                </a:lnTo>
                <a:lnTo>
                  <a:pt x="123486" y="259749"/>
                </a:lnTo>
                <a:lnTo>
                  <a:pt x="133311" y="264883"/>
                </a:lnTo>
                <a:lnTo>
                  <a:pt x="143892" y="269782"/>
                </a:lnTo>
                <a:lnTo>
                  <a:pt x="155291" y="274378"/>
                </a:lnTo>
                <a:lnTo>
                  <a:pt x="167402" y="278692"/>
                </a:lnTo>
                <a:lnTo>
                  <a:pt x="180062" y="282778"/>
                </a:lnTo>
                <a:lnTo>
                  <a:pt x="192905" y="286733"/>
                </a:lnTo>
                <a:lnTo>
                  <a:pt x="206846" y="291183"/>
                </a:lnTo>
                <a:lnTo>
                  <a:pt x="225344" y="297637"/>
                </a:lnTo>
                <a:lnTo>
                  <a:pt x="254298" y="30861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1" name="Group 160"/>
          <p:cNvGrpSpPr/>
          <p:nvPr/>
        </p:nvGrpSpPr>
        <p:grpSpPr>
          <a:xfrm>
            <a:off x="7201492" y="4089237"/>
            <a:ext cx="1873513" cy="1150336"/>
            <a:chOff x="7201492" y="4089237"/>
            <a:chExt cx="1873513" cy="1150336"/>
          </a:xfrm>
        </p:grpSpPr>
        <p:sp>
          <p:nvSpPr>
            <p:cNvPr id="156" name="Freeform 155"/>
            <p:cNvSpPr/>
            <p:nvPr/>
          </p:nvSpPr>
          <p:spPr>
            <a:xfrm>
              <a:off x="7201492" y="4306155"/>
              <a:ext cx="450077" cy="789638"/>
            </a:xfrm>
            <a:custGeom>
              <a:avLst/>
              <a:gdLst/>
              <a:ahLst/>
              <a:cxnLst/>
              <a:rect l="0" t="0" r="0" b="0"/>
              <a:pathLst>
                <a:path w="450077" h="789638">
                  <a:moveTo>
                    <a:pt x="0" y="0"/>
                  </a:moveTo>
                  <a:lnTo>
                    <a:pt x="8868" y="2934"/>
                  </a:lnTo>
                  <a:lnTo>
                    <a:pt x="17855" y="5716"/>
                  </a:lnTo>
                  <a:lnTo>
                    <a:pt x="27851" y="8616"/>
                  </a:lnTo>
                  <a:lnTo>
                    <a:pt x="38831" y="11656"/>
                  </a:lnTo>
                  <a:lnTo>
                    <a:pt x="50642" y="14821"/>
                  </a:lnTo>
                  <a:lnTo>
                    <a:pt x="63106" y="18081"/>
                  </a:lnTo>
                  <a:lnTo>
                    <a:pt x="76217" y="21245"/>
                  </a:lnTo>
                  <a:lnTo>
                    <a:pt x="90145" y="23989"/>
                  </a:lnTo>
                  <a:lnTo>
                    <a:pt x="104917" y="26164"/>
                  </a:lnTo>
                  <a:lnTo>
                    <a:pt x="120258" y="27793"/>
                  </a:lnTo>
                  <a:lnTo>
                    <a:pt x="135708" y="28969"/>
                  </a:lnTo>
                  <a:lnTo>
                    <a:pt x="150994" y="29798"/>
                  </a:lnTo>
                  <a:lnTo>
                    <a:pt x="166190" y="30372"/>
                  </a:lnTo>
                  <a:lnTo>
                    <a:pt x="181614" y="30766"/>
                  </a:lnTo>
                  <a:lnTo>
                    <a:pt x="197431" y="31034"/>
                  </a:lnTo>
                  <a:lnTo>
                    <a:pt x="213494" y="31215"/>
                  </a:lnTo>
                  <a:lnTo>
                    <a:pt x="229438" y="31337"/>
                  </a:lnTo>
                  <a:lnTo>
                    <a:pt x="245052" y="31415"/>
                  </a:lnTo>
                  <a:lnTo>
                    <a:pt x="260130" y="31297"/>
                  </a:lnTo>
                  <a:lnTo>
                    <a:pt x="274409" y="30686"/>
                  </a:lnTo>
                  <a:lnTo>
                    <a:pt x="287832" y="29457"/>
                  </a:lnTo>
                  <a:lnTo>
                    <a:pt x="300658" y="27648"/>
                  </a:lnTo>
                  <a:lnTo>
                    <a:pt x="313353" y="25363"/>
                  </a:lnTo>
                  <a:lnTo>
                    <a:pt x="326201" y="22714"/>
                  </a:lnTo>
                  <a:lnTo>
                    <a:pt x="339460" y="19801"/>
                  </a:lnTo>
                  <a:lnTo>
                    <a:pt x="353432" y="16699"/>
                  </a:lnTo>
                  <a:lnTo>
                    <a:pt x="368204" y="13472"/>
                  </a:lnTo>
                  <a:lnTo>
                    <a:pt x="383533" y="10323"/>
                  </a:lnTo>
                  <a:lnTo>
                    <a:pt x="398968" y="7589"/>
                  </a:lnTo>
                  <a:lnTo>
                    <a:pt x="414209" y="5435"/>
                  </a:lnTo>
                  <a:lnTo>
                    <a:pt x="428187" y="4499"/>
                  </a:lnTo>
                  <a:lnTo>
                    <a:pt x="439064" y="5918"/>
                  </a:lnTo>
                  <a:lnTo>
                    <a:pt x="446107" y="10098"/>
                  </a:lnTo>
                  <a:lnTo>
                    <a:pt x="449562" y="16654"/>
                  </a:lnTo>
                  <a:lnTo>
                    <a:pt x="450076" y="24798"/>
                  </a:lnTo>
                  <a:lnTo>
                    <a:pt x="448353" y="33900"/>
                  </a:lnTo>
                  <a:lnTo>
                    <a:pt x="445000" y="43567"/>
                  </a:lnTo>
                  <a:lnTo>
                    <a:pt x="440491" y="53566"/>
                  </a:lnTo>
                  <a:lnTo>
                    <a:pt x="435179" y="63765"/>
                  </a:lnTo>
                  <a:lnTo>
                    <a:pt x="429314" y="74084"/>
                  </a:lnTo>
                  <a:lnTo>
                    <a:pt x="423072" y="84479"/>
                  </a:lnTo>
                  <a:lnTo>
                    <a:pt x="416570" y="94930"/>
                  </a:lnTo>
                  <a:lnTo>
                    <a:pt x="409729" y="105748"/>
                  </a:lnTo>
                  <a:lnTo>
                    <a:pt x="402296" y="117536"/>
                  </a:lnTo>
                  <a:lnTo>
                    <a:pt x="394181" y="130547"/>
                  </a:lnTo>
                  <a:lnTo>
                    <a:pt x="385441" y="144710"/>
                  </a:lnTo>
                  <a:lnTo>
                    <a:pt x="376195" y="159822"/>
                  </a:lnTo>
                  <a:lnTo>
                    <a:pt x="366576" y="175646"/>
                  </a:lnTo>
                  <a:lnTo>
                    <a:pt x="357015" y="191661"/>
                  </a:lnTo>
                  <a:lnTo>
                    <a:pt x="348209" y="207099"/>
                  </a:lnTo>
                  <a:lnTo>
                    <a:pt x="340472" y="221588"/>
                  </a:lnTo>
                  <a:lnTo>
                    <a:pt x="333617" y="235110"/>
                  </a:lnTo>
                  <a:lnTo>
                    <a:pt x="327164" y="247812"/>
                  </a:lnTo>
                  <a:lnTo>
                    <a:pt x="320782" y="259884"/>
                  </a:lnTo>
                  <a:lnTo>
                    <a:pt x="314325" y="271654"/>
                  </a:lnTo>
                  <a:lnTo>
                    <a:pt x="307749" y="283564"/>
                  </a:lnTo>
                  <a:lnTo>
                    <a:pt x="301059" y="295842"/>
                  </a:lnTo>
                  <a:lnTo>
                    <a:pt x="294276" y="308362"/>
                  </a:lnTo>
                  <a:lnTo>
                    <a:pt x="287423" y="320766"/>
                  </a:lnTo>
                  <a:lnTo>
                    <a:pt x="280523" y="332850"/>
                  </a:lnTo>
                  <a:lnTo>
                    <a:pt x="273755" y="344575"/>
                  </a:lnTo>
                  <a:lnTo>
                    <a:pt x="267438" y="355980"/>
                  </a:lnTo>
                  <a:lnTo>
                    <a:pt x="261703" y="367138"/>
                  </a:lnTo>
                  <a:lnTo>
                    <a:pt x="256362" y="378275"/>
                  </a:lnTo>
                  <a:lnTo>
                    <a:pt x="251008" y="389752"/>
                  </a:lnTo>
                  <a:lnTo>
                    <a:pt x="245403" y="401734"/>
                  </a:lnTo>
                  <a:lnTo>
                    <a:pt x="239483" y="414054"/>
                  </a:lnTo>
                  <a:lnTo>
                    <a:pt x="233277" y="426324"/>
                  </a:lnTo>
                  <a:lnTo>
                    <a:pt x="226844" y="438323"/>
                  </a:lnTo>
                  <a:lnTo>
                    <a:pt x="220405" y="450160"/>
                  </a:lnTo>
                  <a:lnTo>
                    <a:pt x="214315" y="462173"/>
                  </a:lnTo>
                  <a:lnTo>
                    <a:pt x="208737" y="474547"/>
                  </a:lnTo>
                  <a:lnTo>
                    <a:pt x="203502" y="487145"/>
                  </a:lnTo>
                  <a:lnTo>
                    <a:pt x="198219" y="499610"/>
                  </a:lnTo>
                  <a:lnTo>
                    <a:pt x="192666" y="511739"/>
                  </a:lnTo>
                  <a:lnTo>
                    <a:pt x="186952" y="523494"/>
                  </a:lnTo>
                  <a:lnTo>
                    <a:pt x="181416" y="534920"/>
                  </a:lnTo>
                  <a:lnTo>
                    <a:pt x="176246" y="546092"/>
                  </a:lnTo>
                  <a:lnTo>
                    <a:pt x="171470" y="557239"/>
                  </a:lnTo>
                  <a:lnTo>
                    <a:pt x="167035" y="568723"/>
                  </a:lnTo>
                  <a:lnTo>
                    <a:pt x="162864" y="580709"/>
                  </a:lnTo>
                  <a:lnTo>
                    <a:pt x="158723" y="593033"/>
                  </a:lnTo>
                  <a:lnTo>
                    <a:pt x="154251" y="605305"/>
                  </a:lnTo>
                  <a:lnTo>
                    <a:pt x="149277" y="617301"/>
                  </a:lnTo>
                  <a:lnTo>
                    <a:pt x="143969" y="628965"/>
                  </a:lnTo>
                  <a:lnTo>
                    <a:pt x="138715" y="640331"/>
                  </a:lnTo>
                  <a:lnTo>
                    <a:pt x="133736" y="651456"/>
                  </a:lnTo>
                  <a:lnTo>
                    <a:pt x="129089" y="662402"/>
                  </a:lnTo>
                  <a:lnTo>
                    <a:pt x="124742" y="673220"/>
                  </a:lnTo>
                  <a:lnTo>
                    <a:pt x="120634" y="683945"/>
                  </a:lnTo>
                  <a:lnTo>
                    <a:pt x="116707" y="694607"/>
                  </a:lnTo>
                  <a:lnTo>
                    <a:pt x="112910" y="705226"/>
                  </a:lnTo>
                  <a:lnTo>
                    <a:pt x="109202" y="715815"/>
                  </a:lnTo>
                  <a:lnTo>
                    <a:pt x="105560" y="726384"/>
                  </a:lnTo>
                  <a:lnTo>
                    <a:pt x="101960" y="736940"/>
                  </a:lnTo>
                  <a:lnTo>
                    <a:pt x="98394" y="747473"/>
                  </a:lnTo>
                  <a:lnTo>
                    <a:pt x="95003" y="757532"/>
                  </a:lnTo>
                  <a:lnTo>
                    <a:pt x="91747" y="767216"/>
                  </a:lnTo>
                  <a:lnTo>
                    <a:pt x="88337" y="777376"/>
                  </a:lnTo>
                  <a:lnTo>
                    <a:pt x="84228" y="7896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7991130" y="4509287"/>
              <a:ext cx="157928" cy="28496"/>
            </a:xfrm>
            <a:custGeom>
              <a:avLst/>
              <a:gdLst/>
              <a:ahLst/>
              <a:cxnLst/>
              <a:rect l="0" t="0" r="0" b="0"/>
              <a:pathLst>
                <a:path w="157928" h="28496">
                  <a:moveTo>
                    <a:pt x="157927" y="7438"/>
                  </a:moveTo>
                  <a:lnTo>
                    <a:pt x="146191" y="4571"/>
                  </a:lnTo>
                  <a:lnTo>
                    <a:pt x="135063" y="2430"/>
                  </a:lnTo>
                  <a:lnTo>
                    <a:pt x="123469" y="835"/>
                  </a:lnTo>
                  <a:lnTo>
                    <a:pt x="111480" y="0"/>
                  </a:lnTo>
                  <a:lnTo>
                    <a:pt x="99469" y="448"/>
                  </a:lnTo>
                  <a:lnTo>
                    <a:pt x="87666" y="2353"/>
                  </a:lnTo>
                  <a:lnTo>
                    <a:pt x="76140" y="5417"/>
                  </a:lnTo>
                  <a:lnTo>
                    <a:pt x="64871" y="9077"/>
                  </a:lnTo>
                  <a:lnTo>
                    <a:pt x="53821" y="12938"/>
                  </a:lnTo>
                  <a:lnTo>
                    <a:pt x="43199" y="16659"/>
                  </a:lnTo>
                  <a:lnTo>
                    <a:pt x="32325" y="20239"/>
                  </a:lnTo>
                  <a:lnTo>
                    <a:pt x="19123" y="23987"/>
                  </a:lnTo>
                  <a:lnTo>
                    <a:pt x="0" y="284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7959544" y="4674653"/>
              <a:ext cx="200042" cy="21057"/>
            </a:xfrm>
            <a:custGeom>
              <a:avLst/>
              <a:gdLst/>
              <a:ahLst/>
              <a:cxnLst/>
              <a:rect l="0" t="0" r="0" b="0"/>
              <a:pathLst>
                <a:path w="200042" h="21057">
                  <a:moveTo>
                    <a:pt x="200041" y="0"/>
                  </a:moveTo>
                  <a:lnTo>
                    <a:pt x="191173" y="2866"/>
                  </a:lnTo>
                  <a:lnTo>
                    <a:pt x="182186" y="5009"/>
                  </a:lnTo>
                  <a:lnTo>
                    <a:pt x="172190" y="6612"/>
                  </a:lnTo>
                  <a:lnTo>
                    <a:pt x="161210" y="7792"/>
                  </a:lnTo>
                  <a:lnTo>
                    <a:pt x="149399" y="8640"/>
                  </a:lnTo>
                  <a:lnTo>
                    <a:pt x="136940" y="9242"/>
                  </a:lnTo>
                  <a:lnTo>
                    <a:pt x="124003" y="9830"/>
                  </a:lnTo>
                  <a:lnTo>
                    <a:pt x="110722" y="10762"/>
                  </a:lnTo>
                  <a:lnTo>
                    <a:pt x="97200" y="12205"/>
                  </a:lnTo>
                  <a:lnTo>
                    <a:pt x="83512" y="13988"/>
                  </a:lnTo>
                  <a:lnTo>
                    <a:pt x="69710" y="15724"/>
                  </a:lnTo>
                  <a:lnTo>
                    <a:pt x="55849" y="17186"/>
                  </a:lnTo>
                  <a:lnTo>
                    <a:pt x="42560" y="18321"/>
                  </a:lnTo>
                  <a:lnTo>
                    <a:pt x="29743" y="19280"/>
                  </a:lnTo>
                  <a:lnTo>
                    <a:pt x="16274" y="20144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8496784" y="4290595"/>
              <a:ext cx="452440" cy="732073"/>
            </a:xfrm>
            <a:custGeom>
              <a:avLst/>
              <a:gdLst/>
              <a:ahLst/>
              <a:cxnLst/>
              <a:rect l="0" t="0" r="0" b="0"/>
              <a:pathLst>
                <a:path w="452440" h="732073">
                  <a:moveTo>
                    <a:pt x="52356" y="78731"/>
                  </a:moveTo>
                  <a:lnTo>
                    <a:pt x="49422" y="87533"/>
                  </a:lnTo>
                  <a:lnTo>
                    <a:pt x="46639" y="95879"/>
                  </a:lnTo>
                  <a:lnTo>
                    <a:pt x="43735" y="104578"/>
                  </a:lnTo>
                  <a:lnTo>
                    <a:pt x="40522" y="113699"/>
                  </a:lnTo>
                  <a:lnTo>
                    <a:pt x="36709" y="123194"/>
                  </a:lnTo>
                  <a:lnTo>
                    <a:pt x="32179" y="132953"/>
                  </a:lnTo>
                  <a:lnTo>
                    <a:pt x="26542" y="141706"/>
                  </a:lnTo>
                  <a:lnTo>
                    <a:pt x="20092" y="146061"/>
                  </a:lnTo>
                  <a:lnTo>
                    <a:pt x="15012" y="144419"/>
                  </a:lnTo>
                  <a:lnTo>
                    <a:pt x="12831" y="138661"/>
                  </a:lnTo>
                  <a:lnTo>
                    <a:pt x="13357" y="130233"/>
                  </a:lnTo>
                  <a:lnTo>
                    <a:pt x="15919" y="120003"/>
                  </a:lnTo>
                  <a:lnTo>
                    <a:pt x="19917" y="108549"/>
                  </a:lnTo>
                  <a:lnTo>
                    <a:pt x="24902" y="96423"/>
                  </a:lnTo>
                  <a:lnTo>
                    <a:pt x="30554" y="84204"/>
                  </a:lnTo>
                  <a:lnTo>
                    <a:pt x="36656" y="72209"/>
                  </a:lnTo>
                  <a:lnTo>
                    <a:pt x="43062" y="60696"/>
                  </a:lnTo>
                  <a:lnTo>
                    <a:pt x="49671" y="49955"/>
                  </a:lnTo>
                  <a:lnTo>
                    <a:pt x="56420" y="40066"/>
                  </a:lnTo>
                  <a:lnTo>
                    <a:pt x="63429" y="31102"/>
                  </a:lnTo>
                  <a:lnTo>
                    <a:pt x="70974" y="23218"/>
                  </a:lnTo>
                  <a:lnTo>
                    <a:pt x="79170" y="16398"/>
                  </a:lnTo>
                  <a:lnTo>
                    <a:pt x="88132" y="10647"/>
                  </a:lnTo>
                  <a:lnTo>
                    <a:pt x="98059" y="6073"/>
                  </a:lnTo>
                  <a:lnTo>
                    <a:pt x="108963" y="2634"/>
                  </a:lnTo>
                  <a:lnTo>
                    <a:pt x="120711" y="476"/>
                  </a:lnTo>
                  <a:lnTo>
                    <a:pt x="133121" y="0"/>
                  </a:lnTo>
                  <a:lnTo>
                    <a:pt x="146013" y="1275"/>
                  </a:lnTo>
                  <a:lnTo>
                    <a:pt x="158922" y="4079"/>
                  </a:lnTo>
                  <a:lnTo>
                    <a:pt x="171130" y="8095"/>
                  </a:lnTo>
                  <a:lnTo>
                    <a:pt x="182300" y="13025"/>
                  </a:lnTo>
                  <a:lnTo>
                    <a:pt x="192442" y="18944"/>
                  </a:lnTo>
                  <a:lnTo>
                    <a:pt x="201724" y="26272"/>
                  </a:lnTo>
                  <a:lnTo>
                    <a:pt x="210340" y="35133"/>
                  </a:lnTo>
                  <a:lnTo>
                    <a:pt x="218467" y="45524"/>
                  </a:lnTo>
                  <a:lnTo>
                    <a:pt x="226247" y="57480"/>
                  </a:lnTo>
                  <a:lnTo>
                    <a:pt x="233779" y="70865"/>
                  </a:lnTo>
                  <a:lnTo>
                    <a:pt x="240975" y="85582"/>
                  </a:lnTo>
                  <a:lnTo>
                    <a:pt x="247583" y="101663"/>
                  </a:lnTo>
                  <a:lnTo>
                    <a:pt x="253502" y="118990"/>
                  </a:lnTo>
                  <a:lnTo>
                    <a:pt x="258629" y="137013"/>
                  </a:lnTo>
                  <a:lnTo>
                    <a:pt x="262774" y="154877"/>
                  </a:lnTo>
                  <a:lnTo>
                    <a:pt x="265936" y="172125"/>
                  </a:lnTo>
                  <a:lnTo>
                    <a:pt x="268416" y="189147"/>
                  </a:lnTo>
                  <a:lnTo>
                    <a:pt x="270704" y="206942"/>
                  </a:lnTo>
                  <a:lnTo>
                    <a:pt x="273090" y="226031"/>
                  </a:lnTo>
                  <a:lnTo>
                    <a:pt x="275357" y="246447"/>
                  </a:lnTo>
                  <a:lnTo>
                    <a:pt x="276894" y="267997"/>
                  </a:lnTo>
                  <a:lnTo>
                    <a:pt x="277412" y="290414"/>
                  </a:lnTo>
                  <a:lnTo>
                    <a:pt x="277098" y="312976"/>
                  </a:lnTo>
                  <a:lnTo>
                    <a:pt x="276423" y="334577"/>
                  </a:lnTo>
                  <a:lnTo>
                    <a:pt x="275705" y="354689"/>
                  </a:lnTo>
                  <a:lnTo>
                    <a:pt x="274919" y="373307"/>
                  </a:lnTo>
                  <a:lnTo>
                    <a:pt x="273792" y="390666"/>
                  </a:lnTo>
                  <a:lnTo>
                    <a:pt x="272184" y="407047"/>
                  </a:lnTo>
                  <a:lnTo>
                    <a:pt x="270105" y="422542"/>
                  </a:lnTo>
                  <a:lnTo>
                    <a:pt x="267632" y="437052"/>
                  </a:lnTo>
                  <a:lnTo>
                    <a:pt x="264854" y="450612"/>
                  </a:lnTo>
                  <a:lnTo>
                    <a:pt x="261851" y="463859"/>
                  </a:lnTo>
                  <a:lnTo>
                    <a:pt x="258690" y="477893"/>
                  </a:lnTo>
                  <a:lnTo>
                    <a:pt x="255418" y="493255"/>
                  </a:lnTo>
                  <a:lnTo>
                    <a:pt x="252069" y="509490"/>
                  </a:lnTo>
                  <a:lnTo>
                    <a:pt x="248667" y="525473"/>
                  </a:lnTo>
                  <a:lnTo>
                    <a:pt x="245232" y="540555"/>
                  </a:lnTo>
                  <a:lnTo>
                    <a:pt x="241770" y="554595"/>
                  </a:lnTo>
                  <a:lnTo>
                    <a:pt x="238293" y="567704"/>
                  </a:lnTo>
                  <a:lnTo>
                    <a:pt x="234801" y="580068"/>
                  </a:lnTo>
                  <a:lnTo>
                    <a:pt x="231133" y="591709"/>
                  </a:lnTo>
                  <a:lnTo>
                    <a:pt x="226985" y="602475"/>
                  </a:lnTo>
                  <a:lnTo>
                    <a:pt x="222228" y="612354"/>
                  </a:lnTo>
                  <a:lnTo>
                    <a:pt x="216898" y="621467"/>
                  </a:lnTo>
                  <a:lnTo>
                    <a:pt x="211096" y="629977"/>
                  </a:lnTo>
                  <a:lnTo>
                    <a:pt x="204926" y="638045"/>
                  </a:lnTo>
                  <a:lnTo>
                    <a:pt x="198327" y="646126"/>
                  </a:lnTo>
                  <a:lnTo>
                    <a:pt x="191066" y="654930"/>
                  </a:lnTo>
                  <a:lnTo>
                    <a:pt x="183069" y="664778"/>
                  </a:lnTo>
                  <a:lnTo>
                    <a:pt x="174413" y="675326"/>
                  </a:lnTo>
                  <a:lnTo>
                    <a:pt x="165222" y="685792"/>
                  </a:lnTo>
                  <a:lnTo>
                    <a:pt x="155632" y="695713"/>
                  </a:lnTo>
                  <a:lnTo>
                    <a:pt x="145751" y="704813"/>
                  </a:lnTo>
                  <a:lnTo>
                    <a:pt x="135665" y="712844"/>
                  </a:lnTo>
                  <a:lnTo>
                    <a:pt x="125429" y="719787"/>
                  </a:lnTo>
                  <a:lnTo>
                    <a:pt x="114759" y="725465"/>
                  </a:lnTo>
                  <a:lnTo>
                    <a:pt x="103070" y="729464"/>
                  </a:lnTo>
                  <a:lnTo>
                    <a:pt x="90140" y="731702"/>
                  </a:lnTo>
                  <a:lnTo>
                    <a:pt x="76540" y="732072"/>
                  </a:lnTo>
                  <a:lnTo>
                    <a:pt x="63405" y="730276"/>
                  </a:lnTo>
                  <a:lnTo>
                    <a:pt x="51352" y="726358"/>
                  </a:lnTo>
                  <a:lnTo>
                    <a:pt x="40481" y="720474"/>
                  </a:lnTo>
                  <a:lnTo>
                    <a:pt x="30646" y="712713"/>
                  </a:lnTo>
                  <a:lnTo>
                    <a:pt x="21640" y="703314"/>
                  </a:lnTo>
                  <a:lnTo>
                    <a:pt x="13743" y="692769"/>
                  </a:lnTo>
                  <a:lnTo>
                    <a:pt x="7709" y="681706"/>
                  </a:lnTo>
                  <a:lnTo>
                    <a:pt x="3790" y="670526"/>
                  </a:lnTo>
                  <a:lnTo>
                    <a:pt x="1630" y="659242"/>
                  </a:lnTo>
                  <a:lnTo>
                    <a:pt x="553" y="647601"/>
                  </a:lnTo>
                  <a:lnTo>
                    <a:pt x="53" y="635475"/>
                  </a:lnTo>
                  <a:lnTo>
                    <a:pt x="0" y="623043"/>
                  </a:lnTo>
                  <a:lnTo>
                    <a:pt x="556" y="610689"/>
                  </a:lnTo>
                  <a:lnTo>
                    <a:pt x="1780" y="598640"/>
                  </a:lnTo>
                  <a:lnTo>
                    <a:pt x="3770" y="587108"/>
                  </a:lnTo>
                  <a:lnTo>
                    <a:pt x="6717" y="576363"/>
                  </a:lnTo>
                  <a:lnTo>
                    <a:pt x="10630" y="566471"/>
                  </a:lnTo>
                  <a:lnTo>
                    <a:pt x="15379" y="557338"/>
                  </a:lnTo>
                  <a:lnTo>
                    <a:pt x="20784" y="548809"/>
                  </a:lnTo>
                  <a:lnTo>
                    <a:pt x="26686" y="540742"/>
                  </a:lnTo>
                  <a:lnTo>
                    <a:pt x="33276" y="533340"/>
                  </a:lnTo>
                  <a:lnTo>
                    <a:pt x="41063" y="527120"/>
                  </a:lnTo>
                  <a:lnTo>
                    <a:pt x="50225" y="522274"/>
                  </a:lnTo>
                  <a:lnTo>
                    <a:pt x="60480" y="518851"/>
                  </a:lnTo>
                  <a:lnTo>
                    <a:pt x="71281" y="516920"/>
                  </a:lnTo>
                  <a:lnTo>
                    <a:pt x="82249" y="516367"/>
                  </a:lnTo>
                  <a:lnTo>
                    <a:pt x="93206" y="517114"/>
                  </a:lnTo>
                  <a:lnTo>
                    <a:pt x="104088" y="519203"/>
                  </a:lnTo>
                  <a:lnTo>
                    <a:pt x="114882" y="522530"/>
                  </a:lnTo>
                  <a:lnTo>
                    <a:pt x="125436" y="526881"/>
                  </a:lnTo>
                  <a:lnTo>
                    <a:pt x="135454" y="532017"/>
                  </a:lnTo>
                  <a:lnTo>
                    <a:pt x="144831" y="537730"/>
                  </a:lnTo>
                  <a:lnTo>
                    <a:pt x="153774" y="543852"/>
                  </a:lnTo>
                  <a:lnTo>
                    <a:pt x="162700" y="550261"/>
                  </a:lnTo>
                  <a:lnTo>
                    <a:pt x="171857" y="556867"/>
                  </a:lnTo>
                  <a:lnTo>
                    <a:pt x="181313" y="563607"/>
                  </a:lnTo>
                  <a:lnTo>
                    <a:pt x="191047" y="570439"/>
                  </a:lnTo>
                  <a:lnTo>
                    <a:pt x="201007" y="577333"/>
                  </a:lnTo>
                  <a:lnTo>
                    <a:pt x="211137" y="584268"/>
                  </a:lnTo>
                  <a:lnTo>
                    <a:pt x="221390" y="591231"/>
                  </a:lnTo>
                  <a:lnTo>
                    <a:pt x="231735" y="598212"/>
                  </a:lnTo>
                  <a:lnTo>
                    <a:pt x="242308" y="605206"/>
                  </a:lnTo>
                  <a:lnTo>
                    <a:pt x="253398" y="612209"/>
                  </a:lnTo>
                  <a:lnTo>
                    <a:pt x="265123" y="619208"/>
                  </a:lnTo>
                  <a:lnTo>
                    <a:pt x="277437" y="625873"/>
                  </a:lnTo>
                  <a:lnTo>
                    <a:pt x="290237" y="631591"/>
                  </a:lnTo>
                  <a:lnTo>
                    <a:pt x="303399" y="636096"/>
                  </a:lnTo>
                  <a:lnTo>
                    <a:pt x="316662" y="639288"/>
                  </a:lnTo>
                  <a:lnTo>
                    <a:pt x="329638" y="641065"/>
                  </a:lnTo>
                  <a:lnTo>
                    <a:pt x="342142" y="641517"/>
                  </a:lnTo>
                  <a:lnTo>
                    <a:pt x="354164" y="640873"/>
                  </a:lnTo>
                  <a:lnTo>
                    <a:pt x="365778" y="639386"/>
                  </a:lnTo>
                  <a:lnTo>
                    <a:pt x="377074" y="637276"/>
                  </a:lnTo>
                  <a:lnTo>
                    <a:pt x="388137" y="634557"/>
                  </a:lnTo>
                  <a:lnTo>
                    <a:pt x="399031" y="631056"/>
                  </a:lnTo>
                  <a:lnTo>
                    <a:pt x="409796" y="626746"/>
                  </a:lnTo>
                  <a:lnTo>
                    <a:pt x="420012" y="622035"/>
                  </a:lnTo>
                  <a:lnTo>
                    <a:pt x="429819" y="617218"/>
                  </a:lnTo>
                  <a:lnTo>
                    <a:pt x="440081" y="611870"/>
                  </a:lnTo>
                  <a:lnTo>
                    <a:pt x="452439" y="605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8267622" y="4089237"/>
              <a:ext cx="807383" cy="1150336"/>
            </a:xfrm>
            <a:custGeom>
              <a:avLst/>
              <a:gdLst/>
              <a:ahLst/>
              <a:cxnLst/>
              <a:rect l="0" t="0" r="0" b="0"/>
              <a:pathLst>
                <a:path w="807383" h="1150336">
                  <a:moveTo>
                    <a:pt x="492088" y="69519"/>
                  </a:moveTo>
                  <a:lnTo>
                    <a:pt x="483219" y="60852"/>
                  </a:lnTo>
                  <a:lnTo>
                    <a:pt x="474233" y="53786"/>
                  </a:lnTo>
                  <a:lnTo>
                    <a:pt x="464233" y="47684"/>
                  </a:lnTo>
                  <a:lnTo>
                    <a:pt x="453079" y="42456"/>
                  </a:lnTo>
                  <a:lnTo>
                    <a:pt x="440619" y="38242"/>
                  </a:lnTo>
                  <a:lnTo>
                    <a:pt x="426907" y="35041"/>
                  </a:lnTo>
                  <a:lnTo>
                    <a:pt x="412144" y="32872"/>
                  </a:lnTo>
                  <a:lnTo>
                    <a:pt x="396566" y="31857"/>
                  </a:lnTo>
                  <a:lnTo>
                    <a:pt x="380389" y="31952"/>
                  </a:lnTo>
                  <a:lnTo>
                    <a:pt x="363782" y="32979"/>
                  </a:lnTo>
                  <a:lnTo>
                    <a:pt x="346876" y="34731"/>
                  </a:lnTo>
                  <a:lnTo>
                    <a:pt x="329763" y="37023"/>
                  </a:lnTo>
                  <a:lnTo>
                    <a:pt x="312509" y="39865"/>
                  </a:lnTo>
                  <a:lnTo>
                    <a:pt x="295157" y="43450"/>
                  </a:lnTo>
                  <a:lnTo>
                    <a:pt x="277756" y="47825"/>
                  </a:lnTo>
                  <a:lnTo>
                    <a:pt x="260815" y="52899"/>
                  </a:lnTo>
                  <a:lnTo>
                    <a:pt x="245272" y="58529"/>
                  </a:lnTo>
                  <a:lnTo>
                    <a:pt x="231523" y="64576"/>
                  </a:lnTo>
                  <a:lnTo>
                    <a:pt x="219478" y="70925"/>
                  </a:lnTo>
                  <a:lnTo>
                    <a:pt x="208838" y="77486"/>
                  </a:lnTo>
                  <a:lnTo>
                    <a:pt x="199270" y="84195"/>
                  </a:lnTo>
                  <a:lnTo>
                    <a:pt x="190487" y="91003"/>
                  </a:lnTo>
                  <a:lnTo>
                    <a:pt x="182257" y="97881"/>
                  </a:lnTo>
                  <a:lnTo>
                    <a:pt x="174415" y="104810"/>
                  </a:lnTo>
                  <a:lnTo>
                    <a:pt x="166840" y="111939"/>
                  </a:lnTo>
                  <a:lnTo>
                    <a:pt x="159445" y="119563"/>
                  </a:lnTo>
                  <a:lnTo>
                    <a:pt x="152175" y="127803"/>
                  </a:lnTo>
                  <a:lnTo>
                    <a:pt x="144987" y="136455"/>
                  </a:lnTo>
                  <a:lnTo>
                    <a:pt x="137854" y="145110"/>
                  </a:lnTo>
                  <a:lnTo>
                    <a:pt x="130766" y="153528"/>
                  </a:lnTo>
                  <a:lnTo>
                    <a:pt x="123869" y="161807"/>
                  </a:lnTo>
                  <a:lnTo>
                    <a:pt x="117465" y="170278"/>
                  </a:lnTo>
                  <a:lnTo>
                    <a:pt x="111671" y="179126"/>
                  </a:lnTo>
                  <a:lnTo>
                    <a:pt x="106290" y="188374"/>
                  </a:lnTo>
                  <a:lnTo>
                    <a:pt x="100910" y="197968"/>
                  </a:lnTo>
                  <a:lnTo>
                    <a:pt x="95291" y="207834"/>
                  </a:lnTo>
                  <a:lnTo>
                    <a:pt x="89533" y="217900"/>
                  </a:lnTo>
                  <a:lnTo>
                    <a:pt x="83968" y="228111"/>
                  </a:lnTo>
                  <a:lnTo>
                    <a:pt x="78777" y="238422"/>
                  </a:lnTo>
                  <a:lnTo>
                    <a:pt x="73988" y="248804"/>
                  </a:lnTo>
                  <a:lnTo>
                    <a:pt x="69545" y="259234"/>
                  </a:lnTo>
                  <a:lnTo>
                    <a:pt x="65372" y="269700"/>
                  </a:lnTo>
                  <a:lnTo>
                    <a:pt x="61401" y="280356"/>
                  </a:lnTo>
                  <a:lnTo>
                    <a:pt x="57573" y="291503"/>
                  </a:lnTo>
                  <a:lnTo>
                    <a:pt x="53847" y="303261"/>
                  </a:lnTo>
                  <a:lnTo>
                    <a:pt x="50191" y="315429"/>
                  </a:lnTo>
                  <a:lnTo>
                    <a:pt x="46583" y="327596"/>
                  </a:lnTo>
                  <a:lnTo>
                    <a:pt x="43007" y="339526"/>
                  </a:lnTo>
                  <a:lnTo>
                    <a:pt x="39453" y="351316"/>
                  </a:lnTo>
                  <a:lnTo>
                    <a:pt x="35913" y="363298"/>
                  </a:lnTo>
                  <a:lnTo>
                    <a:pt x="32384" y="375670"/>
                  </a:lnTo>
                  <a:lnTo>
                    <a:pt x="28861" y="388947"/>
                  </a:lnTo>
                  <a:lnTo>
                    <a:pt x="25343" y="403995"/>
                  </a:lnTo>
                  <a:lnTo>
                    <a:pt x="21831" y="421116"/>
                  </a:lnTo>
                  <a:lnTo>
                    <a:pt x="18491" y="439651"/>
                  </a:lnTo>
                  <a:lnTo>
                    <a:pt x="15627" y="458315"/>
                  </a:lnTo>
                  <a:lnTo>
                    <a:pt x="13369" y="476345"/>
                  </a:lnTo>
                  <a:lnTo>
                    <a:pt x="11685" y="493515"/>
                  </a:lnTo>
                  <a:lnTo>
                    <a:pt x="10471" y="509878"/>
                  </a:lnTo>
                  <a:lnTo>
                    <a:pt x="9613" y="525584"/>
                  </a:lnTo>
                  <a:lnTo>
                    <a:pt x="8848" y="540792"/>
                  </a:lnTo>
                  <a:lnTo>
                    <a:pt x="7794" y="555639"/>
                  </a:lnTo>
                  <a:lnTo>
                    <a:pt x="6269" y="570230"/>
                  </a:lnTo>
                  <a:lnTo>
                    <a:pt x="4430" y="584643"/>
                  </a:lnTo>
                  <a:lnTo>
                    <a:pt x="2656" y="598936"/>
                  </a:lnTo>
                  <a:lnTo>
                    <a:pt x="1174" y="613158"/>
                  </a:lnTo>
                  <a:lnTo>
                    <a:pt x="198" y="627830"/>
                  </a:lnTo>
                  <a:lnTo>
                    <a:pt x="0" y="643889"/>
                  </a:lnTo>
                  <a:lnTo>
                    <a:pt x="650" y="661734"/>
                  </a:lnTo>
                  <a:lnTo>
                    <a:pt x="2053" y="681110"/>
                  </a:lnTo>
                  <a:lnTo>
                    <a:pt x="4059" y="701413"/>
                  </a:lnTo>
                  <a:lnTo>
                    <a:pt x="6512" y="722172"/>
                  </a:lnTo>
                  <a:lnTo>
                    <a:pt x="9123" y="742804"/>
                  </a:lnTo>
                  <a:lnTo>
                    <a:pt x="11488" y="762569"/>
                  </a:lnTo>
                  <a:lnTo>
                    <a:pt x="13416" y="781156"/>
                  </a:lnTo>
                  <a:lnTo>
                    <a:pt x="15218" y="798770"/>
                  </a:lnTo>
                  <a:lnTo>
                    <a:pt x="17575" y="815913"/>
                  </a:lnTo>
                  <a:lnTo>
                    <a:pt x="20828" y="832926"/>
                  </a:lnTo>
                  <a:lnTo>
                    <a:pt x="24829" y="849644"/>
                  </a:lnTo>
                  <a:lnTo>
                    <a:pt x="29132" y="865504"/>
                  </a:lnTo>
                  <a:lnTo>
                    <a:pt x="33445" y="880260"/>
                  </a:lnTo>
                  <a:lnTo>
                    <a:pt x="37967" y="894290"/>
                  </a:lnTo>
                  <a:lnTo>
                    <a:pt x="43288" y="908391"/>
                  </a:lnTo>
                  <a:lnTo>
                    <a:pt x="49681" y="923029"/>
                  </a:lnTo>
                  <a:lnTo>
                    <a:pt x="57111" y="938320"/>
                  </a:lnTo>
                  <a:lnTo>
                    <a:pt x="65402" y="954203"/>
                  </a:lnTo>
                  <a:lnTo>
                    <a:pt x="74357" y="970552"/>
                  </a:lnTo>
                  <a:lnTo>
                    <a:pt x="83965" y="986922"/>
                  </a:lnTo>
                  <a:lnTo>
                    <a:pt x="94391" y="1002599"/>
                  </a:lnTo>
                  <a:lnTo>
                    <a:pt x="105659" y="1017247"/>
                  </a:lnTo>
                  <a:lnTo>
                    <a:pt x="117494" y="1030877"/>
                  </a:lnTo>
                  <a:lnTo>
                    <a:pt x="129439" y="1043652"/>
                  </a:lnTo>
                  <a:lnTo>
                    <a:pt x="141208" y="1055762"/>
                  </a:lnTo>
                  <a:lnTo>
                    <a:pt x="152553" y="1067219"/>
                  </a:lnTo>
                  <a:lnTo>
                    <a:pt x="163171" y="1077855"/>
                  </a:lnTo>
                  <a:lnTo>
                    <a:pt x="172981" y="1087640"/>
                  </a:lnTo>
                  <a:lnTo>
                    <a:pt x="182231" y="1096518"/>
                  </a:lnTo>
                  <a:lnTo>
                    <a:pt x="191370" y="1104337"/>
                  </a:lnTo>
                  <a:lnTo>
                    <a:pt x="200677" y="1111114"/>
                  </a:lnTo>
                  <a:lnTo>
                    <a:pt x="210407" y="1117004"/>
                  </a:lnTo>
                  <a:lnTo>
                    <a:pt x="220856" y="1122203"/>
                  </a:lnTo>
                  <a:lnTo>
                    <a:pt x="232119" y="1126889"/>
                  </a:lnTo>
                  <a:lnTo>
                    <a:pt x="244279" y="1131207"/>
                  </a:lnTo>
                  <a:lnTo>
                    <a:pt x="257497" y="1135268"/>
                  </a:lnTo>
                  <a:lnTo>
                    <a:pt x="271755" y="1139147"/>
                  </a:lnTo>
                  <a:lnTo>
                    <a:pt x="286736" y="1142736"/>
                  </a:lnTo>
                  <a:lnTo>
                    <a:pt x="301937" y="1145767"/>
                  </a:lnTo>
                  <a:lnTo>
                    <a:pt x="317052" y="1148132"/>
                  </a:lnTo>
                  <a:lnTo>
                    <a:pt x="332133" y="1149719"/>
                  </a:lnTo>
                  <a:lnTo>
                    <a:pt x="347478" y="1150335"/>
                  </a:lnTo>
                  <a:lnTo>
                    <a:pt x="363238" y="1149969"/>
                  </a:lnTo>
                  <a:lnTo>
                    <a:pt x="379092" y="1148758"/>
                  </a:lnTo>
                  <a:lnTo>
                    <a:pt x="394366" y="1146881"/>
                  </a:lnTo>
                  <a:lnTo>
                    <a:pt x="408724" y="1144507"/>
                  </a:lnTo>
                  <a:lnTo>
                    <a:pt x="422484" y="1141608"/>
                  </a:lnTo>
                  <a:lnTo>
                    <a:pt x="436404" y="1137985"/>
                  </a:lnTo>
                  <a:lnTo>
                    <a:pt x="450907" y="1133585"/>
                  </a:lnTo>
                  <a:lnTo>
                    <a:pt x="465597" y="1128495"/>
                  </a:lnTo>
                  <a:lnTo>
                    <a:pt x="479481" y="1122853"/>
                  </a:lnTo>
                  <a:lnTo>
                    <a:pt x="492047" y="1116798"/>
                  </a:lnTo>
                  <a:lnTo>
                    <a:pt x="503434" y="1110445"/>
                  </a:lnTo>
                  <a:lnTo>
                    <a:pt x="514151" y="1103880"/>
                  </a:lnTo>
                  <a:lnTo>
                    <a:pt x="524577" y="1097169"/>
                  </a:lnTo>
                  <a:lnTo>
                    <a:pt x="534749" y="1090359"/>
                  </a:lnTo>
                  <a:lnTo>
                    <a:pt x="544446" y="1083480"/>
                  </a:lnTo>
                  <a:lnTo>
                    <a:pt x="553571" y="1076555"/>
                  </a:lnTo>
                  <a:lnTo>
                    <a:pt x="562157" y="1069599"/>
                  </a:lnTo>
                  <a:lnTo>
                    <a:pt x="570305" y="1062622"/>
                  </a:lnTo>
                  <a:lnTo>
                    <a:pt x="578118" y="1055631"/>
                  </a:lnTo>
                  <a:lnTo>
                    <a:pt x="585687" y="1048631"/>
                  </a:lnTo>
                  <a:lnTo>
                    <a:pt x="593082" y="1041625"/>
                  </a:lnTo>
                  <a:lnTo>
                    <a:pt x="600361" y="1034615"/>
                  </a:lnTo>
                  <a:lnTo>
                    <a:pt x="607726" y="1027601"/>
                  </a:lnTo>
                  <a:lnTo>
                    <a:pt x="615509" y="1020586"/>
                  </a:lnTo>
                  <a:lnTo>
                    <a:pt x="623855" y="1013570"/>
                  </a:lnTo>
                  <a:lnTo>
                    <a:pt x="632578" y="1006552"/>
                  </a:lnTo>
                  <a:lnTo>
                    <a:pt x="641282" y="999534"/>
                  </a:lnTo>
                  <a:lnTo>
                    <a:pt x="649722" y="992512"/>
                  </a:lnTo>
                  <a:lnTo>
                    <a:pt x="657677" y="985320"/>
                  </a:lnTo>
                  <a:lnTo>
                    <a:pt x="664866" y="977654"/>
                  </a:lnTo>
                  <a:lnTo>
                    <a:pt x="671222" y="969382"/>
                  </a:lnTo>
                  <a:lnTo>
                    <a:pt x="676998" y="960537"/>
                  </a:lnTo>
                  <a:lnTo>
                    <a:pt x="682651" y="951222"/>
                  </a:lnTo>
                  <a:lnTo>
                    <a:pt x="688460" y="941547"/>
                  </a:lnTo>
                  <a:lnTo>
                    <a:pt x="694518" y="931609"/>
                  </a:lnTo>
                  <a:lnTo>
                    <a:pt x="700817" y="921485"/>
                  </a:lnTo>
                  <a:lnTo>
                    <a:pt x="707313" y="911228"/>
                  </a:lnTo>
                  <a:lnTo>
                    <a:pt x="713795" y="900713"/>
                  </a:lnTo>
                  <a:lnTo>
                    <a:pt x="719913" y="889662"/>
                  </a:lnTo>
                  <a:lnTo>
                    <a:pt x="725509" y="877964"/>
                  </a:lnTo>
                  <a:lnTo>
                    <a:pt x="730758" y="865667"/>
                  </a:lnTo>
                  <a:lnTo>
                    <a:pt x="736050" y="852879"/>
                  </a:lnTo>
                  <a:lnTo>
                    <a:pt x="741608" y="839725"/>
                  </a:lnTo>
                  <a:lnTo>
                    <a:pt x="747325" y="826467"/>
                  </a:lnTo>
                  <a:lnTo>
                    <a:pt x="752863" y="813495"/>
                  </a:lnTo>
                  <a:lnTo>
                    <a:pt x="758035" y="800988"/>
                  </a:lnTo>
                  <a:lnTo>
                    <a:pt x="762812" y="788794"/>
                  </a:lnTo>
                  <a:lnTo>
                    <a:pt x="767249" y="776533"/>
                  </a:lnTo>
                  <a:lnTo>
                    <a:pt x="771416" y="763984"/>
                  </a:lnTo>
                  <a:lnTo>
                    <a:pt x="775382" y="751097"/>
                  </a:lnTo>
                  <a:lnTo>
                    <a:pt x="779207" y="737905"/>
                  </a:lnTo>
                  <a:lnTo>
                    <a:pt x="782932" y="724458"/>
                  </a:lnTo>
                  <a:lnTo>
                    <a:pt x="786587" y="710324"/>
                  </a:lnTo>
                  <a:lnTo>
                    <a:pt x="790195" y="694632"/>
                  </a:lnTo>
                  <a:lnTo>
                    <a:pt x="793766" y="677037"/>
                  </a:lnTo>
                  <a:lnTo>
                    <a:pt x="797147" y="657831"/>
                  </a:lnTo>
                  <a:lnTo>
                    <a:pt x="800038" y="637642"/>
                  </a:lnTo>
                  <a:lnTo>
                    <a:pt x="802315" y="616960"/>
                  </a:lnTo>
                  <a:lnTo>
                    <a:pt x="804011" y="596380"/>
                  </a:lnTo>
                  <a:lnTo>
                    <a:pt x="805234" y="576649"/>
                  </a:lnTo>
                  <a:lnTo>
                    <a:pt x="806093" y="558089"/>
                  </a:lnTo>
                  <a:lnTo>
                    <a:pt x="806688" y="540663"/>
                  </a:lnTo>
                  <a:lnTo>
                    <a:pt x="807095" y="524179"/>
                  </a:lnTo>
                  <a:lnTo>
                    <a:pt x="807367" y="508417"/>
                  </a:lnTo>
                  <a:lnTo>
                    <a:pt x="807382" y="493184"/>
                  </a:lnTo>
                  <a:lnTo>
                    <a:pt x="806862" y="478326"/>
                  </a:lnTo>
                  <a:lnTo>
                    <a:pt x="805693" y="463735"/>
                  </a:lnTo>
                  <a:lnTo>
                    <a:pt x="803924" y="449493"/>
                  </a:lnTo>
                  <a:lnTo>
                    <a:pt x="801666" y="435849"/>
                  </a:lnTo>
                  <a:lnTo>
                    <a:pt x="799035" y="422889"/>
                  </a:lnTo>
                  <a:lnTo>
                    <a:pt x="796133" y="410389"/>
                  </a:lnTo>
                  <a:lnTo>
                    <a:pt x="793039" y="397922"/>
                  </a:lnTo>
                  <a:lnTo>
                    <a:pt x="789813" y="385236"/>
                  </a:lnTo>
                  <a:lnTo>
                    <a:pt x="786495" y="372256"/>
                  </a:lnTo>
                  <a:lnTo>
                    <a:pt x="783115" y="359004"/>
                  </a:lnTo>
                  <a:lnTo>
                    <a:pt x="779688" y="345533"/>
                  </a:lnTo>
                  <a:lnTo>
                    <a:pt x="776063" y="332063"/>
                  </a:lnTo>
                  <a:lnTo>
                    <a:pt x="771944" y="318946"/>
                  </a:lnTo>
                  <a:lnTo>
                    <a:pt x="767213" y="306343"/>
                  </a:lnTo>
                  <a:lnTo>
                    <a:pt x="762067" y="294084"/>
                  </a:lnTo>
                  <a:lnTo>
                    <a:pt x="756920" y="281780"/>
                  </a:lnTo>
                  <a:lnTo>
                    <a:pt x="752011" y="269207"/>
                  </a:lnTo>
                  <a:lnTo>
                    <a:pt x="747241" y="256473"/>
                  </a:lnTo>
                  <a:lnTo>
                    <a:pt x="742278" y="243918"/>
                  </a:lnTo>
                  <a:lnTo>
                    <a:pt x="736940" y="231729"/>
                  </a:lnTo>
                  <a:lnTo>
                    <a:pt x="731202" y="219933"/>
                  </a:lnTo>
                  <a:lnTo>
                    <a:pt x="725118" y="208478"/>
                  </a:lnTo>
                  <a:lnTo>
                    <a:pt x="718756" y="197293"/>
                  </a:lnTo>
                  <a:lnTo>
                    <a:pt x="712027" y="186307"/>
                  </a:lnTo>
                  <a:lnTo>
                    <a:pt x="704677" y="175463"/>
                  </a:lnTo>
                  <a:lnTo>
                    <a:pt x="696622" y="164723"/>
                  </a:lnTo>
                  <a:lnTo>
                    <a:pt x="687924" y="154223"/>
                  </a:lnTo>
                  <a:lnTo>
                    <a:pt x="678707" y="144244"/>
                  </a:lnTo>
                  <a:lnTo>
                    <a:pt x="669099" y="134903"/>
                  </a:lnTo>
                  <a:lnTo>
                    <a:pt x="659206" y="126156"/>
                  </a:lnTo>
                  <a:lnTo>
                    <a:pt x="649113" y="117894"/>
                  </a:lnTo>
                  <a:lnTo>
                    <a:pt x="638879" y="110002"/>
                  </a:lnTo>
                  <a:lnTo>
                    <a:pt x="628552" y="102378"/>
                  </a:lnTo>
                  <a:lnTo>
                    <a:pt x="618158" y="94945"/>
                  </a:lnTo>
                  <a:lnTo>
                    <a:pt x="607719" y="87645"/>
                  </a:lnTo>
                  <a:lnTo>
                    <a:pt x="597251" y="80436"/>
                  </a:lnTo>
                  <a:lnTo>
                    <a:pt x="586763" y="73289"/>
                  </a:lnTo>
                  <a:lnTo>
                    <a:pt x="576262" y="66188"/>
                  </a:lnTo>
                  <a:lnTo>
                    <a:pt x="565751" y="59284"/>
                  </a:lnTo>
                  <a:lnTo>
                    <a:pt x="555235" y="52875"/>
                  </a:lnTo>
                  <a:lnTo>
                    <a:pt x="544710" y="47079"/>
                  </a:lnTo>
                  <a:lnTo>
                    <a:pt x="534014" y="41696"/>
                  </a:lnTo>
                  <a:lnTo>
                    <a:pt x="522840" y="36313"/>
                  </a:lnTo>
                  <a:lnTo>
                    <a:pt x="511046" y="30694"/>
                  </a:lnTo>
                  <a:lnTo>
                    <a:pt x="498176" y="24935"/>
                  </a:lnTo>
                  <a:lnTo>
                    <a:pt x="483407" y="19369"/>
                  </a:lnTo>
                  <a:lnTo>
                    <a:pt x="466477" y="14183"/>
                  </a:lnTo>
                  <a:lnTo>
                    <a:pt x="448073" y="9567"/>
                  </a:lnTo>
                  <a:lnTo>
                    <a:pt x="429495" y="5771"/>
                  </a:lnTo>
                  <a:lnTo>
                    <a:pt x="411521" y="2856"/>
                  </a:lnTo>
                  <a:lnTo>
                    <a:pt x="394218" y="883"/>
                  </a:lnTo>
                  <a:lnTo>
                    <a:pt x="377234" y="0"/>
                  </a:lnTo>
                  <a:lnTo>
                    <a:pt x="360301" y="184"/>
                  </a:lnTo>
                  <a:lnTo>
                    <a:pt x="343625" y="1272"/>
                  </a:lnTo>
                  <a:lnTo>
                    <a:pt x="327787" y="3064"/>
                  </a:lnTo>
                  <a:lnTo>
                    <a:pt x="313055" y="5373"/>
                  </a:lnTo>
                  <a:lnTo>
                    <a:pt x="299449" y="7898"/>
                  </a:lnTo>
                  <a:lnTo>
                    <a:pt x="285354" y="10473"/>
                  </a:lnTo>
                  <a:lnTo>
                    <a:pt x="267295" y="13318"/>
                  </a:lnTo>
                  <a:lnTo>
                    <a:pt x="239404" y="168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2" name="Freeform 161"/>
          <p:cNvSpPr/>
          <p:nvPr/>
        </p:nvSpPr>
        <p:spPr>
          <a:xfrm>
            <a:off x="7442927" y="3274362"/>
            <a:ext cx="295520" cy="692401"/>
          </a:xfrm>
          <a:custGeom>
            <a:avLst/>
            <a:gdLst/>
            <a:ahLst/>
            <a:cxnLst/>
            <a:rect l="0" t="0" r="0" b="0"/>
            <a:pathLst>
              <a:path w="295520" h="692401">
                <a:moveTo>
                  <a:pt x="148119" y="0"/>
                </a:moveTo>
                <a:lnTo>
                  <a:pt x="145253" y="11802"/>
                </a:lnTo>
                <a:lnTo>
                  <a:pt x="143110" y="23571"/>
                </a:lnTo>
                <a:lnTo>
                  <a:pt x="141508" y="36461"/>
                </a:lnTo>
                <a:lnTo>
                  <a:pt x="140327" y="50309"/>
                </a:lnTo>
                <a:lnTo>
                  <a:pt x="139479" y="64638"/>
                </a:lnTo>
                <a:lnTo>
                  <a:pt x="138881" y="79107"/>
                </a:lnTo>
                <a:lnTo>
                  <a:pt x="138467" y="93558"/>
                </a:lnTo>
                <a:lnTo>
                  <a:pt x="138183" y="107933"/>
                </a:lnTo>
                <a:lnTo>
                  <a:pt x="137985" y="122224"/>
                </a:lnTo>
                <a:lnTo>
                  <a:pt x="137682" y="136275"/>
                </a:lnTo>
                <a:lnTo>
                  <a:pt x="136945" y="149797"/>
                </a:lnTo>
                <a:lnTo>
                  <a:pt x="135637" y="162678"/>
                </a:lnTo>
                <a:lnTo>
                  <a:pt x="133944" y="175127"/>
                </a:lnTo>
                <a:lnTo>
                  <a:pt x="132270" y="187559"/>
                </a:lnTo>
                <a:lnTo>
                  <a:pt x="130844" y="200228"/>
                </a:lnTo>
                <a:lnTo>
                  <a:pt x="129566" y="213365"/>
                </a:lnTo>
                <a:lnTo>
                  <a:pt x="128103" y="227257"/>
                </a:lnTo>
                <a:lnTo>
                  <a:pt x="126270" y="241979"/>
                </a:lnTo>
                <a:lnTo>
                  <a:pt x="124209" y="257444"/>
                </a:lnTo>
                <a:lnTo>
                  <a:pt x="122279" y="273502"/>
                </a:lnTo>
                <a:lnTo>
                  <a:pt x="120683" y="290008"/>
                </a:lnTo>
                <a:lnTo>
                  <a:pt x="119459" y="306836"/>
                </a:lnTo>
                <a:lnTo>
                  <a:pt x="118563" y="323892"/>
                </a:lnTo>
                <a:lnTo>
                  <a:pt x="117926" y="341101"/>
                </a:lnTo>
                <a:lnTo>
                  <a:pt x="117482" y="358251"/>
                </a:lnTo>
                <a:lnTo>
                  <a:pt x="117176" y="374998"/>
                </a:lnTo>
                <a:lnTo>
                  <a:pt x="116963" y="391196"/>
                </a:lnTo>
                <a:lnTo>
                  <a:pt x="116648" y="407022"/>
                </a:lnTo>
                <a:lnTo>
                  <a:pt x="115903" y="422876"/>
                </a:lnTo>
                <a:lnTo>
                  <a:pt x="114591" y="438990"/>
                </a:lnTo>
                <a:lnTo>
                  <a:pt x="112895" y="455424"/>
                </a:lnTo>
                <a:lnTo>
                  <a:pt x="111217" y="472150"/>
                </a:lnTo>
                <a:lnTo>
                  <a:pt x="109795" y="489110"/>
                </a:lnTo>
                <a:lnTo>
                  <a:pt x="108689" y="506247"/>
                </a:lnTo>
                <a:lnTo>
                  <a:pt x="107873" y="523511"/>
                </a:lnTo>
                <a:lnTo>
                  <a:pt x="107285" y="540856"/>
                </a:lnTo>
                <a:lnTo>
                  <a:pt x="106702" y="557926"/>
                </a:lnTo>
                <a:lnTo>
                  <a:pt x="105771" y="574088"/>
                </a:lnTo>
                <a:lnTo>
                  <a:pt x="104330" y="589073"/>
                </a:lnTo>
                <a:lnTo>
                  <a:pt x="102547" y="603102"/>
                </a:lnTo>
                <a:lnTo>
                  <a:pt x="100810" y="616679"/>
                </a:lnTo>
                <a:lnTo>
                  <a:pt x="99343" y="630145"/>
                </a:lnTo>
                <a:lnTo>
                  <a:pt x="98038" y="643496"/>
                </a:lnTo>
                <a:lnTo>
                  <a:pt x="96554" y="656475"/>
                </a:lnTo>
                <a:lnTo>
                  <a:pt x="94701" y="668929"/>
                </a:lnTo>
                <a:lnTo>
                  <a:pt x="92263" y="680048"/>
                </a:lnTo>
                <a:lnTo>
                  <a:pt x="88224" y="688161"/>
                </a:lnTo>
                <a:lnTo>
                  <a:pt x="82448" y="692253"/>
                </a:lnTo>
                <a:lnTo>
                  <a:pt x="76634" y="692400"/>
                </a:lnTo>
                <a:lnTo>
                  <a:pt x="71342" y="689376"/>
                </a:lnTo>
                <a:lnTo>
                  <a:pt x="66396" y="683856"/>
                </a:lnTo>
                <a:lnTo>
                  <a:pt x="61366" y="676217"/>
                </a:lnTo>
                <a:lnTo>
                  <a:pt x="56015" y="666835"/>
                </a:lnTo>
                <a:lnTo>
                  <a:pt x="50452" y="656099"/>
                </a:lnTo>
                <a:lnTo>
                  <a:pt x="45025" y="644362"/>
                </a:lnTo>
                <a:lnTo>
                  <a:pt x="39931" y="631908"/>
                </a:lnTo>
                <a:lnTo>
                  <a:pt x="35208" y="618950"/>
                </a:lnTo>
                <a:lnTo>
                  <a:pt x="30809" y="605644"/>
                </a:lnTo>
                <a:lnTo>
                  <a:pt x="26668" y="592095"/>
                </a:lnTo>
                <a:lnTo>
                  <a:pt x="22717" y="578217"/>
                </a:lnTo>
                <a:lnTo>
                  <a:pt x="18903" y="563754"/>
                </a:lnTo>
                <a:lnTo>
                  <a:pt x="15186" y="548621"/>
                </a:lnTo>
                <a:lnTo>
                  <a:pt x="11537" y="533203"/>
                </a:lnTo>
                <a:lnTo>
                  <a:pt x="7932" y="518232"/>
                </a:lnTo>
                <a:lnTo>
                  <a:pt x="4375" y="504176"/>
                </a:lnTo>
                <a:lnTo>
                  <a:pt x="1431" y="494148"/>
                </a:lnTo>
                <a:lnTo>
                  <a:pt x="0" y="491901"/>
                </a:lnTo>
                <a:lnTo>
                  <a:pt x="128" y="496172"/>
                </a:lnTo>
                <a:lnTo>
                  <a:pt x="1421" y="504942"/>
                </a:lnTo>
                <a:lnTo>
                  <a:pt x="3658" y="516533"/>
                </a:lnTo>
                <a:lnTo>
                  <a:pt x="6872" y="529612"/>
                </a:lnTo>
                <a:lnTo>
                  <a:pt x="11014" y="543380"/>
                </a:lnTo>
                <a:lnTo>
                  <a:pt x="15769" y="557426"/>
                </a:lnTo>
                <a:lnTo>
                  <a:pt x="20660" y="571566"/>
                </a:lnTo>
                <a:lnTo>
                  <a:pt x="25395" y="585714"/>
                </a:lnTo>
                <a:lnTo>
                  <a:pt x="29880" y="599679"/>
                </a:lnTo>
                <a:lnTo>
                  <a:pt x="34120" y="613147"/>
                </a:lnTo>
                <a:lnTo>
                  <a:pt x="38160" y="625985"/>
                </a:lnTo>
                <a:lnTo>
                  <a:pt x="42213" y="638066"/>
                </a:lnTo>
                <a:lnTo>
                  <a:pt x="46628" y="649188"/>
                </a:lnTo>
                <a:lnTo>
                  <a:pt x="51566" y="659318"/>
                </a:lnTo>
                <a:lnTo>
                  <a:pt x="57021" y="667935"/>
                </a:lnTo>
                <a:lnTo>
                  <a:pt x="62907" y="673988"/>
                </a:lnTo>
                <a:lnTo>
                  <a:pt x="69127" y="677125"/>
                </a:lnTo>
                <a:lnTo>
                  <a:pt x="75593" y="677450"/>
                </a:lnTo>
                <a:lnTo>
                  <a:pt x="82231" y="675168"/>
                </a:lnTo>
                <a:lnTo>
                  <a:pt x="88991" y="670676"/>
                </a:lnTo>
                <a:lnTo>
                  <a:pt x="95834" y="664613"/>
                </a:lnTo>
                <a:lnTo>
                  <a:pt x="102736" y="657730"/>
                </a:lnTo>
                <a:lnTo>
                  <a:pt x="109680" y="650515"/>
                </a:lnTo>
                <a:lnTo>
                  <a:pt x="116819" y="643050"/>
                </a:lnTo>
                <a:lnTo>
                  <a:pt x="124450" y="635125"/>
                </a:lnTo>
                <a:lnTo>
                  <a:pt x="132694" y="626649"/>
                </a:lnTo>
                <a:lnTo>
                  <a:pt x="141351" y="617821"/>
                </a:lnTo>
                <a:lnTo>
                  <a:pt x="150007" y="609040"/>
                </a:lnTo>
                <a:lnTo>
                  <a:pt x="158426" y="600539"/>
                </a:lnTo>
                <a:lnTo>
                  <a:pt x="166706" y="592371"/>
                </a:lnTo>
                <a:lnTo>
                  <a:pt x="175178" y="584506"/>
                </a:lnTo>
                <a:lnTo>
                  <a:pt x="184022" y="576883"/>
                </a:lnTo>
                <a:lnTo>
                  <a:pt x="193096" y="569442"/>
                </a:lnTo>
                <a:lnTo>
                  <a:pt x="202043" y="562131"/>
                </a:lnTo>
                <a:lnTo>
                  <a:pt x="210664" y="554913"/>
                </a:lnTo>
                <a:lnTo>
                  <a:pt x="219250" y="547760"/>
                </a:lnTo>
                <a:lnTo>
                  <a:pt x="228462" y="540650"/>
                </a:lnTo>
                <a:lnTo>
                  <a:pt x="238611" y="533574"/>
                </a:lnTo>
                <a:lnTo>
                  <a:pt x="249278" y="526633"/>
                </a:lnTo>
                <a:lnTo>
                  <a:pt x="260637" y="519249"/>
                </a:lnTo>
                <a:lnTo>
                  <a:pt x="274810" y="509656"/>
                </a:lnTo>
                <a:lnTo>
                  <a:pt x="295519" y="494840"/>
                </a:lnTo>
              </a:path>
            </a:pathLst>
          </a:custGeom>
          <a:ln w="38100" cap="flat" cmpd="sng" algn="ctr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240839" y="257684"/>
            <a:ext cx="3242778" cy="790476"/>
            <a:chOff x="240839" y="257684"/>
            <a:chExt cx="3242778" cy="790476"/>
          </a:xfrm>
        </p:grpSpPr>
        <p:sp>
          <p:nvSpPr>
            <p:cNvPr id="2" name="Freeform 1"/>
            <p:cNvSpPr/>
            <p:nvPr/>
          </p:nvSpPr>
          <p:spPr>
            <a:xfrm>
              <a:off x="240839" y="444706"/>
              <a:ext cx="398387" cy="602617"/>
            </a:xfrm>
            <a:custGeom>
              <a:avLst/>
              <a:gdLst/>
              <a:ahLst/>
              <a:cxnLst/>
              <a:rect l="0" t="0" r="0" b="0"/>
              <a:pathLst>
                <a:path w="398387" h="602617">
                  <a:moveTo>
                    <a:pt x="0" y="2491"/>
                  </a:moveTo>
                  <a:lnTo>
                    <a:pt x="8868" y="5358"/>
                  </a:lnTo>
                  <a:lnTo>
                    <a:pt x="17855" y="7500"/>
                  </a:lnTo>
                  <a:lnTo>
                    <a:pt x="27850" y="9103"/>
                  </a:lnTo>
                  <a:lnTo>
                    <a:pt x="38831" y="10284"/>
                  </a:lnTo>
                  <a:lnTo>
                    <a:pt x="50642" y="11132"/>
                  </a:lnTo>
                  <a:lnTo>
                    <a:pt x="63101" y="11725"/>
                  </a:lnTo>
                  <a:lnTo>
                    <a:pt x="76039" y="11967"/>
                  </a:lnTo>
                  <a:lnTo>
                    <a:pt x="89320" y="11603"/>
                  </a:lnTo>
                  <a:lnTo>
                    <a:pt x="102841" y="10547"/>
                  </a:lnTo>
                  <a:lnTo>
                    <a:pt x="116530" y="9025"/>
                  </a:lnTo>
                  <a:lnTo>
                    <a:pt x="130332" y="7466"/>
                  </a:lnTo>
                  <a:lnTo>
                    <a:pt x="144215" y="6122"/>
                  </a:lnTo>
                  <a:lnTo>
                    <a:pt x="158320" y="5069"/>
                  </a:lnTo>
                  <a:lnTo>
                    <a:pt x="172935" y="4288"/>
                  </a:lnTo>
                  <a:lnTo>
                    <a:pt x="188178" y="3727"/>
                  </a:lnTo>
                  <a:lnTo>
                    <a:pt x="204010" y="3334"/>
                  </a:lnTo>
                  <a:lnTo>
                    <a:pt x="220323" y="3063"/>
                  </a:lnTo>
                  <a:lnTo>
                    <a:pt x="236998" y="2877"/>
                  </a:lnTo>
                  <a:lnTo>
                    <a:pt x="253772" y="2751"/>
                  </a:lnTo>
                  <a:lnTo>
                    <a:pt x="270260" y="2665"/>
                  </a:lnTo>
                  <a:lnTo>
                    <a:pt x="286275" y="2608"/>
                  </a:lnTo>
                  <a:lnTo>
                    <a:pt x="301808" y="2569"/>
                  </a:lnTo>
                  <a:lnTo>
                    <a:pt x="316931" y="2544"/>
                  </a:lnTo>
                  <a:lnTo>
                    <a:pt x="331733" y="2522"/>
                  </a:lnTo>
                  <a:lnTo>
                    <a:pt x="346132" y="2337"/>
                  </a:lnTo>
                  <a:lnTo>
                    <a:pt x="359888" y="1681"/>
                  </a:lnTo>
                  <a:lnTo>
                    <a:pt x="372904" y="460"/>
                  </a:lnTo>
                  <a:lnTo>
                    <a:pt x="384592" y="0"/>
                  </a:lnTo>
                  <a:lnTo>
                    <a:pt x="393205" y="2047"/>
                  </a:lnTo>
                  <a:lnTo>
                    <a:pt x="397588" y="6355"/>
                  </a:lnTo>
                  <a:lnTo>
                    <a:pt x="398386" y="12420"/>
                  </a:lnTo>
                  <a:lnTo>
                    <a:pt x="396616" y="19802"/>
                  </a:lnTo>
                  <a:lnTo>
                    <a:pt x="393099" y="27978"/>
                  </a:lnTo>
                  <a:lnTo>
                    <a:pt x="388412" y="36364"/>
                  </a:lnTo>
                  <a:lnTo>
                    <a:pt x="382946" y="44622"/>
                  </a:lnTo>
                  <a:lnTo>
                    <a:pt x="376961" y="52636"/>
                  </a:lnTo>
                  <a:lnTo>
                    <a:pt x="370631" y="60404"/>
                  </a:lnTo>
                  <a:lnTo>
                    <a:pt x="364075" y="67969"/>
                  </a:lnTo>
                  <a:lnTo>
                    <a:pt x="357535" y="75543"/>
                  </a:lnTo>
                  <a:lnTo>
                    <a:pt x="351368" y="83476"/>
                  </a:lnTo>
                  <a:lnTo>
                    <a:pt x="345734" y="91925"/>
                  </a:lnTo>
                  <a:lnTo>
                    <a:pt x="340458" y="100720"/>
                  </a:lnTo>
                  <a:lnTo>
                    <a:pt x="335147" y="109471"/>
                  </a:lnTo>
                  <a:lnTo>
                    <a:pt x="329576" y="117954"/>
                  </a:lnTo>
                  <a:lnTo>
                    <a:pt x="323850" y="126277"/>
                  </a:lnTo>
                  <a:lnTo>
                    <a:pt x="318305" y="134777"/>
                  </a:lnTo>
                  <a:lnTo>
                    <a:pt x="313124" y="143645"/>
                  </a:lnTo>
                  <a:lnTo>
                    <a:pt x="308171" y="152905"/>
                  </a:lnTo>
                  <a:lnTo>
                    <a:pt x="303085" y="162508"/>
                  </a:lnTo>
                  <a:lnTo>
                    <a:pt x="297663" y="172379"/>
                  </a:lnTo>
                  <a:lnTo>
                    <a:pt x="291869" y="182450"/>
                  </a:lnTo>
                  <a:lnTo>
                    <a:pt x="285747" y="192663"/>
                  </a:lnTo>
                  <a:lnTo>
                    <a:pt x="279367" y="202977"/>
                  </a:lnTo>
                  <a:lnTo>
                    <a:pt x="272793" y="213360"/>
                  </a:lnTo>
                  <a:lnTo>
                    <a:pt x="266080" y="223790"/>
                  </a:lnTo>
                  <a:lnTo>
                    <a:pt x="259270" y="234257"/>
                  </a:lnTo>
                  <a:lnTo>
                    <a:pt x="252393" y="244914"/>
                  </a:lnTo>
                  <a:lnTo>
                    <a:pt x="245470" y="256061"/>
                  </a:lnTo>
                  <a:lnTo>
                    <a:pt x="238520" y="267818"/>
                  </a:lnTo>
                  <a:lnTo>
                    <a:pt x="231717" y="279986"/>
                  </a:lnTo>
                  <a:lnTo>
                    <a:pt x="225375" y="292154"/>
                  </a:lnTo>
                  <a:lnTo>
                    <a:pt x="219624" y="304084"/>
                  </a:lnTo>
                  <a:lnTo>
                    <a:pt x="214271" y="315874"/>
                  </a:lnTo>
                  <a:lnTo>
                    <a:pt x="208909" y="327856"/>
                  </a:lnTo>
                  <a:lnTo>
                    <a:pt x="203298" y="340214"/>
                  </a:lnTo>
                  <a:lnTo>
                    <a:pt x="197376" y="352972"/>
                  </a:lnTo>
                  <a:lnTo>
                    <a:pt x="191167" y="366076"/>
                  </a:lnTo>
                  <a:lnTo>
                    <a:pt x="184728" y="379451"/>
                  </a:lnTo>
                  <a:lnTo>
                    <a:pt x="178115" y="393027"/>
                  </a:lnTo>
                  <a:lnTo>
                    <a:pt x="171377" y="406748"/>
                  </a:lnTo>
                  <a:lnTo>
                    <a:pt x="164554" y="420564"/>
                  </a:lnTo>
                  <a:lnTo>
                    <a:pt x="157838" y="434283"/>
                  </a:lnTo>
                  <a:lnTo>
                    <a:pt x="151555" y="447574"/>
                  </a:lnTo>
                  <a:lnTo>
                    <a:pt x="145848" y="460296"/>
                  </a:lnTo>
                  <a:lnTo>
                    <a:pt x="140695" y="472637"/>
                  </a:lnTo>
                  <a:lnTo>
                    <a:pt x="135999" y="484997"/>
                  </a:lnTo>
                  <a:lnTo>
                    <a:pt x="131654" y="497607"/>
                  </a:lnTo>
                  <a:lnTo>
                    <a:pt x="127565" y="510366"/>
                  </a:lnTo>
                  <a:lnTo>
                    <a:pt x="123658" y="522939"/>
                  </a:lnTo>
                  <a:lnTo>
                    <a:pt x="119879" y="535135"/>
                  </a:lnTo>
                  <a:lnTo>
                    <a:pt x="116145" y="546863"/>
                  </a:lnTo>
                  <a:lnTo>
                    <a:pt x="111875" y="559412"/>
                  </a:lnTo>
                  <a:lnTo>
                    <a:pt x="105576" y="576117"/>
                  </a:lnTo>
                  <a:lnTo>
                    <a:pt x="94756" y="6026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39917" y="300956"/>
              <a:ext cx="269545" cy="283843"/>
            </a:xfrm>
            <a:custGeom>
              <a:avLst/>
              <a:gdLst/>
              <a:ahLst/>
              <a:cxnLst/>
              <a:rect l="0" t="0" r="0" b="0"/>
              <a:pathLst>
                <a:path w="269545" h="283843">
                  <a:moveTo>
                    <a:pt x="6331" y="30428"/>
                  </a:moveTo>
                  <a:lnTo>
                    <a:pt x="1006" y="38420"/>
                  </a:lnTo>
                  <a:lnTo>
                    <a:pt x="0" y="40102"/>
                  </a:lnTo>
                  <a:lnTo>
                    <a:pt x="2054" y="37669"/>
                  </a:lnTo>
                  <a:lnTo>
                    <a:pt x="5839" y="33245"/>
                  </a:lnTo>
                  <a:lnTo>
                    <a:pt x="10704" y="27774"/>
                  </a:lnTo>
                  <a:lnTo>
                    <a:pt x="16278" y="21708"/>
                  </a:lnTo>
                  <a:lnTo>
                    <a:pt x="22338" y="15303"/>
                  </a:lnTo>
                  <a:lnTo>
                    <a:pt x="29053" y="9185"/>
                  </a:lnTo>
                  <a:lnTo>
                    <a:pt x="36934" y="4359"/>
                  </a:lnTo>
                  <a:lnTo>
                    <a:pt x="46164" y="1265"/>
                  </a:lnTo>
                  <a:lnTo>
                    <a:pt x="56467" y="0"/>
                  </a:lnTo>
                  <a:lnTo>
                    <a:pt x="67301" y="588"/>
                  </a:lnTo>
                  <a:lnTo>
                    <a:pt x="78283" y="2841"/>
                  </a:lnTo>
                  <a:lnTo>
                    <a:pt x="88910" y="6605"/>
                  </a:lnTo>
                  <a:lnTo>
                    <a:pt x="98506" y="11864"/>
                  </a:lnTo>
                  <a:lnTo>
                    <a:pt x="106805" y="18475"/>
                  </a:lnTo>
                  <a:lnTo>
                    <a:pt x="113884" y="26351"/>
                  </a:lnTo>
                  <a:lnTo>
                    <a:pt x="119962" y="35539"/>
                  </a:lnTo>
                  <a:lnTo>
                    <a:pt x="125268" y="45939"/>
                  </a:lnTo>
                  <a:lnTo>
                    <a:pt x="129683" y="57176"/>
                  </a:lnTo>
                  <a:lnTo>
                    <a:pt x="132752" y="68710"/>
                  </a:lnTo>
                  <a:lnTo>
                    <a:pt x="134342" y="80212"/>
                  </a:lnTo>
                  <a:lnTo>
                    <a:pt x="134767" y="91713"/>
                  </a:lnTo>
                  <a:lnTo>
                    <a:pt x="134597" y="103501"/>
                  </a:lnTo>
                  <a:lnTo>
                    <a:pt x="134221" y="115725"/>
                  </a:lnTo>
                  <a:lnTo>
                    <a:pt x="133666" y="128222"/>
                  </a:lnTo>
                  <a:lnTo>
                    <a:pt x="132695" y="140620"/>
                  </a:lnTo>
                  <a:lnTo>
                    <a:pt x="131192" y="152703"/>
                  </a:lnTo>
                  <a:lnTo>
                    <a:pt x="129184" y="164427"/>
                  </a:lnTo>
                  <a:lnTo>
                    <a:pt x="126757" y="175834"/>
                  </a:lnTo>
                  <a:lnTo>
                    <a:pt x="124005" y="186988"/>
                  </a:lnTo>
                  <a:lnTo>
                    <a:pt x="120852" y="197953"/>
                  </a:lnTo>
                  <a:lnTo>
                    <a:pt x="117056" y="208782"/>
                  </a:lnTo>
                  <a:lnTo>
                    <a:pt x="112540" y="219512"/>
                  </a:lnTo>
                  <a:lnTo>
                    <a:pt x="107371" y="230007"/>
                  </a:lnTo>
                  <a:lnTo>
                    <a:pt x="101678" y="239981"/>
                  </a:lnTo>
                  <a:lnTo>
                    <a:pt x="95583" y="249315"/>
                  </a:lnTo>
                  <a:lnTo>
                    <a:pt x="89033" y="257887"/>
                  </a:lnTo>
                  <a:lnTo>
                    <a:pt x="81805" y="265499"/>
                  </a:lnTo>
                  <a:lnTo>
                    <a:pt x="73831" y="272128"/>
                  </a:lnTo>
                  <a:lnTo>
                    <a:pt x="65187" y="277580"/>
                  </a:lnTo>
                  <a:lnTo>
                    <a:pt x="56007" y="281419"/>
                  </a:lnTo>
                  <a:lnTo>
                    <a:pt x="46432" y="283548"/>
                  </a:lnTo>
                  <a:lnTo>
                    <a:pt x="36902" y="283842"/>
                  </a:lnTo>
                  <a:lnTo>
                    <a:pt x="28116" y="281995"/>
                  </a:lnTo>
                  <a:lnTo>
                    <a:pt x="20406" y="278047"/>
                  </a:lnTo>
                  <a:lnTo>
                    <a:pt x="14078" y="272313"/>
                  </a:lnTo>
                  <a:lnTo>
                    <a:pt x="9577" y="265184"/>
                  </a:lnTo>
                  <a:lnTo>
                    <a:pt x="6964" y="257028"/>
                  </a:lnTo>
                  <a:lnTo>
                    <a:pt x="6158" y="248301"/>
                  </a:lnTo>
                  <a:lnTo>
                    <a:pt x="7121" y="239531"/>
                  </a:lnTo>
                  <a:lnTo>
                    <a:pt x="9659" y="231013"/>
                  </a:lnTo>
                  <a:lnTo>
                    <a:pt x="13630" y="222990"/>
                  </a:lnTo>
                  <a:lnTo>
                    <a:pt x="19036" y="215748"/>
                  </a:lnTo>
                  <a:lnTo>
                    <a:pt x="25748" y="209367"/>
                  </a:lnTo>
                  <a:lnTo>
                    <a:pt x="33694" y="204081"/>
                  </a:lnTo>
                  <a:lnTo>
                    <a:pt x="42930" y="200353"/>
                  </a:lnTo>
                  <a:lnTo>
                    <a:pt x="53362" y="198290"/>
                  </a:lnTo>
                  <a:lnTo>
                    <a:pt x="64620" y="197699"/>
                  </a:lnTo>
                  <a:lnTo>
                    <a:pt x="76169" y="198283"/>
                  </a:lnTo>
                  <a:lnTo>
                    <a:pt x="87671" y="199751"/>
                  </a:lnTo>
                  <a:lnTo>
                    <a:pt x="98834" y="202022"/>
                  </a:lnTo>
                  <a:lnTo>
                    <a:pt x="109330" y="205215"/>
                  </a:lnTo>
                  <a:lnTo>
                    <a:pt x="119054" y="209324"/>
                  </a:lnTo>
                  <a:lnTo>
                    <a:pt x="128076" y="214217"/>
                  </a:lnTo>
                  <a:lnTo>
                    <a:pt x="136530" y="219726"/>
                  </a:lnTo>
                  <a:lnTo>
                    <a:pt x="144559" y="225687"/>
                  </a:lnTo>
                  <a:lnTo>
                    <a:pt x="152446" y="231808"/>
                  </a:lnTo>
                  <a:lnTo>
                    <a:pt x="160589" y="237684"/>
                  </a:lnTo>
                  <a:lnTo>
                    <a:pt x="169184" y="243115"/>
                  </a:lnTo>
                  <a:lnTo>
                    <a:pt x="178247" y="248082"/>
                  </a:lnTo>
                  <a:lnTo>
                    <a:pt x="187709" y="252653"/>
                  </a:lnTo>
                  <a:lnTo>
                    <a:pt x="197483" y="256913"/>
                  </a:lnTo>
                  <a:lnTo>
                    <a:pt x="207486" y="260946"/>
                  </a:lnTo>
                  <a:lnTo>
                    <a:pt x="217654" y="264814"/>
                  </a:lnTo>
                  <a:lnTo>
                    <a:pt x="227923" y="268564"/>
                  </a:lnTo>
                  <a:lnTo>
                    <a:pt x="237803" y="272079"/>
                  </a:lnTo>
                  <a:lnTo>
                    <a:pt x="247347" y="275434"/>
                  </a:lnTo>
                  <a:lnTo>
                    <a:pt x="257393" y="278925"/>
                  </a:lnTo>
                  <a:lnTo>
                    <a:pt x="269544" y="2831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72549" y="668296"/>
              <a:ext cx="336913" cy="10529"/>
            </a:xfrm>
            <a:custGeom>
              <a:avLst/>
              <a:gdLst/>
              <a:ahLst/>
              <a:cxnLst/>
              <a:rect l="0" t="0" r="0" b="0"/>
              <a:pathLst>
                <a:path w="336913" h="10529">
                  <a:moveTo>
                    <a:pt x="336912" y="0"/>
                  </a:moveTo>
                  <a:lnTo>
                    <a:pt x="325177" y="0"/>
                  </a:lnTo>
                  <a:lnTo>
                    <a:pt x="314048" y="0"/>
                  </a:lnTo>
                  <a:lnTo>
                    <a:pt x="302454" y="4"/>
                  </a:lnTo>
                  <a:lnTo>
                    <a:pt x="290466" y="177"/>
                  </a:lnTo>
                  <a:lnTo>
                    <a:pt x="278454" y="826"/>
                  </a:lnTo>
                  <a:lnTo>
                    <a:pt x="266647" y="2074"/>
                  </a:lnTo>
                  <a:lnTo>
                    <a:pt x="254947" y="3727"/>
                  </a:lnTo>
                  <a:lnTo>
                    <a:pt x="243030" y="5375"/>
                  </a:lnTo>
                  <a:lnTo>
                    <a:pt x="230718" y="6778"/>
                  </a:lnTo>
                  <a:lnTo>
                    <a:pt x="217992" y="7871"/>
                  </a:lnTo>
                  <a:lnTo>
                    <a:pt x="204910" y="8679"/>
                  </a:lnTo>
                  <a:lnTo>
                    <a:pt x="191549" y="9257"/>
                  </a:lnTo>
                  <a:lnTo>
                    <a:pt x="177983" y="9662"/>
                  </a:lnTo>
                  <a:lnTo>
                    <a:pt x="164269" y="9941"/>
                  </a:lnTo>
                  <a:lnTo>
                    <a:pt x="150448" y="10132"/>
                  </a:lnTo>
                  <a:lnTo>
                    <a:pt x="136386" y="10262"/>
                  </a:lnTo>
                  <a:lnTo>
                    <a:pt x="121801" y="10350"/>
                  </a:lnTo>
                  <a:lnTo>
                    <a:pt x="106582" y="10409"/>
                  </a:lnTo>
                  <a:lnTo>
                    <a:pt x="90937" y="10448"/>
                  </a:lnTo>
                  <a:lnTo>
                    <a:pt x="75282" y="10475"/>
                  </a:lnTo>
                  <a:lnTo>
                    <a:pt x="59879" y="10493"/>
                  </a:lnTo>
                  <a:lnTo>
                    <a:pt x="45402" y="10505"/>
                  </a:lnTo>
                  <a:lnTo>
                    <a:pt x="31585" y="10514"/>
                  </a:lnTo>
                  <a:lnTo>
                    <a:pt x="17218" y="1052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88362" y="815695"/>
              <a:ext cx="10530" cy="231628"/>
            </a:xfrm>
            <a:custGeom>
              <a:avLst/>
              <a:gdLst/>
              <a:ahLst/>
              <a:cxnLst/>
              <a:rect l="0" t="0" r="0" b="0"/>
              <a:pathLst>
                <a:path w="10530" h="231628">
                  <a:moveTo>
                    <a:pt x="10529" y="0"/>
                  </a:moveTo>
                  <a:lnTo>
                    <a:pt x="7662" y="11735"/>
                  </a:lnTo>
                  <a:lnTo>
                    <a:pt x="5520" y="22864"/>
                  </a:lnTo>
                  <a:lnTo>
                    <a:pt x="3922" y="34462"/>
                  </a:lnTo>
                  <a:lnTo>
                    <a:pt x="2914" y="46623"/>
                  </a:lnTo>
                  <a:lnTo>
                    <a:pt x="2714" y="59283"/>
                  </a:lnTo>
                  <a:lnTo>
                    <a:pt x="3365" y="72339"/>
                  </a:lnTo>
                  <a:lnTo>
                    <a:pt x="4603" y="85691"/>
                  </a:lnTo>
                  <a:lnTo>
                    <a:pt x="5967" y="99257"/>
                  </a:lnTo>
                  <a:lnTo>
                    <a:pt x="7172" y="112972"/>
                  </a:lnTo>
                  <a:lnTo>
                    <a:pt x="7961" y="126791"/>
                  </a:lnTo>
                  <a:lnTo>
                    <a:pt x="8032" y="140681"/>
                  </a:lnTo>
                  <a:lnTo>
                    <a:pt x="7303" y="154610"/>
                  </a:lnTo>
                  <a:lnTo>
                    <a:pt x="6007" y="168342"/>
                  </a:lnTo>
                  <a:lnTo>
                    <a:pt x="4474" y="182993"/>
                  </a:lnTo>
                  <a:lnTo>
                    <a:pt x="2567" y="202085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87788" y="847280"/>
              <a:ext cx="197673" cy="200880"/>
            </a:xfrm>
            <a:custGeom>
              <a:avLst/>
              <a:gdLst/>
              <a:ahLst/>
              <a:cxnLst/>
              <a:rect l="0" t="0" r="0" b="0"/>
              <a:pathLst>
                <a:path w="197673" h="200880">
                  <a:moveTo>
                    <a:pt x="111144" y="0"/>
                  </a:moveTo>
                  <a:lnTo>
                    <a:pt x="99476" y="67"/>
                  </a:lnTo>
                  <a:lnTo>
                    <a:pt x="88987" y="708"/>
                  </a:lnTo>
                  <a:lnTo>
                    <a:pt x="78690" y="2013"/>
                  </a:lnTo>
                  <a:lnTo>
                    <a:pt x="68562" y="4219"/>
                  </a:lnTo>
                  <a:lnTo>
                    <a:pt x="58866" y="7832"/>
                  </a:lnTo>
                  <a:lnTo>
                    <a:pt x="49735" y="13005"/>
                  </a:lnTo>
                  <a:lnTo>
                    <a:pt x="41305" y="19579"/>
                  </a:lnTo>
                  <a:lnTo>
                    <a:pt x="33791" y="27280"/>
                  </a:lnTo>
                  <a:lnTo>
                    <a:pt x="27221" y="35827"/>
                  </a:lnTo>
                  <a:lnTo>
                    <a:pt x="21470" y="44988"/>
                  </a:lnTo>
                  <a:lnTo>
                    <a:pt x="16365" y="54581"/>
                  </a:lnTo>
                  <a:lnTo>
                    <a:pt x="11746" y="64479"/>
                  </a:lnTo>
                  <a:lnTo>
                    <a:pt x="7643" y="74751"/>
                  </a:lnTo>
                  <a:lnTo>
                    <a:pt x="4258" y="85639"/>
                  </a:lnTo>
                  <a:lnTo>
                    <a:pt x="1656" y="97223"/>
                  </a:lnTo>
                  <a:lnTo>
                    <a:pt x="78" y="109274"/>
                  </a:lnTo>
                  <a:lnTo>
                    <a:pt x="0" y="121364"/>
                  </a:lnTo>
                  <a:lnTo>
                    <a:pt x="1545" y="133232"/>
                  </a:lnTo>
                  <a:lnTo>
                    <a:pt x="4533" y="144642"/>
                  </a:lnTo>
                  <a:lnTo>
                    <a:pt x="8672" y="155304"/>
                  </a:lnTo>
                  <a:lnTo>
                    <a:pt x="13681" y="165136"/>
                  </a:lnTo>
                  <a:lnTo>
                    <a:pt x="19482" y="174059"/>
                  </a:lnTo>
                  <a:lnTo>
                    <a:pt x="26200" y="181915"/>
                  </a:lnTo>
                  <a:lnTo>
                    <a:pt x="33832" y="188711"/>
                  </a:lnTo>
                  <a:lnTo>
                    <a:pt x="42414" y="194276"/>
                  </a:lnTo>
                  <a:lnTo>
                    <a:pt x="52085" y="198193"/>
                  </a:lnTo>
                  <a:lnTo>
                    <a:pt x="62812" y="200377"/>
                  </a:lnTo>
                  <a:lnTo>
                    <a:pt x="74270" y="200879"/>
                  </a:lnTo>
                  <a:lnTo>
                    <a:pt x="85953" y="199703"/>
                  </a:lnTo>
                  <a:lnTo>
                    <a:pt x="97546" y="197025"/>
                  </a:lnTo>
                  <a:lnTo>
                    <a:pt x="108768" y="193126"/>
                  </a:lnTo>
                  <a:lnTo>
                    <a:pt x="119305" y="188301"/>
                  </a:lnTo>
                  <a:lnTo>
                    <a:pt x="129056" y="182801"/>
                  </a:lnTo>
                  <a:lnTo>
                    <a:pt x="138096" y="176823"/>
                  </a:lnTo>
                  <a:lnTo>
                    <a:pt x="146562" y="170511"/>
                  </a:lnTo>
                  <a:lnTo>
                    <a:pt x="154590" y="163966"/>
                  </a:lnTo>
                  <a:lnTo>
                    <a:pt x="162137" y="157096"/>
                  </a:lnTo>
                  <a:lnTo>
                    <a:pt x="168987" y="149645"/>
                  </a:lnTo>
                  <a:lnTo>
                    <a:pt x="175078" y="141518"/>
                  </a:lnTo>
                  <a:lnTo>
                    <a:pt x="180491" y="132771"/>
                  </a:lnTo>
                  <a:lnTo>
                    <a:pt x="185362" y="123520"/>
                  </a:lnTo>
                  <a:lnTo>
                    <a:pt x="189815" y="113884"/>
                  </a:lnTo>
                  <a:lnTo>
                    <a:pt x="193636" y="103803"/>
                  </a:lnTo>
                  <a:lnTo>
                    <a:pt x="196299" y="93051"/>
                  </a:lnTo>
                  <a:lnTo>
                    <a:pt x="197607" y="81562"/>
                  </a:lnTo>
                  <a:lnTo>
                    <a:pt x="197672" y="69575"/>
                  </a:lnTo>
                  <a:lnTo>
                    <a:pt x="196727" y="57530"/>
                  </a:lnTo>
                  <a:lnTo>
                    <a:pt x="195008" y="45696"/>
                  </a:lnTo>
                  <a:lnTo>
                    <a:pt x="192398" y="34479"/>
                  </a:lnTo>
                  <a:lnTo>
                    <a:pt x="188444" y="24479"/>
                  </a:lnTo>
                  <a:lnTo>
                    <a:pt x="183006" y="15914"/>
                  </a:lnTo>
                  <a:lnTo>
                    <a:pt x="176237" y="8995"/>
                  </a:lnTo>
                  <a:lnTo>
                    <a:pt x="168398" y="4089"/>
                  </a:lnTo>
                  <a:lnTo>
                    <a:pt x="159758" y="1200"/>
                  </a:lnTo>
                  <a:lnTo>
                    <a:pt x="150703" y="208"/>
                  </a:lnTo>
                  <a:lnTo>
                    <a:pt x="141712" y="1045"/>
                  </a:lnTo>
                  <a:lnTo>
                    <a:pt x="133009" y="3511"/>
                  </a:lnTo>
                  <a:lnTo>
                    <a:pt x="124121" y="7162"/>
                  </a:lnTo>
                  <a:lnTo>
                    <a:pt x="113945" y="12653"/>
                  </a:lnTo>
                  <a:lnTo>
                    <a:pt x="100616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956984" y="647239"/>
              <a:ext cx="136871" cy="10529"/>
            </a:xfrm>
            <a:custGeom>
              <a:avLst/>
              <a:gdLst/>
              <a:ahLst/>
              <a:cxnLst/>
              <a:rect l="0" t="0" r="0" b="0"/>
              <a:pathLst>
                <a:path w="136871" h="10529">
                  <a:moveTo>
                    <a:pt x="136870" y="10528"/>
                  </a:moveTo>
                  <a:lnTo>
                    <a:pt x="127935" y="7662"/>
                  </a:lnTo>
                  <a:lnTo>
                    <a:pt x="118308" y="5520"/>
                  </a:lnTo>
                  <a:lnTo>
                    <a:pt x="107016" y="3917"/>
                  </a:lnTo>
                  <a:lnTo>
                    <a:pt x="94176" y="2736"/>
                  </a:lnTo>
                  <a:lnTo>
                    <a:pt x="80048" y="1887"/>
                  </a:lnTo>
                  <a:lnTo>
                    <a:pt x="64946" y="1290"/>
                  </a:lnTo>
                  <a:lnTo>
                    <a:pt x="49891" y="875"/>
                  </a:lnTo>
                  <a:lnTo>
                    <a:pt x="35111" y="545"/>
                  </a:lnTo>
                  <a:lnTo>
                    <a:pt x="19315" y="27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567637" y="440877"/>
              <a:ext cx="378470" cy="516252"/>
            </a:xfrm>
            <a:custGeom>
              <a:avLst/>
              <a:gdLst/>
              <a:ahLst/>
              <a:cxnLst/>
              <a:rect l="0" t="0" r="0" b="0"/>
              <a:pathLst>
                <a:path w="378470" h="516252">
                  <a:moveTo>
                    <a:pt x="31585" y="48434"/>
                  </a:moveTo>
                  <a:lnTo>
                    <a:pt x="37520" y="42567"/>
                  </a:lnTo>
                  <a:lnTo>
                    <a:pt x="43724" y="37002"/>
                  </a:lnTo>
                  <a:lnTo>
                    <a:pt x="50820" y="31208"/>
                  </a:lnTo>
                  <a:lnTo>
                    <a:pt x="58761" y="25300"/>
                  </a:lnTo>
                  <a:lnTo>
                    <a:pt x="67407" y="19618"/>
                  </a:lnTo>
                  <a:lnTo>
                    <a:pt x="76611" y="14348"/>
                  </a:lnTo>
                  <a:lnTo>
                    <a:pt x="86556" y="9670"/>
                  </a:lnTo>
                  <a:lnTo>
                    <a:pt x="97742" y="5833"/>
                  </a:lnTo>
                  <a:lnTo>
                    <a:pt x="110333" y="2889"/>
                  </a:lnTo>
                  <a:lnTo>
                    <a:pt x="123872" y="896"/>
                  </a:lnTo>
                  <a:lnTo>
                    <a:pt x="137498" y="0"/>
                  </a:lnTo>
                  <a:lnTo>
                    <a:pt x="150698" y="174"/>
                  </a:lnTo>
                  <a:lnTo>
                    <a:pt x="163322" y="1256"/>
                  </a:lnTo>
                  <a:lnTo>
                    <a:pt x="175406" y="3044"/>
                  </a:lnTo>
                  <a:lnTo>
                    <a:pt x="187046" y="5365"/>
                  </a:lnTo>
                  <a:lnTo>
                    <a:pt x="198185" y="8396"/>
                  </a:lnTo>
                  <a:lnTo>
                    <a:pt x="208606" y="12641"/>
                  </a:lnTo>
                  <a:lnTo>
                    <a:pt x="218247" y="18276"/>
                  </a:lnTo>
                  <a:lnTo>
                    <a:pt x="227029" y="25180"/>
                  </a:lnTo>
                  <a:lnTo>
                    <a:pt x="234782" y="33110"/>
                  </a:lnTo>
                  <a:lnTo>
                    <a:pt x="241507" y="41816"/>
                  </a:lnTo>
                  <a:lnTo>
                    <a:pt x="247022" y="51084"/>
                  </a:lnTo>
                  <a:lnTo>
                    <a:pt x="250905" y="60751"/>
                  </a:lnTo>
                  <a:lnTo>
                    <a:pt x="253071" y="70694"/>
                  </a:lnTo>
                  <a:lnTo>
                    <a:pt x="253730" y="80827"/>
                  </a:lnTo>
                  <a:lnTo>
                    <a:pt x="253192" y="91089"/>
                  </a:lnTo>
                  <a:lnTo>
                    <a:pt x="251756" y="101434"/>
                  </a:lnTo>
                  <a:lnTo>
                    <a:pt x="249505" y="111670"/>
                  </a:lnTo>
                  <a:lnTo>
                    <a:pt x="246325" y="121470"/>
                  </a:lnTo>
                  <a:lnTo>
                    <a:pt x="242226" y="130691"/>
                  </a:lnTo>
                  <a:lnTo>
                    <a:pt x="237339" y="139358"/>
                  </a:lnTo>
                  <a:lnTo>
                    <a:pt x="231834" y="147566"/>
                  </a:lnTo>
                  <a:lnTo>
                    <a:pt x="225866" y="155423"/>
                  </a:lnTo>
                  <a:lnTo>
                    <a:pt x="219401" y="163022"/>
                  </a:lnTo>
                  <a:lnTo>
                    <a:pt x="212229" y="170439"/>
                  </a:lnTo>
                  <a:lnTo>
                    <a:pt x="204298" y="177729"/>
                  </a:lnTo>
                  <a:lnTo>
                    <a:pt x="195853" y="184931"/>
                  </a:lnTo>
                  <a:lnTo>
                    <a:pt x="187338" y="192073"/>
                  </a:lnTo>
                  <a:lnTo>
                    <a:pt x="179014" y="199171"/>
                  </a:lnTo>
                  <a:lnTo>
                    <a:pt x="170798" y="206072"/>
                  </a:lnTo>
                  <a:lnTo>
                    <a:pt x="162369" y="212480"/>
                  </a:lnTo>
                  <a:lnTo>
                    <a:pt x="153549" y="218271"/>
                  </a:lnTo>
                  <a:lnTo>
                    <a:pt x="144320" y="223481"/>
                  </a:lnTo>
                  <a:lnTo>
                    <a:pt x="134738" y="228215"/>
                  </a:lnTo>
                  <a:lnTo>
                    <a:pt x="124909" y="232548"/>
                  </a:lnTo>
                  <a:lnTo>
                    <a:pt x="115911" y="235285"/>
                  </a:lnTo>
                  <a:lnTo>
                    <a:pt x="110285" y="235352"/>
                  </a:lnTo>
                  <a:lnTo>
                    <a:pt x="109576" y="234110"/>
                  </a:lnTo>
                  <a:lnTo>
                    <a:pt x="113220" y="232585"/>
                  </a:lnTo>
                  <a:lnTo>
                    <a:pt x="120281" y="231213"/>
                  </a:lnTo>
                  <a:lnTo>
                    <a:pt x="130109" y="230122"/>
                  </a:lnTo>
                  <a:lnTo>
                    <a:pt x="142115" y="229311"/>
                  </a:lnTo>
                  <a:lnTo>
                    <a:pt x="155598" y="228896"/>
                  </a:lnTo>
                  <a:lnTo>
                    <a:pt x="169802" y="229132"/>
                  </a:lnTo>
                  <a:lnTo>
                    <a:pt x="184246" y="230100"/>
                  </a:lnTo>
                  <a:lnTo>
                    <a:pt x="198541" y="231730"/>
                  </a:lnTo>
                  <a:lnTo>
                    <a:pt x="212295" y="233893"/>
                  </a:lnTo>
                  <a:lnTo>
                    <a:pt x="225366" y="236468"/>
                  </a:lnTo>
                  <a:lnTo>
                    <a:pt x="237958" y="239672"/>
                  </a:lnTo>
                  <a:lnTo>
                    <a:pt x="250496" y="244032"/>
                  </a:lnTo>
                  <a:lnTo>
                    <a:pt x="263225" y="249746"/>
                  </a:lnTo>
                  <a:lnTo>
                    <a:pt x="275895" y="256702"/>
                  </a:lnTo>
                  <a:lnTo>
                    <a:pt x="287877" y="264667"/>
                  </a:lnTo>
                  <a:lnTo>
                    <a:pt x="298864" y="273391"/>
                  </a:lnTo>
                  <a:lnTo>
                    <a:pt x="308868" y="282502"/>
                  </a:lnTo>
                  <a:lnTo>
                    <a:pt x="318048" y="291531"/>
                  </a:lnTo>
                  <a:lnTo>
                    <a:pt x="326588" y="300232"/>
                  </a:lnTo>
                  <a:lnTo>
                    <a:pt x="334494" y="308717"/>
                  </a:lnTo>
                  <a:lnTo>
                    <a:pt x="341591" y="317334"/>
                  </a:lnTo>
                  <a:lnTo>
                    <a:pt x="347857" y="326288"/>
                  </a:lnTo>
                  <a:lnTo>
                    <a:pt x="353558" y="335778"/>
                  </a:lnTo>
                  <a:lnTo>
                    <a:pt x="359154" y="346067"/>
                  </a:lnTo>
                  <a:lnTo>
                    <a:pt x="364909" y="357218"/>
                  </a:lnTo>
                  <a:lnTo>
                    <a:pt x="370418" y="369131"/>
                  </a:lnTo>
                  <a:lnTo>
                    <a:pt x="374752" y="381653"/>
                  </a:lnTo>
                  <a:lnTo>
                    <a:pt x="377474" y="394626"/>
                  </a:lnTo>
                  <a:lnTo>
                    <a:pt x="378469" y="407760"/>
                  </a:lnTo>
                  <a:lnTo>
                    <a:pt x="377691" y="420650"/>
                  </a:lnTo>
                  <a:lnTo>
                    <a:pt x="375307" y="433091"/>
                  </a:lnTo>
                  <a:lnTo>
                    <a:pt x="371452" y="444902"/>
                  </a:lnTo>
                  <a:lnTo>
                    <a:pt x="366131" y="455841"/>
                  </a:lnTo>
                  <a:lnTo>
                    <a:pt x="359478" y="465866"/>
                  </a:lnTo>
                  <a:lnTo>
                    <a:pt x="351574" y="475091"/>
                  </a:lnTo>
                  <a:lnTo>
                    <a:pt x="342367" y="483682"/>
                  </a:lnTo>
                  <a:lnTo>
                    <a:pt x="331941" y="491789"/>
                  </a:lnTo>
                  <a:lnTo>
                    <a:pt x="320177" y="499219"/>
                  </a:lnTo>
                  <a:lnTo>
                    <a:pt x="306692" y="505459"/>
                  </a:lnTo>
                  <a:lnTo>
                    <a:pt x="291446" y="510317"/>
                  </a:lnTo>
                  <a:lnTo>
                    <a:pt x="275156" y="513749"/>
                  </a:lnTo>
                  <a:lnTo>
                    <a:pt x="259070" y="515685"/>
                  </a:lnTo>
                  <a:lnTo>
                    <a:pt x="243882" y="516251"/>
                  </a:lnTo>
                  <a:lnTo>
                    <a:pt x="229585" y="515852"/>
                  </a:lnTo>
                  <a:lnTo>
                    <a:pt x="215763" y="515062"/>
                  </a:lnTo>
                  <a:lnTo>
                    <a:pt x="202099" y="514237"/>
                  </a:lnTo>
                  <a:lnTo>
                    <a:pt x="188599" y="513365"/>
                  </a:lnTo>
                  <a:lnTo>
                    <a:pt x="175514" y="512174"/>
                  </a:lnTo>
                  <a:lnTo>
                    <a:pt x="162944" y="510521"/>
                  </a:lnTo>
                  <a:lnTo>
                    <a:pt x="150210" y="508410"/>
                  </a:lnTo>
                  <a:lnTo>
                    <a:pt x="135996" y="505914"/>
                  </a:lnTo>
                  <a:lnTo>
                    <a:pt x="119699" y="503129"/>
                  </a:lnTo>
                  <a:lnTo>
                    <a:pt x="101854" y="500462"/>
                  </a:lnTo>
                  <a:lnTo>
                    <a:pt x="83718" y="498591"/>
                  </a:lnTo>
                  <a:lnTo>
                    <a:pt x="66095" y="497815"/>
                  </a:lnTo>
                  <a:lnTo>
                    <a:pt x="49837" y="497947"/>
                  </a:lnTo>
                  <a:lnTo>
                    <a:pt x="34492" y="498499"/>
                  </a:lnTo>
                  <a:lnTo>
                    <a:pt x="18723" y="499524"/>
                  </a:lnTo>
                  <a:lnTo>
                    <a:pt x="0" y="5011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253978" y="257684"/>
              <a:ext cx="176958" cy="256378"/>
            </a:xfrm>
            <a:custGeom>
              <a:avLst/>
              <a:gdLst/>
              <a:ahLst/>
              <a:cxnLst/>
              <a:rect l="0" t="0" r="0" b="0"/>
              <a:pathLst>
                <a:path w="176958" h="256378">
                  <a:moveTo>
                    <a:pt x="134882" y="0"/>
                  </a:moveTo>
                  <a:lnTo>
                    <a:pt x="126081" y="5868"/>
                  </a:lnTo>
                  <a:lnTo>
                    <a:pt x="117734" y="11432"/>
                  </a:lnTo>
                  <a:lnTo>
                    <a:pt x="109039" y="17232"/>
                  </a:lnTo>
                  <a:lnTo>
                    <a:pt x="100092" y="23312"/>
                  </a:lnTo>
                  <a:lnTo>
                    <a:pt x="91245" y="29642"/>
                  </a:lnTo>
                  <a:lnTo>
                    <a:pt x="82706" y="36175"/>
                  </a:lnTo>
                  <a:lnTo>
                    <a:pt x="74517" y="43024"/>
                  </a:lnTo>
                  <a:lnTo>
                    <a:pt x="66640" y="50455"/>
                  </a:lnTo>
                  <a:lnTo>
                    <a:pt x="59010" y="58565"/>
                  </a:lnTo>
                  <a:lnTo>
                    <a:pt x="51564" y="67300"/>
                  </a:lnTo>
                  <a:lnTo>
                    <a:pt x="44251" y="76542"/>
                  </a:lnTo>
                  <a:lnTo>
                    <a:pt x="37036" y="86167"/>
                  </a:lnTo>
                  <a:lnTo>
                    <a:pt x="30053" y="96071"/>
                  </a:lnTo>
                  <a:lnTo>
                    <a:pt x="23590" y="106172"/>
                  </a:lnTo>
                  <a:lnTo>
                    <a:pt x="17767" y="116415"/>
                  </a:lnTo>
                  <a:lnTo>
                    <a:pt x="12705" y="126920"/>
                  </a:lnTo>
                  <a:lnTo>
                    <a:pt x="8603" y="137965"/>
                  </a:lnTo>
                  <a:lnTo>
                    <a:pt x="5475" y="149658"/>
                  </a:lnTo>
                  <a:lnTo>
                    <a:pt x="3187" y="161952"/>
                  </a:lnTo>
                  <a:lnTo>
                    <a:pt x="1561" y="174737"/>
                  </a:lnTo>
                  <a:lnTo>
                    <a:pt x="436" y="187886"/>
                  </a:lnTo>
                  <a:lnTo>
                    <a:pt x="0" y="200970"/>
                  </a:lnTo>
                  <a:lnTo>
                    <a:pt x="764" y="213294"/>
                  </a:lnTo>
                  <a:lnTo>
                    <a:pt x="2918" y="224533"/>
                  </a:lnTo>
                  <a:lnTo>
                    <a:pt x="6671" y="234383"/>
                  </a:lnTo>
                  <a:lnTo>
                    <a:pt x="12397" y="242402"/>
                  </a:lnTo>
                  <a:lnTo>
                    <a:pt x="20110" y="248531"/>
                  </a:lnTo>
                  <a:lnTo>
                    <a:pt x="29697" y="252850"/>
                  </a:lnTo>
                  <a:lnTo>
                    <a:pt x="41098" y="255399"/>
                  </a:lnTo>
                  <a:lnTo>
                    <a:pt x="54089" y="256377"/>
                  </a:lnTo>
                  <a:lnTo>
                    <a:pt x="68030" y="256089"/>
                  </a:lnTo>
                  <a:lnTo>
                    <a:pt x="81992" y="254842"/>
                  </a:lnTo>
                  <a:lnTo>
                    <a:pt x="95446" y="252893"/>
                  </a:lnTo>
                  <a:lnTo>
                    <a:pt x="108086" y="250282"/>
                  </a:lnTo>
                  <a:lnTo>
                    <a:pt x="119657" y="246853"/>
                  </a:lnTo>
                  <a:lnTo>
                    <a:pt x="130137" y="242578"/>
                  </a:lnTo>
                  <a:lnTo>
                    <a:pt x="139514" y="237401"/>
                  </a:lnTo>
                  <a:lnTo>
                    <a:pt x="147683" y="231170"/>
                  </a:lnTo>
                  <a:lnTo>
                    <a:pt x="154703" y="223900"/>
                  </a:lnTo>
                  <a:lnTo>
                    <a:pt x="160759" y="215747"/>
                  </a:lnTo>
                  <a:lnTo>
                    <a:pt x="166069" y="206903"/>
                  </a:lnTo>
                  <a:lnTo>
                    <a:pt x="170818" y="197553"/>
                  </a:lnTo>
                  <a:lnTo>
                    <a:pt x="174669" y="188004"/>
                  </a:lnTo>
                  <a:lnTo>
                    <a:pt x="176820" y="178674"/>
                  </a:lnTo>
                  <a:lnTo>
                    <a:pt x="176957" y="169786"/>
                  </a:lnTo>
                  <a:lnTo>
                    <a:pt x="174912" y="161853"/>
                  </a:lnTo>
                  <a:lnTo>
                    <a:pt x="170415" y="155735"/>
                  </a:lnTo>
                  <a:lnTo>
                    <a:pt x="163576" y="151736"/>
                  </a:lnTo>
                  <a:lnTo>
                    <a:pt x="154933" y="149678"/>
                  </a:lnTo>
                  <a:lnTo>
                    <a:pt x="145238" y="149195"/>
                  </a:lnTo>
                  <a:lnTo>
                    <a:pt x="135027" y="149907"/>
                  </a:lnTo>
                  <a:lnTo>
                    <a:pt x="124753" y="151652"/>
                  </a:lnTo>
                  <a:lnTo>
                    <a:pt x="114862" y="154484"/>
                  </a:lnTo>
                  <a:lnTo>
                    <a:pt x="105543" y="158347"/>
                  </a:lnTo>
                  <a:lnTo>
                    <a:pt x="96625" y="163073"/>
                  </a:lnTo>
                  <a:lnTo>
                    <a:pt x="87709" y="168470"/>
                  </a:lnTo>
                  <a:lnTo>
                    <a:pt x="78560" y="174360"/>
                  </a:lnTo>
                  <a:lnTo>
                    <a:pt x="69277" y="180603"/>
                  </a:lnTo>
                  <a:lnTo>
                    <a:pt x="60190" y="187094"/>
                  </a:lnTo>
                  <a:lnTo>
                    <a:pt x="51492" y="193746"/>
                  </a:lnTo>
                  <a:lnTo>
                    <a:pt x="43505" y="200202"/>
                  </a:lnTo>
                  <a:lnTo>
                    <a:pt x="35976" y="206463"/>
                  </a:lnTo>
                  <a:lnTo>
                    <a:pt x="28245" y="213077"/>
                  </a:lnTo>
                  <a:lnTo>
                    <a:pt x="19068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209875" y="616749"/>
              <a:ext cx="273742" cy="19962"/>
            </a:xfrm>
            <a:custGeom>
              <a:avLst/>
              <a:gdLst/>
              <a:ahLst/>
              <a:cxnLst/>
              <a:rect l="0" t="0" r="0" b="0"/>
              <a:pathLst>
                <a:path w="273742" h="19962">
                  <a:moveTo>
                    <a:pt x="273741" y="19961"/>
                  </a:moveTo>
                  <a:lnTo>
                    <a:pt x="264806" y="17095"/>
                  </a:lnTo>
                  <a:lnTo>
                    <a:pt x="255179" y="14953"/>
                  </a:lnTo>
                  <a:lnTo>
                    <a:pt x="243892" y="13350"/>
                  </a:lnTo>
                  <a:lnTo>
                    <a:pt x="231224" y="12169"/>
                  </a:lnTo>
                  <a:lnTo>
                    <a:pt x="217744" y="11320"/>
                  </a:lnTo>
                  <a:lnTo>
                    <a:pt x="203872" y="10718"/>
                  </a:lnTo>
                  <a:lnTo>
                    <a:pt x="189836" y="10131"/>
                  </a:lnTo>
                  <a:lnTo>
                    <a:pt x="175745" y="9199"/>
                  </a:lnTo>
                  <a:lnTo>
                    <a:pt x="161644" y="7757"/>
                  </a:lnTo>
                  <a:lnTo>
                    <a:pt x="147550" y="5973"/>
                  </a:lnTo>
                  <a:lnTo>
                    <a:pt x="133468" y="4237"/>
                  </a:lnTo>
                  <a:lnTo>
                    <a:pt x="119398" y="2775"/>
                  </a:lnTo>
                  <a:lnTo>
                    <a:pt x="105336" y="1642"/>
                  </a:lnTo>
                  <a:lnTo>
                    <a:pt x="91282" y="808"/>
                  </a:lnTo>
                  <a:lnTo>
                    <a:pt x="77242" y="216"/>
                  </a:lnTo>
                  <a:lnTo>
                    <a:pt x="63436" y="0"/>
                  </a:lnTo>
                  <a:lnTo>
                    <a:pt x="48727" y="569"/>
                  </a:lnTo>
                  <a:lnTo>
                    <a:pt x="29588" y="3087"/>
                  </a:lnTo>
                  <a:lnTo>
                    <a:pt x="0" y="94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289769" y="729159"/>
              <a:ext cx="123017" cy="262223"/>
            </a:xfrm>
            <a:custGeom>
              <a:avLst/>
              <a:gdLst/>
              <a:ahLst/>
              <a:cxnLst/>
              <a:rect l="0" t="0" r="0" b="0"/>
              <a:pathLst>
                <a:path w="123017" h="262223">
                  <a:moveTo>
                    <a:pt x="109619" y="33893"/>
                  </a:moveTo>
                  <a:lnTo>
                    <a:pt x="103752" y="39828"/>
                  </a:lnTo>
                  <a:lnTo>
                    <a:pt x="98187" y="46033"/>
                  </a:lnTo>
                  <a:lnTo>
                    <a:pt x="92388" y="53133"/>
                  </a:lnTo>
                  <a:lnTo>
                    <a:pt x="86308" y="61246"/>
                  </a:lnTo>
                  <a:lnTo>
                    <a:pt x="79978" y="70541"/>
                  </a:lnTo>
                  <a:lnTo>
                    <a:pt x="73449" y="80979"/>
                  </a:lnTo>
                  <a:lnTo>
                    <a:pt x="66773" y="92059"/>
                  </a:lnTo>
                  <a:lnTo>
                    <a:pt x="59991" y="102948"/>
                  </a:lnTo>
                  <a:lnTo>
                    <a:pt x="53137" y="113196"/>
                  </a:lnTo>
                  <a:lnTo>
                    <a:pt x="46401" y="122869"/>
                  </a:lnTo>
                  <a:lnTo>
                    <a:pt x="40104" y="132358"/>
                  </a:lnTo>
                  <a:lnTo>
                    <a:pt x="34388" y="141928"/>
                  </a:lnTo>
                  <a:lnTo>
                    <a:pt x="29229" y="151679"/>
                  </a:lnTo>
                  <a:lnTo>
                    <a:pt x="24528" y="161619"/>
                  </a:lnTo>
                  <a:lnTo>
                    <a:pt x="20185" y="171725"/>
                  </a:lnTo>
                  <a:lnTo>
                    <a:pt x="16267" y="182124"/>
                  </a:lnTo>
                  <a:lnTo>
                    <a:pt x="13007" y="193091"/>
                  </a:lnTo>
                  <a:lnTo>
                    <a:pt x="10489" y="204719"/>
                  </a:lnTo>
                  <a:lnTo>
                    <a:pt x="8968" y="216630"/>
                  </a:lnTo>
                  <a:lnTo>
                    <a:pt x="8928" y="228092"/>
                  </a:lnTo>
                  <a:lnTo>
                    <a:pt x="10503" y="238711"/>
                  </a:lnTo>
                  <a:lnTo>
                    <a:pt x="13680" y="247959"/>
                  </a:lnTo>
                  <a:lnTo>
                    <a:pt x="18479" y="255033"/>
                  </a:lnTo>
                  <a:lnTo>
                    <a:pt x="24739" y="259706"/>
                  </a:lnTo>
                  <a:lnTo>
                    <a:pt x="32026" y="262063"/>
                  </a:lnTo>
                  <a:lnTo>
                    <a:pt x="39746" y="262222"/>
                  </a:lnTo>
                  <a:lnTo>
                    <a:pt x="47530" y="260483"/>
                  </a:lnTo>
                  <a:lnTo>
                    <a:pt x="55381" y="257234"/>
                  </a:lnTo>
                  <a:lnTo>
                    <a:pt x="63564" y="252855"/>
                  </a:lnTo>
                  <a:lnTo>
                    <a:pt x="72214" y="247657"/>
                  </a:lnTo>
                  <a:lnTo>
                    <a:pt x="81159" y="241884"/>
                  </a:lnTo>
                  <a:lnTo>
                    <a:pt x="90018" y="235710"/>
                  </a:lnTo>
                  <a:lnTo>
                    <a:pt x="98563" y="229253"/>
                  </a:lnTo>
                  <a:lnTo>
                    <a:pt x="106419" y="222272"/>
                  </a:lnTo>
                  <a:lnTo>
                    <a:pt x="113011" y="214215"/>
                  </a:lnTo>
                  <a:lnTo>
                    <a:pt x="118134" y="204867"/>
                  </a:lnTo>
                  <a:lnTo>
                    <a:pt x="121589" y="194485"/>
                  </a:lnTo>
                  <a:lnTo>
                    <a:pt x="123016" y="183599"/>
                  </a:lnTo>
                  <a:lnTo>
                    <a:pt x="122421" y="172577"/>
                  </a:lnTo>
                  <a:lnTo>
                    <a:pt x="120090" y="161754"/>
                  </a:lnTo>
                  <a:lnTo>
                    <a:pt x="116400" y="151494"/>
                  </a:lnTo>
                  <a:lnTo>
                    <a:pt x="111698" y="141936"/>
                  </a:lnTo>
                  <a:lnTo>
                    <a:pt x="106103" y="133198"/>
                  </a:lnTo>
                  <a:lnTo>
                    <a:pt x="99525" y="125467"/>
                  </a:lnTo>
                  <a:lnTo>
                    <a:pt x="91995" y="118741"/>
                  </a:lnTo>
                  <a:lnTo>
                    <a:pt x="83822" y="112713"/>
                  </a:lnTo>
                  <a:lnTo>
                    <a:pt x="75490" y="106889"/>
                  </a:lnTo>
                  <a:lnTo>
                    <a:pt x="67288" y="100965"/>
                  </a:lnTo>
                  <a:lnTo>
                    <a:pt x="59154" y="94831"/>
                  </a:lnTo>
                  <a:lnTo>
                    <a:pt x="50779" y="88480"/>
                  </a:lnTo>
                  <a:lnTo>
                    <a:pt x="42000" y="81945"/>
                  </a:lnTo>
                  <a:lnTo>
                    <a:pt x="32969" y="75268"/>
                  </a:lnTo>
                  <a:lnTo>
                    <a:pt x="24053" y="68486"/>
                  </a:lnTo>
                  <a:lnTo>
                    <a:pt x="15478" y="61630"/>
                  </a:lnTo>
                  <a:lnTo>
                    <a:pt x="7940" y="54722"/>
                  </a:lnTo>
                  <a:lnTo>
                    <a:pt x="2628" y="47778"/>
                  </a:lnTo>
                  <a:lnTo>
                    <a:pt x="0" y="40814"/>
                  </a:lnTo>
                  <a:lnTo>
                    <a:pt x="189" y="34002"/>
                  </a:lnTo>
                  <a:lnTo>
                    <a:pt x="3349" y="27654"/>
                  </a:lnTo>
                  <a:lnTo>
                    <a:pt x="9249" y="21904"/>
                  </a:lnTo>
                  <a:lnTo>
                    <a:pt x="17241" y="16720"/>
                  </a:lnTo>
                  <a:lnTo>
                    <a:pt x="26490" y="12005"/>
                  </a:lnTo>
                  <a:lnTo>
                    <a:pt x="36403" y="7655"/>
                  </a:lnTo>
                  <a:lnTo>
                    <a:pt x="46645" y="3903"/>
                  </a:lnTo>
                  <a:lnTo>
                    <a:pt x="57046" y="1287"/>
                  </a:lnTo>
                  <a:lnTo>
                    <a:pt x="67512" y="10"/>
                  </a:lnTo>
                  <a:lnTo>
                    <a:pt x="77740" y="0"/>
                  </a:lnTo>
                  <a:lnTo>
                    <a:pt x="88308" y="1185"/>
                  </a:lnTo>
                  <a:lnTo>
                    <a:pt x="101261" y="4789"/>
                  </a:lnTo>
                  <a:lnTo>
                    <a:pt x="120148" y="128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6594047" y="268292"/>
            <a:ext cx="2694431" cy="835687"/>
            <a:chOff x="6594047" y="268292"/>
            <a:chExt cx="2694431" cy="835687"/>
          </a:xfrm>
        </p:grpSpPr>
        <p:sp>
          <p:nvSpPr>
            <p:cNvPr id="13" name="Freeform 12"/>
            <p:cNvSpPr/>
            <p:nvPr/>
          </p:nvSpPr>
          <p:spPr>
            <a:xfrm>
              <a:off x="6594047" y="435056"/>
              <a:ext cx="417161" cy="668923"/>
            </a:xfrm>
            <a:custGeom>
              <a:avLst/>
              <a:gdLst/>
              <a:ahLst/>
              <a:cxnLst/>
              <a:rect l="0" t="0" r="0" b="0"/>
              <a:pathLst>
                <a:path w="417161" h="668923">
                  <a:moveTo>
                    <a:pt x="362395" y="5627"/>
                  </a:moveTo>
                  <a:lnTo>
                    <a:pt x="350659" y="8561"/>
                  </a:lnTo>
                  <a:lnTo>
                    <a:pt x="339529" y="11343"/>
                  </a:lnTo>
                  <a:lnTo>
                    <a:pt x="327932" y="14243"/>
                  </a:lnTo>
                  <a:lnTo>
                    <a:pt x="315771" y="17283"/>
                  </a:lnTo>
                  <a:lnTo>
                    <a:pt x="303111" y="20448"/>
                  </a:lnTo>
                  <a:lnTo>
                    <a:pt x="290055" y="23712"/>
                  </a:lnTo>
                  <a:lnTo>
                    <a:pt x="276704" y="27050"/>
                  </a:lnTo>
                  <a:lnTo>
                    <a:pt x="263137" y="30441"/>
                  </a:lnTo>
                  <a:lnTo>
                    <a:pt x="249423" y="33861"/>
                  </a:lnTo>
                  <a:lnTo>
                    <a:pt x="235603" y="36970"/>
                  </a:lnTo>
                  <a:lnTo>
                    <a:pt x="221713" y="39146"/>
                  </a:lnTo>
                  <a:lnTo>
                    <a:pt x="207775" y="40124"/>
                  </a:lnTo>
                  <a:lnTo>
                    <a:pt x="193803" y="39966"/>
                  </a:lnTo>
                  <a:lnTo>
                    <a:pt x="179810" y="38871"/>
                  </a:lnTo>
                  <a:lnTo>
                    <a:pt x="165802" y="37061"/>
                  </a:lnTo>
                  <a:lnTo>
                    <a:pt x="151784" y="34729"/>
                  </a:lnTo>
                  <a:lnTo>
                    <a:pt x="137760" y="32026"/>
                  </a:lnTo>
                  <a:lnTo>
                    <a:pt x="123735" y="29065"/>
                  </a:lnTo>
                  <a:lnTo>
                    <a:pt x="109876" y="25927"/>
                  </a:lnTo>
                  <a:lnTo>
                    <a:pt x="96491" y="22667"/>
                  </a:lnTo>
                  <a:lnTo>
                    <a:pt x="83708" y="19321"/>
                  </a:lnTo>
                  <a:lnTo>
                    <a:pt x="71498" y="15751"/>
                  </a:lnTo>
                  <a:lnTo>
                    <a:pt x="59757" y="11669"/>
                  </a:lnTo>
                  <a:lnTo>
                    <a:pt x="48386" y="6979"/>
                  </a:lnTo>
                  <a:lnTo>
                    <a:pt x="37613" y="2542"/>
                  </a:lnTo>
                  <a:lnTo>
                    <a:pt x="27975" y="0"/>
                  </a:lnTo>
                  <a:lnTo>
                    <a:pt x="19682" y="120"/>
                  </a:lnTo>
                  <a:lnTo>
                    <a:pt x="12792" y="3003"/>
                  </a:lnTo>
                  <a:lnTo>
                    <a:pt x="7379" y="8526"/>
                  </a:lnTo>
                  <a:lnTo>
                    <a:pt x="3341" y="16321"/>
                  </a:lnTo>
                  <a:lnTo>
                    <a:pt x="764" y="25908"/>
                  </a:lnTo>
                  <a:lnTo>
                    <a:pt x="0" y="36835"/>
                  </a:lnTo>
                  <a:lnTo>
                    <a:pt x="1072" y="48733"/>
                  </a:lnTo>
                  <a:lnTo>
                    <a:pt x="3570" y="61479"/>
                  </a:lnTo>
                  <a:lnTo>
                    <a:pt x="6847" y="75171"/>
                  </a:lnTo>
                  <a:lnTo>
                    <a:pt x="10455" y="89782"/>
                  </a:lnTo>
                  <a:lnTo>
                    <a:pt x="14162" y="104848"/>
                  </a:lnTo>
                  <a:lnTo>
                    <a:pt x="17869" y="119583"/>
                  </a:lnTo>
                  <a:lnTo>
                    <a:pt x="21544" y="133577"/>
                  </a:lnTo>
                  <a:lnTo>
                    <a:pt x="25181" y="147092"/>
                  </a:lnTo>
                  <a:lnTo>
                    <a:pt x="28783" y="160847"/>
                  </a:lnTo>
                  <a:lnTo>
                    <a:pt x="32358" y="175248"/>
                  </a:lnTo>
                  <a:lnTo>
                    <a:pt x="35914" y="190211"/>
                  </a:lnTo>
                  <a:lnTo>
                    <a:pt x="39455" y="205341"/>
                  </a:lnTo>
                  <a:lnTo>
                    <a:pt x="42981" y="220382"/>
                  </a:lnTo>
                  <a:lnTo>
                    <a:pt x="46332" y="235398"/>
                  </a:lnTo>
                  <a:lnTo>
                    <a:pt x="49203" y="250692"/>
                  </a:lnTo>
                  <a:lnTo>
                    <a:pt x="51471" y="266388"/>
                  </a:lnTo>
                  <a:lnTo>
                    <a:pt x="53355" y="281150"/>
                  </a:lnTo>
                  <a:lnTo>
                    <a:pt x="56040" y="291420"/>
                  </a:lnTo>
                  <a:lnTo>
                    <a:pt x="60008" y="295225"/>
                  </a:lnTo>
                  <a:lnTo>
                    <a:pt x="64024" y="293982"/>
                  </a:lnTo>
                  <a:lnTo>
                    <a:pt x="67947" y="289404"/>
                  </a:lnTo>
                  <a:lnTo>
                    <a:pt x="72170" y="282700"/>
                  </a:lnTo>
                  <a:lnTo>
                    <a:pt x="76922" y="274656"/>
                  </a:lnTo>
                  <a:lnTo>
                    <a:pt x="82387" y="266084"/>
                  </a:lnTo>
                  <a:lnTo>
                    <a:pt x="88797" y="257908"/>
                  </a:lnTo>
                  <a:lnTo>
                    <a:pt x="96179" y="250575"/>
                  </a:lnTo>
                  <a:lnTo>
                    <a:pt x="104404" y="243983"/>
                  </a:lnTo>
                  <a:lnTo>
                    <a:pt x="113293" y="237702"/>
                  </a:lnTo>
                  <a:lnTo>
                    <a:pt x="122686" y="231447"/>
                  </a:lnTo>
                  <a:lnTo>
                    <a:pt x="132773" y="225582"/>
                  </a:lnTo>
                  <a:lnTo>
                    <a:pt x="144060" y="220999"/>
                  </a:lnTo>
                  <a:lnTo>
                    <a:pt x="156720" y="218102"/>
                  </a:lnTo>
                  <a:lnTo>
                    <a:pt x="170309" y="216817"/>
                  </a:lnTo>
                  <a:lnTo>
                    <a:pt x="183968" y="216868"/>
                  </a:lnTo>
                  <a:lnTo>
                    <a:pt x="197200" y="217941"/>
                  </a:lnTo>
                  <a:lnTo>
                    <a:pt x="210185" y="219762"/>
                  </a:lnTo>
                  <a:lnTo>
                    <a:pt x="223577" y="222114"/>
                  </a:lnTo>
                  <a:lnTo>
                    <a:pt x="237722" y="224841"/>
                  </a:lnTo>
                  <a:lnTo>
                    <a:pt x="252169" y="227990"/>
                  </a:lnTo>
                  <a:lnTo>
                    <a:pt x="265890" y="231789"/>
                  </a:lnTo>
                  <a:lnTo>
                    <a:pt x="278348" y="236316"/>
                  </a:lnTo>
                  <a:lnTo>
                    <a:pt x="289662" y="241662"/>
                  </a:lnTo>
                  <a:lnTo>
                    <a:pt x="300329" y="248008"/>
                  </a:lnTo>
                  <a:lnTo>
                    <a:pt x="310726" y="255354"/>
                  </a:lnTo>
                  <a:lnTo>
                    <a:pt x="321048" y="263559"/>
                  </a:lnTo>
                  <a:lnTo>
                    <a:pt x="331381" y="272437"/>
                  </a:lnTo>
                  <a:lnTo>
                    <a:pt x="341743" y="281820"/>
                  </a:lnTo>
                  <a:lnTo>
                    <a:pt x="351977" y="291730"/>
                  </a:lnTo>
                  <a:lnTo>
                    <a:pt x="361768" y="302366"/>
                  </a:lnTo>
                  <a:lnTo>
                    <a:pt x="370975" y="313782"/>
                  </a:lnTo>
                  <a:lnTo>
                    <a:pt x="379462" y="325889"/>
                  </a:lnTo>
                  <a:lnTo>
                    <a:pt x="387016" y="338548"/>
                  </a:lnTo>
                  <a:lnTo>
                    <a:pt x="393614" y="351621"/>
                  </a:lnTo>
                  <a:lnTo>
                    <a:pt x="399385" y="364993"/>
                  </a:lnTo>
                  <a:lnTo>
                    <a:pt x="404504" y="378576"/>
                  </a:lnTo>
                  <a:lnTo>
                    <a:pt x="409127" y="392305"/>
                  </a:lnTo>
                  <a:lnTo>
                    <a:pt x="413064" y="406135"/>
                  </a:lnTo>
                  <a:lnTo>
                    <a:pt x="415804" y="420032"/>
                  </a:lnTo>
                  <a:lnTo>
                    <a:pt x="417160" y="433976"/>
                  </a:lnTo>
                  <a:lnTo>
                    <a:pt x="417088" y="447951"/>
                  </a:lnTo>
                  <a:lnTo>
                    <a:pt x="415518" y="461947"/>
                  </a:lnTo>
                  <a:lnTo>
                    <a:pt x="412567" y="475952"/>
                  </a:lnTo>
                  <a:lnTo>
                    <a:pt x="408315" y="489798"/>
                  </a:lnTo>
                  <a:lnTo>
                    <a:pt x="402719" y="503175"/>
                  </a:lnTo>
                  <a:lnTo>
                    <a:pt x="395889" y="515947"/>
                  </a:lnTo>
                  <a:lnTo>
                    <a:pt x="388202" y="527981"/>
                  </a:lnTo>
                  <a:lnTo>
                    <a:pt x="380206" y="539071"/>
                  </a:lnTo>
                  <a:lnTo>
                    <a:pt x="372228" y="549197"/>
                  </a:lnTo>
                  <a:lnTo>
                    <a:pt x="364077" y="558489"/>
                  </a:lnTo>
                  <a:lnTo>
                    <a:pt x="355158" y="567125"/>
                  </a:lnTo>
                  <a:lnTo>
                    <a:pt x="345193" y="575272"/>
                  </a:lnTo>
                  <a:lnTo>
                    <a:pt x="334210" y="583068"/>
                  </a:lnTo>
                  <a:lnTo>
                    <a:pt x="322380" y="590617"/>
                  </a:lnTo>
                  <a:lnTo>
                    <a:pt x="309903" y="597991"/>
                  </a:lnTo>
                  <a:lnTo>
                    <a:pt x="297118" y="605080"/>
                  </a:lnTo>
                  <a:lnTo>
                    <a:pt x="284470" y="611614"/>
                  </a:lnTo>
                  <a:lnTo>
                    <a:pt x="272180" y="617485"/>
                  </a:lnTo>
                  <a:lnTo>
                    <a:pt x="259963" y="622579"/>
                  </a:lnTo>
                  <a:lnTo>
                    <a:pt x="247154" y="626702"/>
                  </a:lnTo>
                  <a:lnTo>
                    <a:pt x="233425" y="629849"/>
                  </a:lnTo>
                  <a:lnTo>
                    <a:pt x="218931" y="632319"/>
                  </a:lnTo>
                  <a:lnTo>
                    <a:pt x="204122" y="634600"/>
                  </a:lnTo>
                  <a:lnTo>
                    <a:pt x="189297" y="636992"/>
                  </a:lnTo>
                  <a:lnTo>
                    <a:pt x="174256" y="639601"/>
                  </a:lnTo>
                  <a:lnTo>
                    <a:pt x="158413" y="642433"/>
                  </a:lnTo>
                  <a:lnTo>
                    <a:pt x="141505" y="645451"/>
                  </a:lnTo>
                  <a:lnTo>
                    <a:pt x="123896" y="648614"/>
                  </a:lnTo>
                  <a:lnTo>
                    <a:pt x="106376" y="651883"/>
                  </a:lnTo>
                  <a:lnTo>
                    <a:pt x="89422" y="655223"/>
                  </a:lnTo>
                  <a:lnTo>
                    <a:pt x="73749" y="658460"/>
                  </a:lnTo>
                  <a:lnTo>
                    <a:pt x="58924" y="661596"/>
                  </a:lnTo>
                  <a:lnTo>
                    <a:pt x="43653" y="664908"/>
                  </a:lnTo>
                  <a:lnTo>
                    <a:pt x="25483" y="6689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7272297" y="282755"/>
              <a:ext cx="147742" cy="263214"/>
            </a:xfrm>
            <a:custGeom>
              <a:avLst/>
              <a:gdLst/>
              <a:ahLst/>
              <a:cxnLst/>
              <a:rect l="0" t="0" r="0" b="0"/>
              <a:pathLst>
                <a:path w="147742" h="263214">
                  <a:moveTo>
                    <a:pt x="0" y="0"/>
                  </a:moveTo>
                  <a:lnTo>
                    <a:pt x="14602" y="67"/>
                  </a:lnTo>
                  <a:lnTo>
                    <a:pt x="27872" y="708"/>
                  </a:lnTo>
                  <a:lnTo>
                    <a:pt x="41074" y="2000"/>
                  </a:lnTo>
                  <a:lnTo>
                    <a:pt x="54416" y="3687"/>
                  </a:lnTo>
                  <a:lnTo>
                    <a:pt x="67925" y="5355"/>
                  </a:lnTo>
                  <a:lnTo>
                    <a:pt x="81574" y="6773"/>
                  </a:lnTo>
                  <a:lnTo>
                    <a:pt x="95166" y="8043"/>
                  </a:lnTo>
                  <a:lnTo>
                    <a:pt x="108367" y="9502"/>
                  </a:lnTo>
                  <a:lnTo>
                    <a:pt x="121000" y="11344"/>
                  </a:lnTo>
                  <a:lnTo>
                    <a:pt x="132261" y="13921"/>
                  </a:lnTo>
                  <a:lnTo>
                    <a:pt x="140701" y="17794"/>
                  </a:lnTo>
                  <a:lnTo>
                    <a:pt x="145776" y="23152"/>
                  </a:lnTo>
                  <a:lnTo>
                    <a:pt x="147741" y="30024"/>
                  </a:lnTo>
                  <a:lnTo>
                    <a:pt x="147174" y="38458"/>
                  </a:lnTo>
                  <a:lnTo>
                    <a:pt x="144686" y="48307"/>
                  </a:lnTo>
                  <a:lnTo>
                    <a:pt x="140800" y="58986"/>
                  </a:lnTo>
                  <a:lnTo>
                    <a:pt x="135926" y="69606"/>
                  </a:lnTo>
                  <a:lnTo>
                    <a:pt x="130365" y="79671"/>
                  </a:lnTo>
                  <a:lnTo>
                    <a:pt x="124332" y="89223"/>
                  </a:lnTo>
                  <a:lnTo>
                    <a:pt x="117977" y="98630"/>
                  </a:lnTo>
                  <a:lnTo>
                    <a:pt x="111403" y="108145"/>
                  </a:lnTo>
                  <a:lnTo>
                    <a:pt x="104683" y="117860"/>
                  </a:lnTo>
                  <a:lnTo>
                    <a:pt x="97863" y="127775"/>
                  </a:lnTo>
                  <a:lnTo>
                    <a:pt x="90983" y="137860"/>
                  </a:lnTo>
                  <a:lnTo>
                    <a:pt x="84226" y="148076"/>
                  </a:lnTo>
                  <a:lnTo>
                    <a:pt x="77915" y="158387"/>
                  </a:lnTo>
                  <a:lnTo>
                    <a:pt x="72185" y="168767"/>
                  </a:lnTo>
                  <a:lnTo>
                    <a:pt x="66845" y="179194"/>
                  </a:lnTo>
                  <a:lnTo>
                    <a:pt x="61491" y="189654"/>
                  </a:lnTo>
                  <a:lnTo>
                    <a:pt x="55891" y="200131"/>
                  </a:lnTo>
                  <a:lnTo>
                    <a:pt x="50095" y="210550"/>
                  </a:lnTo>
                  <a:lnTo>
                    <a:pt x="43678" y="222004"/>
                  </a:lnTo>
                  <a:lnTo>
                    <a:pt x="34954" y="237734"/>
                  </a:lnTo>
                  <a:lnTo>
                    <a:pt x="21057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7167012" y="609139"/>
              <a:ext cx="284270" cy="21058"/>
            </a:xfrm>
            <a:custGeom>
              <a:avLst/>
              <a:gdLst/>
              <a:ahLst/>
              <a:cxnLst/>
              <a:rect l="0" t="0" r="0" b="0"/>
              <a:pathLst>
                <a:path w="284270" h="21058">
                  <a:moveTo>
                    <a:pt x="284269" y="0"/>
                  </a:moveTo>
                  <a:lnTo>
                    <a:pt x="269734" y="67"/>
                  </a:lnTo>
                  <a:lnTo>
                    <a:pt x="257103" y="707"/>
                  </a:lnTo>
                  <a:lnTo>
                    <a:pt x="245189" y="1999"/>
                  </a:lnTo>
                  <a:lnTo>
                    <a:pt x="233361" y="3686"/>
                  </a:lnTo>
                  <a:lnTo>
                    <a:pt x="220873" y="5354"/>
                  </a:lnTo>
                  <a:lnTo>
                    <a:pt x="207380" y="6767"/>
                  </a:lnTo>
                  <a:lnTo>
                    <a:pt x="192886" y="7866"/>
                  </a:lnTo>
                  <a:lnTo>
                    <a:pt x="177551" y="8676"/>
                  </a:lnTo>
                  <a:lnTo>
                    <a:pt x="161570" y="9260"/>
                  </a:lnTo>
                  <a:lnTo>
                    <a:pt x="145281" y="9839"/>
                  </a:lnTo>
                  <a:lnTo>
                    <a:pt x="129126" y="10767"/>
                  </a:lnTo>
                  <a:lnTo>
                    <a:pt x="113334" y="12207"/>
                  </a:lnTo>
                  <a:lnTo>
                    <a:pt x="97783" y="13989"/>
                  </a:lnTo>
                  <a:lnTo>
                    <a:pt x="82115" y="15725"/>
                  </a:lnTo>
                  <a:lnTo>
                    <a:pt x="66148" y="17187"/>
                  </a:lnTo>
                  <a:lnTo>
                    <a:pt x="50603" y="18322"/>
                  </a:lnTo>
                  <a:lnTo>
                    <a:pt x="35488" y="19281"/>
                  </a:lnTo>
                  <a:lnTo>
                    <a:pt x="19471" y="2014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7209125" y="788123"/>
              <a:ext cx="10530" cy="200043"/>
            </a:xfrm>
            <a:custGeom>
              <a:avLst/>
              <a:gdLst/>
              <a:ahLst/>
              <a:cxnLst/>
              <a:rect l="0" t="0" r="0" b="0"/>
              <a:pathLst>
                <a:path w="10530" h="200043">
                  <a:moveTo>
                    <a:pt x="10528" y="0"/>
                  </a:moveTo>
                  <a:lnTo>
                    <a:pt x="10529" y="11736"/>
                  </a:lnTo>
                  <a:lnTo>
                    <a:pt x="10529" y="22864"/>
                  </a:lnTo>
                  <a:lnTo>
                    <a:pt x="10529" y="34467"/>
                  </a:lnTo>
                  <a:lnTo>
                    <a:pt x="10529" y="46801"/>
                  </a:lnTo>
                  <a:lnTo>
                    <a:pt x="10529" y="60110"/>
                  </a:lnTo>
                  <a:lnTo>
                    <a:pt x="10525" y="74414"/>
                  </a:lnTo>
                  <a:lnTo>
                    <a:pt x="10352" y="89419"/>
                  </a:lnTo>
                  <a:lnTo>
                    <a:pt x="9703" y="104632"/>
                  </a:lnTo>
                  <a:lnTo>
                    <a:pt x="8454" y="119741"/>
                  </a:lnTo>
                  <a:lnTo>
                    <a:pt x="6793" y="134416"/>
                  </a:lnTo>
                  <a:lnTo>
                    <a:pt x="4966" y="149875"/>
                  </a:lnTo>
                  <a:lnTo>
                    <a:pt x="2813" y="169706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7324938" y="764967"/>
              <a:ext cx="252685" cy="252672"/>
            </a:xfrm>
            <a:custGeom>
              <a:avLst/>
              <a:gdLst/>
              <a:ahLst/>
              <a:cxnLst/>
              <a:rect l="0" t="0" r="0" b="0"/>
              <a:pathLst>
                <a:path w="252685" h="252672">
                  <a:moveTo>
                    <a:pt x="0" y="23156"/>
                  </a:moveTo>
                  <a:lnTo>
                    <a:pt x="5934" y="17356"/>
                  </a:lnTo>
                  <a:lnTo>
                    <a:pt x="12139" y="12432"/>
                  </a:lnTo>
                  <a:lnTo>
                    <a:pt x="19235" y="7938"/>
                  </a:lnTo>
                  <a:lnTo>
                    <a:pt x="27176" y="4063"/>
                  </a:lnTo>
                  <a:lnTo>
                    <a:pt x="35822" y="1346"/>
                  </a:lnTo>
                  <a:lnTo>
                    <a:pt x="45012" y="0"/>
                  </a:lnTo>
                  <a:lnTo>
                    <a:pt x="54440" y="244"/>
                  </a:lnTo>
                  <a:lnTo>
                    <a:pt x="63680" y="2459"/>
                  </a:lnTo>
                  <a:lnTo>
                    <a:pt x="72515" y="6655"/>
                  </a:lnTo>
                  <a:lnTo>
                    <a:pt x="80751" y="12557"/>
                  </a:lnTo>
                  <a:lnTo>
                    <a:pt x="88135" y="19798"/>
                  </a:lnTo>
                  <a:lnTo>
                    <a:pt x="94621" y="28035"/>
                  </a:lnTo>
                  <a:lnTo>
                    <a:pt x="100316" y="36985"/>
                  </a:lnTo>
                  <a:lnTo>
                    <a:pt x="105382" y="46437"/>
                  </a:lnTo>
                  <a:lnTo>
                    <a:pt x="109980" y="56241"/>
                  </a:lnTo>
                  <a:lnTo>
                    <a:pt x="114241" y="66450"/>
                  </a:lnTo>
                  <a:lnTo>
                    <a:pt x="118263" y="77295"/>
                  </a:lnTo>
                  <a:lnTo>
                    <a:pt x="122115" y="88855"/>
                  </a:lnTo>
                  <a:lnTo>
                    <a:pt x="125687" y="101060"/>
                  </a:lnTo>
                  <a:lnTo>
                    <a:pt x="128706" y="113785"/>
                  </a:lnTo>
                  <a:lnTo>
                    <a:pt x="131064" y="126903"/>
                  </a:lnTo>
                  <a:lnTo>
                    <a:pt x="132646" y="140306"/>
                  </a:lnTo>
                  <a:lnTo>
                    <a:pt x="133257" y="153909"/>
                  </a:lnTo>
                  <a:lnTo>
                    <a:pt x="132885" y="167643"/>
                  </a:lnTo>
                  <a:lnTo>
                    <a:pt x="131499" y="181136"/>
                  </a:lnTo>
                  <a:lnTo>
                    <a:pt x="128974" y="193743"/>
                  </a:lnTo>
                  <a:lnTo>
                    <a:pt x="125349" y="205184"/>
                  </a:lnTo>
                  <a:lnTo>
                    <a:pt x="120798" y="215511"/>
                  </a:lnTo>
                  <a:lnTo>
                    <a:pt x="115527" y="224915"/>
                  </a:lnTo>
                  <a:lnTo>
                    <a:pt x="109719" y="233601"/>
                  </a:lnTo>
                  <a:lnTo>
                    <a:pt x="103363" y="241265"/>
                  </a:lnTo>
                  <a:lnTo>
                    <a:pt x="96266" y="247137"/>
                  </a:lnTo>
                  <a:lnTo>
                    <a:pt x="88383" y="250935"/>
                  </a:lnTo>
                  <a:lnTo>
                    <a:pt x="79972" y="252671"/>
                  </a:lnTo>
                  <a:lnTo>
                    <a:pt x="71481" y="252400"/>
                  </a:lnTo>
                  <a:lnTo>
                    <a:pt x="63185" y="250354"/>
                  </a:lnTo>
                  <a:lnTo>
                    <a:pt x="55498" y="246559"/>
                  </a:lnTo>
                  <a:lnTo>
                    <a:pt x="49020" y="240746"/>
                  </a:lnTo>
                  <a:lnTo>
                    <a:pt x="43968" y="232955"/>
                  </a:lnTo>
                  <a:lnTo>
                    <a:pt x="40392" y="223640"/>
                  </a:lnTo>
                  <a:lnTo>
                    <a:pt x="38350" y="213481"/>
                  </a:lnTo>
                  <a:lnTo>
                    <a:pt x="37725" y="202955"/>
                  </a:lnTo>
                  <a:lnTo>
                    <a:pt x="38591" y="192636"/>
                  </a:lnTo>
                  <a:lnTo>
                    <a:pt x="41291" y="183247"/>
                  </a:lnTo>
                  <a:lnTo>
                    <a:pt x="45847" y="175096"/>
                  </a:lnTo>
                  <a:lnTo>
                    <a:pt x="52007" y="168455"/>
                  </a:lnTo>
                  <a:lnTo>
                    <a:pt x="59428" y="163736"/>
                  </a:lnTo>
                  <a:lnTo>
                    <a:pt x="67789" y="160973"/>
                  </a:lnTo>
                  <a:lnTo>
                    <a:pt x="76824" y="160065"/>
                  </a:lnTo>
                  <a:lnTo>
                    <a:pt x="86334" y="160959"/>
                  </a:lnTo>
                  <a:lnTo>
                    <a:pt x="96171" y="163445"/>
                  </a:lnTo>
                  <a:lnTo>
                    <a:pt x="106234" y="167212"/>
                  </a:lnTo>
                  <a:lnTo>
                    <a:pt x="116450" y="171948"/>
                  </a:lnTo>
                  <a:lnTo>
                    <a:pt x="126762" y="177388"/>
                  </a:lnTo>
                  <a:lnTo>
                    <a:pt x="136977" y="183327"/>
                  </a:lnTo>
                  <a:lnTo>
                    <a:pt x="146763" y="189612"/>
                  </a:lnTo>
                  <a:lnTo>
                    <a:pt x="155985" y="196125"/>
                  </a:lnTo>
                  <a:lnTo>
                    <a:pt x="164991" y="202464"/>
                  </a:lnTo>
                  <a:lnTo>
                    <a:pt x="174492" y="207962"/>
                  </a:lnTo>
                  <a:lnTo>
                    <a:pt x="184843" y="212319"/>
                  </a:lnTo>
                  <a:lnTo>
                    <a:pt x="195847" y="215392"/>
                  </a:lnTo>
                  <a:lnTo>
                    <a:pt x="208213" y="217208"/>
                  </a:lnTo>
                  <a:lnTo>
                    <a:pt x="225271" y="216807"/>
                  </a:lnTo>
                  <a:lnTo>
                    <a:pt x="252684" y="212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7947173" y="567025"/>
              <a:ext cx="9477" cy="210571"/>
            </a:xfrm>
            <a:custGeom>
              <a:avLst/>
              <a:gdLst/>
              <a:ahLst/>
              <a:cxnLst/>
              <a:rect l="0" t="0" r="0" b="0"/>
              <a:pathLst>
                <a:path w="9477" h="210571">
                  <a:moveTo>
                    <a:pt x="9476" y="0"/>
                  </a:moveTo>
                  <a:lnTo>
                    <a:pt x="6608" y="11735"/>
                  </a:lnTo>
                  <a:lnTo>
                    <a:pt x="4467" y="22864"/>
                  </a:lnTo>
                  <a:lnTo>
                    <a:pt x="2864" y="34462"/>
                  </a:lnTo>
                  <a:lnTo>
                    <a:pt x="1683" y="46623"/>
                  </a:lnTo>
                  <a:lnTo>
                    <a:pt x="835" y="59283"/>
                  </a:lnTo>
                  <a:lnTo>
                    <a:pt x="241" y="72339"/>
                  </a:lnTo>
                  <a:lnTo>
                    <a:pt x="0" y="85691"/>
                  </a:lnTo>
                  <a:lnTo>
                    <a:pt x="365" y="99257"/>
                  </a:lnTo>
                  <a:lnTo>
                    <a:pt x="1420" y="112972"/>
                  </a:lnTo>
                  <a:lnTo>
                    <a:pt x="2941" y="126791"/>
                  </a:lnTo>
                  <a:lnTo>
                    <a:pt x="4502" y="140681"/>
                  </a:lnTo>
                  <a:lnTo>
                    <a:pt x="5846" y="154601"/>
                  </a:lnTo>
                  <a:lnTo>
                    <a:pt x="6901" y="167930"/>
                  </a:lnTo>
                  <a:lnTo>
                    <a:pt x="7798" y="180777"/>
                  </a:lnTo>
                  <a:lnTo>
                    <a:pt x="8611" y="194272"/>
                  </a:lnTo>
                  <a:lnTo>
                    <a:pt x="9476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798722" y="683892"/>
              <a:ext cx="242156" cy="9476"/>
            </a:xfrm>
            <a:custGeom>
              <a:avLst/>
              <a:gdLst/>
              <a:ahLst/>
              <a:cxnLst/>
              <a:rect l="0" t="0" r="0" b="0"/>
              <a:pathLst>
                <a:path w="242156" h="9476">
                  <a:moveTo>
                    <a:pt x="242155" y="9475"/>
                  </a:moveTo>
                  <a:lnTo>
                    <a:pt x="233287" y="6608"/>
                  </a:lnTo>
                  <a:lnTo>
                    <a:pt x="224300" y="4466"/>
                  </a:lnTo>
                  <a:lnTo>
                    <a:pt x="214305" y="2863"/>
                  </a:lnTo>
                  <a:lnTo>
                    <a:pt x="203325" y="1683"/>
                  </a:lnTo>
                  <a:lnTo>
                    <a:pt x="191513" y="834"/>
                  </a:lnTo>
                  <a:lnTo>
                    <a:pt x="179054" y="241"/>
                  </a:lnTo>
                  <a:lnTo>
                    <a:pt x="166117" y="0"/>
                  </a:lnTo>
                  <a:lnTo>
                    <a:pt x="152836" y="364"/>
                  </a:lnTo>
                  <a:lnTo>
                    <a:pt x="139314" y="1419"/>
                  </a:lnTo>
                  <a:lnTo>
                    <a:pt x="125626" y="2941"/>
                  </a:lnTo>
                  <a:lnTo>
                    <a:pt x="111823" y="4501"/>
                  </a:lnTo>
                  <a:lnTo>
                    <a:pt x="97944" y="5844"/>
                  </a:lnTo>
                  <a:lnTo>
                    <a:pt x="84013" y="6897"/>
                  </a:lnTo>
                  <a:lnTo>
                    <a:pt x="70046" y="7679"/>
                  </a:lnTo>
                  <a:lnTo>
                    <a:pt x="56074" y="8239"/>
                  </a:lnTo>
                  <a:lnTo>
                    <a:pt x="42710" y="8633"/>
                  </a:lnTo>
                  <a:lnTo>
                    <a:pt x="29836" y="8948"/>
                  </a:lnTo>
                  <a:lnTo>
                    <a:pt x="16319" y="9213"/>
                  </a:lnTo>
                  <a:lnTo>
                    <a:pt x="0" y="94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8598887" y="356455"/>
              <a:ext cx="21058" cy="663296"/>
            </a:xfrm>
            <a:custGeom>
              <a:avLst/>
              <a:gdLst/>
              <a:ahLst/>
              <a:cxnLst/>
              <a:rect l="0" t="0" r="0" b="0"/>
              <a:pathLst>
                <a:path w="21058" h="663296">
                  <a:moveTo>
                    <a:pt x="21057" y="0"/>
                  </a:moveTo>
                  <a:lnTo>
                    <a:pt x="21057" y="14669"/>
                  </a:lnTo>
                  <a:lnTo>
                    <a:pt x="21057" y="28580"/>
                  </a:lnTo>
                  <a:lnTo>
                    <a:pt x="21052" y="43069"/>
                  </a:lnTo>
                  <a:lnTo>
                    <a:pt x="20879" y="57925"/>
                  </a:lnTo>
                  <a:lnTo>
                    <a:pt x="20231" y="72453"/>
                  </a:lnTo>
                  <a:lnTo>
                    <a:pt x="18983" y="86285"/>
                  </a:lnTo>
                  <a:lnTo>
                    <a:pt x="17330" y="100015"/>
                  </a:lnTo>
                  <a:lnTo>
                    <a:pt x="15681" y="114972"/>
                  </a:lnTo>
                  <a:lnTo>
                    <a:pt x="14274" y="131803"/>
                  </a:lnTo>
                  <a:lnTo>
                    <a:pt x="13009" y="150024"/>
                  </a:lnTo>
                  <a:lnTo>
                    <a:pt x="11552" y="168418"/>
                  </a:lnTo>
                  <a:lnTo>
                    <a:pt x="9726" y="186242"/>
                  </a:lnTo>
                  <a:lnTo>
                    <a:pt x="7668" y="203429"/>
                  </a:lnTo>
                  <a:lnTo>
                    <a:pt x="5740" y="220330"/>
                  </a:lnTo>
                  <a:lnTo>
                    <a:pt x="4146" y="237206"/>
                  </a:lnTo>
                  <a:lnTo>
                    <a:pt x="2925" y="254013"/>
                  </a:lnTo>
                  <a:lnTo>
                    <a:pt x="2029" y="270472"/>
                  </a:lnTo>
                  <a:lnTo>
                    <a:pt x="1391" y="286441"/>
                  </a:lnTo>
                  <a:lnTo>
                    <a:pt x="946" y="301931"/>
                  </a:lnTo>
                  <a:lnTo>
                    <a:pt x="640" y="317020"/>
                  </a:lnTo>
                  <a:lnTo>
                    <a:pt x="431" y="331799"/>
                  </a:lnTo>
                  <a:lnTo>
                    <a:pt x="289" y="346352"/>
                  </a:lnTo>
                  <a:lnTo>
                    <a:pt x="193" y="360743"/>
                  </a:lnTo>
                  <a:lnTo>
                    <a:pt x="129" y="375021"/>
                  </a:lnTo>
                  <a:lnTo>
                    <a:pt x="87" y="389222"/>
                  </a:lnTo>
                  <a:lnTo>
                    <a:pt x="58" y="403370"/>
                  </a:lnTo>
                  <a:lnTo>
                    <a:pt x="39" y="417495"/>
                  </a:lnTo>
                  <a:lnTo>
                    <a:pt x="26" y="432101"/>
                  </a:lnTo>
                  <a:lnTo>
                    <a:pt x="17" y="448117"/>
                  </a:lnTo>
                  <a:lnTo>
                    <a:pt x="12" y="465928"/>
                  </a:lnTo>
                  <a:lnTo>
                    <a:pt x="9" y="485111"/>
                  </a:lnTo>
                  <a:lnTo>
                    <a:pt x="6" y="504752"/>
                  </a:lnTo>
                  <a:lnTo>
                    <a:pt x="5" y="524254"/>
                  </a:lnTo>
                  <a:lnTo>
                    <a:pt x="2" y="543227"/>
                  </a:lnTo>
                  <a:lnTo>
                    <a:pt x="2" y="561340"/>
                  </a:lnTo>
                  <a:lnTo>
                    <a:pt x="2" y="578508"/>
                  </a:lnTo>
                  <a:lnTo>
                    <a:pt x="2" y="594621"/>
                  </a:lnTo>
                  <a:lnTo>
                    <a:pt x="1" y="611225"/>
                  </a:lnTo>
                  <a:lnTo>
                    <a:pt x="0" y="632015"/>
                  </a:lnTo>
                  <a:lnTo>
                    <a:pt x="0" y="6632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8359626" y="419626"/>
              <a:ext cx="249791" cy="337136"/>
            </a:xfrm>
            <a:custGeom>
              <a:avLst/>
              <a:gdLst/>
              <a:ahLst/>
              <a:cxnLst/>
              <a:rect l="0" t="0" r="0" b="0"/>
              <a:pathLst>
                <a:path w="249791" h="337136">
                  <a:moveTo>
                    <a:pt x="249790" y="242155"/>
                  </a:moveTo>
                  <a:lnTo>
                    <a:pt x="240921" y="245089"/>
                  </a:lnTo>
                  <a:lnTo>
                    <a:pt x="231935" y="247871"/>
                  </a:lnTo>
                  <a:lnTo>
                    <a:pt x="221949" y="250776"/>
                  </a:lnTo>
                  <a:lnTo>
                    <a:pt x="211314" y="253989"/>
                  </a:lnTo>
                  <a:lnTo>
                    <a:pt x="200798" y="257802"/>
                  </a:lnTo>
                  <a:lnTo>
                    <a:pt x="190837" y="262319"/>
                  </a:lnTo>
                  <a:lnTo>
                    <a:pt x="181205" y="267483"/>
                  </a:lnTo>
                  <a:lnTo>
                    <a:pt x="171220" y="273171"/>
                  </a:lnTo>
                  <a:lnTo>
                    <a:pt x="160509" y="279255"/>
                  </a:lnTo>
                  <a:lnTo>
                    <a:pt x="149179" y="285628"/>
                  </a:lnTo>
                  <a:lnTo>
                    <a:pt x="137642" y="292205"/>
                  </a:lnTo>
                  <a:lnTo>
                    <a:pt x="126167" y="298920"/>
                  </a:lnTo>
                  <a:lnTo>
                    <a:pt x="114698" y="305563"/>
                  </a:lnTo>
                  <a:lnTo>
                    <a:pt x="102939" y="311797"/>
                  </a:lnTo>
                  <a:lnTo>
                    <a:pt x="90739" y="317471"/>
                  </a:lnTo>
                  <a:lnTo>
                    <a:pt x="78258" y="322603"/>
                  </a:lnTo>
                  <a:lnTo>
                    <a:pt x="65872" y="327284"/>
                  </a:lnTo>
                  <a:lnTo>
                    <a:pt x="53802" y="331606"/>
                  </a:lnTo>
                  <a:lnTo>
                    <a:pt x="42256" y="335170"/>
                  </a:lnTo>
                  <a:lnTo>
                    <a:pt x="31502" y="337127"/>
                  </a:lnTo>
                  <a:lnTo>
                    <a:pt x="21618" y="337135"/>
                  </a:lnTo>
                  <a:lnTo>
                    <a:pt x="12998" y="335003"/>
                  </a:lnTo>
                  <a:lnTo>
                    <a:pt x="6412" y="330448"/>
                  </a:lnTo>
                  <a:lnTo>
                    <a:pt x="2099" y="323569"/>
                  </a:lnTo>
                  <a:lnTo>
                    <a:pt x="0" y="314901"/>
                  </a:lnTo>
                  <a:lnTo>
                    <a:pt x="21" y="305189"/>
                  </a:lnTo>
                  <a:lnTo>
                    <a:pt x="1879" y="294957"/>
                  </a:lnTo>
                  <a:lnTo>
                    <a:pt x="5039" y="284329"/>
                  </a:lnTo>
                  <a:lnTo>
                    <a:pt x="8828" y="273137"/>
                  </a:lnTo>
                  <a:lnTo>
                    <a:pt x="12811" y="261313"/>
                  </a:lnTo>
                  <a:lnTo>
                    <a:pt x="16786" y="248914"/>
                  </a:lnTo>
                  <a:lnTo>
                    <a:pt x="20681" y="236052"/>
                  </a:lnTo>
                  <a:lnTo>
                    <a:pt x="24489" y="222839"/>
                  </a:lnTo>
                  <a:lnTo>
                    <a:pt x="28386" y="209371"/>
                  </a:lnTo>
                  <a:lnTo>
                    <a:pt x="32696" y="195723"/>
                  </a:lnTo>
                  <a:lnTo>
                    <a:pt x="37560" y="181950"/>
                  </a:lnTo>
                  <a:lnTo>
                    <a:pt x="42796" y="168091"/>
                  </a:lnTo>
                  <a:lnTo>
                    <a:pt x="48002" y="154173"/>
                  </a:lnTo>
                  <a:lnTo>
                    <a:pt x="52948" y="140216"/>
                  </a:lnTo>
                  <a:lnTo>
                    <a:pt x="57574" y="126233"/>
                  </a:lnTo>
                  <a:lnTo>
                    <a:pt x="61907" y="112231"/>
                  </a:lnTo>
                  <a:lnTo>
                    <a:pt x="65999" y="98217"/>
                  </a:lnTo>
                  <a:lnTo>
                    <a:pt x="69747" y="84195"/>
                  </a:lnTo>
                  <a:lnTo>
                    <a:pt x="72894" y="70168"/>
                  </a:lnTo>
                  <a:lnTo>
                    <a:pt x="75344" y="56156"/>
                  </a:lnTo>
                  <a:lnTo>
                    <a:pt x="77163" y="42765"/>
                  </a:lnTo>
                  <a:lnTo>
                    <a:pt x="78665" y="29869"/>
                  </a:lnTo>
                  <a:lnTo>
                    <a:pt x="79979" y="16335"/>
                  </a:lnTo>
                  <a:lnTo>
                    <a:pt x="8133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8962749" y="268292"/>
              <a:ext cx="162564" cy="298734"/>
            </a:xfrm>
            <a:custGeom>
              <a:avLst/>
              <a:gdLst/>
              <a:ahLst/>
              <a:cxnLst/>
              <a:rect l="0" t="0" r="0" b="0"/>
              <a:pathLst>
                <a:path w="162564" h="298734">
                  <a:moveTo>
                    <a:pt x="162563" y="67106"/>
                  </a:moveTo>
                  <a:lnTo>
                    <a:pt x="159563" y="58305"/>
                  </a:lnTo>
                  <a:lnTo>
                    <a:pt x="156141" y="49958"/>
                  </a:lnTo>
                  <a:lnTo>
                    <a:pt x="151941" y="41268"/>
                  </a:lnTo>
                  <a:lnTo>
                    <a:pt x="146867" y="32493"/>
                  </a:lnTo>
                  <a:lnTo>
                    <a:pt x="140737" y="24295"/>
                  </a:lnTo>
                  <a:lnTo>
                    <a:pt x="133550" y="17014"/>
                  </a:lnTo>
                  <a:lnTo>
                    <a:pt x="125290" y="10824"/>
                  </a:lnTo>
                  <a:lnTo>
                    <a:pt x="115846" y="5891"/>
                  </a:lnTo>
                  <a:lnTo>
                    <a:pt x="105281" y="2184"/>
                  </a:lnTo>
                  <a:lnTo>
                    <a:pt x="94104" y="0"/>
                  </a:lnTo>
                  <a:lnTo>
                    <a:pt x="83143" y="33"/>
                  </a:lnTo>
                  <a:lnTo>
                    <a:pt x="72845" y="2458"/>
                  </a:lnTo>
                  <a:lnTo>
                    <a:pt x="63135" y="6849"/>
                  </a:lnTo>
                  <a:lnTo>
                    <a:pt x="53621" y="12467"/>
                  </a:lnTo>
                  <a:lnTo>
                    <a:pt x="44043" y="18765"/>
                  </a:lnTo>
                  <a:lnTo>
                    <a:pt x="34627" y="25583"/>
                  </a:lnTo>
                  <a:lnTo>
                    <a:pt x="25976" y="33057"/>
                  </a:lnTo>
                  <a:lnTo>
                    <a:pt x="18381" y="41233"/>
                  </a:lnTo>
                  <a:lnTo>
                    <a:pt x="11975" y="50197"/>
                  </a:lnTo>
                  <a:lnTo>
                    <a:pt x="6895" y="60132"/>
                  </a:lnTo>
                  <a:lnTo>
                    <a:pt x="3084" y="71036"/>
                  </a:lnTo>
                  <a:lnTo>
                    <a:pt x="660" y="82444"/>
                  </a:lnTo>
                  <a:lnTo>
                    <a:pt x="0" y="93562"/>
                  </a:lnTo>
                  <a:lnTo>
                    <a:pt x="1151" y="103957"/>
                  </a:lnTo>
                  <a:lnTo>
                    <a:pt x="4041" y="113392"/>
                  </a:lnTo>
                  <a:lnTo>
                    <a:pt x="8646" y="121657"/>
                  </a:lnTo>
                  <a:lnTo>
                    <a:pt x="14780" y="128760"/>
                  </a:lnTo>
                  <a:lnTo>
                    <a:pt x="22152" y="134547"/>
                  </a:lnTo>
                  <a:lnTo>
                    <a:pt x="30463" y="138620"/>
                  </a:lnTo>
                  <a:lnTo>
                    <a:pt x="39452" y="140913"/>
                  </a:lnTo>
                  <a:lnTo>
                    <a:pt x="48757" y="141488"/>
                  </a:lnTo>
                  <a:lnTo>
                    <a:pt x="57922" y="140363"/>
                  </a:lnTo>
                  <a:lnTo>
                    <a:pt x="66714" y="137719"/>
                  </a:lnTo>
                  <a:lnTo>
                    <a:pt x="75092" y="133843"/>
                  </a:lnTo>
                  <a:lnTo>
                    <a:pt x="83105" y="129034"/>
                  </a:lnTo>
                  <a:lnTo>
                    <a:pt x="90827" y="123540"/>
                  </a:lnTo>
                  <a:lnTo>
                    <a:pt x="98166" y="117395"/>
                  </a:lnTo>
                  <a:lnTo>
                    <a:pt x="104876" y="110440"/>
                  </a:lnTo>
                  <a:lnTo>
                    <a:pt x="110889" y="102683"/>
                  </a:lnTo>
                  <a:lnTo>
                    <a:pt x="116815" y="95482"/>
                  </a:lnTo>
                  <a:lnTo>
                    <a:pt x="123218" y="92337"/>
                  </a:lnTo>
                  <a:lnTo>
                    <a:pt x="129069" y="94830"/>
                  </a:lnTo>
                  <a:lnTo>
                    <a:pt x="133346" y="101121"/>
                  </a:lnTo>
                  <a:lnTo>
                    <a:pt x="136194" y="109868"/>
                  </a:lnTo>
                  <a:lnTo>
                    <a:pt x="138042" y="120287"/>
                  </a:lnTo>
                  <a:lnTo>
                    <a:pt x="139234" y="131855"/>
                  </a:lnTo>
                  <a:lnTo>
                    <a:pt x="139838" y="144050"/>
                  </a:lnTo>
                  <a:lnTo>
                    <a:pt x="139698" y="156313"/>
                  </a:lnTo>
                  <a:lnTo>
                    <a:pt x="138783" y="168344"/>
                  </a:lnTo>
                  <a:lnTo>
                    <a:pt x="137349" y="180220"/>
                  </a:lnTo>
                  <a:lnTo>
                    <a:pt x="135845" y="192269"/>
                  </a:lnTo>
                  <a:lnTo>
                    <a:pt x="134542" y="204671"/>
                  </a:lnTo>
                  <a:lnTo>
                    <a:pt x="133687" y="217291"/>
                  </a:lnTo>
                  <a:lnTo>
                    <a:pt x="133569" y="229771"/>
                  </a:lnTo>
                  <a:lnTo>
                    <a:pt x="134268" y="241901"/>
                  </a:lnTo>
                  <a:lnTo>
                    <a:pt x="135542" y="253385"/>
                  </a:lnTo>
                  <a:lnTo>
                    <a:pt x="137059" y="265000"/>
                  </a:lnTo>
                  <a:lnTo>
                    <a:pt x="138953" y="278881"/>
                  </a:lnTo>
                  <a:lnTo>
                    <a:pt x="141506" y="2987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8893685" y="640724"/>
              <a:ext cx="315856" cy="21058"/>
            </a:xfrm>
            <a:custGeom>
              <a:avLst/>
              <a:gdLst/>
              <a:ahLst/>
              <a:cxnLst/>
              <a:rect l="0" t="0" r="0" b="0"/>
              <a:pathLst>
                <a:path w="315856" h="21058">
                  <a:moveTo>
                    <a:pt x="315855" y="0"/>
                  </a:moveTo>
                  <a:lnTo>
                    <a:pt x="304052" y="0"/>
                  </a:lnTo>
                  <a:lnTo>
                    <a:pt x="292283" y="0"/>
                  </a:lnTo>
                  <a:lnTo>
                    <a:pt x="279393" y="0"/>
                  </a:lnTo>
                  <a:lnTo>
                    <a:pt x="265545" y="0"/>
                  </a:lnTo>
                  <a:lnTo>
                    <a:pt x="251218" y="0"/>
                  </a:lnTo>
                  <a:lnTo>
                    <a:pt x="236749" y="0"/>
                  </a:lnTo>
                  <a:lnTo>
                    <a:pt x="222298" y="0"/>
                  </a:lnTo>
                  <a:lnTo>
                    <a:pt x="207923" y="0"/>
                  </a:lnTo>
                  <a:lnTo>
                    <a:pt x="193628" y="0"/>
                  </a:lnTo>
                  <a:lnTo>
                    <a:pt x="179403" y="0"/>
                  </a:lnTo>
                  <a:lnTo>
                    <a:pt x="165233" y="0"/>
                  </a:lnTo>
                  <a:lnTo>
                    <a:pt x="151103" y="5"/>
                  </a:lnTo>
                  <a:lnTo>
                    <a:pt x="137002" y="178"/>
                  </a:lnTo>
                  <a:lnTo>
                    <a:pt x="122921" y="826"/>
                  </a:lnTo>
                  <a:lnTo>
                    <a:pt x="108858" y="2079"/>
                  </a:lnTo>
                  <a:lnTo>
                    <a:pt x="94974" y="3905"/>
                  </a:lnTo>
                  <a:lnTo>
                    <a:pt x="81570" y="6201"/>
                  </a:lnTo>
                  <a:lnTo>
                    <a:pt x="68781" y="8853"/>
                  </a:lnTo>
                  <a:lnTo>
                    <a:pt x="56639" y="11609"/>
                  </a:lnTo>
                  <a:lnTo>
                    <a:pt x="43757" y="14364"/>
                  </a:lnTo>
                  <a:lnTo>
                    <a:pt x="26774" y="1735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9015414" y="809180"/>
              <a:ext cx="4613" cy="221100"/>
            </a:xfrm>
            <a:custGeom>
              <a:avLst/>
              <a:gdLst/>
              <a:ahLst/>
              <a:cxnLst/>
              <a:rect l="0" t="0" r="0" b="0"/>
              <a:pathLst>
                <a:path w="4613" h="221100">
                  <a:moveTo>
                    <a:pt x="4612" y="0"/>
                  </a:moveTo>
                  <a:lnTo>
                    <a:pt x="1813" y="8869"/>
                  </a:lnTo>
                  <a:lnTo>
                    <a:pt x="311" y="17856"/>
                  </a:lnTo>
                  <a:lnTo>
                    <a:pt x="0" y="27851"/>
                  </a:lnTo>
                  <a:lnTo>
                    <a:pt x="506" y="38831"/>
                  </a:lnTo>
                  <a:lnTo>
                    <a:pt x="1326" y="50643"/>
                  </a:lnTo>
                  <a:lnTo>
                    <a:pt x="2142" y="63102"/>
                  </a:lnTo>
                  <a:lnTo>
                    <a:pt x="2826" y="76039"/>
                  </a:lnTo>
                  <a:lnTo>
                    <a:pt x="3351" y="89320"/>
                  </a:lnTo>
                  <a:lnTo>
                    <a:pt x="3737" y="102842"/>
                  </a:lnTo>
                  <a:lnTo>
                    <a:pt x="4012" y="116530"/>
                  </a:lnTo>
                  <a:lnTo>
                    <a:pt x="4205" y="130332"/>
                  </a:lnTo>
                  <a:lnTo>
                    <a:pt x="4337" y="144202"/>
                  </a:lnTo>
                  <a:lnTo>
                    <a:pt x="4426" y="157894"/>
                  </a:lnTo>
                  <a:lnTo>
                    <a:pt x="4497" y="172514"/>
                  </a:lnTo>
                  <a:lnTo>
                    <a:pt x="4556" y="191581"/>
                  </a:lnTo>
                  <a:lnTo>
                    <a:pt x="4612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9080944" y="805586"/>
              <a:ext cx="207534" cy="229553"/>
            </a:xfrm>
            <a:custGeom>
              <a:avLst/>
              <a:gdLst/>
              <a:ahLst/>
              <a:cxnLst/>
              <a:rect l="0" t="0" r="0" b="0"/>
              <a:pathLst>
                <a:path w="207534" h="229553">
                  <a:moveTo>
                    <a:pt x="118067" y="3594"/>
                  </a:moveTo>
                  <a:lnTo>
                    <a:pt x="109266" y="862"/>
                  </a:lnTo>
                  <a:lnTo>
                    <a:pt x="100920" y="0"/>
                  </a:lnTo>
                  <a:lnTo>
                    <a:pt x="92226" y="990"/>
                  </a:lnTo>
                  <a:lnTo>
                    <a:pt x="83276" y="3529"/>
                  </a:lnTo>
                  <a:lnTo>
                    <a:pt x="74430" y="7313"/>
                  </a:lnTo>
                  <a:lnTo>
                    <a:pt x="65891" y="12049"/>
                  </a:lnTo>
                  <a:lnTo>
                    <a:pt x="57702" y="17482"/>
                  </a:lnTo>
                  <a:lnTo>
                    <a:pt x="49825" y="23412"/>
                  </a:lnTo>
                  <a:lnTo>
                    <a:pt x="42199" y="29694"/>
                  </a:lnTo>
                  <a:lnTo>
                    <a:pt x="34926" y="36384"/>
                  </a:lnTo>
                  <a:lnTo>
                    <a:pt x="28262" y="43712"/>
                  </a:lnTo>
                  <a:lnTo>
                    <a:pt x="22296" y="51757"/>
                  </a:lnTo>
                  <a:lnTo>
                    <a:pt x="16967" y="60449"/>
                  </a:lnTo>
                  <a:lnTo>
                    <a:pt x="12152" y="69663"/>
                  </a:lnTo>
                  <a:lnTo>
                    <a:pt x="7736" y="79274"/>
                  </a:lnTo>
                  <a:lnTo>
                    <a:pt x="3939" y="89338"/>
                  </a:lnTo>
                  <a:lnTo>
                    <a:pt x="1293" y="100080"/>
                  </a:lnTo>
                  <a:lnTo>
                    <a:pt x="0" y="111566"/>
                  </a:lnTo>
                  <a:lnTo>
                    <a:pt x="117" y="123720"/>
                  </a:lnTo>
                  <a:lnTo>
                    <a:pt x="1715" y="136410"/>
                  </a:lnTo>
                  <a:lnTo>
                    <a:pt x="4681" y="149495"/>
                  </a:lnTo>
                  <a:lnTo>
                    <a:pt x="8773" y="162536"/>
                  </a:lnTo>
                  <a:lnTo>
                    <a:pt x="13728" y="174832"/>
                  </a:lnTo>
                  <a:lnTo>
                    <a:pt x="19321" y="186056"/>
                  </a:lnTo>
                  <a:lnTo>
                    <a:pt x="25531" y="196066"/>
                  </a:lnTo>
                  <a:lnTo>
                    <a:pt x="32530" y="204725"/>
                  </a:lnTo>
                  <a:lnTo>
                    <a:pt x="40360" y="212101"/>
                  </a:lnTo>
                  <a:lnTo>
                    <a:pt x="49246" y="218242"/>
                  </a:lnTo>
                  <a:lnTo>
                    <a:pt x="59653" y="223085"/>
                  </a:lnTo>
                  <a:lnTo>
                    <a:pt x="71688" y="226708"/>
                  </a:lnTo>
                  <a:lnTo>
                    <a:pt x="84839" y="228992"/>
                  </a:lnTo>
                  <a:lnTo>
                    <a:pt x="98198" y="229552"/>
                  </a:lnTo>
                  <a:lnTo>
                    <a:pt x="111211" y="228335"/>
                  </a:lnTo>
                  <a:lnTo>
                    <a:pt x="123539" y="225569"/>
                  </a:lnTo>
                  <a:lnTo>
                    <a:pt x="134891" y="221578"/>
                  </a:lnTo>
                  <a:lnTo>
                    <a:pt x="145226" y="216674"/>
                  </a:lnTo>
                  <a:lnTo>
                    <a:pt x="154673" y="211112"/>
                  </a:lnTo>
                  <a:lnTo>
                    <a:pt x="163421" y="205088"/>
                  </a:lnTo>
                  <a:lnTo>
                    <a:pt x="171643" y="198739"/>
                  </a:lnTo>
                  <a:lnTo>
                    <a:pt x="179321" y="192003"/>
                  </a:lnTo>
                  <a:lnTo>
                    <a:pt x="186260" y="184642"/>
                  </a:lnTo>
                  <a:lnTo>
                    <a:pt x="192405" y="176566"/>
                  </a:lnTo>
                  <a:lnTo>
                    <a:pt x="197685" y="167514"/>
                  </a:lnTo>
                  <a:lnTo>
                    <a:pt x="201935" y="156994"/>
                  </a:lnTo>
                  <a:lnTo>
                    <a:pt x="205152" y="144883"/>
                  </a:lnTo>
                  <a:lnTo>
                    <a:pt x="207160" y="131681"/>
                  </a:lnTo>
                  <a:lnTo>
                    <a:pt x="207533" y="118289"/>
                  </a:lnTo>
                  <a:lnTo>
                    <a:pt x="206190" y="105253"/>
                  </a:lnTo>
                  <a:lnTo>
                    <a:pt x="203340" y="92910"/>
                  </a:lnTo>
                  <a:lnTo>
                    <a:pt x="199294" y="81548"/>
                  </a:lnTo>
                  <a:lnTo>
                    <a:pt x="194352" y="71206"/>
                  </a:lnTo>
                  <a:lnTo>
                    <a:pt x="188765" y="61753"/>
                  </a:lnTo>
                  <a:lnTo>
                    <a:pt x="182723" y="53003"/>
                  </a:lnTo>
                  <a:lnTo>
                    <a:pt x="176359" y="44784"/>
                  </a:lnTo>
                  <a:lnTo>
                    <a:pt x="169442" y="37278"/>
                  </a:lnTo>
                  <a:lnTo>
                    <a:pt x="161429" y="30987"/>
                  </a:lnTo>
                  <a:lnTo>
                    <a:pt x="152106" y="26099"/>
                  </a:lnTo>
                  <a:lnTo>
                    <a:pt x="141572" y="22816"/>
                  </a:lnTo>
                  <a:lnTo>
                    <a:pt x="130050" y="21512"/>
                  </a:lnTo>
                  <a:lnTo>
                    <a:pt x="117797" y="22185"/>
                  </a:lnTo>
                  <a:lnTo>
                    <a:pt x="105627" y="24244"/>
                  </a:lnTo>
                  <a:lnTo>
                    <a:pt x="93699" y="26896"/>
                  </a:lnTo>
                  <a:lnTo>
                    <a:pt x="80971" y="30372"/>
                  </a:lnTo>
                  <a:lnTo>
                    <a:pt x="65425" y="351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7" name="Freeform 26"/>
          <p:cNvSpPr/>
          <p:nvPr/>
        </p:nvSpPr>
        <p:spPr>
          <a:xfrm>
            <a:off x="913564" y="1410818"/>
            <a:ext cx="212986" cy="458301"/>
          </a:xfrm>
          <a:custGeom>
            <a:avLst/>
            <a:gdLst/>
            <a:ahLst/>
            <a:cxnLst/>
            <a:rect l="0" t="0" r="0" b="0"/>
            <a:pathLst>
              <a:path w="212986" h="458301">
                <a:moveTo>
                  <a:pt x="55057" y="0"/>
                </a:moveTo>
                <a:lnTo>
                  <a:pt x="55057" y="14669"/>
                </a:lnTo>
                <a:lnTo>
                  <a:pt x="55057" y="28580"/>
                </a:lnTo>
                <a:lnTo>
                  <a:pt x="55057" y="43078"/>
                </a:lnTo>
                <a:lnTo>
                  <a:pt x="55057" y="58280"/>
                </a:lnTo>
                <a:lnTo>
                  <a:pt x="55057" y="74105"/>
                </a:lnTo>
                <a:lnTo>
                  <a:pt x="55057" y="90425"/>
                </a:lnTo>
                <a:lnTo>
                  <a:pt x="55057" y="107115"/>
                </a:lnTo>
                <a:lnTo>
                  <a:pt x="55057" y="124071"/>
                </a:lnTo>
                <a:lnTo>
                  <a:pt x="55057" y="141211"/>
                </a:lnTo>
                <a:lnTo>
                  <a:pt x="55057" y="158311"/>
                </a:lnTo>
                <a:lnTo>
                  <a:pt x="55057" y="175026"/>
                </a:lnTo>
                <a:lnTo>
                  <a:pt x="55057" y="191200"/>
                </a:lnTo>
                <a:lnTo>
                  <a:pt x="55057" y="207012"/>
                </a:lnTo>
                <a:lnTo>
                  <a:pt x="55057" y="222855"/>
                </a:lnTo>
                <a:lnTo>
                  <a:pt x="55057" y="238958"/>
                </a:lnTo>
                <a:lnTo>
                  <a:pt x="55057" y="255215"/>
                </a:lnTo>
                <a:lnTo>
                  <a:pt x="55057" y="271289"/>
                </a:lnTo>
                <a:lnTo>
                  <a:pt x="55062" y="286989"/>
                </a:lnTo>
                <a:lnTo>
                  <a:pt x="55235" y="302126"/>
                </a:lnTo>
                <a:lnTo>
                  <a:pt x="55883" y="316444"/>
                </a:lnTo>
                <a:lnTo>
                  <a:pt x="57132" y="329893"/>
                </a:lnTo>
                <a:lnTo>
                  <a:pt x="58784" y="342737"/>
                </a:lnTo>
                <a:lnTo>
                  <a:pt x="60432" y="355443"/>
                </a:lnTo>
                <a:lnTo>
                  <a:pt x="61835" y="368294"/>
                </a:lnTo>
                <a:lnTo>
                  <a:pt x="62928" y="381385"/>
                </a:lnTo>
                <a:lnTo>
                  <a:pt x="63736" y="394714"/>
                </a:lnTo>
                <a:lnTo>
                  <a:pt x="64305" y="408212"/>
                </a:lnTo>
                <a:lnTo>
                  <a:pt x="64345" y="420850"/>
                </a:lnTo>
                <a:lnTo>
                  <a:pt x="62637" y="430617"/>
                </a:lnTo>
                <a:lnTo>
                  <a:pt x="58705" y="436235"/>
                </a:lnTo>
                <a:lnTo>
                  <a:pt x="53693" y="437511"/>
                </a:lnTo>
                <a:lnTo>
                  <a:pt x="48119" y="435251"/>
                </a:lnTo>
                <a:lnTo>
                  <a:pt x="42316" y="430403"/>
                </a:lnTo>
                <a:lnTo>
                  <a:pt x="36690" y="423737"/>
                </a:lnTo>
                <a:lnTo>
                  <a:pt x="31446" y="415818"/>
                </a:lnTo>
                <a:lnTo>
                  <a:pt x="26614" y="407047"/>
                </a:lnTo>
                <a:lnTo>
                  <a:pt x="22140" y="397699"/>
                </a:lnTo>
                <a:lnTo>
                  <a:pt x="17940" y="387961"/>
                </a:lnTo>
                <a:lnTo>
                  <a:pt x="13781" y="377962"/>
                </a:lnTo>
                <a:lnTo>
                  <a:pt x="9294" y="367787"/>
                </a:lnTo>
                <a:lnTo>
                  <a:pt x="4356" y="357569"/>
                </a:lnTo>
                <a:lnTo>
                  <a:pt x="645" y="349941"/>
                </a:lnTo>
                <a:lnTo>
                  <a:pt x="0" y="348047"/>
                </a:lnTo>
                <a:lnTo>
                  <a:pt x="1351" y="350704"/>
                </a:lnTo>
                <a:lnTo>
                  <a:pt x="3738" y="356288"/>
                </a:lnTo>
                <a:lnTo>
                  <a:pt x="6655" y="363690"/>
                </a:lnTo>
                <a:lnTo>
                  <a:pt x="9851" y="372219"/>
                </a:lnTo>
                <a:lnTo>
                  <a:pt x="13359" y="381289"/>
                </a:lnTo>
                <a:lnTo>
                  <a:pt x="17420" y="390334"/>
                </a:lnTo>
                <a:lnTo>
                  <a:pt x="22127" y="399063"/>
                </a:lnTo>
                <a:lnTo>
                  <a:pt x="27429" y="407408"/>
                </a:lnTo>
                <a:lnTo>
                  <a:pt x="33215" y="415404"/>
                </a:lnTo>
                <a:lnTo>
                  <a:pt x="39369" y="423120"/>
                </a:lnTo>
                <a:lnTo>
                  <a:pt x="45789" y="430627"/>
                </a:lnTo>
                <a:lnTo>
                  <a:pt x="52398" y="437982"/>
                </a:lnTo>
                <a:lnTo>
                  <a:pt x="59139" y="445213"/>
                </a:lnTo>
                <a:lnTo>
                  <a:pt x="65970" y="451696"/>
                </a:lnTo>
                <a:lnTo>
                  <a:pt x="72862" y="456227"/>
                </a:lnTo>
                <a:lnTo>
                  <a:pt x="79796" y="458300"/>
                </a:lnTo>
                <a:lnTo>
                  <a:pt x="86758" y="457891"/>
                </a:lnTo>
                <a:lnTo>
                  <a:pt x="93738" y="455108"/>
                </a:lnTo>
                <a:lnTo>
                  <a:pt x="100732" y="450271"/>
                </a:lnTo>
                <a:lnTo>
                  <a:pt x="107734" y="443805"/>
                </a:lnTo>
                <a:lnTo>
                  <a:pt x="114742" y="436119"/>
                </a:lnTo>
                <a:lnTo>
                  <a:pt x="121753" y="427557"/>
                </a:lnTo>
                <a:lnTo>
                  <a:pt x="128767" y="418542"/>
                </a:lnTo>
                <a:lnTo>
                  <a:pt x="135782" y="409571"/>
                </a:lnTo>
                <a:lnTo>
                  <a:pt x="142799" y="400910"/>
                </a:lnTo>
                <a:lnTo>
                  <a:pt x="149817" y="392621"/>
                </a:lnTo>
                <a:lnTo>
                  <a:pt x="156835" y="384666"/>
                </a:lnTo>
                <a:lnTo>
                  <a:pt x="163853" y="376980"/>
                </a:lnTo>
                <a:lnTo>
                  <a:pt x="170872" y="369494"/>
                </a:lnTo>
                <a:lnTo>
                  <a:pt x="177890" y="362153"/>
                </a:lnTo>
                <a:lnTo>
                  <a:pt x="184900" y="354924"/>
                </a:lnTo>
                <a:lnTo>
                  <a:pt x="191598" y="348077"/>
                </a:lnTo>
                <a:lnTo>
                  <a:pt x="198047" y="341510"/>
                </a:lnTo>
                <a:lnTo>
                  <a:pt x="204816" y="334645"/>
                </a:lnTo>
                <a:lnTo>
                  <a:pt x="212985" y="32638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4" name="Group 33"/>
          <p:cNvGrpSpPr/>
          <p:nvPr/>
        </p:nvGrpSpPr>
        <p:grpSpPr>
          <a:xfrm>
            <a:off x="431668" y="2168870"/>
            <a:ext cx="1179193" cy="745844"/>
            <a:chOff x="431668" y="2168870"/>
            <a:chExt cx="1179193" cy="745844"/>
          </a:xfrm>
        </p:grpSpPr>
        <p:sp>
          <p:nvSpPr>
            <p:cNvPr id="28" name="Freeform 27"/>
            <p:cNvSpPr/>
            <p:nvPr/>
          </p:nvSpPr>
          <p:spPr>
            <a:xfrm>
              <a:off x="505367" y="2168870"/>
              <a:ext cx="10530" cy="273742"/>
            </a:xfrm>
            <a:custGeom>
              <a:avLst/>
              <a:gdLst/>
              <a:ahLst/>
              <a:cxnLst/>
              <a:rect l="0" t="0" r="0" b="0"/>
              <a:pathLst>
                <a:path w="10530" h="273742">
                  <a:moveTo>
                    <a:pt x="10529" y="0"/>
                  </a:moveTo>
                  <a:lnTo>
                    <a:pt x="7662" y="11802"/>
                  </a:lnTo>
                  <a:lnTo>
                    <a:pt x="5520" y="23571"/>
                  </a:lnTo>
                  <a:lnTo>
                    <a:pt x="3922" y="36471"/>
                  </a:lnTo>
                  <a:lnTo>
                    <a:pt x="2914" y="50665"/>
                  </a:lnTo>
                  <a:lnTo>
                    <a:pt x="2714" y="66289"/>
                  </a:lnTo>
                  <a:lnTo>
                    <a:pt x="3365" y="83265"/>
                  </a:lnTo>
                  <a:lnTo>
                    <a:pt x="4603" y="101366"/>
                  </a:lnTo>
                  <a:lnTo>
                    <a:pt x="5967" y="120335"/>
                  </a:lnTo>
                  <a:lnTo>
                    <a:pt x="7172" y="139937"/>
                  </a:lnTo>
                  <a:lnTo>
                    <a:pt x="7961" y="159825"/>
                  </a:lnTo>
                  <a:lnTo>
                    <a:pt x="8033" y="179556"/>
                  </a:lnTo>
                  <a:lnTo>
                    <a:pt x="7303" y="198878"/>
                  </a:lnTo>
                  <a:lnTo>
                    <a:pt x="6007" y="217000"/>
                  </a:lnTo>
                  <a:lnTo>
                    <a:pt x="4474" y="234280"/>
                  </a:lnTo>
                  <a:lnTo>
                    <a:pt x="2567" y="252235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31668" y="2516310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56654" y="0"/>
                  </a:lnTo>
                  <a:lnTo>
                    <a:pt x="144885" y="0"/>
                  </a:lnTo>
                  <a:lnTo>
                    <a:pt x="131994" y="5"/>
                  </a:lnTo>
                  <a:lnTo>
                    <a:pt x="118146" y="178"/>
                  </a:lnTo>
                  <a:lnTo>
                    <a:pt x="103818" y="826"/>
                  </a:lnTo>
                  <a:lnTo>
                    <a:pt x="89353" y="2079"/>
                  </a:lnTo>
                  <a:lnTo>
                    <a:pt x="75076" y="3905"/>
                  </a:lnTo>
                  <a:lnTo>
                    <a:pt x="61349" y="6201"/>
                  </a:lnTo>
                  <a:lnTo>
                    <a:pt x="48321" y="8853"/>
                  </a:lnTo>
                  <a:lnTo>
                    <a:pt x="36400" y="11610"/>
                  </a:lnTo>
                  <a:lnTo>
                    <a:pt x="25175" y="14364"/>
                  </a:lnTo>
                  <a:lnTo>
                    <a:pt x="13660" y="1735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42196" y="2644235"/>
              <a:ext cx="252685" cy="270479"/>
            </a:xfrm>
            <a:custGeom>
              <a:avLst/>
              <a:gdLst/>
              <a:ahLst/>
              <a:cxnLst/>
              <a:rect l="0" t="0" r="0" b="0"/>
              <a:pathLst>
                <a:path w="252685" h="270479">
                  <a:moveTo>
                    <a:pt x="0" y="61588"/>
                  </a:moveTo>
                  <a:lnTo>
                    <a:pt x="3068" y="52854"/>
                  </a:lnTo>
                  <a:lnTo>
                    <a:pt x="7131" y="45148"/>
                  </a:lnTo>
                  <a:lnTo>
                    <a:pt x="12619" y="37745"/>
                  </a:lnTo>
                  <a:lnTo>
                    <a:pt x="19206" y="30485"/>
                  </a:lnTo>
                  <a:lnTo>
                    <a:pt x="26356" y="23306"/>
                  </a:lnTo>
                  <a:lnTo>
                    <a:pt x="33708" y="16194"/>
                  </a:lnTo>
                  <a:lnTo>
                    <a:pt x="41414" y="9622"/>
                  </a:lnTo>
                  <a:lnTo>
                    <a:pt x="50019" y="4500"/>
                  </a:lnTo>
                  <a:lnTo>
                    <a:pt x="59760" y="1218"/>
                  </a:lnTo>
                  <a:lnTo>
                    <a:pt x="70250" y="0"/>
                  </a:lnTo>
                  <a:lnTo>
                    <a:pt x="80683" y="1153"/>
                  </a:lnTo>
                  <a:lnTo>
                    <a:pt x="90585" y="4599"/>
                  </a:lnTo>
                  <a:lnTo>
                    <a:pt x="99674" y="9980"/>
                  </a:lnTo>
                  <a:lnTo>
                    <a:pt x="107699" y="16863"/>
                  </a:lnTo>
                  <a:lnTo>
                    <a:pt x="114648" y="24860"/>
                  </a:lnTo>
                  <a:lnTo>
                    <a:pt x="120669" y="33818"/>
                  </a:lnTo>
                  <a:lnTo>
                    <a:pt x="125962" y="43808"/>
                  </a:lnTo>
                  <a:lnTo>
                    <a:pt x="130711" y="54785"/>
                  </a:lnTo>
                  <a:lnTo>
                    <a:pt x="134903" y="66596"/>
                  </a:lnTo>
                  <a:lnTo>
                    <a:pt x="138348" y="79056"/>
                  </a:lnTo>
                  <a:lnTo>
                    <a:pt x="140996" y="91996"/>
                  </a:lnTo>
                  <a:lnTo>
                    <a:pt x="142774" y="105279"/>
                  </a:lnTo>
                  <a:lnTo>
                    <a:pt x="143518" y="118802"/>
                  </a:lnTo>
                  <a:lnTo>
                    <a:pt x="143239" y="132487"/>
                  </a:lnTo>
                  <a:lnTo>
                    <a:pt x="142086" y="146117"/>
                  </a:lnTo>
                  <a:lnTo>
                    <a:pt x="140248" y="159349"/>
                  </a:lnTo>
                  <a:lnTo>
                    <a:pt x="137899" y="172028"/>
                  </a:lnTo>
                  <a:lnTo>
                    <a:pt x="135018" y="184169"/>
                  </a:lnTo>
                  <a:lnTo>
                    <a:pt x="131407" y="195863"/>
                  </a:lnTo>
                  <a:lnTo>
                    <a:pt x="127015" y="207209"/>
                  </a:lnTo>
                  <a:lnTo>
                    <a:pt x="121929" y="218134"/>
                  </a:lnTo>
                  <a:lnTo>
                    <a:pt x="116292" y="228405"/>
                  </a:lnTo>
                  <a:lnTo>
                    <a:pt x="110234" y="237942"/>
                  </a:lnTo>
                  <a:lnTo>
                    <a:pt x="103709" y="246652"/>
                  </a:lnTo>
                  <a:lnTo>
                    <a:pt x="96497" y="254357"/>
                  </a:lnTo>
                  <a:lnTo>
                    <a:pt x="88539" y="261044"/>
                  </a:lnTo>
                  <a:lnTo>
                    <a:pt x="80076" y="266365"/>
                  </a:lnTo>
                  <a:lnTo>
                    <a:pt x="71549" y="269584"/>
                  </a:lnTo>
                  <a:lnTo>
                    <a:pt x="63231" y="270478"/>
                  </a:lnTo>
                  <a:lnTo>
                    <a:pt x="55528" y="268959"/>
                  </a:lnTo>
                  <a:lnTo>
                    <a:pt x="49040" y="264824"/>
                  </a:lnTo>
                  <a:lnTo>
                    <a:pt x="43982" y="258230"/>
                  </a:lnTo>
                  <a:lnTo>
                    <a:pt x="40401" y="249754"/>
                  </a:lnTo>
                  <a:lnTo>
                    <a:pt x="38356" y="240172"/>
                  </a:lnTo>
                  <a:lnTo>
                    <a:pt x="37725" y="230037"/>
                  </a:lnTo>
                  <a:lnTo>
                    <a:pt x="38417" y="219813"/>
                  </a:lnTo>
                  <a:lnTo>
                    <a:pt x="40467" y="209956"/>
                  </a:lnTo>
                  <a:lnTo>
                    <a:pt x="43778" y="200669"/>
                  </a:lnTo>
                  <a:lnTo>
                    <a:pt x="48458" y="192112"/>
                  </a:lnTo>
                  <a:lnTo>
                    <a:pt x="54879" y="184503"/>
                  </a:lnTo>
                  <a:lnTo>
                    <a:pt x="63085" y="177863"/>
                  </a:lnTo>
                  <a:lnTo>
                    <a:pt x="72681" y="172062"/>
                  </a:lnTo>
                  <a:lnTo>
                    <a:pt x="83031" y="166923"/>
                  </a:lnTo>
                  <a:lnTo>
                    <a:pt x="93698" y="162277"/>
                  </a:lnTo>
                  <a:lnTo>
                    <a:pt x="104621" y="157984"/>
                  </a:lnTo>
                  <a:lnTo>
                    <a:pt x="116012" y="153940"/>
                  </a:lnTo>
                  <a:lnTo>
                    <a:pt x="127971" y="150073"/>
                  </a:lnTo>
                  <a:lnTo>
                    <a:pt x="140459" y="146491"/>
                  </a:lnTo>
                  <a:lnTo>
                    <a:pt x="153381" y="143466"/>
                  </a:lnTo>
                  <a:lnTo>
                    <a:pt x="166626" y="141090"/>
                  </a:lnTo>
                  <a:lnTo>
                    <a:pt x="179775" y="138986"/>
                  </a:lnTo>
                  <a:lnTo>
                    <a:pt x="192144" y="136427"/>
                  </a:lnTo>
                  <a:lnTo>
                    <a:pt x="203418" y="133039"/>
                  </a:lnTo>
                  <a:lnTo>
                    <a:pt x="213522" y="128900"/>
                  </a:lnTo>
                  <a:lnTo>
                    <a:pt x="223535" y="123858"/>
                  </a:lnTo>
                  <a:lnTo>
                    <a:pt x="235453" y="116346"/>
                  </a:lnTo>
                  <a:lnTo>
                    <a:pt x="252684" y="1037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842279" y="2453139"/>
              <a:ext cx="105286" cy="21059"/>
            </a:xfrm>
            <a:custGeom>
              <a:avLst/>
              <a:gdLst/>
              <a:ahLst/>
              <a:cxnLst/>
              <a:rect l="0" t="0" r="0" b="0"/>
              <a:pathLst>
                <a:path w="105286" h="21059">
                  <a:moveTo>
                    <a:pt x="105285" y="21058"/>
                  </a:moveTo>
                  <a:lnTo>
                    <a:pt x="99217" y="15324"/>
                  </a:lnTo>
                  <a:lnTo>
                    <a:pt x="91732" y="11040"/>
                  </a:lnTo>
                  <a:lnTo>
                    <a:pt x="82052" y="7834"/>
                  </a:lnTo>
                  <a:lnTo>
                    <a:pt x="70603" y="5468"/>
                  </a:lnTo>
                  <a:lnTo>
                    <a:pt x="56689" y="3511"/>
                  </a:lnTo>
                  <a:lnTo>
                    <a:pt x="35734" y="178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42279" y="2522402"/>
              <a:ext cx="105286" cy="4438"/>
            </a:xfrm>
            <a:custGeom>
              <a:avLst/>
              <a:gdLst/>
              <a:ahLst/>
              <a:cxnLst/>
              <a:rect l="0" t="0" r="0" b="0"/>
              <a:pathLst>
                <a:path w="105286" h="4438">
                  <a:moveTo>
                    <a:pt x="105285" y="4437"/>
                  </a:moveTo>
                  <a:lnTo>
                    <a:pt x="90750" y="4370"/>
                  </a:lnTo>
                  <a:lnTo>
                    <a:pt x="78120" y="3730"/>
                  </a:lnTo>
                  <a:lnTo>
                    <a:pt x="66219" y="2442"/>
                  </a:lnTo>
                  <a:lnTo>
                    <a:pt x="54814" y="949"/>
                  </a:lnTo>
                  <a:lnTo>
                    <a:pt x="42568" y="0"/>
                  </a:lnTo>
                  <a:lnTo>
                    <a:pt x="26162" y="631"/>
                  </a:lnTo>
                  <a:lnTo>
                    <a:pt x="0" y="44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126549" y="2379440"/>
              <a:ext cx="484312" cy="60494"/>
            </a:xfrm>
            <a:custGeom>
              <a:avLst/>
              <a:gdLst/>
              <a:ahLst/>
              <a:cxnLst/>
              <a:rect l="0" t="0" r="0" b="0"/>
              <a:pathLst>
                <a:path w="484312" h="60494">
                  <a:moveTo>
                    <a:pt x="0" y="52642"/>
                  </a:moveTo>
                  <a:lnTo>
                    <a:pt x="11735" y="52709"/>
                  </a:lnTo>
                  <a:lnTo>
                    <a:pt x="22864" y="53350"/>
                  </a:lnTo>
                  <a:lnTo>
                    <a:pt x="34462" y="54642"/>
                  </a:lnTo>
                  <a:lnTo>
                    <a:pt x="46623" y="56328"/>
                  </a:lnTo>
                  <a:lnTo>
                    <a:pt x="59283" y="57997"/>
                  </a:lnTo>
                  <a:lnTo>
                    <a:pt x="72339" y="59406"/>
                  </a:lnTo>
                  <a:lnTo>
                    <a:pt x="85691" y="60331"/>
                  </a:lnTo>
                  <a:lnTo>
                    <a:pt x="99256" y="60493"/>
                  </a:lnTo>
                  <a:lnTo>
                    <a:pt x="112981" y="59824"/>
                  </a:lnTo>
                  <a:lnTo>
                    <a:pt x="127145" y="58577"/>
                  </a:lnTo>
                  <a:lnTo>
                    <a:pt x="142332" y="57208"/>
                  </a:lnTo>
                  <a:lnTo>
                    <a:pt x="158773" y="55992"/>
                  </a:lnTo>
                  <a:lnTo>
                    <a:pt x="176222" y="54856"/>
                  </a:lnTo>
                  <a:lnTo>
                    <a:pt x="194160" y="53488"/>
                  </a:lnTo>
                  <a:lnTo>
                    <a:pt x="212232" y="51716"/>
                  </a:lnTo>
                  <a:lnTo>
                    <a:pt x="230434" y="49525"/>
                  </a:lnTo>
                  <a:lnTo>
                    <a:pt x="249019" y="46975"/>
                  </a:lnTo>
                  <a:lnTo>
                    <a:pt x="268100" y="44146"/>
                  </a:lnTo>
                  <a:lnTo>
                    <a:pt x="287167" y="41110"/>
                  </a:lnTo>
                  <a:lnTo>
                    <a:pt x="305216" y="37926"/>
                  </a:lnTo>
                  <a:lnTo>
                    <a:pt x="321778" y="34638"/>
                  </a:lnTo>
                  <a:lnTo>
                    <a:pt x="337357" y="31278"/>
                  </a:lnTo>
                  <a:lnTo>
                    <a:pt x="353113" y="27870"/>
                  </a:lnTo>
                  <a:lnTo>
                    <a:pt x="369710" y="24428"/>
                  </a:lnTo>
                  <a:lnTo>
                    <a:pt x="386979" y="20965"/>
                  </a:lnTo>
                  <a:lnTo>
                    <a:pt x="404205" y="17486"/>
                  </a:lnTo>
                  <a:lnTo>
                    <a:pt x="420929" y="14001"/>
                  </a:lnTo>
                  <a:lnTo>
                    <a:pt x="436432" y="10666"/>
                  </a:lnTo>
                  <a:lnTo>
                    <a:pt x="451117" y="7452"/>
                  </a:lnTo>
                  <a:lnTo>
                    <a:pt x="466266" y="4076"/>
                  </a:lnTo>
                  <a:lnTo>
                    <a:pt x="48431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1273948" y="2573604"/>
            <a:ext cx="381266" cy="301743"/>
            <a:chOff x="1273948" y="2573604"/>
            <a:chExt cx="381266" cy="301743"/>
          </a:xfrm>
        </p:grpSpPr>
        <p:sp>
          <p:nvSpPr>
            <p:cNvPr id="35" name="Freeform 34"/>
            <p:cNvSpPr/>
            <p:nvPr/>
          </p:nvSpPr>
          <p:spPr>
            <a:xfrm>
              <a:off x="1273948" y="2600538"/>
              <a:ext cx="21058" cy="273742"/>
            </a:xfrm>
            <a:custGeom>
              <a:avLst/>
              <a:gdLst/>
              <a:ahLst/>
              <a:cxnLst/>
              <a:rect l="0" t="0" r="0" b="0"/>
              <a:pathLst>
                <a:path w="21058" h="273742">
                  <a:moveTo>
                    <a:pt x="21057" y="0"/>
                  </a:moveTo>
                  <a:lnTo>
                    <a:pt x="18190" y="11736"/>
                  </a:lnTo>
                  <a:lnTo>
                    <a:pt x="16048" y="22865"/>
                  </a:lnTo>
                  <a:lnTo>
                    <a:pt x="14445" y="34468"/>
                  </a:lnTo>
                  <a:lnTo>
                    <a:pt x="13264" y="46801"/>
                  </a:lnTo>
                  <a:lnTo>
                    <a:pt x="12416" y="60110"/>
                  </a:lnTo>
                  <a:lnTo>
                    <a:pt x="11818" y="74419"/>
                  </a:lnTo>
                  <a:lnTo>
                    <a:pt x="11404" y="89596"/>
                  </a:lnTo>
                  <a:lnTo>
                    <a:pt x="11120" y="105458"/>
                  </a:lnTo>
                  <a:lnTo>
                    <a:pt x="10926" y="121825"/>
                  </a:lnTo>
                  <a:lnTo>
                    <a:pt x="10796" y="138389"/>
                  </a:lnTo>
                  <a:lnTo>
                    <a:pt x="10707" y="154735"/>
                  </a:lnTo>
                  <a:lnTo>
                    <a:pt x="10643" y="170655"/>
                  </a:lnTo>
                  <a:lnTo>
                    <a:pt x="10431" y="186124"/>
                  </a:lnTo>
                  <a:lnTo>
                    <a:pt x="9756" y="201205"/>
                  </a:lnTo>
                  <a:lnTo>
                    <a:pt x="8490" y="215964"/>
                  </a:lnTo>
                  <a:lnTo>
                    <a:pt x="6816" y="229875"/>
                  </a:lnTo>
                  <a:lnTo>
                    <a:pt x="4980" y="243185"/>
                  </a:lnTo>
                  <a:lnTo>
                    <a:pt x="2819" y="257065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385000" y="2573604"/>
              <a:ext cx="270214" cy="301743"/>
            </a:xfrm>
            <a:custGeom>
              <a:avLst/>
              <a:gdLst/>
              <a:ahLst/>
              <a:cxnLst/>
              <a:rect l="0" t="0" r="0" b="0"/>
              <a:pathLst>
                <a:path w="270214" h="301743">
                  <a:moveTo>
                    <a:pt x="120575" y="37463"/>
                  </a:moveTo>
                  <a:lnTo>
                    <a:pt x="108974" y="40464"/>
                  </a:lnTo>
                  <a:lnTo>
                    <a:pt x="99125" y="43886"/>
                  </a:lnTo>
                  <a:lnTo>
                    <a:pt x="90120" y="48087"/>
                  </a:lnTo>
                  <a:lnTo>
                    <a:pt x="81678" y="53160"/>
                  </a:lnTo>
                  <a:lnTo>
                    <a:pt x="73651" y="59289"/>
                  </a:lnTo>
                  <a:lnTo>
                    <a:pt x="65928" y="66478"/>
                  </a:lnTo>
                  <a:lnTo>
                    <a:pt x="58423" y="74738"/>
                  </a:lnTo>
                  <a:lnTo>
                    <a:pt x="51073" y="84181"/>
                  </a:lnTo>
                  <a:lnTo>
                    <a:pt x="43828" y="94750"/>
                  </a:lnTo>
                  <a:lnTo>
                    <a:pt x="36657" y="106100"/>
                  </a:lnTo>
                  <a:lnTo>
                    <a:pt x="29536" y="117709"/>
                  </a:lnTo>
                  <a:lnTo>
                    <a:pt x="22457" y="129261"/>
                  </a:lnTo>
                  <a:lnTo>
                    <a:pt x="15737" y="140795"/>
                  </a:lnTo>
                  <a:lnTo>
                    <a:pt x="9984" y="152606"/>
                  </a:lnTo>
                  <a:lnTo>
                    <a:pt x="5456" y="164844"/>
                  </a:lnTo>
                  <a:lnTo>
                    <a:pt x="2247" y="177352"/>
                  </a:lnTo>
                  <a:lnTo>
                    <a:pt x="460" y="189755"/>
                  </a:lnTo>
                  <a:lnTo>
                    <a:pt x="0" y="201843"/>
                  </a:lnTo>
                  <a:lnTo>
                    <a:pt x="639" y="213570"/>
                  </a:lnTo>
                  <a:lnTo>
                    <a:pt x="2123" y="224979"/>
                  </a:lnTo>
                  <a:lnTo>
                    <a:pt x="4235" y="236129"/>
                  </a:lnTo>
                  <a:lnTo>
                    <a:pt x="7126" y="246923"/>
                  </a:lnTo>
                  <a:lnTo>
                    <a:pt x="11275" y="257105"/>
                  </a:lnTo>
                  <a:lnTo>
                    <a:pt x="16851" y="266581"/>
                  </a:lnTo>
                  <a:lnTo>
                    <a:pt x="23885" y="275250"/>
                  </a:lnTo>
                  <a:lnTo>
                    <a:pt x="32434" y="282929"/>
                  </a:lnTo>
                  <a:lnTo>
                    <a:pt x="42369" y="289602"/>
                  </a:lnTo>
                  <a:lnTo>
                    <a:pt x="53278" y="295083"/>
                  </a:lnTo>
                  <a:lnTo>
                    <a:pt x="64584" y="298943"/>
                  </a:lnTo>
                  <a:lnTo>
                    <a:pt x="75924" y="301094"/>
                  </a:lnTo>
                  <a:lnTo>
                    <a:pt x="87146" y="301742"/>
                  </a:lnTo>
                  <a:lnTo>
                    <a:pt x="98213" y="301198"/>
                  </a:lnTo>
                  <a:lnTo>
                    <a:pt x="109140" y="299761"/>
                  </a:lnTo>
                  <a:lnTo>
                    <a:pt x="119952" y="297680"/>
                  </a:lnTo>
                  <a:lnTo>
                    <a:pt x="130679" y="295146"/>
                  </a:lnTo>
                  <a:lnTo>
                    <a:pt x="141345" y="292294"/>
                  </a:lnTo>
                  <a:lnTo>
                    <a:pt x="151967" y="289059"/>
                  </a:lnTo>
                  <a:lnTo>
                    <a:pt x="162559" y="285202"/>
                  </a:lnTo>
                  <a:lnTo>
                    <a:pt x="173125" y="280637"/>
                  </a:lnTo>
                  <a:lnTo>
                    <a:pt x="183510" y="275264"/>
                  </a:lnTo>
                  <a:lnTo>
                    <a:pt x="193409" y="268900"/>
                  </a:lnTo>
                  <a:lnTo>
                    <a:pt x="202698" y="261538"/>
                  </a:lnTo>
                  <a:lnTo>
                    <a:pt x="211409" y="253152"/>
                  </a:lnTo>
                  <a:lnTo>
                    <a:pt x="219647" y="243620"/>
                  </a:lnTo>
                  <a:lnTo>
                    <a:pt x="227519" y="232985"/>
                  </a:lnTo>
                  <a:lnTo>
                    <a:pt x="234959" y="221420"/>
                  </a:lnTo>
                  <a:lnTo>
                    <a:pt x="241736" y="209134"/>
                  </a:lnTo>
                  <a:lnTo>
                    <a:pt x="247779" y="196310"/>
                  </a:lnTo>
                  <a:lnTo>
                    <a:pt x="253159" y="182936"/>
                  </a:lnTo>
                  <a:lnTo>
                    <a:pt x="258007" y="168821"/>
                  </a:lnTo>
                  <a:lnTo>
                    <a:pt x="262446" y="153925"/>
                  </a:lnTo>
                  <a:lnTo>
                    <a:pt x="266258" y="138668"/>
                  </a:lnTo>
                  <a:lnTo>
                    <a:pt x="268913" y="123805"/>
                  </a:lnTo>
                  <a:lnTo>
                    <a:pt x="270213" y="109736"/>
                  </a:lnTo>
                  <a:lnTo>
                    <a:pt x="270102" y="96509"/>
                  </a:lnTo>
                  <a:lnTo>
                    <a:pt x="268506" y="84012"/>
                  </a:lnTo>
                  <a:lnTo>
                    <a:pt x="265543" y="72092"/>
                  </a:lnTo>
                  <a:lnTo>
                    <a:pt x="261451" y="60764"/>
                  </a:lnTo>
                  <a:lnTo>
                    <a:pt x="256497" y="50215"/>
                  </a:lnTo>
                  <a:lnTo>
                    <a:pt x="250901" y="40488"/>
                  </a:lnTo>
                  <a:lnTo>
                    <a:pt x="244518" y="31649"/>
                  </a:lnTo>
                  <a:lnTo>
                    <a:pt x="236870" y="23857"/>
                  </a:lnTo>
                  <a:lnTo>
                    <a:pt x="227797" y="17102"/>
                  </a:lnTo>
                  <a:lnTo>
                    <a:pt x="217432" y="11396"/>
                  </a:lnTo>
                  <a:lnTo>
                    <a:pt x="206025" y="6854"/>
                  </a:lnTo>
                  <a:lnTo>
                    <a:pt x="193831" y="3431"/>
                  </a:lnTo>
                  <a:lnTo>
                    <a:pt x="181067" y="1114"/>
                  </a:lnTo>
                  <a:lnTo>
                    <a:pt x="167901" y="0"/>
                  </a:lnTo>
                  <a:lnTo>
                    <a:pt x="154463" y="33"/>
                  </a:lnTo>
                  <a:lnTo>
                    <a:pt x="141171" y="1189"/>
                  </a:lnTo>
                  <a:lnTo>
                    <a:pt x="128699" y="3559"/>
                  </a:lnTo>
                  <a:lnTo>
                    <a:pt x="117357" y="7071"/>
                  </a:lnTo>
                  <a:lnTo>
                    <a:pt x="107406" y="11226"/>
                  </a:lnTo>
                  <a:lnTo>
                    <a:pt x="98254" y="15603"/>
                  </a:lnTo>
                  <a:lnTo>
                    <a:pt x="89102" y="20582"/>
                  </a:lnTo>
                  <a:lnTo>
                    <a:pt x="78461" y="269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" name="Freeform 37"/>
          <p:cNvSpPr/>
          <p:nvPr/>
        </p:nvSpPr>
        <p:spPr>
          <a:xfrm>
            <a:off x="1210777" y="1999127"/>
            <a:ext cx="281594" cy="319284"/>
          </a:xfrm>
          <a:custGeom>
            <a:avLst/>
            <a:gdLst/>
            <a:ahLst/>
            <a:cxnLst/>
            <a:rect l="0" t="0" r="0" b="0"/>
            <a:pathLst>
              <a:path w="281594" h="319284">
                <a:moveTo>
                  <a:pt x="231627" y="22344"/>
                </a:moveTo>
                <a:lnTo>
                  <a:pt x="219959" y="22277"/>
                </a:lnTo>
                <a:lnTo>
                  <a:pt x="209470" y="21637"/>
                </a:lnTo>
                <a:lnTo>
                  <a:pt x="199168" y="20340"/>
                </a:lnTo>
                <a:lnTo>
                  <a:pt x="188867" y="18481"/>
                </a:lnTo>
                <a:lnTo>
                  <a:pt x="178523" y="16164"/>
                </a:lnTo>
                <a:lnTo>
                  <a:pt x="168134" y="13498"/>
                </a:lnTo>
                <a:lnTo>
                  <a:pt x="157705" y="10574"/>
                </a:lnTo>
                <a:lnTo>
                  <a:pt x="147247" y="7467"/>
                </a:lnTo>
                <a:lnTo>
                  <a:pt x="136772" y="4245"/>
                </a:lnTo>
                <a:lnTo>
                  <a:pt x="126450" y="1440"/>
                </a:lnTo>
                <a:lnTo>
                  <a:pt x="116592" y="0"/>
                </a:lnTo>
                <a:lnTo>
                  <a:pt x="107346" y="339"/>
                </a:lnTo>
                <a:lnTo>
                  <a:pt x="99172" y="2536"/>
                </a:lnTo>
                <a:lnTo>
                  <a:pt x="92892" y="6602"/>
                </a:lnTo>
                <a:lnTo>
                  <a:pt x="88779" y="12344"/>
                </a:lnTo>
                <a:lnTo>
                  <a:pt x="86476" y="19604"/>
                </a:lnTo>
                <a:lnTo>
                  <a:pt x="85295" y="28364"/>
                </a:lnTo>
                <a:lnTo>
                  <a:pt x="84721" y="38469"/>
                </a:lnTo>
                <a:lnTo>
                  <a:pt x="84619" y="49505"/>
                </a:lnTo>
                <a:lnTo>
                  <a:pt x="85141" y="60904"/>
                </a:lnTo>
                <a:lnTo>
                  <a:pt x="86338" y="72314"/>
                </a:lnTo>
                <a:lnTo>
                  <a:pt x="88139" y="83754"/>
                </a:lnTo>
                <a:lnTo>
                  <a:pt x="90427" y="95500"/>
                </a:lnTo>
                <a:lnTo>
                  <a:pt x="93080" y="107696"/>
                </a:lnTo>
                <a:lnTo>
                  <a:pt x="95998" y="120176"/>
                </a:lnTo>
                <a:lnTo>
                  <a:pt x="99104" y="132560"/>
                </a:lnTo>
                <a:lnTo>
                  <a:pt x="102364" y="144605"/>
                </a:lnTo>
                <a:lnTo>
                  <a:pt x="106629" y="155158"/>
                </a:lnTo>
                <a:lnTo>
                  <a:pt x="112426" y="161955"/>
                </a:lnTo>
                <a:lnTo>
                  <a:pt x="118828" y="164242"/>
                </a:lnTo>
                <a:lnTo>
                  <a:pt x="125814" y="163109"/>
                </a:lnTo>
                <a:lnTo>
                  <a:pt x="133516" y="159779"/>
                </a:lnTo>
                <a:lnTo>
                  <a:pt x="142080" y="155586"/>
                </a:lnTo>
                <a:lnTo>
                  <a:pt x="151705" y="151975"/>
                </a:lnTo>
                <a:lnTo>
                  <a:pt x="162384" y="149652"/>
                </a:lnTo>
                <a:lnTo>
                  <a:pt x="173801" y="148715"/>
                </a:lnTo>
                <a:lnTo>
                  <a:pt x="185454" y="148980"/>
                </a:lnTo>
                <a:lnTo>
                  <a:pt x="197028" y="150192"/>
                </a:lnTo>
                <a:lnTo>
                  <a:pt x="208407" y="152271"/>
                </a:lnTo>
                <a:lnTo>
                  <a:pt x="219580" y="155326"/>
                </a:lnTo>
                <a:lnTo>
                  <a:pt x="230573" y="159341"/>
                </a:lnTo>
                <a:lnTo>
                  <a:pt x="241260" y="164339"/>
                </a:lnTo>
                <a:lnTo>
                  <a:pt x="251370" y="170450"/>
                </a:lnTo>
                <a:lnTo>
                  <a:pt x="260790" y="177638"/>
                </a:lnTo>
                <a:lnTo>
                  <a:pt x="269082" y="185736"/>
                </a:lnTo>
                <a:lnTo>
                  <a:pt x="275442" y="194542"/>
                </a:lnTo>
                <a:lnTo>
                  <a:pt x="279599" y="203873"/>
                </a:lnTo>
                <a:lnTo>
                  <a:pt x="281593" y="213577"/>
                </a:lnTo>
                <a:lnTo>
                  <a:pt x="281501" y="223544"/>
                </a:lnTo>
                <a:lnTo>
                  <a:pt x="279589" y="233692"/>
                </a:lnTo>
                <a:lnTo>
                  <a:pt x="276224" y="243964"/>
                </a:lnTo>
                <a:lnTo>
                  <a:pt x="271765" y="254320"/>
                </a:lnTo>
                <a:lnTo>
                  <a:pt x="266510" y="264724"/>
                </a:lnTo>
                <a:lnTo>
                  <a:pt x="260528" y="274829"/>
                </a:lnTo>
                <a:lnTo>
                  <a:pt x="253681" y="284009"/>
                </a:lnTo>
                <a:lnTo>
                  <a:pt x="245960" y="291997"/>
                </a:lnTo>
                <a:lnTo>
                  <a:pt x="237316" y="298851"/>
                </a:lnTo>
                <a:lnTo>
                  <a:pt x="227603" y="304771"/>
                </a:lnTo>
                <a:lnTo>
                  <a:pt x="216847" y="309968"/>
                </a:lnTo>
                <a:lnTo>
                  <a:pt x="205370" y="314307"/>
                </a:lnTo>
                <a:lnTo>
                  <a:pt x="193673" y="317326"/>
                </a:lnTo>
                <a:lnTo>
                  <a:pt x="182058" y="318881"/>
                </a:lnTo>
                <a:lnTo>
                  <a:pt x="170311" y="319283"/>
                </a:lnTo>
                <a:lnTo>
                  <a:pt x="157826" y="319097"/>
                </a:lnTo>
                <a:lnTo>
                  <a:pt x="144312" y="318711"/>
                </a:lnTo>
                <a:lnTo>
                  <a:pt x="129794" y="318149"/>
                </a:lnTo>
                <a:lnTo>
                  <a:pt x="114437" y="317173"/>
                </a:lnTo>
                <a:lnTo>
                  <a:pt x="98445" y="315672"/>
                </a:lnTo>
                <a:lnTo>
                  <a:pt x="82169" y="313825"/>
                </a:lnTo>
                <a:lnTo>
                  <a:pt x="64194" y="311846"/>
                </a:lnTo>
                <a:lnTo>
                  <a:pt x="39589" y="309560"/>
                </a:lnTo>
                <a:lnTo>
                  <a:pt x="0" y="306614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Freeform 38"/>
          <p:cNvSpPr/>
          <p:nvPr/>
        </p:nvSpPr>
        <p:spPr>
          <a:xfrm>
            <a:off x="920665" y="3158549"/>
            <a:ext cx="269056" cy="468087"/>
          </a:xfrm>
          <a:custGeom>
            <a:avLst/>
            <a:gdLst/>
            <a:ahLst/>
            <a:cxnLst/>
            <a:rect l="0" t="0" r="0" b="0"/>
            <a:pathLst>
              <a:path w="269056" h="468087">
                <a:moveTo>
                  <a:pt x="100599" y="0"/>
                </a:moveTo>
                <a:lnTo>
                  <a:pt x="100599" y="11735"/>
                </a:lnTo>
                <a:lnTo>
                  <a:pt x="100599" y="22864"/>
                </a:lnTo>
                <a:lnTo>
                  <a:pt x="100599" y="34462"/>
                </a:lnTo>
                <a:lnTo>
                  <a:pt x="100599" y="46623"/>
                </a:lnTo>
                <a:lnTo>
                  <a:pt x="100599" y="59283"/>
                </a:lnTo>
                <a:lnTo>
                  <a:pt x="100599" y="72344"/>
                </a:lnTo>
                <a:lnTo>
                  <a:pt x="100599" y="85869"/>
                </a:lnTo>
                <a:lnTo>
                  <a:pt x="100599" y="100082"/>
                </a:lnTo>
                <a:lnTo>
                  <a:pt x="100599" y="115055"/>
                </a:lnTo>
                <a:lnTo>
                  <a:pt x="100599" y="130872"/>
                </a:lnTo>
                <a:lnTo>
                  <a:pt x="100599" y="147707"/>
                </a:lnTo>
                <a:lnTo>
                  <a:pt x="100603" y="165541"/>
                </a:lnTo>
                <a:lnTo>
                  <a:pt x="100776" y="183738"/>
                </a:lnTo>
                <a:lnTo>
                  <a:pt x="101425" y="201187"/>
                </a:lnTo>
                <a:lnTo>
                  <a:pt x="102673" y="217340"/>
                </a:lnTo>
                <a:lnTo>
                  <a:pt x="104326" y="232641"/>
                </a:lnTo>
                <a:lnTo>
                  <a:pt x="105974" y="248210"/>
                </a:lnTo>
                <a:lnTo>
                  <a:pt x="107372" y="264685"/>
                </a:lnTo>
                <a:lnTo>
                  <a:pt x="108292" y="282042"/>
                </a:lnTo>
                <a:lnTo>
                  <a:pt x="108452" y="299860"/>
                </a:lnTo>
                <a:lnTo>
                  <a:pt x="107781" y="317813"/>
                </a:lnTo>
                <a:lnTo>
                  <a:pt x="106534" y="335581"/>
                </a:lnTo>
                <a:lnTo>
                  <a:pt x="105165" y="352805"/>
                </a:lnTo>
                <a:lnTo>
                  <a:pt x="103953" y="369345"/>
                </a:lnTo>
                <a:lnTo>
                  <a:pt x="102990" y="385247"/>
                </a:lnTo>
                <a:lnTo>
                  <a:pt x="102270" y="400625"/>
                </a:lnTo>
                <a:lnTo>
                  <a:pt x="101742" y="415577"/>
                </a:lnTo>
                <a:lnTo>
                  <a:pt x="101011" y="429228"/>
                </a:lnTo>
                <a:lnTo>
                  <a:pt x="98758" y="439709"/>
                </a:lnTo>
                <a:lnTo>
                  <a:pt x="94601" y="445670"/>
                </a:lnTo>
                <a:lnTo>
                  <a:pt x="89977" y="446637"/>
                </a:lnTo>
                <a:lnTo>
                  <a:pt x="85487" y="443337"/>
                </a:lnTo>
                <a:lnTo>
                  <a:pt x="81235" y="436795"/>
                </a:lnTo>
                <a:lnTo>
                  <a:pt x="77193" y="427915"/>
                </a:lnTo>
                <a:lnTo>
                  <a:pt x="73308" y="417393"/>
                </a:lnTo>
                <a:lnTo>
                  <a:pt x="69370" y="405738"/>
                </a:lnTo>
                <a:lnTo>
                  <a:pt x="65038" y="393306"/>
                </a:lnTo>
                <a:lnTo>
                  <a:pt x="60161" y="380348"/>
                </a:lnTo>
                <a:lnTo>
                  <a:pt x="54920" y="367035"/>
                </a:lnTo>
                <a:lnTo>
                  <a:pt x="49708" y="353482"/>
                </a:lnTo>
                <a:lnTo>
                  <a:pt x="44756" y="339769"/>
                </a:lnTo>
                <a:lnTo>
                  <a:pt x="39956" y="325948"/>
                </a:lnTo>
                <a:lnTo>
                  <a:pt x="34975" y="312055"/>
                </a:lnTo>
                <a:lnTo>
                  <a:pt x="29623" y="298122"/>
                </a:lnTo>
                <a:lnTo>
                  <a:pt x="23876" y="284495"/>
                </a:lnTo>
                <a:lnTo>
                  <a:pt x="17786" y="271797"/>
                </a:lnTo>
                <a:lnTo>
                  <a:pt x="11443" y="260368"/>
                </a:lnTo>
                <a:lnTo>
                  <a:pt x="5538" y="252749"/>
                </a:lnTo>
                <a:lnTo>
                  <a:pt x="1515" y="251535"/>
                </a:lnTo>
                <a:lnTo>
                  <a:pt x="0" y="254825"/>
                </a:lnTo>
                <a:lnTo>
                  <a:pt x="566" y="261007"/>
                </a:lnTo>
                <a:lnTo>
                  <a:pt x="2825" y="269322"/>
                </a:lnTo>
                <a:lnTo>
                  <a:pt x="6422" y="279275"/>
                </a:lnTo>
                <a:lnTo>
                  <a:pt x="11034" y="290616"/>
                </a:lnTo>
                <a:lnTo>
                  <a:pt x="16384" y="303317"/>
                </a:lnTo>
                <a:lnTo>
                  <a:pt x="22264" y="317244"/>
                </a:lnTo>
                <a:lnTo>
                  <a:pt x="28678" y="332011"/>
                </a:lnTo>
                <a:lnTo>
                  <a:pt x="35819" y="347072"/>
                </a:lnTo>
                <a:lnTo>
                  <a:pt x="43732" y="362087"/>
                </a:lnTo>
                <a:lnTo>
                  <a:pt x="52165" y="376763"/>
                </a:lnTo>
                <a:lnTo>
                  <a:pt x="60673" y="390770"/>
                </a:lnTo>
                <a:lnTo>
                  <a:pt x="68987" y="404007"/>
                </a:lnTo>
                <a:lnTo>
                  <a:pt x="77028" y="416539"/>
                </a:lnTo>
                <a:lnTo>
                  <a:pt x="84807" y="428503"/>
                </a:lnTo>
                <a:lnTo>
                  <a:pt x="92377" y="440020"/>
                </a:lnTo>
                <a:lnTo>
                  <a:pt x="99952" y="450553"/>
                </a:lnTo>
                <a:lnTo>
                  <a:pt x="107885" y="458964"/>
                </a:lnTo>
                <a:lnTo>
                  <a:pt x="116334" y="464794"/>
                </a:lnTo>
                <a:lnTo>
                  <a:pt x="125129" y="467893"/>
                </a:lnTo>
                <a:lnTo>
                  <a:pt x="133880" y="468086"/>
                </a:lnTo>
                <a:lnTo>
                  <a:pt x="142353" y="465582"/>
                </a:lnTo>
                <a:lnTo>
                  <a:pt x="150330" y="460853"/>
                </a:lnTo>
                <a:lnTo>
                  <a:pt x="157534" y="454414"/>
                </a:lnTo>
                <a:lnTo>
                  <a:pt x="163895" y="446720"/>
                </a:lnTo>
                <a:lnTo>
                  <a:pt x="169504" y="437965"/>
                </a:lnTo>
                <a:lnTo>
                  <a:pt x="174514" y="428114"/>
                </a:lnTo>
                <a:lnTo>
                  <a:pt x="179078" y="417233"/>
                </a:lnTo>
                <a:lnTo>
                  <a:pt x="183484" y="405657"/>
                </a:lnTo>
                <a:lnTo>
                  <a:pt x="188137" y="393886"/>
                </a:lnTo>
                <a:lnTo>
                  <a:pt x="193236" y="382227"/>
                </a:lnTo>
                <a:lnTo>
                  <a:pt x="198798" y="370788"/>
                </a:lnTo>
                <a:lnTo>
                  <a:pt x="204756" y="359573"/>
                </a:lnTo>
                <a:lnTo>
                  <a:pt x="211024" y="348553"/>
                </a:lnTo>
                <a:lnTo>
                  <a:pt x="217521" y="337847"/>
                </a:lnTo>
                <a:lnTo>
                  <a:pt x="224181" y="327723"/>
                </a:lnTo>
                <a:lnTo>
                  <a:pt x="230950" y="318290"/>
                </a:lnTo>
                <a:lnTo>
                  <a:pt x="237684" y="309791"/>
                </a:lnTo>
                <a:lnTo>
                  <a:pt x="244905" y="301854"/>
                </a:lnTo>
                <a:lnTo>
                  <a:pt x="254366" y="293782"/>
                </a:lnTo>
                <a:lnTo>
                  <a:pt x="269055" y="28426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Freeform 39"/>
          <p:cNvSpPr/>
          <p:nvPr/>
        </p:nvSpPr>
        <p:spPr>
          <a:xfrm>
            <a:off x="2000414" y="2263626"/>
            <a:ext cx="263213" cy="15114"/>
          </a:xfrm>
          <a:custGeom>
            <a:avLst/>
            <a:gdLst/>
            <a:ahLst/>
            <a:cxnLst/>
            <a:rect l="0" t="0" r="0" b="0"/>
            <a:pathLst>
              <a:path w="263213" h="15114">
                <a:moveTo>
                  <a:pt x="263212" y="0"/>
                </a:moveTo>
                <a:lnTo>
                  <a:pt x="248678" y="67"/>
                </a:lnTo>
                <a:lnTo>
                  <a:pt x="236047" y="708"/>
                </a:lnTo>
                <a:lnTo>
                  <a:pt x="224138" y="2000"/>
                </a:lnTo>
                <a:lnTo>
                  <a:pt x="212483" y="3686"/>
                </a:lnTo>
                <a:lnTo>
                  <a:pt x="200643" y="5355"/>
                </a:lnTo>
                <a:lnTo>
                  <a:pt x="188398" y="6768"/>
                </a:lnTo>
                <a:lnTo>
                  <a:pt x="175557" y="7866"/>
                </a:lnTo>
                <a:lnTo>
                  <a:pt x="161869" y="8677"/>
                </a:lnTo>
                <a:lnTo>
                  <a:pt x="147287" y="9261"/>
                </a:lnTo>
                <a:lnTo>
                  <a:pt x="131917" y="9839"/>
                </a:lnTo>
                <a:lnTo>
                  <a:pt x="115922" y="10767"/>
                </a:lnTo>
                <a:lnTo>
                  <a:pt x="99469" y="12203"/>
                </a:lnTo>
                <a:lnTo>
                  <a:pt x="83015" y="13812"/>
                </a:lnTo>
                <a:lnTo>
                  <a:pt x="67275" y="14900"/>
                </a:lnTo>
                <a:lnTo>
                  <a:pt x="52594" y="15113"/>
                </a:lnTo>
                <a:lnTo>
                  <a:pt x="39407" y="14587"/>
                </a:lnTo>
                <a:lnTo>
                  <a:pt x="27119" y="13719"/>
                </a:lnTo>
                <a:lnTo>
                  <a:pt x="14656" y="12428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Freeform 40"/>
          <p:cNvSpPr/>
          <p:nvPr/>
        </p:nvSpPr>
        <p:spPr>
          <a:xfrm>
            <a:off x="1768787" y="3979772"/>
            <a:ext cx="284271" cy="19129"/>
          </a:xfrm>
          <a:custGeom>
            <a:avLst/>
            <a:gdLst/>
            <a:ahLst/>
            <a:cxnLst/>
            <a:rect l="0" t="0" r="0" b="0"/>
            <a:pathLst>
              <a:path w="284271" h="19129">
                <a:moveTo>
                  <a:pt x="284270" y="0"/>
                </a:moveTo>
                <a:lnTo>
                  <a:pt x="278201" y="5733"/>
                </a:lnTo>
                <a:lnTo>
                  <a:pt x="270716" y="10017"/>
                </a:lnTo>
                <a:lnTo>
                  <a:pt x="261032" y="13223"/>
                </a:lnTo>
                <a:lnTo>
                  <a:pt x="249545" y="15584"/>
                </a:lnTo>
                <a:lnTo>
                  <a:pt x="236914" y="17281"/>
                </a:lnTo>
                <a:lnTo>
                  <a:pt x="223635" y="18472"/>
                </a:lnTo>
                <a:lnTo>
                  <a:pt x="209841" y="19128"/>
                </a:lnTo>
                <a:lnTo>
                  <a:pt x="195385" y="19048"/>
                </a:lnTo>
                <a:lnTo>
                  <a:pt x="180224" y="18186"/>
                </a:lnTo>
                <a:lnTo>
                  <a:pt x="164435" y="16795"/>
                </a:lnTo>
                <a:lnTo>
                  <a:pt x="148145" y="15323"/>
                </a:lnTo>
                <a:lnTo>
                  <a:pt x="131478" y="14034"/>
                </a:lnTo>
                <a:lnTo>
                  <a:pt x="114538" y="12848"/>
                </a:lnTo>
                <a:lnTo>
                  <a:pt x="97406" y="11445"/>
                </a:lnTo>
                <a:lnTo>
                  <a:pt x="80158" y="9654"/>
                </a:lnTo>
                <a:lnTo>
                  <a:pt x="63403" y="7610"/>
                </a:lnTo>
                <a:lnTo>
                  <a:pt x="46526" y="5478"/>
                </a:lnTo>
                <a:lnTo>
                  <a:pt x="26928" y="3067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8" name="Group 47"/>
          <p:cNvGrpSpPr/>
          <p:nvPr/>
        </p:nvGrpSpPr>
        <p:grpSpPr>
          <a:xfrm>
            <a:off x="2600538" y="1726673"/>
            <a:ext cx="1252893" cy="807709"/>
            <a:chOff x="2600538" y="1726673"/>
            <a:chExt cx="1252893" cy="807709"/>
          </a:xfrm>
        </p:grpSpPr>
        <p:sp>
          <p:nvSpPr>
            <p:cNvPr id="42" name="Freeform 41"/>
            <p:cNvSpPr/>
            <p:nvPr/>
          </p:nvSpPr>
          <p:spPr>
            <a:xfrm>
              <a:off x="2674238" y="1726673"/>
              <a:ext cx="10529" cy="326385"/>
            </a:xfrm>
            <a:custGeom>
              <a:avLst/>
              <a:gdLst/>
              <a:ahLst/>
              <a:cxnLst/>
              <a:rect l="0" t="0" r="0" b="0"/>
              <a:pathLst>
                <a:path w="10529" h="326385">
                  <a:moveTo>
                    <a:pt x="10528" y="0"/>
                  </a:moveTo>
                  <a:lnTo>
                    <a:pt x="10528" y="11802"/>
                  </a:lnTo>
                  <a:lnTo>
                    <a:pt x="10528" y="23572"/>
                  </a:lnTo>
                  <a:lnTo>
                    <a:pt x="10528" y="36471"/>
                  </a:lnTo>
                  <a:lnTo>
                    <a:pt x="10528" y="50665"/>
                  </a:lnTo>
                  <a:lnTo>
                    <a:pt x="10528" y="66289"/>
                  </a:lnTo>
                  <a:lnTo>
                    <a:pt x="10528" y="83261"/>
                  </a:lnTo>
                  <a:lnTo>
                    <a:pt x="10528" y="101189"/>
                  </a:lnTo>
                  <a:lnTo>
                    <a:pt x="10528" y="119509"/>
                  </a:lnTo>
                  <a:lnTo>
                    <a:pt x="10528" y="137867"/>
                  </a:lnTo>
                  <a:lnTo>
                    <a:pt x="10528" y="156276"/>
                  </a:lnTo>
                  <a:lnTo>
                    <a:pt x="10528" y="175007"/>
                  </a:lnTo>
                  <a:lnTo>
                    <a:pt x="10528" y="194193"/>
                  </a:lnTo>
                  <a:lnTo>
                    <a:pt x="10528" y="213502"/>
                  </a:lnTo>
                  <a:lnTo>
                    <a:pt x="10528" y="232246"/>
                  </a:lnTo>
                  <a:lnTo>
                    <a:pt x="10524" y="250066"/>
                  </a:lnTo>
                  <a:lnTo>
                    <a:pt x="10322" y="266539"/>
                  </a:lnTo>
                  <a:lnTo>
                    <a:pt x="9421" y="282739"/>
                  </a:lnTo>
                  <a:lnTo>
                    <a:pt x="6622" y="301203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611067" y="2147813"/>
              <a:ext cx="189514" cy="15142"/>
            </a:xfrm>
            <a:custGeom>
              <a:avLst/>
              <a:gdLst/>
              <a:ahLst/>
              <a:cxnLst/>
              <a:rect l="0" t="0" r="0" b="0"/>
              <a:pathLst>
                <a:path w="189514" h="15142">
                  <a:moveTo>
                    <a:pt x="189513" y="10529"/>
                  </a:moveTo>
                  <a:lnTo>
                    <a:pt x="180644" y="13328"/>
                  </a:lnTo>
                  <a:lnTo>
                    <a:pt x="171658" y="14830"/>
                  </a:lnTo>
                  <a:lnTo>
                    <a:pt x="161662" y="15141"/>
                  </a:lnTo>
                  <a:lnTo>
                    <a:pt x="150682" y="14635"/>
                  </a:lnTo>
                  <a:lnTo>
                    <a:pt x="138870" y="13815"/>
                  </a:lnTo>
                  <a:lnTo>
                    <a:pt x="126416" y="12995"/>
                  </a:lnTo>
                  <a:lnTo>
                    <a:pt x="113652" y="12139"/>
                  </a:lnTo>
                  <a:lnTo>
                    <a:pt x="101019" y="10964"/>
                  </a:lnTo>
                  <a:lnTo>
                    <a:pt x="88746" y="9329"/>
                  </a:lnTo>
                  <a:lnTo>
                    <a:pt x="76710" y="7401"/>
                  </a:lnTo>
                  <a:lnTo>
                    <a:pt x="64557" y="5562"/>
                  </a:lnTo>
                  <a:lnTo>
                    <a:pt x="52098" y="4027"/>
                  </a:lnTo>
                  <a:lnTo>
                    <a:pt x="39905" y="2841"/>
                  </a:lnTo>
                  <a:lnTo>
                    <a:pt x="28017" y="1842"/>
                  </a:lnTo>
                  <a:lnTo>
                    <a:pt x="15385" y="94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600538" y="2284031"/>
              <a:ext cx="284271" cy="250351"/>
            </a:xfrm>
            <a:custGeom>
              <a:avLst/>
              <a:gdLst/>
              <a:ahLst/>
              <a:cxnLst/>
              <a:rect l="0" t="0" r="0" b="0"/>
              <a:pathLst>
                <a:path w="284271" h="250351">
                  <a:moveTo>
                    <a:pt x="0" y="53295"/>
                  </a:moveTo>
                  <a:lnTo>
                    <a:pt x="5868" y="47360"/>
                  </a:lnTo>
                  <a:lnTo>
                    <a:pt x="11433" y="41156"/>
                  </a:lnTo>
                  <a:lnTo>
                    <a:pt x="17236" y="34069"/>
                  </a:lnTo>
                  <a:lnTo>
                    <a:pt x="23490" y="26475"/>
                  </a:lnTo>
                  <a:lnTo>
                    <a:pt x="30468" y="19125"/>
                  </a:lnTo>
                  <a:lnTo>
                    <a:pt x="38254" y="12446"/>
                  </a:lnTo>
                  <a:lnTo>
                    <a:pt x="46928" y="6843"/>
                  </a:lnTo>
                  <a:lnTo>
                    <a:pt x="56655" y="2843"/>
                  </a:lnTo>
                  <a:lnTo>
                    <a:pt x="67413" y="573"/>
                  </a:lnTo>
                  <a:lnTo>
                    <a:pt x="78721" y="0"/>
                  </a:lnTo>
                  <a:lnTo>
                    <a:pt x="89770" y="1121"/>
                  </a:lnTo>
                  <a:lnTo>
                    <a:pt x="100119" y="3764"/>
                  </a:lnTo>
                  <a:lnTo>
                    <a:pt x="109522" y="7807"/>
                  </a:lnTo>
                  <a:lnTo>
                    <a:pt x="117766" y="13261"/>
                  </a:lnTo>
                  <a:lnTo>
                    <a:pt x="124864" y="20000"/>
                  </a:lnTo>
                  <a:lnTo>
                    <a:pt x="130987" y="27795"/>
                  </a:lnTo>
                  <a:lnTo>
                    <a:pt x="136349" y="36397"/>
                  </a:lnTo>
                  <a:lnTo>
                    <a:pt x="141145" y="45594"/>
                  </a:lnTo>
                  <a:lnTo>
                    <a:pt x="145369" y="55379"/>
                  </a:lnTo>
                  <a:lnTo>
                    <a:pt x="148835" y="65932"/>
                  </a:lnTo>
                  <a:lnTo>
                    <a:pt x="151496" y="77293"/>
                  </a:lnTo>
                  <a:lnTo>
                    <a:pt x="153284" y="89362"/>
                  </a:lnTo>
                  <a:lnTo>
                    <a:pt x="154034" y="101996"/>
                  </a:lnTo>
                  <a:lnTo>
                    <a:pt x="153759" y="115053"/>
                  </a:lnTo>
                  <a:lnTo>
                    <a:pt x="152609" y="128414"/>
                  </a:lnTo>
                  <a:lnTo>
                    <a:pt x="150773" y="141989"/>
                  </a:lnTo>
                  <a:lnTo>
                    <a:pt x="148420" y="155705"/>
                  </a:lnTo>
                  <a:lnTo>
                    <a:pt x="145368" y="169185"/>
                  </a:lnTo>
                  <a:lnTo>
                    <a:pt x="141109" y="181784"/>
                  </a:lnTo>
                  <a:lnTo>
                    <a:pt x="135468" y="193220"/>
                  </a:lnTo>
                  <a:lnTo>
                    <a:pt x="128731" y="203543"/>
                  </a:lnTo>
                  <a:lnTo>
                    <a:pt x="121444" y="212945"/>
                  </a:lnTo>
                  <a:lnTo>
                    <a:pt x="113984" y="221637"/>
                  </a:lnTo>
                  <a:lnTo>
                    <a:pt x="106367" y="229647"/>
                  </a:lnTo>
                  <a:lnTo>
                    <a:pt x="98347" y="236815"/>
                  </a:lnTo>
                  <a:lnTo>
                    <a:pt x="89810" y="243104"/>
                  </a:lnTo>
                  <a:lnTo>
                    <a:pt x="80943" y="247973"/>
                  </a:lnTo>
                  <a:lnTo>
                    <a:pt x="72137" y="250350"/>
                  </a:lnTo>
                  <a:lnTo>
                    <a:pt x="63627" y="249861"/>
                  </a:lnTo>
                  <a:lnTo>
                    <a:pt x="55794" y="246599"/>
                  </a:lnTo>
                  <a:lnTo>
                    <a:pt x="49219" y="240753"/>
                  </a:lnTo>
                  <a:lnTo>
                    <a:pt x="44106" y="232720"/>
                  </a:lnTo>
                  <a:lnTo>
                    <a:pt x="40658" y="223296"/>
                  </a:lnTo>
                  <a:lnTo>
                    <a:pt x="39236" y="213535"/>
                  </a:lnTo>
                  <a:lnTo>
                    <a:pt x="39844" y="204062"/>
                  </a:lnTo>
                  <a:lnTo>
                    <a:pt x="42522" y="195251"/>
                  </a:lnTo>
                  <a:lnTo>
                    <a:pt x="47510" y="187405"/>
                  </a:lnTo>
                  <a:lnTo>
                    <a:pt x="54716" y="180580"/>
                  </a:lnTo>
                  <a:lnTo>
                    <a:pt x="63790" y="174809"/>
                  </a:lnTo>
                  <a:lnTo>
                    <a:pt x="74313" y="170214"/>
                  </a:lnTo>
                  <a:lnTo>
                    <a:pt x="85901" y="166753"/>
                  </a:lnTo>
                  <a:lnTo>
                    <a:pt x="98086" y="164408"/>
                  </a:lnTo>
                  <a:lnTo>
                    <a:pt x="110331" y="163274"/>
                  </a:lnTo>
                  <a:lnTo>
                    <a:pt x="122345" y="163283"/>
                  </a:lnTo>
                  <a:lnTo>
                    <a:pt x="134207" y="164084"/>
                  </a:lnTo>
                  <a:lnTo>
                    <a:pt x="146245" y="165152"/>
                  </a:lnTo>
                  <a:lnTo>
                    <a:pt x="158640" y="166167"/>
                  </a:lnTo>
                  <a:lnTo>
                    <a:pt x="171254" y="167167"/>
                  </a:lnTo>
                  <a:lnTo>
                    <a:pt x="183731" y="168445"/>
                  </a:lnTo>
                  <a:lnTo>
                    <a:pt x="195867" y="170148"/>
                  </a:lnTo>
                  <a:lnTo>
                    <a:pt x="207627" y="171953"/>
                  </a:lnTo>
                  <a:lnTo>
                    <a:pt x="219058" y="173178"/>
                  </a:lnTo>
                  <a:lnTo>
                    <a:pt x="230218" y="173484"/>
                  </a:lnTo>
                  <a:lnTo>
                    <a:pt x="240915" y="172822"/>
                  </a:lnTo>
                  <a:lnTo>
                    <a:pt x="251849" y="171105"/>
                  </a:lnTo>
                  <a:lnTo>
                    <a:pt x="265099" y="167059"/>
                  </a:lnTo>
                  <a:lnTo>
                    <a:pt x="284270" y="1585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979564" y="2080034"/>
              <a:ext cx="105286" cy="15138"/>
            </a:xfrm>
            <a:custGeom>
              <a:avLst/>
              <a:gdLst/>
              <a:ahLst/>
              <a:cxnLst/>
              <a:rect l="0" t="0" r="0" b="0"/>
              <a:pathLst>
                <a:path w="105286" h="15138">
                  <a:moveTo>
                    <a:pt x="105285" y="4608"/>
                  </a:moveTo>
                  <a:lnTo>
                    <a:pt x="96484" y="1808"/>
                  </a:lnTo>
                  <a:lnTo>
                    <a:pt x="88138" y="307"/>
                  </a:lnTo>
                  <a:lnTo>
                    <a:pt x="79439" y="0"/>
                  </a:lnTo>
                  <a:lnTo>
                    <a:pt x="70318" y="679"/>
                  </a:lnTo>
                  <a:lnTo>
                    <a:pt x="60823" y="2147"/>
                  </a:lnTo>
                  <a:lnTo>
                    <a:pt x="51040" y="4212"/>
                  </a:lnTo>
                  <a:lnTo>
                    <a:pt x="41307" y="6558"/>
                  </a:lnTo>
                  <a:lnTo>
                    <a:pt x="31142" y="8987"/>
                  </a:lnTo>
                  <a:lnTo>
                    <a:pt x="18535" y="11706"/>
                  </a:lnTo>
                  <a:lnTo>
                    <a:pt x="0" y="151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011150" y="2189927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93550" y="0"/>
                  </a:lnTo>
                  <a:lnTo>
                    <a:pt x="82421" y="0"/>
                  </a:lnTo>
                  <a:lnTo>
                    <a:pt x="70832" y="0"/>
                  </a:lnTo>
                  <a:lnTo>
                    <a:pt x="58914" y="0"/>
                  </a:lnTo>
                  <a:lnTo>
                    <a:pt x="45795" y="0"/>
                  </a:lnTo>
                  <a:lnTo>
                    <a:pt x="2808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263834" y="2116227"/>
              <a:ext cx="589597" cy="31456"/>
            </a:xfrm>
            <a:custGeom>
              <a:avLst/>
              <a:gdLst/>
              <a:ahLst/>
              <a:cxnLst/>
              <a:rect l="0" t="0" r="0" b="0"/>
              <a:pathLst>
                <a:path w="589597" h="31456">
                  <a:moveTo>
                    <a:pt x="0" y="0"/>
                  </a:moveTo>
                  <a:lnTo>
                    <a:pt x="6002" y="5734"/>
                  </a:lnTo>
                  <a:lnTo>
                    <a:pt x="12846" y="10018"/>
                  </a:lnTo>
                  <a:lnTo>
                    <a:pt x="21239" y="13224"/>
                  </a:lnTo>
                  <a:lnTo>
                    <a:pt x="31039" y="15585"/>
                  </a:lnTo>
                  <a:lnTo>
                    <a:pt x="42002" y="17282"/>
                  </a:lnTo>
                  <a:lnTo>
                    <a:pt x="53863" y="18482"/>
                  </a:lnTo>
                  <a:lnTo>
                    <a:pt x="66386" y="19483"/>
                  </a:lnTo>
                  <a:lnTo>
                    <a:pt x="79383" y="20700"/>
                  </a:lnTo>
                  <a:lnTo>
                    <a:pt x="92715" y="22336"/>
                  </a:lnTo>
                  <a:lnTo>
                    <a:pt x="106445" y="24250"/>
                  </a:lnTo>
                  <a:lnTo>
                    <a:pt x="120808" y="26074"/>
                  </a:lnTo>
                  <a:lnTo>
                    <a:pt x="135886" y="27596"/>
                  </a:lnTo>
                  <a:lnTo>
                    <a:pt x="151776" y="28768"/>
                  </a:lnTo>
                  <a:lnTo>
                    <a:pt x="168661" y="29629"/>
                  </a:lnTo>
                  <a:lnTo>
                    <a:pt x="186547" y="30243"/>
                  </a:lnTo>
                  <a:lnTo>
                    <a:pt x="205458" y="30671"/>
                  </a:lnTo>
                  <a:lnTo>
                    <a:pt x="225516" y="30967"/>
                  </a:lnTo>
                  <a:lnTo>
                    <a:pt x="246673" y="31169"/>
                  </a:lnTo>
                  <a:lnTo>
                    <a:pt x="268592" y="31305"/>
                  </a:lnTo>
                  <a:lnTo>
                    <a:pt x="290758" y="31398"/>
                  </a:lnTo>
                  <a:lnTo>
                    <a:pt x="312844" y="31455"/>
                  </a:lnTo>
                  <a:lnTo>
                    <a:pt x="334401" y="31324"/>
                  </a:lnTo>
                  <a:lnTo>
                    <a:pt x="354804" y="30704"/>
                  </a:lnTo>
                  <a:lnTo>
                    <a:pt x="373830" y="29474"/>
                  </a:lnTo>
                  <a:lnTo>
                    <a:pt x="391912" y="27834"/>
                  </a:lnTo>
                  <a:lnTo>
                    <a:pt x="409902" y="26194"/>
                  </a:lnTo>
                  <a:lnTo>
                    <a:pt x="428302" y="24797"/>
                  </a:lnTo>
                  <a:lnTo>
                    <a:pt x="446935" y="23708"/>
                  </a:lnTo>
                  <a:lnTo>
                    <a:pt x="465153" y="22902"/>
                  </a:lnTo>
                  <a:lnTo>
                    <a:pt x="482596" y="22321"/>
                  </a:lnTo>
                  <a:lnTo>
                    <a:pt x="499225" y="21745"/>
                  </a:lnTo>
                  <a:lnTo>
                    <a:pt x="515152" y="20817"/>
                  </a:lnTo>
                  <a:lnTo>
                    <a:pt x="530511" y="19378"/>
                  </a:lnTo>
                  <a:lnTo>
                    <a:pt x="544842" y="17587"/>
                  </a:lnTo>
                  <a:lnTo>
                    <a:pt x="558485" y="15659"/>
                  </a:lnTo>
                  <a:lnTo>
                    <a:pt x="572645" y="13421"/>
                  </a:lnTo>
                  <a:lnTo>
                    <a:pt x="589596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9" name="Freeform 48"/>
          <p:cNvSpPr/>
          <p:nvPr/>
        </p:nvSpPr>
        <p:spPr>
          <a:xfrm>
            <a:off x="3418897" y="2207012"/>
            <a:ext cx="139736" cy="335432"/>
          </a:xfrm>
          <a:custGeom>
            <a:avLst/>
            <a:gdLst/>
            <a:ahLst/>
            <a:cxnLst/>
            <a:rect l="0" t="0" r="0" b="0"/>
            <a:pathLst>
              <a:path w="139736" h="335432">
                <a:moveTo>
                  <a:pt x="139735" y="56614"/>
                </a:moveTo>
                <a:lnTo>
                  <a:pt x="131001" y="62549"/>
                </a:lnTo>
                <a:lnTo>
                  <a:pt x="123294" y="68753"/>
                </a:lnTo>
                <a:lnTo>
                  <a:pt x="115891" y="75854"/>
                </a:lnTo>
                <a:lnTo>
                  <a:pt x="108631" y="83967"/>
                </a:lnTo>
                <a:lnTo>
                  <a:pt x="101452" y="93262"/>
                </a:lnTo>
                <a:lnTo>
                  <a:pt x="94327" y="103705"/>
                </a:lnTo>
                <a:lnTo>
                  <a:pt x="87236" y="114958"/>
                </a:lnTo>
                <a:lnTo>
                  <a:pt x="80169" y="126495"/>
                </a:lnTo>
                <a:lnTo>
                  <a:pt x="73123" y="137991"/>
                </a:lnTo>
                <a:lnTo>
                  <a:pt x="66255" y="149317"/>
                </a:lnTo>
                <a:lnTo>
                  <a:pt x="59870" y="160455"/>
                </a:lnTo>
                <a:lnTo>
                  <a:pt x="54095" y="171432"/>
                </a:lnTo>
                <a:lnTo>
                  <a:pt x="48895" y="182448"/>
                </a:lnTo>
                <a:lnTo>
                  <a:pt x="44169" y="193844"/>
                </a:lnTo>
                <a:lnTo>
                  <a:pt x="39803" y="205773"/>
                </a:lnTo>
                <a:lnTo>
                  <a:pt x="35700" y="218057"/>
                </a:lnTo>
                <a:lnTo>
                  <a:pt x="31785" y="230303"/>
                </a:lnTo>
                <a:lnTo>
                  <a:pt x="27999" y="242282"/>
                </a:lnTo>
                <a:lnTo>
                  <a:pt x="24303" y="253934"/>
                </a:lnTo>
                <a:lnTo>
                  <a:pt x="20667" y="265292"/>
                </a:lnTo>
                <a:lnTo>
                  <a:pt x="17082" y="276413"/>
                </a:lnTo>
                <a:lnTo>
                  <a:pt x="13862" y="287356"/>
                </a:lnTo>
                <a:lnTo>
                  <a:pt x="11611" y="298170"/>
                </a:lnTo>
                <a:lnTo>
                  <a:pt x="10596" y="308876"/>
                </a:lnTo>
                <a:lnTo>
                  <a:pt x="11240" y="318845"/>
                </a:lnTo>
                <a:lnTo>
                  <a:pt x="14257" y="326870"/>
                </a:lnTo>
                <a:lnTo>
                  <a:pt x="19807" y="332437"/>
                </a:lnTo>
                <a:lnTo>
                  <a:pt x="27433" y="335358"/>
                </a:lnTo>
                <a:lnTo>
                  <a:pt x="36370" y="335431"/>
                </a:lnTo>
                <a:lnTo>
                  <a:pt x="46037" y="332852"/>
                </a:lnTo>
                <a:lnTo>
                  <a:pt x="55929" y="328241"/>
                </a:lnTo>
                <a:lnTo>
                  <a:pt x="65555" y="322415"/>
                </a:lnTo>
                <a:lnTo>
                  <a:pt x="74684" y="315949"/>
                </a:lnTo>
                <a:lnTo>
                  <a:pt x="83133" y="309004"/>
                </a:lnTo>
                <a:lnTo>
                  <a:pt x="90669" y="301438"/>
                </a:lnTo>
                <a:lnTo>
                  <a:pt x="97260" y="293202"/>
                </a:lnTo>
                <a:lnTo>
                  <a:pt x="103027" y="284366"/>
                </a:lnTo>
                <a:lnTo>
                  <a:pt x="108144" y="275048"/>
                </a:lnTo>
                <a:lnTo>
                  <a:pt x="112767" y="265363"/>
                </a:lnTo>
                <a:lnTo>
                  <a:pt x="116704" y="255248"/>
                </a:lnTo>
                <a:lnTo>
                  <a:pt x="119445" y="244471"/>
                </a:lnTo>
                <a:lnTo>
                  <a:pt x="120801" y="232966"/>
                </a:lnTo>
                <a:lnTo>
                  <a:pt x="120728" y="220969"/>
                </a:lnTo>
                <a:lnTo>
                  <a:pt x="119159" y="208916"/>
                </a:lnTo>
                <a:lnTo>
                  <a:pt x="116208" y="197068"/>
                </a:lnTo>
                <a:lnTo>
                  <a:pt x="111955" y="185502"/>
                </a:lnTo>
                <a:lnTo>
                  <a:pt x="106360" y="174203"/>
                </a:lnTo>
                <a:lnTo>
                  <a:pt x="99529" y="163126"/>
                </a:lnTo>
                <a:lnTo>
                  <a:pt x="91842" y="152382"/>
                </a:lnTo>
                <a:lnTo>
                  <a:pt x="83846" y="142233"/>
                </a:lnTo>
                <a:lnTo>
                  <a:pt x="75873" y="132774"/>
                </a:lnTo>
                <a:lnTo>
                  <a:pt x="67894" y="123946"/>
                </a:lnTo>
                <a:lnTo>
                  <a:pt x="59625" y="115630"/>
                </a:lnTo>
                <a:lnTo>
                  <a:pt x="50916" y="107701"/>
                </a:lnTo>
                <a:lnTo>
                  <a:pt x="41932" y="100052"/>
                </a:lnTo>
                <a:lnTo>
                  <a:pt x="33047" y="92603"/>
                </a:lnTo>
                <a:lnTo>
                  <a:pt x="24485" y="85282"/>
                </a:lnTo>
                <a:lnTo>
                  <a:pt x="16616" y="77720"/>
                </a:lnTo>
                <a:lnTo>
                  <a:pt x="10017" y="69271"/>
                </a:lnTo>
                <a:lnTo>
                  <a:pt x="4888" y="59665"/>
                </a:lnTo>
                <a:lnTo>
                  <a:pt x="1430" y="49281"/>
                </a:lnTo>
                <a:lnTo>
                  <a:pt x="0" y="38925"/>
                </a:lnTo>
                <a:lnTo>
                  <a:pt x="603" y="29083"/>
                </a:lnTo>
                <a:lnTo>
                  <a:pt x="3278" y="20206"/>
                </a:lnTo>
                <a:lnTo>
                  <a:pt x="8264" y="12856"/>
                </a:lnTo>
                <a:lnTo>
                  <a:pt x="15468" y="7184"/>
                </a:lnTo>
                <a:lnTo>
                  <a:pt x="24542" y="3174"/>
                </a:lnTo>
                <a:lnTo>
                  <a:pt x="35064" y="833"/>
                </a:lnTo>
                <a:lnTo>
                  <a:pt x="46643" y="0"/>
                </a:lnTo>
                <a:lnTo>
                  <a:pt x="58557" y="618"/>
                </a:lnTo>
                <a:lnTo>
                  <a:pt x="71027" y="3103"/>
                </a:lnTo>
                <a:lnTo>
                  <a:pt x="86262" y="9903"/>
                </a:lnTo>
                <a:lnTo>
                  <a:pt x="108149" y="2502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2" name="Group 51"/>
          <p:cNvGrpSpPr/>
          <p:nvPr/>
        </p:nvGrpSpPr>
        <p:grpSpPr>
          <a:xfrm>
            <a:off x="3477108" y="1663502"/>
            <a:ext cx="134167" cy="442198"/>
            <a:chOff x="3477108" y="1663502"/>
            <a:chExt cx="134167" cy="442198"/>
          </a:xfrm>
        </p:grpSpPr>
        <p:sp>
          <p:nvSpPr>
            <p:cNvPr id="50" name="Freeform 49"/>
            <p:cNvSpPr/>
            <p:nvPr/>
          </p:nvSpPr>
          <p:spPr>
            <a:xfrm>
              <a:off x="3600746" y="1747730"/>
              <a:ext cx="10529" cy="357970"/>
            </a:xfrm>
            <a:custGeom>
              <a:avLst/>
              <a:gdLst/>
              <a:ahLst/>
              <a:cxnLst/>
              <a:rect l="0" t="0" r="0" b="0"/>
              <a:pathLst>
                <a:path w="10529" h="357970">
                  <a:moveTo>
                    <a:pt x="10528" y="0"/>
                  </a:moveTo>
                  <a:lnTo>
                    <a:pt x="7662" y="11802"/>
                  </a:lnTo>
                  <a:lnTo>
                    <a:pt x="5519" y="23571"/>
                  </a:lnTo>
                  <a:lnTo>
                    <a:pt x="3917" y="36462"/>
                  </a:lnTo>
                  <a:lnTo>
                    <a:pt x="2736" y="50310"/>
                  </a:lnTo>
                  <a:lnTo>
                    <a:pt x="1887" y="64638"/>
                  </a:lnTo>
                  <a:lnTo>
                    <a:pt x="1290" y="79116"/>
                  </a:lnTo>
                  <a:lnTo>
                    <a:pt x="876" y="93912"/>
                  </a:lnTo>
                  <a:lnTo>
                    <a:pt x="591" y="109585"/>
                  </a:lnTo>
                  <a:lnTo>
                    <a:pt x="398" y="126386"/>
                  </a:lnTo>
                  <a:lnTo>
                    <a:pt x="267" y="144261"/>
                  </a:lnTo>
                  <a:lnTo>
                    <a:pt x="179" y="163024"/>
                  </a:lnTo>
                  <a:lnTo>
                    <a:pt x="119" y="182462"/>
                  </a:lnTo>
                  <a:lnTo>
                    <a:pt x="80" y="202226"/>
                  </a:lnTo>
                  <a:lnTo>
                    <a:pt x="53" y="221868"/>
                  </a:lnTo>
                  <a:lnTo>
                    <a:pt x="36" y="241146"/>
                  </a:lnTo>
                  <a:lnTo>
                    <a:pt x="24" y="259851"/>
                  </a:lnTo>
                  <a:lnTo>
                    <a:pt x="15" y="277726"/>
                  </a:lnTo>
                  <a:lnTo>
                    <a:pt x="10" y="294695"/>
                  </a:lnTo>
                  <a:lnTo>
                    <a:pt x="7" y="310263"/>
                  </a:lnTo>
                  <a:lnTo>
                    <a:pt x="4" y="324948"/>
                  </a:lnTo>
                  <a:lnTo>
                    <a:pt x="2" y="340039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477108" y="1663502"/>
              <a:ext cx="134167" cy="304363"/>
            </a:xfrm>
            <a:custGeom>
              <a:avLst/>
              <a:gdLst/>
              <a:ahLst/>
              <a:cxnLst/>
              <a:rect l="0" t="0" r="0" b="0"/>
              <a:pathLst>
                <a:path w="134167" h="304363">
                  <a:moveTo>
                    <a:pt x="134166" y="242156"/>
                  </a:moveTo>
                  <a:lnTo>
                    <a:pt x="125365" y="248023"/>
                  </a:lnTo>
                  <a:lnTo>
                    <a:pt x="117018" y="253588"/>
                  </a:lnTo>
                  <a:lnTo>
                    <a:pt x="108324" y="259387"/>
                  </a:lnTo>
                  <a:lnTo>
                    <a:pt x="99376" y="265467"/>
                  </a:lnTo>
                  <a:lnTo>
                    <a:pt x="90529" y="271797"/>
                  </a:lnTo>
                  <a:lnTo>
                    <a:pt x="81985" y="278320"/>
                  </a:lnTo>
                  <a:lnTo>
                    <a:pt x="73624" y="284824"/>
                  </a:lnTo>
                  <a:lnTo>
                    <a:pt x="65099" y="290958"/>
                  </a:lnTo>
                  <a:lnTo>
                    <a:pt x="56220" y="296549"/>
                  </a:lnTo>
                  <a:lnTo>
                    <a:pt x="47121" y="301115"/>
                  </a:lnTo>
                  <a:lnTo>
                    <a:pt x="38160" y="303818"/>
                  </a:lnTo>
                  <a:lnTo>
                    <a:pt x="29546" y="304362"/>
                  </a:lnTo>
                  <a:lnTo>
                    <a:pt x="21644" y="302608"/>
                  </a:lnTo>
                  <a:lnTo>
                    <a:pt x="15022" y="298314"/>
                  </a:lnTo>
                  <a:lnTo>
                    <a:pt x="9870" y="291609"/>
                  </a:lnTo>
                  <a:lnTo>
                    <a:pt x="6055" y="282889"/>
                  </a:lnTo>
                  <a:lnTo>
                    <a:pt x="3322" y="272610"/>
                  </a:lnTo>
                  <a:lnTo>
                    <a:pt x="1410" y="261181"/>
                  </a:lnTo>
                  <a:lnTo>
                    <a:pt x="258" y="248764"/>
                  </a:lnTo>
                  <a:lnTo>
                    <a:pt x="0" y="235301"/>
                  </a:lnTo>
                  <a:lnTo>
                    <a:pt x="639" y="220837"/>
                  </a:lnTo>
                  <a:lnTo>
                    <a:pt x="2048" y="205531"/>
                  </a:lnTo>
                  <a:lnTo>
                    <a:pt x="4065" y="189572"/>
                  </a:lnTo>
                  <a:lnTo>
                    <a:pt x="6532" y="173130"/>
                  </a:lnTo>
                  <a:lnTo>
                    <a:pt x="9325" y="156342"/>
                  </a:lnTo>
                  <a:lnTo>
                    <a:pt x="12345" y="139312"/>
                  </a:lnTo>
                  <a:lnTo>
                    <a:pt x="15518" y="122120"/>
                  </a:lnTo>
                  <a:lnTo>
                    <a:pt x="18631" y="104981"/>
                  </a:lnTo>
                  <a:lnTo>
                    <a:pt x="21342" y="88241"/>
                  </a:lnTo>
                  <a:lnTo>
                    <a:pt x="23501" y="72068"/>
                  </a:lnTo>
                  <a:lnTo>
                    <a:pt x="25323" y="56854"/>
                  </a:lnTo>
                  <a:lnTo>
                    <a:pt x="27569" y="41711"/>
                  </a:lnTo>
                  <a:lnTo>
                    <a:pt x="31556" y="24190"/>
                  </a:lnTo>
                  <a:lnTo>
                    <a:pt x="3941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3" name="Freeform 52"/>
          <p:cNvSpPr/>
          <p:nvPr/>
        </p:nvSpPr>
        <p:spPr>
          <a:xfrm>
            <a:off x="2895053" y="2916393"/>
            <a:ext cx="263497" cy="741881"/>
          </a:xfrm>
          <a:custGeom>
            <a:avLst/>
            <a:gdLst/>
            <a:ahLst/>
            <a:cxnLst/>
            <a:rect l="0" t="0" r="0" b="0"/>
            <a:pathLst>
              <a:path w="263497" h="741881">
                <a:moveTo>
                  <a:pt x="126625" y="0"/>
                </a:moveTo>
                <a:lnTo>
                  <a:pt x="123825" y="14602"/>
                </a:lnTo>
                <a:lnTo>
                  <a:pt x="122324" y="27873"/>
                </a:lnTo>
                <a:lnTo>
                  <a:pt x="122008" y="41075"/>
                </a:lnTo>
                <a:lnTo>
                  <a:pt x="122341" y="54416"/>
                </a:lnTo>
                <a:lnTo>
                  <a:pt x="122513" y="67925"/>
                </a:lnTo>
                <a:lnTo>
                  <a:pt x="122080" y="81583"/>
                </a:lnTo>
                <a:lnTo>
                  <a:pt x="121111" y="95522"/>
                </a:lnTo>
                <a:lnTo>
                  <a:pt x="119990" y="110020"/>
                </a:lnTo>
                <a:lnTo>
                  <a:pt x="118973" y="125186"/>
                </a:lnTo>
                <a:lnTo>
                  <a:pt x="118155" y="141134"/>
                </a:lnTo>
                <a:lnTo>
                  <a:pt x="117538" y="158058"/>
                </a:lnTo>
                <a:lnTo>
                  <a:pt x="117092" y="175965"/>
                </a:lnTo>
                <a:lnTo>
                  <a:pt x="116777" y="194720"/>
                </a:lnTo>
                <a:lnTo>
                  <a:pt x="116559" y="214140"/>
                </a:lnTo>
                <a:lnTo>
                  <a:pt x="116404" y="234056"/>
                </a:lnTo>
                <a:lnTo>
                  <a:pt x="116129" y="254328"/>
                </a:lnTo>
                <a:lnTo>
                  <a:pt x="115412" y="274849"/>
                </a:lnTo>
                <a:lnTo>
                  <a:pt x="114117" y="295543"/>
                </a:lnTo>
                <a:lnTo>
                  <a:pt x="112433" y="316355"/>
                </a:lnTo>
                <a:lnTo>
                  <a:pt x="110764" y="337247"/>
                </a:lnTo>
                <a:lnTo>
                  <a:pt x="109343" y="358193"/>
                </a:lnTo>
                <a:lnTo>
                  <a:pt x="108067" y="379176"/>
                </a:lnTo>
                <a:lnTo>
                  <a:pt x="106605" y="400183"/>
                </a:lnTo>
                <a:lnTo>
                  <a:pt x="104774" y="421202"/>
                </a:lnTo>
                <a:lnTo>
                  <a:pt x="102714" y="442065"/>
                </a:lnTo>
                <a:lnTo>
                  <a:pt x="100784" y="462458"/>
                </a:lnTo>
                <a:lnTo>
                  <a:pt x="99189" y="482257"/>
                </a:lnTo>
                <a:lnTo>
                  <a:pt x="97966" y="501654"/>
                </a:lnTo>
                <a:lnTo>
                  <a:pt x="97069" y="521059"/>
                </a:lnTo>
                <a:lnTo>
                  <a:pt x="96427" y="540701"/>
                </a:lnTo>
                <a:lnTo>
                  <a:pt x="95810" y="560317"/>
                </a:lnTo>
                <a:lnTo>
                  <a:pt x="94855" y="579269"/>
                </a:lnTo>
                <a:lnTo>
                  <a:pt x="93398" y="597240"/>
                </a:lnTo>
                <a:lnTo>
                  <a:pt x="91603" y="614241"/>
                </a:lnTo>
                <a:lnTo>
                  <a:pt x="89859" y="630425"/>
                </a:lnTo>
                <a:lnTo>
                  <a:pt x="88388" y="645978"/>
                </a:lnTo>
                <a:lnTo>
                  <a:pt x="87079" y="661069"/>
                </a:lnTo>
                <a:lnTo>
                  <a:pt x="85594" y="675829"/>
                </a:lnTo>
                <a:lnTo>
                  <a:pt x="83743" y="690326"/>
                </a:lnTo>
                <a:lnTo>
                  <a:pt x="81487" y="703475"/>
                </a:lnTo>
                <a:lnTo>
                  <a:pt x="78436" y="712733"/>
                </a:lnTo>
                <a:lnTo>
                  <a:pt x="74384" y="716631"/>
                </a:lnTo>
                <a:lnTo>
                  <a:pt x="69847" y="715562"/>
                </a:lnTo>
                <a:lnTo>
                  <a:pt x="64889" y="710609"/>
                </a:lnTo>
                <a:lnTo>
                  <a:pt x="59653" y="702662"/>
                </a:lnTo>
                <a:lnTo>
                  <a:pt x="54481" y="692249"/>
                </a:lnTo>
                <a:lnTo>
                  <a:pt x="49574" y="679859"/>
                </a:lnTo>
                <a:lnTo>
                  <a:pt x="44816" y="666122"/>
                </a:lnTo>
                <a:lnTo>
                  <a:pt x="39865" y="651750"/>
                </a:lnTo>
                <a:lnTo>
                  <a:pt x="34542" y="637196"/>
                </a:lnTo>
                <a:lnTo>
                  <a:pt x="28985" y="622828"/>
                </a:lnTo>
                <a:lnTo>
                  <a:pt x="23555" y="609025"/>
                </a:lnTo>
                <a:lnTo>
                  <a:pt x="18457" y="595926"/>
                </a:lnTo>
                <a:lnTo>
                  <a:pt x="13728" y="583486"/>
                </a:lnTo>
                <a:lnTo>
                  <a:pt x="9325" y="571582"/>
                </a:lnTo>
                <a:lnTo>
                  <a:pt x="5196" y="560179"/>
                </a:lnTo>
                <a:lnTo>
                  <a:pt x="1828" y="552370"/>
                </a:lnTo>
                <a:lnTo>
                  <a:pt x="79" y="551768"/>
                </a:lnTo>
                <a:lnTo>
                  <a:pt x="0" y="556614"/>
                </a:lnTo>
                <a:lnTo>
                  <a:pt x="1164" y="564884"/>
                </a:lnTo>
                <a:lnTo>
                  <a:pt x="3155" y="575267"/>
                </a:lnTo>
                <a:lnTo>
                  <a:pt x="5678" y="586967"/>
                </a:lnTo>
                <a:lnTo>
                  <a:pt x="8545" y="599494"/>
                </a:lnTo>
                <a:lnTo>
                  <a:pt x="11633" y="612549"/>
                </a:lnTo>
                <a:lnTo>
                  <a:pt x="14865" y="625944"/>
                </a:lnTo>
                <a:lnTo>
                  <a:pt x="18192" y="639554"/>
                </a:lnTo>
                <a:lnTo>
                  <a:pt x="21580" y="653141"/>
                </a:lnTo>
                <a:lnTo>
                  <a:pt x="25009" y="666346"/>
                </a:lnTo>
                <a:lnTo>
                  <a:pt x="28470" y="679008"/>
                </a:lnTo>
                <a:lnTo>
                  <a:pt x="32117" y="691138"/>
                </a:lnTo>
                <a:lnTo>
                  <a:pt x="36251" y="702826"/>
                </a:lnTo>
                <a:lnTo>
                  <a:pt x="41003" y="714154"/>
                </a:lnTo>
                <a:lnTo>
                  <a:pt x="46500" y="724558"/>
                </a:lnTo>
                <a:lnTo>
                  <a:pt x="52948" y="732882"/>
                </a:lnTo>
                <a:lnTo>
                  <a:pt x="60357" y="738654"/>
                </a:lnTo>
                <a:lnTo>
                  <a:pt x="68435" y="741714"/>
                </a:lnTo>
                <a:lnTo>
                  <a:pt x="76695" y="741880"/>
                </a:lnTo>
                <a:lnTo>
                  <a:pt x="84840" y="739359"/>
                </a:lnTo>
                <a:lnTo>
                  <a:pt x="92764" y="734618"/>
                </a:lnTo>
                <a:lnTo>
                  <a:pt x="100465" y="728172"/>
                </a:lnTo>
                <a:lnTo>
                  <a:pt x="107982" y="720471"/>
                </a:lnTo>
                <a:lnTo>
                  <a:pt x="115522" y="711714"/>
                </a:lnTo>
                <a:lnTo>
                  <a:pt x="123431" y="701860"/>
                </a:lnTo>
                <a:lnTo>
                  <a:pt x="131869" y="690973"/>
                </a:lnTo>
                <a:lnTo>
                  <a:pt x="140827" y="679223"/>
                </a:lnTo>
                <a:lnTo>
                  <a:pt x="150218" y="666803"/>
                </a:lnTo>
                <a:lnTo>
                  <a:pt x="159940" y="653899"/>
                </a:lnTo>
                <a:lnTo>
                  <a:pt x="169739" y="640980"/>
                </a:lnTo>
                <a:lnTo>
                  <a:pt x="179237" y="628766"/>
                </a:lnTo>
                <a:lnTo>
                  <a:pt x="188252" y="617587"/>
                </a:lnTo>
                <a:lnTo>
                  <a:pt x="196779" y="607267"/>
                </a:lnTo>
                <a:lnTo>
                  <a:pt x="204893" y="597336"/>
                </a:lnTo>
                <a:lnTo>
                  <a:pt x="212686" y="587465"/>
                </a:lnTo>
                <a:lnTo>
                  <a:pt x="220243" y="577511"/>
                </a:lnTo>
                <a:lnTo>
                  <a:pt x="227631" y="567434"/>
                </a:lnTo>
                <a:lnTo>
                  <a:pt x="234892" y="557254"/>
                </a:lnTo>
                <a:lnTo>
                  <a:pt x="241761" y="547448"/>
                </a:lnTo>
                <a:lnTo>
                  <a:pt x="248344" y="537969"/>
                </a:lnTo>
                <a:lnTo>
                  <a:pt x="255222" y="527982"/>
                </a:lnTo>
                <a:lnTo>
                  <a:pt x="263496" y="51589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6" name="Group 55"/>
          <p:cNvGrpSpPr/>
          <p:nvPr/>
        </p:nvGrpSpPr>
        <p:grpSpPr>
          <a:xfrm>
            <a:off x="2732011" y="3727088"/>
            <a:ext cx="237026" cy="547483"/>
            <a:chOff x="2732011" y="3727088"/>
            <a:chExt cx="237026" cy="547483"/>
          </a:xfrm>
        </p:grpSpPr>
        <p:sp>
          <p:nvSpPr>
            <p:cNvPr id="54" name="Freeform 53"/>
            <p:cNvSpPr/>
            <p:nvPr/>
          </p:nvSpPr>
          <p:spPr>
            <a:xfrm>
              <a:off x="2937450" y="3737616"/>
              <a:ext cx="31587" cy="536955"/>
            </a:xfrm>
            <a:custGeom>
              <a:avLst/>
              <a:gdLst/>
              <a:ahLst/>
              <a:cxnLst/>
              <a:rect l="0" t="0" r="0" b="0"/>
              <a:pathLst>
                <a:path w="31587" h="536955">
                  <a:moveTo>
                    <a:pt x="31586" y="0"/>
                  </a:moveTo>
                  <a:lnTo>
                    <a:pt x="28719" y="8869"/>
                  </a:lnTo>
                  <a:lnTo>
                    <a:pt x="26577" y="17855"/>
                  </a:lnTo>
                  <a:lnTo>
                    <a:pt x="24974" y="27865"/>
                  </a:lnTo>
                  <a:lnTo>
                    <a:pt x="23794" y="39364"/>
                  </a:lnTo>
                  <a:lnTo>
                    <a:pt x="22945" y="53120"/>
                  </a:lnTo>
                  <a:lnTo>
                    <a:pt x="22348" y="69325"/>
                  </a:lnTo>
                  <a:lnTo>
                    <a:pt x="21933" y="87220"/>
                  </a:lnTo>
                  <a:lnTo>
                    <a:pt x="21649" y="105446"/>
                  </a:lnTo>
                  <a:lnTo>
                    <a:pt x="21456" y="123176"/>
                  </a:lnTo>
                  <a:lnTo>
                    <a:pt x="21325" y="140142"/>
                  </a:lnTo>
                  <a:lnTo>
                    <a:pt x="21237" y="156368"/>
                  </a:lnTo>
                  <a:lnTo>
                    <a:pt x="21178" y="171981"/>
                  </a:lnTo>
                  <a:lnTo>
                    <a:pt x="21138" y="187128"/>
                  </a:lnTo>
                  <a:lnTo>
                    <a:pt x="21111" y="201933"/>
                  </a:lnTo>
                  <a:lnTo>
                    <a:pt x="21093" y="216498"/>
                  </a:lnTo>
                  <a:lnTo>
                    <a:pt x="21082" y="230893"/>
                  </a:lnTo>
                  <a:lnTo>
                    <a:pt x="21074" y="245172"/>
                  </a:lnTo>
                  <a:lnTo>
                    <a:pt x="21068" y="259373"/>
                  </a:lnTo>
                  <a:lnTo>
                    <a:pt x="21065" y="273520"/>
                  </a:lnTo>
                  <a:lnTo>
                    <a:pt x="21063" y="287632"/>
                  </a:lnTo>
                  <a:lnTo>
                    <a:pt x="21061" y="301733"/>
                  </a:lnTo>
                  <a:lnTo>
                    <a:pt x="21060" y="316322"/>
                  </a:lnTo>
                  <a:lnTo>
                    <a:pt x="21059" y="332326"/>
                  </a:lnTo>
                  <a:lnTo>
                    <a:pt x="21054" y="350130"/>
                  </a:lnTo>
                  <a:lnTo>
                    <a:pt x="20881" y="369308"/>
                  </a:lnTo>
                  <a:lnTo>
                    <a:pt x="20232" y="388946"/>
                  </a:lnTo>
                  <a:lnTo>
                    <a:pt x="18979" y="408441"/>
                  </a:lnTo>
                  <a:lnTo>
                    <a:pt x="17153" y="427240"/>
                  </a:lnTo>
                  <a:lnTo>
                    <a:pt x="14857" y="444703"/>
                  </a:lnTo>
                  <a:lnTo>
                    <a:pt x="12205" y="460622"/>
                  </a:lnTo>
                  <a:lnTo>
                    <a:pt x="9449" y="475073"/>
                  </a:lnTo>
                  <a:lnTo>
                    <a:pt x="6694" y="489849"/>
                  </a:lnTo>
                  <a:lnTo>
                    <a:pt x="3701" y="508486"/>
                  </a:lnTo>
                  <a:lnTo>
                    <a:pt x="0" y="5369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732011" y="3727088"/>
              <a:ext cx="226497" cy="416184"/>
            </a:xfrm>
            <a:custGeom>
              <a:avLst/>
              <a:gdLst/>
              <a:ahLst/>
              <a:cxnLst/>
              <a:rect l="0" t="0" r="0" b="0"/>
              <a:pathLst>
                <a:path w="226497" h="416184">
                  <a:moveTo>
                    <a:pt x="226496" y="273741"/>
                  </a:moveTo>
                  <a:lnTo>
                    <a:pt x="217695" y="279542"/>
                  </a:lnTo>
                  <a:lnTo>
                    <a:pt x="209348" y="284465"/>
                  </a:lnTo>
                  <a:lnTo>
                    <a:pt x="200650" y="288978"/>
                  </a:lnTo>
                  <a:lnTo>
                    <a:pt x="191529" y="293544"/>
                  </a:lnTo>
                  <a:lnTo>
                    <a:pt x="182034" y="298854"/>
                  </a:lnTo>
                  <a:lnTo>
                    <a:pt x="172237" y="305222"/>
                  </a:lnTo>
                  <a:lnTo>
                    <a:pt x="162050" y="312625"/>
                  </a:lnTo>
                  <a:lnTo>
                    <a:pt x="151228" y="320894"/>
                  </a:lnTo>
                  <a:lnTo>
                    <a:pt x="139689" y="329823"/>
                  </a:lnTo>
                  <a:lnTo>
                    <a:pt x="127499" y="339073"/>
                  </a:lnTo>
                  <a:lnTo>
                    <a:pt x="114784" y="348194"/>
                  </a:lnTo>
                  <a:lnTo>
                    <a:pt x="101684" y="356953"/>
                  </a:lnTo>
                  <a:lnTo>
                    <a:pt x="88633" y="365307"/>
                  </a:lnTo>
                  <a:lnTo>
                    <a:pt x="76330" y="373303"/>
                  </a:lnTo>
                  <a:lnTo>
                    <a:pt x="65096" y="381018"/>
                  </a:lnTo>
                  <a:lnTo>
                    <a:pt x="54911" y="388521"/>
                  </a:lnTo>
                  <a:lnTo>
                    <a:pt x="45601" y="395874"/>
                  </a:lnTo>
                  <a:lnTo>
                    <a:pt x="36966" y="403103"/>
                  </a:lnTo>
                  <a:lnTo>
                    <a:pt x="28826" y="409585"/>
                  </a:lnTo>
                  <a:lnTo>
                    <a:pt x="21038" y="414115"/>
                  </a:lnTo>
                  <a:lnTo>
                    <a:pt x="13513" y="416183"/>
                  </a:lnTo>
                  <a:lnTo>
                    <a:pt x="6831" y="415600"/>
                  </a:lnTo>
                  <a:lnTo>
                    <a:pt x="2167" y="412168"/>
                  </a:lnTo>
                  <a:lnTo>
                    <a:pt x="0" y="406073"/>
                  </a:lnTo>
                  <a:lnTo>
                    <a:pt x="176" y="397609"/>
                  </a:lnTo>
                  <a:lnTo>
                    <a:pt x="2271" y="386978"/>
                  </a:lnTo>
                  <a:lnTo>
                    <a:pt x="5823" y="374501"/>
                  </a:lnTo>
                  <a:lnTo>
                    <a:pt x="10272" y="360570"/>
                  </a:lnTo>
                  <a:lnTo>
                    <a:pt x="15001" y="345550"/>
                  </a:lnTo>
                  <a:lnTo>
                    <a:pt x="19651" y="329755"/>
                  </a:lnTo>
                  <a:lnTo>
                    <a:pt x="24090" y="313744"/>
                  </a:lnTo>
                  <a:lnTo>
                    <a:pt x="28305" y="298301"/>
                  </a:lnTo>
                  <a:lnTo>
                    <a:pt x="32326" y="283806"/>
                  </a:lnTo>
                  <a:lnTo>
                    <a:pt x="36198" y="270277"/>
                  </a:lnTo>
                  <a:lnTo>
                    <a:pt x="39959" y="257569"/>
                  </a:lnTo>
                  <a:lnTo>
                    <a:pt x="43642" y="245494"/>
                  </a:lnTo>
                  <a:lnTo>
                    <a:pt x="47269" y="233721"/>
                  </a:lnTo>
                  <a:lnTo>
                    <a:pt x="50858" y="221808"/>
                  </a:lnTo>
                  <a:lnTo>
                    <a:pt x="54421" y="209511"/>
                  </a:lnTo>
                  <a:lnTo>
                    <a:pt x="57967" y="196299"/>
                  </a:lnTo>
                  <a:lnTo>
                    <a:pt x="61501" y="181300"/>
                  </a:lnTo>
                  <a:lnTo>
                    <a:pt x="65026" y="164211"/>
                  </a:lnTo>
                  <a:lnTo>
                    <a:pt x="68547" y="145530"/>
                  </a:lnTo>
                  <a:lnTo>
                    <a:pt x="72064" y="126235"/>
                  </a:lnTo>
                  <a:lnTo>
                    <a:pt x="75574" y="106974"/>
                  </a:lnTo>
                  <a:lnTo>
                    <a:pt x="78926" y="88181"/>
                  </a:lnTo>
                  <a:lnTo>
                    <a:pt x="82153" y="68088"/>
                  </a:lnTo>
                  <a:lnTo>
                    <a:pt x="85540" y="41586"/>
                  </a:lnTo>
                  <a:lnTo>
                    <a:pt x="8962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7" name="Freeform 56"/>
          <p:cNvSpPr/>
          <p:nvPr/>
        </p:nvSpPr>
        <p:spPr>
          <a:xfrm>
            <a:off x="979150" y="3811316"/>
            <a:ext cx="431759" cy="684353"/>
          </a:xfrm>
          <a:custGeom>
            <a:avLst/>
            <a:gdLst/>
            <a:ahLst/>
            <a:cxnLst/>
            <a:rect l="0" t="0" r="0" b="0"/>
            <a:pathLst>
              <a:path w="431759" h="684353">
                <a:moveTo>
                  <a:pt x="0" y="0"/>
                </a:moveTo>
                <a:lnTo>
                  <a:pt x="5934" y="5800"/>
                </a:lnTo>
                <a:lnTo>
                  <a:pt x="12139" y="10724"/>
                </a:lnTo>
                <a:lnTo>
                  <a:pt x="19244" y="15227"/>
                </a:lnTo>
                <a:lnTo>
                  <a:pt x="27530" y="19448"/>
                </a:lnTo>
                <a:lnTo>
                  <a:pt x="37473" y="23461"/>
                </a:lnTo>
                <a:lnTo>
                  <a:pt x="49174" y="27323"/>
                </a:lnTo>
                <a:lnTo>
                  <a:pt x="62425" y="31076"/>
                </a:lnTo>
                <a:lnTo>
                  <a:pt x="76907" y="34751"/>
                </a:lnTo>
                <a:lnTo>
                  <a:pt x="92308" y="38368"/>
                </a:lnTo>
                <a:lnTo>
                  <a:pt x="108205" y="41781"/>
                </a:lnTo>
                <a:lnTo>
                  <a:pt x="124095" y="44694"/>
                </a:lnTo>
                <a:lnTo>
                  <a:pt x="139705" y="46984"/>
                </a:lnTo>
                <a:lnTo>
                  <a:pt x="154964" y="48691"/>
                </a:lnTo>
                <a:lnTo>
                  <a:pt x="169904" y="49920"/>
                </a:lnTo>
                <a:lnTo>
                  <a:pt x="184587" y="50784"/>
                </a:lnTo>
                <a:lnTo>
                  <a:pt x="199076" y="51382"/>
                </a:lnTo>
                <a:lnTo>
                  <a:pt x="213426" y="51791"/>
                </a:lnTo>
                <a:lnTo>
                  <a:pt x="227681" y="52066"/>
                </a:lnTo>
                <a:lnTo>
                  <a:pt x="242036" y="52081"/>
                </a:lnTo>
                <a:lnTo>
                  <a:pt x="256820" y="51559"/>
                </a:lnTo>
                <a:lnTo>
                  <a:pt x="272168" y="50391"/>
                </a:lnTo>
                <a:lnTo>
                  <a:pt x="287730" y="48623"/>
                </a:lnTo>
                <a:lnTo>
                  <a:pt x="302797" y="46364"/>
                </a:lnTo>
                <a:lnTo>
                  <a:pt x="317005" y="43734"/>
                </a:lnTo>
                <a:lnTo>
                  <a:pt x="330323" y="40833"/>
                </a:lnTo>
                <a:lnTo>
                  <a:pt x="342881" y="37740"/>
                </a:lnTo>
                <a:lnTo>
                  <a:pt x="354843" y="34509"/>
                </a:lnTo>
                <a:lnTo>
                  <a:pt x="366198" y="31018"/>
                </a:lnTo>
                <a:lnTo>
                  <a:pt x="376766" y="26989"/>
                </a:lnTo>
                <a:lnTo>
                  <a:pt x="386514" y="22317"/>
                </a:lnTo>
                <a:lnTo>
                  <a:pt x="395707" y="17212"/>
                </a:lnTo>
                <a:lnTo>
                  <a:pt x="404801" y="12094"/>
                </a:lnTo>
                <a:lnTo>
                  <a:pt x="414050" y="7241"/>
                </a:lnTo>
                <a:lnTo>
                  <a:pt x="422775" y="3916"/>
                </a:lnTo>
                <a:lnTo>
                  <a:pt x="429102" y="3751"/>
                </a:lnTo>
                <a:lnTo>
                  <a:pt x="431758" y="6549"/>
                </a:lnTo>
                <a:lnTo>
                  <a:pt x="430912" y="11646"/>
                </a:lnTo>
                <a:lnTo>
                  <a:pt x="427259" y="18420"/>
                </a:lnTo>
                <a:lnTo>
                  <a:pt x="421516" y="26380"/>
                </a:lnTo>
                <a:lnTo>
                  <a:pt x="414277" y="35165"/>
                </a:lnTo>
                <a:lnTo>
                  <a:pt x="405989" y="44525"/>
                </a:lnTo>
                <a:lnTo>
                  <a:pt x="396978" y="54606"/>
                </a:lnTo>
                <a:lnTo>
                  <a:pt x="387473" y="65898"/>
                </a:lnTo>
                <a:lnTo>
                  <a:pt x="377638" y="78562"/>
                </a:lnTo>
                <a:lnTo>
                  <a:pt x="367744" y="91985"/>
                </a:lnTo>
                <a:lnTo>
                  <a:pt x="358172" y="105002"/>
                </a:lnTo>
                <a:lnTo>
                  <a:pt x="349108" y="116981"/>
                </a:lnTo>
                <a:lnTo>
                  <a:pt x="340716" y="127971"/>
                </a:lnTo>
                <a:lnTo>
                  <a:pt x="333225" y="138420"/>
                </a:lnTo>
                <a:lnTo>
                  <a:pt x="326663" y="148670"/>
                </a:lnTo>
                <a:lnTo>
                  <a:pt x="320746" y="158894"/>
                </a:lnTo>
                <a:lnTo>
                  <a:pt x="314998" y="169159"/>
                </a:lnTo>
                <a:lnTo>
                  <a:pt x="309125" y="179482"/>
                </a:lnTo>
                <a:lnTo>
                  <a:pt x="303024" y="189859"/>
                </a:lnTo>
                <a:lnTo>
                  <a:pt x="296696" y="200279"/>
                </a:lnTo>
                <a:lnTo>
                  <a:pt x="290176" y="210731"/>
                </a:lnTo>
                <a:lnTo>
                  <a:pt x="283509" y="221208"/>
                </a:lnTo>
                <a:lnTo>
                  <a:pt x="276734" y="231700"/>
                </a:lnTo>
                <a:lnTo>
                  <a:pt x="269883" y="242204"/>
                </a:lnTo>
                <a:lnTo>
                  <a:pt x="262978" y="252716"/>
                </a:lnTo>
                <a:lnTo>
                  <a:pt x="256036" y="263235"/>
                </a:lnTo>
                <a:lnTo>
                  <a:pt x="249069" y="273760"/>
                </a:lnTo>
                <a:lnTo>
                  <a:pt x="242085" y="284457"/>
                </a:lnTo>
                <a:lnTo>
                  <a:pt x="235089" y="295630"/>
                </a:lnTo>
                <a:lnTo>
                  <a:pt x="228090" y="307410"/>
                </a:lnTo>
                <a:lnTo>
                  <a:pt x="221255" y="319762"/>
                </a:lnTo>
                <a:lnTo>
                  <a:pt x="214891" y="332586"/>
                </a:lnTo>
                <a:lnTo>
                  <a:pt x="209125" y="345770"/>
                </a:lnTo>
                <a:lnTo>
                  <a:pt x="203762" y="359216"/>
                </a:lnTo>
                <a:lnTo>
                  <a:pt x="198394" y="372849"/>
                </a:lnTo>
                <a:lnTo>
                  <a:pt x="192779" y="386611"/>
                </a:lnTo>
                <a:lnTo>
                  <a:pt x="186853" y="400463"/>
                </a:lnTo>
                <a:lnTo>
                  <a:pt x="180643" y="414375"/>
                </a:lnTo>
                <a:lnTo>
                  <a:pt x="174207" y="428329"/>
                </a:lnTo>
                <a:lnTo>
                  <a:pt x="167766" y="442311"/>
                </a:lnTo>
                <a:lnTo>
                  <a:pt x="161675" y="456311"/>
                </a:lnTo>
                <a:lnTo>
                  <a:pt x="156096" y="470324"/>
                </a:lnTo>
                <a:lnTo>
                  <a:pt x="150859" y="484345"/>
                </a:lnTo>
                <a:lnTo>
                  <a:pt x="145576" y="498371"/>
                </a:lnTo>
                <a:lnTo>
                  <a:pt x="140024" y="512397"/>
                </a:lnTo>
                <a:lnTo>
                  <a:pt x="134310" y="526257"/>
                </a:lnTo>
                <a:lnTo>
                  <a:pt x="128774" y="539644"/>
                </a:lnTo>
                <a:lnTo>
                  <a:pt x="123604" y="552430"/>
                </a:lnTo>
                <a:lnTo>
                  <a:pt x="118827" y="564815"/>
                </a:lnTo>
                <a:lnTo>
                  <a:pt x="114392" y="577203"/>
                </a:lnTo>
                <a:lnTo>
                  <a:pt x="110221" y="589838"/>
                </a:lnTo>
                <a:lnTo>
                  <a:pt x="106081" y="602783"/>
                </a:lnTo>
                <a:lnTo>
                  <a:pt x="101608" y="616012"/>
                </a:lnTo>
                <a:lnTo>
                  <a:pt x="96640" y="629454"/>
                </a:lnTo>
                <a:lnTo>
                  <a:pt x="91484" y="642443"/>
                </a:lnTo>
                <a:lnTo>
                  <a:pt x="86318" y="655019"/>
                </a:lnTo>
                <a:lnTo>
                  <a:pt x="80686" y="668284"/>
                </a:lnTo>
                <a:lnTo>
                  <a:pt x="73699" y="68435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2" name="Group 61"/>
          <p:cNvGrpSpPr/>
          <p:nvPr/>
        </p:nvGrpSpPr>
        <p:grpSpPr>
          <a:xfrm>
            <a:off x="3558632" y="3331188"/>
            <a:ext cx="912989" cy="893014"/>
            <a:chOff x="3558632" y="3331188"/>
            <a:chExt cx="912989" cy="893014"/>
          </a:xfrm>
        </p:grpSpPr>
        <p:sp>
          <p:nvSpPr>
            <p:cNvPr id="58" name="Freeform 57"/>
            <p:cNvSpPr/>
            <p:nvPr/>
          </p:nvSpPr>
          <p:spPr>
            <a:xfrm>
              <a:off x="3558632" y="3874487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21057"/>
                  </a:moveTo>
                  <a:lnTo>
                    <a:pt x="156721" y="20989"/>
                  </a:lnTo>
                  <a:lnTo>
                    <a:pt x="145592" y="20350"/>
                  </a:lnTo>
                  <a:lnTo>
                    <a:pt x="133998" y="19053"/>
                  </a:lnTo>
                  <a:lnTo>
                    <a:pt x="122010" y="17193"/>
                  </a:lnTo>
                  <a:lnTo>
                    <a:pt x="109998" y="14877"/>
                  </a:lnTo>
                  <a:lnTo>
                    <a:pt x="98190" y="12215"/>
                  </a:lnTo>
                  <a:lnTo>
                    <a:pt x="86492" y="9464"/>
                  </a:lnTo>
                  <a:lnTo>
                    <a:pt x="74574" y="7005"/>
                  </a:lnTo>
                  <a:lnTo>
                    <a:pt x="62276" y="5023"/>
                  </a:lnTo>
                  <a:lnTo>
                    <a:pt x="49993" y="3521"/>
                  </a:lnTo>
                  <a:lnTo>
                    <a:pt x="37292" y="2269"/>
                  </a:lnTo>
                  <a:lnTo>
                    <a:pt x="21936" y="115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600746" y="4000829"/>
              <a:ext cx="189514" cy="10529"/>
            </a:xfrm>
            <a:custGeom>
              <a:avLst/>
              <a:gdLst/>
              <a:ahLst/>
              <a:cxnLst/>
              <a:rect l="0" t="0" r="0" b="0"/>
              <a:pathLst>
                <a:path w="189514" h="10529">
                  <a:moveTo>
                    <a:pt x="189513" y="10528"/>
                  </a:moveTo>
                  <a:lnTo>
                    <a:pt x="174978" y="10461"/>
                  </a:lnTo>
                  <a:lnTo>
                    <a:pt x="162347" y="9821"/>
                  </a:lnTo>
                  <a:lnTo>
                    <a:pt x="150438" y="8529"/>
                  </a:lnTo>
                  <a:lnTo>
                    <a:pt x="138783" y="6842"/>
                  </a:lnTo>
                  <a:lnTo>
                    <a:pt x="126943" y="5174"/>
                  </a:lnTo>
                  <a:lnTo>
                    <a:pt x="114702" y="3761"/>
                  </a:lnTo>
                  <a:lnTo>
                    <a:pt x="102034" y="2663"/>
                  </a:lnTo>
                  <a:lnTo>
                    <a:pt x="88995" y="1852"/>
                  </a:lnTo>
                  <a:lnTo>
                    <a:pt x="75676" y="1272"/>
                  </a:lnTo>
                  <a:lnTo>
                    <a:pt x="62371" y="866"/>
                  </a:lnTo>
                  <a:lnTo>
                    <a:pt x="48062" y="542"/>
                  </a:lnTo>
                  <a:lnTo>
                    <a:pt x="29258" y="26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969243" y="3673251"/>
              <a:ext cx="268893" cy="412549"/>
            </a:xfrm>
            <a:custGeom>
              <a:avLst/>
              <a:gdLst/>
              <a:ahLst/>
              <a:cxnLst/>
              <a:rect l="0" t="0" r="0" b="0"/>
              <a:pathLst>
                <a:path w="268893" h="412549">
                  <a:moveTo>
                    <a:pt x="84228" y="11723"/>
                  </a:moveTo>
                  <a:lnTo>
                    <a:pt x="78360" y="17657"/>
                  </a:lnTo>
                  <a:lnTo>
                    <a:pt x="72796" y="23862"/>
                  </a:lnTo>
                  <a:lnTo>
                    <a:pt x="67002" y="30958"/>
                  </a:lnTo>
                  <a:lnTo>
                    <a:pt x="61093" y="38898"/>
                  </a:lnTo>
                  <a:lnTo>
                    <a:pt x="55412" y="47545"/>
                  </a:lnTo>
                  <a:lnTo>
                    <a:pt x="50132" y="56739"/>
                  </a:lnTo>
                  <a:lnTo>
                    <a:pt x="45110" y="66338"/>
                  </a:lnTo>
                  <a:lnTo>
                    <a:pt x="39975" y="76228"/>
                  </a:lnTo>
                  <a:lnTo>
                    <a:pt x="34533" y="86228"/>
                  </a:lnTo>
                  <a:lnTo>
                    <a:pt x="29221" y="93027"/>
                  </a:lnTo>
                  <a:lnTo>
                    <a:pt x="25486" y="93050"/>
                  </a:lnTo>
                  <a:lnTo>
                    <a:pt x="24432" y="88366"/>
                  </a:lnTo>
                  <a:lnTo>
                    <a:pt x="25797" y="81065"/>
                  </a:lnTo>
                  <a:lnTo>
                    <a:pt x="28956" y="72509"/>
                  </a:lnTo>
                  <a:lnTo>
                    <a:pt x="33369" y="63654"/>
                  </a:lnTo>
                  <a:lnTo>
                    <a:pt x="38640" y="54975"/>
                  </a:lnTo>
                  <a:lnTo>
                    <a:pt x="44658" y="46627"/>
                  </a:lnTo>
                  <a:lnTo>
                    <a:pt x="51539" y="38611"/>
                  </a:lnTo>
                  <a:lnTo>
                    <a:pt x="59286" y="30876"/>
                  </a:lnTo>
                  <a:lnTo>
                    <a:pt x="67780" y="23523"/>
                  </a:lnTo>
                  <a:lnTo>
                    <a:pt x="76861" y="16800"/>
                  </a:lnTo>
                  <a:lnTo>
                    <a:pt x="86379" y="10803"/>
                  </a:lnTo>
                  <a:lnTo>
                    <a:pt x="96213" y="5791"/>
                  </a:lnTo>
                  <a:lnTo>
                    <a:pt x="106267" y="2254"/>
                  </a:lnTo>
                  <a:lnTo>
                    <a:pt x="116468" y="328"/>
                  </a:lnTo>
                  <a:lnTo>
                    <a:pt x="126606" y="0"/>
                  </a:lnTo>
                  <a:lnTo>
                    <a:pt x="136341" y="1294"/>
                  </a:lnTo>
                  <a:lnTo>
                    <a:pt x="145518" y="4056"/>
                  </a:lnTo>
                  <a:lnTo>
                    <a:pt x="154156" y="8180"/>
                  </a:lnTo>
                  <a:lnTo>
                    <a:pt x="162344" y="13689"/>
                  </a:lnTo>
                  <a:lnTo>
                    <a:pt x="170183" y="20471"/>
                  </a:lnTo>
                  <a:lnTo>
                    <a:pt x="177600" y="28464"/>
                  </a:lnTo>
                  <a:lnTo>
                    <a:pt x="184362" y="37730"/>
                  </a:lnTo>
                  <a:lnTo>
                    <a:pt x="190386" y="48187"/>
                  </a:lnTo>
                  <a:lnTo>
                    <a:pt x="195414" y="59632"/>
                  </a:lnTo>
                  <a:lnTo>
                    <a:pt x="198961" y="71839"/>
                  </a:lnTo>
                  <a:lnTo>
                    <a:pt x="200895" y="84596"/>
                  </a:lnTo>
                  <a:lnTo>
                    <a:pt x="201226" y="97415"/>
                  </a:lnTo>
                  <a:lnTo>
                    <a:pt x="199936" y="109562"/>
                  </a:lnTo>
                  <a:lnTo>
                    <a:pt x="197180" y="120696"/>
                  </a:lnTo>
                  <a:lnTo>
                    <a:pt x="193230" y="130984"/>
                  </a:lnTo>
                  <a:lnTo>
                    <a:pt x="188371" y="140895"/>
                  </a:lnTo>
                  <a:lnTo>
                    <a:pt x="182843" y="150747"/>
                  </a:lnTo>
                  <a:lnTo>
                    <a:pt x="176677" y="160520"/>
                  </a:lnTo>
                  <a:lnTo>
                    <a:pt x="169706" y="169942"/>
                  </a:lnTo>
                  <a:lnTo>
                    <a:pt x="161910" y="178860"/>
                  </a:lnTo>
                  <a:lnTo>
                    <a:pt x="153555" y="186628"/>
                  </a:lnTo>
                  <a:lnTo>
                    <a:pt x="145101" y="192097"/>
                  </a:lnTo>
                  <a:lnTo>
                    <a:pt x="136867" y="194831"/>
                  </a:lnTo>
                  <a:lnTo>
                    <a:pt x="130519" y="194793"/>
                  </a:lnTo>
                  <a:lnTo>
                    <a:pt x="128464" y="192651"/>
                  </a:lnTo>
                  <a:lnTo>
                    <a:pt x="130642" y="190065"/>
                  </a:lnTo>
                  <a:lnTo>
                    <a:pt x="135849" y="188175"/>
                  </a:lnTo>
                  <a:lnTo>
                    <a:pt x="143005" y="187389"/>
                  </a:lnTo>
                  <a:lnTo>
                    <a:pt x="151386" y="187849"/>
                  </a:lnTo>
                  <a:lnTo>
                    <a:pt x="160533" y="189682"/>
                  </a:lnTo>
                  <a:lnTo>
                    <a:pt x="170164" y="192807"/>
                  </a:lnTo>
                  <a:lnTo>
                    <a:pt x="179936" y="197007"/>
                  </a:lnTo>
                  <a:lnTo>
                    <a:pt x="189433" y="202036"/>
                  </a:lnTo>
                  <a:lnTo>
                    <a:pt x="198457" y="207681"/>
                  </a:lnTo>
                  <a:lnTo>
                    <a:pt x="206994" y="214097"/>
                  </a:lnTo>
                  <a:lnTo>
                    <a:pt x="215115" y="221766"/>
                  </a:lnTo>
                  <a:lnTo>
                    <a:pt x="222910" y="230849"/>
                  </a:lnTo>
                  <a:lnTo>
                    <a:pt x="230299" y="241052"/>
                  </a:lnTo>
                  <a:lnTo>
                    <a:pt x="237043" y="251818"/>
                  </a:lnTo>
                  <a:lnTo>
                    <a:pt x="243063" y="262767"/>
                  </a:lnTo>
                  <a:lnTo>
                    <a:pt x="248428" y="273881"/>
                  </a:lnTo>
                  <a:lnTo>
                    <a:pt x="253266" y="285401"/>
                  </a:lnTo>
                  <a:lnTo>
                    <a:pt x="257703" y="297446"/>
                  </a:lnTo>
                  <a:lnTo>
                    <a:pt x="261683" y="309992"/>
                  </a:lnTo>
                  <a:lnTo>
                    <a:pt x="264984" y="322954"/>
                  </a:lnTo>
                  <a:lnTo>
                    <a:pt x="267525" y="336224"/>
                  </a:lnTo>
                  <a:lnTo>
                    <a:pt x="268892" y="349391"/>
                  </a:lnTo>
                  <a:lnTo>
                    <a:pt x="268297" y="361771"/>
                  </a:lnTo>
                  <a:lnTo>
                    <a:pt x="265477" y="373053"/>
                  </a:lnTo>
                  <a:lnTo>
                    <a:pt x="260480" y="383101"/>
                  </a:lnTo>
                  <a:lnTo>
                    <a:pt x="253388" y="391786"/>
                  </a:lnTo>
                  <a:lnTo>
                    <a:pt x="244465" y="399174"/>
                  </a:lnTo>
                  <a:lnTo>
                    <a:pt x="233916" y="405154"/>
                  </a:lnTo>
                  <a:lnTo>
                    <a:pt x="221795" y="409356"/>
                  </a:lnTo>
                  <a:lnTo>
                    <a:pt x="208281" y="411741"/>
                  </a:lnTo>
                  <a:lnTo>
                    <a:pt x="193802" y="412548"/>
                  </a:lnTo>
                  <a:lnTo>
                    <a:pt x="178939" y="412111"/>
                  </a:lnTo>
                  <a:lnTo>
                    <a:pt x="164058" y="410745"/>
                  </a:lnTo>
                  <a:lnTo>
                    <a:pt x="149474" y="408713"/>
                  </a:lnTo>
                  <a:lnTo>
                    <a:pt x="135528" y="406212"/>
                  </a:lnTo>
                  <a:lnTo>
                    <a:pt x="122334" y="403376"/>
                  </a:lnTo>
                  <a:lnTo>
                    <a:pt x="109830" y="399983"/>
                  </a:lnTo>
                  <a:lnTo>
                    <a:pt x="97885" y="395487"/>
                  </a:lnTo>
                  <a:lnTo>
                    <a:pt x="86361" y="389684"/>
                  </a:lnTo>
                  <a:lnTo>
                    <a:pt x="75146" y="382837"/>
                  </a:lnTo>
                  <a:lnTo>
                    <a:pt x="64147" y="375475"/>
                  </a:lnTo>
                  <a:lnTo>
                    <a:pt x="53308" y="367974"/>
                  </a:lnTo>
                  <a:lnTo>
                    <a:pt x="42843" y="360613"/>
                  </a:lnTo>
                  <a:lnTo>
                    <a:pt x="32098" y="352836"/>
                  </a:lnTo>
                  <a:lnTo>
                    <a:pt x="19008" y="342849"/>
                  </a:lnTo>
                  <a:lnTo>
                    <a:pt x="0" y="3275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845850" y="3331188"/>
              <a:ext cx="625771" cy="893014"/>
            </a:xfrm>
            <a:custGeom>
              <a:avLst/>
              <a:gdLst/>
              <a:ahLst/>
              <a:cxnLst/>
              <a:rect l="0" t="0" r="0" b="0"/>
              <a:pathLst>
                <a:path w="625771" h="893014">
                  <a:moveTo>
                    <a:pt x="302378" y="164273"/>
                  </a:moveTo>
                  <a:lnTo>
                    <a:pt x="293442" y="161473"/>
                  </a:lnTo>
                  <a:lnTo>
                    <a:pt x="283815" y="159972"/>
                  </a:lnTo>
                  <a:lnTo>
                    <a:pt x="272523" y="159670"/>
                  </a:lnTo>
                  <a:lnTo>
                    <a:pt x="259683" y="160522"/>
                  </a:lnTo>
                  <a:lnTo>
                    <a:pt x="245555" y="162638"/>
                  </a:lnTo>
                  <a:lnTo>
                    <a:pt x="230443" y="165960"/>
                  </a:lnTo>
                  <a:lnTo>
                    <a:pt x="215101" y="170295"/>
                  </a:lnTo>
                  <a:lnTo>
                    <a:pt x="200658" y="175414"/>
                  </a:lnTo>
                  <a:lnTo>
                    <a:pt x="187660" y="181112"/>
                  </a:lnTo>
                  <a:lnTo>
                    <a:pt x="176125" y="187223"/>
                  </a:lnTo>
                  <a:lnTo>
                    <a:pt x="165828" y="193624"/>
                  </a:lnTo>
                  <a:lnTo>
                    <a:pt x="156491" y="200225"/>
                  </a:lnTo>
                  <a:lnTo>
                    <a:pt x="147862" y="206961"/>
                  </a:lnTo>
                  <a:lnTo>
                    <a:pt x="139737" y="213790"/>
                  </a:lnTo>
                  <a:lnTo>
                    <a:pt x="131964" y="220686"/>
                  </a:lnTo>
                  <a:lnTo>
                    <a:pt x="124435" y="227793"/>
                  </a:lnTo>
                  <a:lnTo>
                    <a:pt x="117073" y="235403"/>
                  </a:lnTo>
                  <a:lnTo>
                    <a:pt x="109823" y="243642"/>
                  </a:lnTo>
                  <a:lnTo>
                    <a:pt x="102649" y="252634"/>
                  </a:lnTo>
                  <a:lnTo>
                    <a:pt x="95526" y="262581"/>
                  </a:lnTo>
                  <a:lnTo>
                    <a:pt x="88442" y="273493"/>
                  </a:lnTo>
                  <a:lnTo>
                    <a:pt x="81550" y="285075"/>
                  </a:lnTo>
                  <a:lnTo>
                    <a:pt x="75148" y="296842"/>
                  </a:lnTo>
                  <a:lnTo>
                    <a:pt x="69357" y="308494"/>
                  </a:lnTo>
                  <a:lnTo>
                    <a:pt x="63977" y="319927"/>
                  </a:lnTo>
                  <a:lnTo>
                    <a:pt x="58597" y="331137"/>
                  </a:lnTo>
                  <a:lnTo>
                    <a:pt x="52979" y="342162"/>
                  </a:lnTo>
                  <a:lnTo>
                    <a:pt x="47222" y="353211"/>
                  </a:lnTo>
                  <a:lnTo>
                    <a:pt x="41656" y="364630"/>
                  </a:lnTo>
                  <a:lnTo>
                    <a:pt x="36466" y="376573"/>
                  </a:lnTo>
                  <a:lnTo>
                    <a:pt x="31677" y="388867"/>
                  </a:lnTo>
                  <a:lnTo>
                    <a:pt x="27233" y="401120"/>
                  </a:lnTo>
                  <a:lnTo>
                    <a:pt x="23065" y="413107"/>
                  </a:lnTo>
                  <a:lnTo>
                    <a:pt x="19267" y="424935"/>
                  </a:lnTo>
                  <a:lnTo>
                    <a:pt x="16088" y="436943"/>
                  </a:lnTo>
                  <a:lnTo>
                    <a:pt x="13610" y="449318"/>
                  </a:lnTo>
                  <a:lnTo>
                    <a:pt x="11607" y="462088"/>
                  </a:lnTo>
                  <a:lnTo>
                    <a:pt x="9647" y="475199"/>
                  </a:lnTo>
                  <a:lnTo>
                    <a:pt x="7478" y="488593"/>
                  </a:lnTo>
                  <a:lnTo>
                    <a:pt x="5190" y="502691"/>
                  </a:lnTo>
                  <a:lnTo>
                    <a:pt x="3106" y="518359"/>
                  </a:lnTo>
                  <a:lnTo>
                    <a:pt x="1414" y="535928"/>
                  </a:lnTo>
                  <a:lnTo>
                    <a:pt x="294" y="554779"/>
                  </a:lnTo>
                  <a:lnTo>
                    <a:pt x="0" y="573662"/>
                  </a:lnTo>
                  <a:lnTo>
                    <a:pt x="585" y="591843"/>
                  </a:lnTo>
                  <a:lnTo>
                    <a:pt x="1945" y="609115"/>
                  </a:lnTo>
                  <a:lnTo>
                    <a:pt x="3921" y="625548"/>
                  </a:lnTo>
                  <a:lnTo>
                    <a:pt x="6363" y="641308"/>
                  </a:lnTo>
                  <a:lnTo>
                    <a:pt x="9307" y="656894"/>
                  </a:lnTo>
                  <a:lnTo>
                    <a:pt x="12960" y="673058"/>
                  </a:lnTo>
                  <a:lnTo>
                    <a:pt x="17380" y="690156"/>
                  </a:lnTo>
                  <a:lnTo>
                    <a:pt x="22484" y="707712"/>
                  </a:lnTo>
                  <a:lnTo>
                    <a:pt x="28134" y="724659"/>
                  </a:lnTo>
                  <a:lnTo>
                    <a:pt x="34204" y="740428"/>
                  </a:lnTo>
                  <a:lnTo>
                    <a:pt x="40908" y="755117"/>
                  </a:lnTo>
                  <a:lnTo>
                    <a:pt x="48772" y="769202"/>
                  </a:lnTo>
                  <a:lnTo>
                    <a:pt x="57981" y="783036"/>
                  </a:lnTo>
                  <a:lnTo>
                    <a:pt x="68099" y="796481"/>
                  </a:lnTo>
                  <a:lnTo>
                    <a:pt x="78275" y="808997"/>
                  </a:lnTo>
                  <a:lnTo>
                    <a:pt x="88019" y="820349"/>
                  </a:lnTo>
                  <a:lnTo>
                    <a:pt x="97679" y="830601"/>
                  </a:lnTo>
                  <a:lnTo>
                    <a:pt x="108217" y="839948"/>
                  </a:lnTo>
                  <a:lnTo>
                    <a:pt x="120115" y="848601"/>
                  </a:lnTo>
                  <a:lnTo>
                    <a:pt x="133056" y="856583"/>
                  </a:lnTo>
                  <a:lnTo>
                    <a:pt x="146215" y="863731"/>
                  </a:lnTo>
                  <a:lnTo>
                    <a:pt x="159087" y="870026"/>
                  </a:lnTo>
                  <a:lnTo>
                    <a:pt x="172156" y="875576"/>
                  </a:lnTo>
                  <a:lnTo>
                    <a:pt x="186660" y="880540"/>
                  </a:lnTo>
                  <a:lnTo>
                    <a:pt x="203179" y="885055"/>
                  </a:lnTo>
                  <a:lnTo>
                    <a:pt x="221020" y="888919"/>
                  </a:lnTo>
                  <a:lnTo>
                    <a:pt x="238627" y="891609"/>
                  </a:lnTo>
                  <a:lnTo>
                    <a:pt x="255113" y="892936"/>
                  </a:lnTo>
                  <a:lnTo>
                    <a:pt x="270757" y="893013"/>
                  </a:lnTo>
                  <a:lnTo>
                    <a:pt x="286615" y="892077"/>
                  </a:lnTo>
                  <a:lnTo>
                    <a:pt x="303306" y="890373"/>
                  </a:lnTo>
                  <a:lnTo>
                    <a:pt x="320481" y="888112"/>
                  </a:lnTo>
                  <a:lnTo>
                    <a:pt x="337118" y="885457"/>
                  </a:lnTo>
                  <a:lnTo>
                    <a:pt x="352651" y="882523"/>
                  </a:lnTo>
                  <a:lnTo>
                    <a:pt x="366997" y="879233"/>
                  </a:lnTo>
                  <a:lnTo>
                    <a:pt x="380314" y="875340"/>
                  </a:lnTo>
                  <a:lnTo>
                    <a:pt x="392818" y="870755"/>
                  </a:lnTo>
                  <a:lnTo>
                    <a:pt x="404553" y="865538"/>
                  </a:lnTo>
                  <a:lnTo>
                    <a:pt x="415382" y="859812"/>
                  </a:lnTo>
                  <a:lnTo>
                    <a:pt x="425304" y="853699"/>
                  </a:lnTo>
                  <a:lnTo>
                    <a:pt x="434446" y="847307"/>
                  </a:lnTo>
                  <a:lnTo>
                    <a:pt x="442973" y="840717"/>
                  </a:lnTo>
                  <a:lnTo>
                    <a:pt x="451049" y="833984"/>
                  </a:lnTo>
                  <a:lnTo>
                    <a:pt x="458966" y="826989"/>
                  </a:lnTo>
                  <a:lnTo>
                    <a:pt x="467128" y="819455"/>
                  </a:lnTo>
                  <a:lnTo>
                    <a:pt x="475731" y="811271"/>
                  </a:lnTo>
                  <a:lnTo>
                    <a:pt x="484629" y="802487"/>
                  </a:lnTo>
                  <a:lnTo>
                    <a:pt x="493448" y="793211"/>
                  </a:lnTo>
                  <a:lnTo>
                    <a:pt x="501972" y="783558"/>
                  </a:lnTo>
                  <a:lnTo>
                    <a:pt x="510152" y="773466"/>
                  </a:lnTo>
                  <a:lnTo>
                    <a:pt x="518025" y="762706"/>
                  </a:lnTo>
                  <a:lnTo>
                    <a:pt x="525653" y="751208"/>
                  </a:lnTo>
                  <a:lnTo>
                    <a:pt x="533097" y="739045"/>
                  </a:lnTo>
                  <a:lnTo>
                    <a:pt x="540409" y="726349"/>
                  </a:lnTo>
                  <a:lnTo>
                    <a:pt x="547624" y="713251"/>
                  </a:lnTo>
                  <a:lnTo>
                    <a:pt x="554606" y="699862"/>
                  </a:lnTo>
                  <a:lnTo>
                    <a:pt x="561068" y="686268"/>
                  </a:lnTo>
                  <a:lnTo>
                    <a:pt x="566900" y="672531"/>
                  </a:lnTo>
                  <a:lnTo>
                    <a:pt x="572308" y="658697"/>
                  </a:lnTo>
                  <a:lnTo>
                    <a:pt x="577706" y="644796"/>
                  </a:lnTo>
                  <a:lnTo>
                    <a:pt x="583337" y="630846"/>
                  </a:lnTo>
                  <a:lnTo>
                    <a:pt x="589102" y="616696"/>
                  </a:lnTo>
                  <a:lnTo>
                    <a:pt x="594673" y="602051"/>
                  </a:lnTo>
                  <a:lnTo>
                    <a:pt x="599862" y="586792"/>
                  </a:lnTo>
                  <a:lnTo>
                    <a:pt x="604482" y="571120"/>
                  </a:lnTo>
                  <a:lnTo>
                    <a:pt x="608278" y="555446"/>
                  </a:lnTo>
                  <a:lnTo>
                    <a:pt x="611203" y="540009"/>
                  </a:lnTo>
                  <a:lnTo>
                    <a:pt x="613522" y="524711"/>
                  </a:lnTo>
                  <a:lnTo>
                    <a:pt x="615702" y="509220"/>
                  </a:lnTo>
                  <a:lnTo>
                    <a:pt x="618021" y="493353"/>
                  </a:lnTo>
                  <a:lnTo>
                    <a:pt x="620412" y="477086"/>
                  </a:lnTo>
                  <a:lnTo>
                    <a:pt x="622564" y="460473"/>
                  </a:lnTo>
                  <a:lnTo>
                    <a:pt x="624305" y="443593"/>
                  </a:lnTo>
                  <a:lnTo>
                    <a:pt x="625456" y="426681"/>
                  </a:lnTo>
                  <a:lnTo>
                    <a:pt x="625770" y="410100"/>
                  </a:lnTo>
                  <a:lnTo>
                    <a:pt x="625204" y="394022"/>
                  </a:lnTo>
                  <a:lnTo>
                    <a:pt x="624027" y="378447"/>
                  </a:lnTo>
                  <a:lnTo>
                    <a:pt x="622705" y="363295"/>
                  </a:lnTo>
                  <a:lnTo>
                    <a:pt x="621519" y="348474"/>
                  </a:lnTo>
                  <a:lnTo>
                    <a:pt x="620405" y="334063"/>
                  </a:lnTo>
                  <a:lnTo>
                    <a:pt x="619050" y="320298"/>
                  </a:lnTo>
                  <a:lnTo>
                    <a:pt x="617287" y="307258"/>
                  </a:lnTo>
                  <a:lnTo>
                    <a:pt x="615103" y="294872"/>
                  </a:lnTo>
                  <a:lnTo>
                    <a:pt x="612557" y="283014"/>
                  </a:lnTo>
                  <a:lnTo>
                    <a:pt x="609731" y="271549"/>
                  </a:lnTo>
                  <a:lnTo>
                    <a:pt x="606696" y="260204"/>
                  </a:lnTo>
                  <a:lnTo>
                    <a:pt x="603513" y="248587"/>
                  </a:lnTo>
                  <a:lnTo>
                    <a:pt x="600222" y="236516"/>
                  </a:lnTo>
                  <a:lnTo>
                    <a:pt x="596690" y="224306"/>
                  </a:lnTo>
                  <a:lnTo>
                    <a:pt x="592634" y="212641"/>
                  </a:lnTo>
                  <a:lnTo>
                    <a:pt x="587944" y="201868"/>
                  </a:lnTo>
                  <a:lnTo>
                    <a:pt x="582827" y="191838"/>
                  </a:lnTo>
                  <a:lnTo>
                    <a:pt x="577700" y="182109"/>
                  </a:lnTo>
                  <a:lnTo>
                    <a:pt x="572804" y="172377"/>
                  </a:lnTo>
                  <a:lnTo>
                    <a:pt x="568043" y="162518"/>
                  </a:lnTo>
                  <a:lnTo>
                    <a:pt x="563086" y="152506"/>
                  </a:lnTo>
                  <a:lnTo>
                    <a:pt x="557751" y="142361"/>
                  </a:lnTo>
                  <a:lnTo>
                    <a:pt x="552015" y="132275"/>
                  </a:lnTo>
                  <a:lnTo>
                    <a:pt x="545932" y="122583"/>
                  </a:lnTo>
                  <a:lnTo>
                    <a:pt x="539573" y="113438"/>
                  </a:lnTo>
                  <a:lnTo>
                    <a:pt x="532844" y="104823"/>
                  </a:lnTo>
                  <a:lnTo>
                    <a:pt x="525495" y="96651"/>
                  </a:lnTo>
                  <a:lnTo>
                    <a:pt x="517440" y="88819"/>
                  </a:lnTo>
                  <a:lnTo>
                    <a:pt x="508742" y="81236"/>
                  </a:lnTo>
                  <a:lnTo>
                    <a:pt x="499526" y="73831"/>
                  </a:lnTo>
                  <a:lnTo>
                    <a:pt x="489918" y="66553"/>
                  </a:lnTo>
                  <a:lnTo>
                    <a:pt x="480025" y="59529"/>
                  </a:lnTo>
                  <a:lnTo>
                    <a:pt x="469931" y="53038"/>
                  </a:lnTo>
                  <a:lnTo>
                    <a:pt x="459698" y="47187"/>
                  </a:lnTo>
                  <a:lnTo>
                    <a:pt x="449369" y="41767"/>
                  </a:lnTo>
                  <a:lnTo>
                    <a:pt x="438975" y="36360"/>
                  </a:lnTo>
                  <a:lnTo>
                    <a:pt x="428523" y="30724"/>
                  </a:lnTo>
                  <a:lnTo>
                    <a:pt x="417537" y="24955"/>
                  </a:lnTo>
                  <a:lnTo>
                    <a:pt x="405104" y="19381"/>
                  </a:lnTo>
                  <a:lnTo>
                    <a:pt x="390852" y="14191"/>
                  </a:lnTo>
                  <a:lnTo>
                    <a:pt x="375210" y="9570"/>
                  </a:lnTo>
                  <a:lnTo>
                    <a:pt x="359101" y="5773"/>
                  </a:lnTo>
                  <a:lnTo>
                    <a:pt x="343124" y="2856"/>
                  </a:lnTo>
                  <a:lnTo>
                    <a:pt x="327669" y="883"/>
                  </a:lnTo>
                  <a:lnTo>
                    <a:pt x="313072" y="0"/>
                  </a:lnTo>
                  <a:lnTo>
                    <a:pt x="299405" y="178"/>
                  </a:lnTo>
                  <a:lnTo>
                    <a:pt x="286398" y="1092"/>
                  </a:lnTo>
                  <a:lnTo>
                    <a:pt x="273575" y="2236"/>
                  </a:lnTo>
                  <a:lnTo>
                    <a:pt x="260643" y="3306"/>
                  </a:lnTo>
                  <a:lnTo>
                    <a:pt x="247495" y="4513"/>
                  </a:lnTo>
                  <a:lnTo>
                    <a:pt x="234128" y="6462"/>
                  </a:lnTo>
                  <a:lnTo>
                    <a:pt x="220594" y="9434"/>
                  </a:lnTo>
                  <a:lnTo>
                    <a:pt x="207542" y="13091"/>
                  </a:lnTo>
                  <a:lnTo>
                    <a:pt x="194918" y="17014"/>
                  </a:lnTo>
                  <a:lnTo>
                    <a:pt x="181614" y="21551"/>
                  </a:lnTo>
                  <a:lnTo>
                    <a:pt x="165507" y="274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63" name="Straight Connector 62"/>
          <p:cNvCxnSpPr/>
          <p:nvPr/>
        </p:nvCxnSpPr>
        <p:spPr>
          <a:xfrm flipH="1">
            <a:off x="968621" y="5043150"/>
            <a:ext cx="2926923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Freeform 63"/>
          <p:cNvSpPr/>
          <p:nvPr/>
        </p:nvSpPr>
        <p:spPr>
          <a:xfrm>
            <a:off x="852808" y="5274777"/>
            <a:ext cx="203949" cy="421141"/>
          </a:xfrm>
          <a:custGeom>
            <a:avLst/>
            <a:gdLst/>
            <a:ahLst/>
            <a:cxnLst/>
            <a:rect l="0" t="0" r="0" b="0"/>
            <a:pathLst>
              <a:path w="203949" h="421141">
                <a:moveTo>
                  <a:pt x="21057" y="0"/>
                </a:moveTo>
                <a:lnTo>
                  <a:pt x="32792" y="0"/>
                </a:lnTo>
                <a:lnTo>
                  <a:pt x="43921" y="0"/>
                </a:lnTo>
                <a:lnTo>
                  <a:pt x="55515" y="4"/>
                </a:lnTo>
                <a:lnTo>
                  <a:pt x="67503" y="177"/>
                </a:lnTo>
                <a:lnTo>
                  <a:pt x="79515" y="826"/>
                </a:lnTo>
                <a:lnTo>
                  <a:pt x="91327" y="2074"/>
                </a:lnTo>
                <a:lnTo>
                  <a:pt x="103199" y="3727"/>
                </a:lnTo>
                <a:lnTo>
                  <a:pt x="115764" y="5375"/>
                </a:lnTo>
                <a:lnTo>
                  <a:pt x="129320" y="6773"/>
                </a:lnTo>
                <a:lnTo>
                  <a:pt x="143527" y="7693"/>
                </a:lnTo>
                <a:lnTo>
                  <a:pt x="157609" y="7854"/>
                </a:lnTo>
                <a:lnTo>
                  <a:pt x="171100" y="7205"/>
                </a:lnTo>
                <a:lnTo>
                  <a:pt x="183243" y="6821"/>
                </a:lnTo>
                <a:lnTo>
                  <a:pt x="192874" y="8695"/>
                </a:lnTo>
                <a:lnTo>
                  <a:pt x="199591" y="13750"/>
                </a:lnTo>
                <a:lnTo>
                  <a:pt x="203318" y="21914"/>
                </a:lnTo>
                <a:lnTo>
                  <a:pt x="203948" y="32676"/>
                </a:lnTo>
                <a:lnTo>
                  <a:pt x="201749" y="45423"/>
                </a:lnTo>
                <a:lnTo>
                  <a:pt x="197396" y="59131"/>
                </a:lnTo>
                <a:lnTo>
                  <a:pt x="191745" y="72455"/>
                </a:lnTo>
                <a:lnTo>
                  <a:pt x="185401" y="84698"/>
                </a:lnTo>
                <a:lnTo>
                  <a:pt x="178708" y="95892"/>
                </a:lnTo>
                <a:lnTo>
                  <a:pt x="171843" y="106491"/>
                </a:lnTo>
                <a:lnTo>
                  <a:pt x="164895" y="116849"/>
                </a:lnTo>
                <a:lnTo>
                  <a:pt x="157908" y="127149"/>
                </a:lnTo>
                <a:lnTo>
                  <a:pt x="150903" y="137466"/>
                </a:lnTo>
                <a:lnTo>
                  <a:pt x="143889" y="147824"/>
                </a:lnTo>
                <a:lnTo>
                  <a:pt x="136872" y="158225"/>
                </a:lnTo>
                <a:lnTo>
                  <a:pt x="129853" y="168662"/>
                </a:lnTo>
                <a:lnTo>
                  <a:pt x="122834" y="179129"/>
                </a:lnTo>
                <a:lnTo>
                  <a:pt x="115815" y="189785"/>
                </a:lnTo>
                <a:lnTo>
                  <a:pt x="108795" y="200931"/>
                </a:lnTo>
                <a:lnTo>
                  <a:pt x="101776" y="212692"/>
                </a:lnTo>
                <a:lnTo>
                  <a:pt x="94757" y="225032"/>
                </a:lnTo>
                <a:lnTo>
                  <a:pt x="87738" y="237847"/>
                </a:lnTo>
                <a:lnTo>
                  <a:pt x="80719" y="251030"/>
                </a:lnTo>
                <a:lnTo>
                  <a:pt x="73699" y="264646"/>
                </a:lnTo>
                <a:lnTo>
                  <a:pt x="66680" y="278924"/>
                </a:lnTo>
                <a:lnTo>
                  <a:pt x="59661" y="293929"/>
                </a:lnTo>
                <a:lnTo>
                  <a:pt x="52642" y="309259"/>
                </a:lnTo>
                <a:lnTo>
                  <a:pt x="45623" y="324171"/>
                </a:lnTo>
                <a:lnTo>
                  <a:pt x="38609" y="338273"/>
                </a:lnTo>
                <a:lnTo>
                  <a:pt x="31763" y="351521"/>
                </a:lnTo>
                <a:lnTo>
                  <a:pt x="25392" y="364033"/>
                </a:lnTo>
                <a:lnTo>
                  <a:pt x="19631" y="375953"/>
                </a:lnTo>
                <a:lnTo>
                  <a:pt x="14594" y="386981"/>
                </a:lnTo>
                <a:lnTo>
                  <a:pt x="9971" y="397437"/>
                </a:lnTo>
                <a:lnTo>
                  <a:pt x="5357" y="408243"/>
                </a:lnTo>
                <a:lnTo>
                  <a:pt x="0" y="421140"/>
                </a:lnTo>
              </a:path>
            </a:pathLst>
          </a:custGeom>
          <a:ln w="38100" cap="flat" cmpd="sng" algn="ctr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Freeform 64"/>
          <p:cNvSpPr/>
          <p:nvPr/>
        </p:nvSpPr>
        <p:spPr>
          <a:xfrm>
            <a:off x="3847498" y="5139985"/>
            <a:ext cx="132275" cy="377407"/>
          </a:xfrm>
          <a:custGeom>
            <a:avLst/>
            <a:gdLst/>
            <a:ahLst/>
            <a:cxnLst/>
            <a:rect l="0" t="0" r="0" b="0"/>
            <a:pathLst>
              <a:path w="132275" h="377407">
                <a:moveTo>
                  <a:pt x="121745" y="113735"/>
                </a:moveTo>
                <a:lnTo>
                  <a:pt x="115878" y="119669"/>
                </a:lnTo>
                <a:lnTo>
                  <a:pt x="110313" y="125874"/>
                </a:lnTo>
                <a:lnTo>
                  <a:pt x="104514" y="132970"/>
                </a:lnTo>
                <a:lnTo>
                  <a:pt x="98434" y="140910"/>
                </a:lnTo>
                <a:lnTo>
                  <a:pt x="92103" y="149556"/>
                </a:lnTo>
                <a:lnTo>
                  <a:pt x="85576" y="158746"/>
                </a:lnTo>
                <a:lnTo>
                  <a:pt x="78899" y="168173"/>
                </a:lnTo>
                <a:lnTo>
                  <a:pt x="72117" y="177415"/>
                </a:lnTo>
                <a:lnTo>
                  <a:pt x="65259" y="186259"/>
                </a:lnTo>
                <a:lnTo>
                  <a:pt x="58350" y="194840"/>
                </a:lnTo>
                <a:lnTo>
                  <a:pt x="51405" y="203521"/>
                </a:lnTo>
                <a:lnTo>
                  <a:pt x="44440" y="212513"/>
                </a:lnTo>
                <a:lnTo>
                  <a:pt x="37627" y="221859"/>
                </a:lnTo>
                <a:lnTo>
                  <a:pt x="31279" y="231519"/>
                </a:lnTo>
                <a:lnTo>
                  <a:pt x="25528" y="241429"/>
                </a:lnTo>
                <a:lnTo>
                  <a:pt x="20345" y="251526"/>
                </a:lnTo>
                <a:lnTo>
                  <a:pt x="15629" y="261757"/>
                </a:lnTo>
                <a:lnTo>
                  <a:pt x="11275" y="272087"/>
                </a:lnTo>
                <a:lnTo>
                  <a:pt x="7350" y="282651"/>
                </a:lnTo>
                <a:lnTo>
                  <a:pt x="4086" y="293734"/>
                </a:lnTo>
                <a:lnTo>
                  <a:pt x="1565" y="305449"/>
                </a:lnTo>
                <a:lnTo>
                  <a:pt x="41" y="317589"/>
                </a:lnTo>
                <a:lnTo>
                  <a:pt x="0" y="329737"/>
                </a:lnTo>
                <a:lnTo>
                  <a:pt x="1578" y="341636"/>
                </a:lnTo>
                <a:lnTo>
                  <a:pt x="4928" y="352726"/>
                </a:lnTo>
                <a:lnTo>
                  <a:pt x="10375" y="362109"/>
                </a:lnTo>
                <a:lnTo>
                  <a:pt x="17888" y="369441"/>
                </a:lnTo>
                <a:lnTo>
                  <a:pt x="27000" y="374548"/>
                </a:lnTo>
                <a:lnTo>
                  <a:pt x="37016" y="377167"/>
                </a:lnTo>
                <a:lnTo>
                  <a:pt x="47447" y="377406"/>
                </a:lnTo>
                <a:lnTo>
                  <a:pt x="57870" y="375485"/>
                </a:lnTo>
                <a:lnTo>
                  <a:pt x="67861" y="371546"/>
                </a:lnTo>
                <a:lnTo>
                  <a:pt x="77239" y="365865"/>
                </a:lnTo>
                <a:lnTo>
                  <a:pt x="85856" y="358801"/>
                </a:lnTo>
                <a:lnTo>
                  <a:pt x="93506" y="350698"/>
                </a:lnTo>
                <a:lnTo>
                  <a:pt x="100173" y="341844"/>
                </a:lnTo>
                <a:lnTo>
                  <a:pt x="105992" y="332461"/>
                </a:lnTo>
                <a:lnTo>
                  <a:pt x="111143" y="322709"/>
                </a:lnTo>
                <a:lnTo>
                  <a:pt x="115788" y="312706"/>
                </a:lnTo>
                <a:lnTo>
                  <a:pt x="119741" y="302532"/>
                </a:lnTo>
                <a:lnTo>
                  <a:pt x="122491" y="292240"/>
                </a:lnTo>
                <a:lnTo>
                  <a:pt x="123854" y="281871"/>
                </a:lnTo>
                <a:lnTo>
                  <a:pt x="123786" y="271449"/>
                </a:lnTo>
                <a:lnTo>
                  <a:pt x="122220" y="260991"/>
                </a:lnTo>
                <a:lnTo>
                  <a:pt x="119276" y="250515"/>
                </a:lnTo>
                <a:lnTo>
                  <a:pt x="115197" y="240191"/>
                </a:lnTo>
                <a:lnTo>
                  <a:pt x="110251" y="230332"/>
                </a:lnTo>
                <a:lnTo>
                  <a:pt x="104670" y="221071"/>
                </a:lnTo>
                <a:lnTo>
                  <a:pt x="98636" y="212377"/>
                </a:lnTo>
                <a:lnTo>
                  <a:pt x="92288" y="204151"/>
                </a:lnTo>
                <a:lnTo>
                  <a:pt x="85718" y="196283"/>
                </a:lnTo>
                <a:lnTo>
                  <a:pt x="78833" y="188675"/>
                </a:lnTo>
                <a:lnTo>
                  <a:pt x="71370" y="181253"/>
                </a:lnTo>
                <a:lnTo>
                  <a:pt x="63241" y="173956"/>
                </a:lnTo>
                <a:lnTo>
                  <a:pt x="54661" y="166579"/>
                </a:lnTo>
                <a:lnTo>
                  <a:pt x="46056" y="158786"/>
                </a:lnTo>
                <a:lnTo>
                  <a:pt x="37685" y="150426"/>
                </a:lnTo>
                <a:lnTo>
                  <a:pt x="29946" y="141351"/>
                </a:lnTo>
                <a:lnTo>
                  <a:pt x="23434" y="131350"/>
                </a:lnTo>
                <a:lnTo>
                  <a:pt x="18356" y="120397"/>
                </a:lnTo>
                <a:lnTo>
                  <a:pt x="14591" y="108617"/>
                </a:lnTo>
                <a:lnTo>
                  <a:pt x="11890" y="96186"/>
                </a:lnTo>
                <a:lnTo>
                  <a:pt x="10005" y="83279"/>
                </a:lnTo>
                <a:lnTo>
                  <a:pt x="9042" y="70358"/>
                </a:lnTo>
                <a:lnTo>
                  <a:pt x="9442" y="58145"/>
                </a:lnTo>
                <a:lnTo>
                  <a:pt x="11340" y="46971"/>
                </a:lnTo>
                <a:lnTo>
                  <a:pt x="14579" y="36824"/>
                </a:lnTo>
                <a:lnTo>
                  <a:pt x="18895" y="27542"/>
                </a:lnTo>
                <a:lnTo>
                  <a:pt x="24026" y="18939"/>
                </a:lnTo>
                <a:lnTo>
                  <a:pt x="29911" y="11328"/>
                </a:lnTo>
                <a:lnTo>
                  <a:pt x="36685" y="5493"/>
                </a:lnTo>
                <a:lnTo>
                  <a:pt x="44350" y="1720"/>
                </a:lnTo>
                <a:lnTo>
                  <a:pt x="52786" y="0"/>
                </a:lnTo>
                <a:lnTo>
                  <a:pt x="61825" y="283"/>
                </a:lnTo>
                <a:lnTo>
                  <a:pt x="71306" y="2331"/>
                </a:lnTo>
                <a:lnTo>
                  <a:pt x="80774" y="5959"/>
                </a:lnTo>
                <a:lnTo>
                  <a:pt x="89517" y="11126"/>
                </a:lnTo>
                <a:lnTo>
                  <a:pt x="97208" y="17671"/>
                </a:lnTo>
                <a:lnTo>
                  <a:pt x="103863" y="25334"/>
                </a:lnTo>
                <a:lnTo>
                  <a:pt x="109648" y="33847"/>
                </a:lnTo>
                <a:lnTo>
                  <a:pt x="114759" y="42966"/>
                </a:lnTo>
                <a:lnTo>
                  <a:pt x="119224" y="52055"/>
                </a:lnTo>
                <a:lnTo>
                  <a:pt x="123337" y="60973"/>
                </a:lnTo>
                <a:lnTo>
                  <a:pt x="127462" y="70502"/>
                </a:lnTo>
                <a:lnTo>
                  <a:pt x="132274" y="82149"/>
                </a:lnTo>
              </a:path>
            </a:pathLst>
          </a:custGeom>
          <a:ln w="38100" cap="flat" cmpd="sng" algn="ctr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6" name="Group 75"/>
          <p:cNvGrpSpPr/>
          <p:nvPr/>
        </p:nvGrpSpPr>
        <p:grpSpPr>
          <a:xfrm>
            <a:off x="1326590" y="4832580"/>
            <a:ext cx="2558302" cy="400084"/>
            <a:chOff x="1326590" y="4832580"/>
            <a:chExt cx="2558302" cy="400084"/>
          </a:xfrm>
        </p:grpSpPr>
        <p:sp>
          <p:nvSpPr>
            <p:cNvPr id="66" name="Freeform 65"/>
            <p:cNvSpPr/>
            <p:nvPr/>
          </p:nvSpPr>
          <p:spPr>
            <a:xfrm>
              <a:off x="1326590" y="4895751"/>
              <a:ext cx="10530" cy="305327"/>
            </a:xfrm>
            <a:custGeom>
              <a:avLst/>
              <a:gdLst/>
              <a:ahLst/>
              <a:cxnLst/>
              <a:rect l="0" t="0" r="0" b="0"/>
              <a:pathLst>
                <a:path w="10530" h="305327">
                  <a:moveTo>
                    <a:pt x="10529" y="0"/>
                  </a:moveTo>
                  <a:lnTo>
                    <a:pt x="7662" y="8868"/>
                  </a:lnTo>
                  <a:lnTo>
                    <a:pt x="5520" y="17855"/>
                  </a:lnTo>
                  <a:lnTo>
                    <a:pt x="3917" y="27855"/>
                  </a:lnTo>
                  <a:lnTo>
                    <a:pt x="2736" y="39009"/>
                  </a:lnTo>
                  <a:lnTo>
                    <a:pt x="1888" y="51468"/>
                  </a:lnTo>
                  <a:lnTo>
                    <a:pt x="1290" y="65179"/>
                  </a:lnTo>
                  <a:lnTo>
                    <a:pt x="876" y="79943"/>
                  </a:lnTo>
                  <a:lnTo>
                    <a:pt x="592" y="95521"/>
                  </a:lnTo>
                  <a:lnTo>
                    <a:pt x="398" y="111703"/>
                  </a:lnTo>
                  <a:lnTo>
                    <a:pt x="268" y="128483"/>
                  </a:lnTo>
                  <a:lnTo>
                    <a:pt x="179" y="146037"/>
                  </a:lnTo>
                  <a:lnTo>
                    <a:pt x="120" y="164395"/>
                  </a:lnTo>
                  <a:lnTo>
                    <a:pt x="80" y="183129"/>
                  </a:lnTo>
                  <a:lnTo>
                    <a:pt x="54" y="201479"/>
                  </a:lnTo>
                  <a:lnTo>
                    <a:pt x="36" y="219035"/>
                  </a:lnTo>
                  <a:lnTo>
                    <a:pt x="24" y="235529"/>
                  </a:lnTo>
                  <a:lnTo>
                    <a:pt x="15" y="252489"/>
                  </a:lnTo>
                  <a:lnTo>
                    <a:pt x="7" y="273636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642445" y="4895751"/>
              <a:ext cx="4705" cy="294799"/>
            </a:xfrm>
            <a:custGeom>
              <a:avLst/>
              <a:gdLst/>
              <a:ahLst/>
              <a:cxnLst/>
              <a:rect l="0" t="0" r="0" b="0"/>
              <a:pathLst>
                <a:path w="4705" h="294799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0" y="38474"/>
                  </a:lnTo>
                  <a:lnTo>
                    <a:pt x="0" y="54528"/>
                  </a:lnTo>
                  <a:lnTo>
                    <a:pt x="0" y="72469"/>
                  </a:lnTo>
                  <a:lnTo>
                    <a:pt x="5" y="92093"/>
                  </a:lnTo>
                  <a:lnTo>
                    <a:pt x="177" y="112427"/>
                  </a:lnTo>
                  <a:lnTo>
                    <a:pt x="826" y="131909"/>
                  </a:lnTo>
                  <a:lnTo>
                    <a:pt x="2070" y="149748"/>
                  </a:lnTo>
                  <a:lnTo>
                    <a:pt x="3550" y="166176"/>
                  </a:lnTo>
                  <a:lnTo>
                    <a:pt x="4550" y="182050"/>
                  </a:lnTo>
                  <a:lnTo>
                    <a:pt x="4704" y="197947"/>
                  </a:lnTo>
                  <a:lnTo>
                    <a:pt x="4138" y="213923"/>
                  </a:lnTo>
                  <a:lnTo>
                    <a:pt x="3239" y="231550"/>
                  </a:lnTo>
                  <a:lnTo>
                    <a:pt x="1923" y="255741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926715" y="4885223"/>
              <a:ext cx="10529" cy="305327"/>
            </a:xfrm>
            <a:custGeom>
              <a:avLst/>
              <a:gdLst/>
              <a:ahLst/>
              <a:cxnLst/>
              <a:rect l="0" t="0" r="0" b="0"/>
              <a:pathLst>
                <a:path w="10529" h="305327">
                  <a:moveTo>
                    <a:pt x="10528" y="0"/>
                  </a:moveTo>
                  <a:lnTo>
                    <a:pt x="7661" y="8935"/>
                  </a:lnTo>
                  <a:lnTo>
                    <a:pt x="5519" y="18562"/>
                  </a:lnTo>
                  <a:lnTo>
                    <a:pt x="3916" y="29858"/>
                  </a:lnTo>
                  <a:lnTo>
                    <a:pt x="2736" y="42871"/>
                  </a:lnTo>
                  <a:lnTo>
                    <a:pt x="1887" y="57648"/>
                  </a:lnTo>
                  <a:lnTo>
                    <a:pt x="1290" y="74026"/>
                  </a:lnTo>
                  <a:lnTo>
                    <a:pt x="876" y="91713"/>
                  </a:lnTo>
                  <a:lnTo>
                    <a:pt x="591" y="110397"/>
                  </a:lnTo>
                  <a:lnTo>
                    <a:pt x="398" y="129806"/>
                  </a:lnTo>
                  <a:lnTo>
                    <a:pt x="267" y="149564"/>
                  </a:lnTo>
                  <a:lnTo>
                    <a:pt x="179" y="169206"/>
                  </a:lnTo>
                  <a:lnTo>
                    <a:pt x="120" y="188487"/>
                  </a:lnTo>
                  <a:lnTo>
                    <a:pt x="80" y="207197"/>
                  </a:lnTo>
                  <a:lnTo>
                    <a:pt x="53" y="225074"/>
                  </a:lnTo>
                  <a:lnTo>
                    <a:pt x="35" y="242046"/>
                  </a:lnTo>
                  <a:lnTo>
                    <a:pt x="23" y="257616"/>
                  </a:lnTo>
                  <a:lnTo>
                    <a:pt x="14" y="272302"/>
                  </a:lnTo>
                  <a:lnTo>
                    <a:pt x="7" y="287394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232041" y="4885223"/>
              <a:ext cx="10530" cy="315855"/>
            </a:xfrm>
            <a:custGeom>
              <a:avLst/>
              <a:gdLst/>
              <a:ahLst/>
              <a:cxnLst/>
              <a:rect l="0" t="0" r="0" b="0"/>
              <a:pathLst>
                <a:path w="10530" h="315855">
                  <a:moveTo>
                    <a:pt x="10529" y="0"/>
                  </a:moveTo>
                  <a:lnTo>
                    <a:pt x="10529" y="8669"/>
                  </a:lnTo>
                  <a:lnTo>
                    <a:pt x="10529" y="20844"/>
                  </a:lnTo>
                  <a:lnTo>
                    <a:pt x="10529" y="34373"/>
                  </a:lnTo>
                  <a:lnTo>
                    <a:pt x="10529" y="48393"/>
                  </a:lnTo>
                  <a:lnTo>
                    <a:pt x="10529" y="62897"/>
                  </a:lnTo>
                  <a:lnTo>
                    <a:pt x="10529" y="78379"/>
                  </a:lnTo>
                  <a:lnTo>
                    <a:pt x="10529" y="95045"/>
                  </a:lnTo>
                  <a:lnTo>
                    <a:pt x="10529" y="112490"/>
                  </a:lnTo>
                  <a:lnTo>
                    <a:pt x="10529" y="129900"/>
                  </a:lnTo>
                  <a:lnTo>
                    <a:pt x="10529" y="146803"/>
                  </a:lnTo>
                  <a:lnTo>
                    <a:pt x="10529" y="163237"/>
                  </a:lnTo>
                  <a:lnTo>
                    <a:pt x="10529" y="179565"/>
                  </a:lnTo>
                  <a:lnTo>
                    <a:pt x="10524" y="196026"/>
                  </a:lnTo>
                  <a:lnTo>
                    <a:pt x="10351" y="212539"/>
                  </a:lnTo>
                  <a:lnTo>
                    <a:pt x="9703" y="228792"/>
                  </a:lnTo>
                  <a:lnTo>
                    <a:pt x="8454" y="244607"/>
                  </a:lnTo>
                  <a:lnTo>
                    <a:pt x="6793" y="259563"/>
                  </a:lnTo>
                  <a:lnTo>
                    <a:pt x="4966" y="274498"/>
                  </a:lnTo>
                  <a:lnTo>
                    <a:pt x="2812" y="291842"/>
                  </a:lnTo>
                  <a:lnTo>
                    <a:pt x="0" y="31585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526839" y="4895751"/>
              <a:ext cx="10529" cy="315856"/>
            </a:xfrm>
            <a:custGeom>
              <a:avLst/>
              <a:gdLst/>
              <a:ahLst/>
              <a:cxnLst/>
              <a:rect l="0" t="0" r="0" b="0"/>
              <a:pathLst>
                <a:path w="10529" h="315856">
                  <a:moveTo>
                    <a:pt x="10528" y="0"/>
                  </a:moveTo>
                  <a:lnTo>
                    <a:pt x="7662" y="11735"/>
                  </a:lnTo>
                  <a:lnTo>
                    <a:pt x="5520" y="22865"/>
                  </a:lnTo>
                  <a:lnTo>
                    <a:pt x="3921" y="34472"/>
                  </a:lnTo>
                  <a:lnTo>
                    <a:pt x="2914" y="46979"/>
                  </a:lnTo>
                  <a:lnTo>
                    <a:pt x="2713" y="60935"/>
                  </a:lnTo>
                  <a:lnTo>
                    <a:pt x="3360" y="76483"/>
                  </a:lnTo>
                  <a:lnTo>
                    <a:pt x="4426" y="92968"/>
                  </a:lnTo>
                  <a:lnTo>
                    <a:pt x="5141" y="109181"/>
                  </a:lnTo>
                  <a:lnTo>
                    <a:pt x="5106" y="124449"/>
                  </a:lnTo>
                  <a:lnTo>
                    <a:pt x="4589" y="138628"/>
                  </a:lnTo>
                  <a:lnTo>
                    <a:pt x="4309" y="151838"/>
                  </a:lnTo>
                  <a:lnTo>
                    <a:pt x="4669" y="164276"/>
                  </a:lnTo>
                  <a:lnTo>
                    <a:pt x="5420" y="176139"/>
                  </a:lnTo>
                  <a:lnTo>
                    <a:pt x="5866" y="187587"/>
                  </a:lnTo>
                  <a:lnTo>
                    <a:pt x="5615" y="198752"/>
                  </a:lnTo>
                  <a:lnTo>
                    <a:pt x="4768" y="210052"/>
                  </a:lnTo>
                  <a:lnTo>
                    <a:pt x="3728" y="222164"/>
                  </a:lnTo>
                  <a:lnTo>
                    <a:pt x="2766" y="235379"/>
                  </a:lnTo>
                  <a:lnTo>
                    <a:pt x="1982" y="249282"/>
                  </a:lnTo>
                  <a:lnTo>
                    <a:pt x="1305" y="264514"/>
                  </a:lnTo>
                  <a:lnTo>
                    <a:pt x="678" y="284654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811108" y="4906279"/>
              <a:ext cx="21058" cy="273743"/>
            </a:xfrm>
            <a:custGeom>
              <a:avLst/>
              <a:gdLst/>
              <a:ahLst/>
              <a:cxnLst/>
              <a:rect l="0" t="0" r="0" b="0"/>
              <a:pathLst>
                <a:path w="21058" h="273743">
                  <a:moveTo>
                    <a:pt x="0" y="0"/>
                  </a:moveTo>
                  <a:lnTo>
                    <a:pt x="2934" y="8801"/>
                  </a:lnTo>
                  <a:lnTo>
                    <a:pt x="5716" y="17149"/>
                  </a:lnTo>
                  <a:lnTo>
                    <a:pt x="8611" y="25852"/>
                  </a:lnTo>
                  <a:lnTo>
                    <a:pt x="11479" y="35146"/>
                  </a:lnTo>
                  <a:lnTo>
                    <a:pt x="13995" y="45289"/>
                  </a:lnTo>
                  <a:lnTo>
                    <a:pt x="16006" y="56339"/>
                  </a:lnTo>
                  <a:lnTo>
                    <a:pt x="17519" y="68351"/>
                  </a:lnTo>
                  <a:lnTo>
                    <a:pt x="18614" y="81470"/>
                  </a:lnTo>
                  <a:lnTo>
                    <a:pt x="19386" y="95666"/>
                  </a:lnTo>
                  <a:lnTo>
                    <a:pt x="19922" y="110774"/>
                  </a:lnTo>
                  <a:lnTo>
                    <a:pt x="20291" y="126592"/>
                  </a:lnTo>
                  <a:lnTo>
                    <a:pt x="20541" y="142932"/>
                  </a:lnTo>
                  <a:lnTo>
                    <a:pt x="20711" y="159479"/>
                  </a:lnTo>
                  <a:lnTo>
                    <a:pt x="20825" y="175814"/>
                  </a:lnTo>
                  <a:lnTo>
                    <a:pt x="20902" y="191716"/>
                  </a:lnTo>
                  <a:lnTo>
                    <a:pt x="20953" y="206945"/>
                  </a:lnTo>
                  <a:lnTo>
                    <a:pt x="20993" y="222844"/>
                  </a:lnTo>
                  <a:lnTo>
                    <a:pt x="21026" y="243044"/>
                  </a:lnTo>
                  <a:lnTo>
                    <a:pt x="21057" y="27374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137492" y="4864165"/>
              <a:ext cx="31586" cy="326385"/>
            </a:xfrm>
            <a:custGeom>
              <a:avLst/>
              <a:gdLst/>
              <a:ahLst/>
              <a:cxnLst/>
              <a:rect l="0" t="0" r="0" b="0"/>
              <a:pathLst>
                <a:path w="31586" h="326385">
                  <a:moveTo>
                    <a:pt x="0" y="0"/>
                  </a:moveTo>
                  <a:lnTo>
                    <a:pt x="67" y="14536"/>
                  </a:lnTo>
                  <a:lnTo>
                    <a:pt x="707" y="27166"/>
                  </a:lnTo>
                  <a:lnTo>
                    <a:pt x="1999" y="39081"/>
                  </a:lnTo>
                  <a:lnTo>
                    <a:pt x="3686" y="50908"/>
                  </a:lnTo>
                  <a:lnTo>
                    <a:pt x="5354" y="63397"/>
                  </a:lnTo>
                  <a:lnTo>
                    <a:pt x="6767" y="76895"/>
                  </a:lnTo>
                  <a:lnTo>
                    <a:pt x="7865" y="91561"/>
                  </a:lnTo>
                  <a:lnTo>
                    <a:pt x="8676" y="107545"/>
                  </a:lnTo>
                  <a:lnTo>
                    <a:pt x="9260" y="124770"/>
                  </a:lnTo>
                  <a:lnTo>
                    <a:pt x="9838" y="142539"/>
                  </a:lnTo>
                  <a:lnTo>
                    <a:pt x="10766" y="159694"/>
                  </a:lnTo>
                  <a:lnTo>
                    <a:pt x="12207" y="175640"/>
                  </a:lnTo>
                  <a:lnTo>
                    <a:pt x="13989" y="190631"/>
                  </a:lnTo>
                  <a:lnTo>
                    <a:pt x="15725" y="205459"/>
                  </a:lnTo>
                  <a:lnTo>
                    <a:pt x="17191" y="220620"/>
                  </a:lnTo>
                  <a:lnTo>
                    <a:pt x="18497" y="236109"/>
                  </a:lnTo>
                  <a:lnTo>
                    <a:pt x="19979" y="251602"/>
                  </a:lnTo>
                  <a:lnTo>
                    <a:pt x="21824" y="266866"/>
                  </a:lnTo>
                  <a:lnTo>
                    <a:pt x="23903" y="281237"/>
                  </a:lnTo>
                  <a:lnTo>
                    <a:pt x="26063" y="294963"/>
                  </a:lnTo>
                  <a:lnTo>
                    <a:pt x="28497" y="309250"/>
                  </a:lnTo>
                  <a:lnTo>
                    <a:pt x="31585" y="32638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400704" y="4874694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1999" y="43082"/>
                  </a:lnTo>
                  <a:lnTo>
                    <a:pt x="3687" y="58457"/>
                  </a:lnTo>
                  <a:lnTo>
                    <a:pt x="5354" y="74930"/>
                  </a:lnTo>
                  <a:lnTo>
                    <a:pt x="6767" y="92503"/>
                  </a:lnTo>
                  <a:lnTo>
                    <a:pt x="7866" y="111019"/>
                  </a:lnTo>
                  <a:lnTo>
                    <a:pt x="8677" y="130272"/>
                  </a:lnTo>
                  <a:lnTo>
                    <a:pt x="9256" y="150067"/>
                  </a:lnTo>
                  <a:lnTo>
                    <a:pt x="9661" y="170087"/>
                  </a:lnTo>
                  <a:lnTo>
                    <a:pt x="9942" y="189905"/>
                  </a:lnTo>
                  <a:lnTo>
                    <a:pt x="10137" y="209304"/>
                  </a:lnTo>
                  <a:lnTo>
                    <a:pt x="10440" y="228094"/>
                  </a:lnTo>
                  <a:lnTo>
                    <a:pt x="11176" y="246024"/>
                  </a:lnTo>
                  <a:lnTo>
                    <a:pt x="12484" y="263036"/>
                  </a:lnTo>
                  <a:lnTo>
                    <a:pt x="14184" y="278832"/>
                  </a:lnTo>
                  <a:lnTo>
                    <a:pt x="16042" y="294438"/>
                  </a:lnTo>
                  <a:lnTo>
                    <a:pt x="18222" y="312344"/>
                  </a:lnTo>
                  <a:lnTo>
                    <a:pt x="21057" y="33691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632331" y="4853637"/>
              <a:ext cx="21058" cy="379027"/>
            </a:xfrm>
            <a:custGeom>
              <a:avLst/>
              <a:gdLst/>
              <a:ahLst/>
              <a:cxnLst/>
              <a:rect l="0" t="0" r="0" b="0"/>
              <a:pathLst>
                <a:path w="21058" h="379027">
                  <a:moveTo>
                    <a:pt x="0" y="0"/>
                  </a:moveTo>
                  <a:lnTo>
                    <a:pt x="67" y="11735"/>
                  </a:lnTo>
                  <a:lnTo>
                    <a:pt x="708" y="22864"/>
                  </a:lnTo>
                  <a:lnTo>
                    <a:pt x="1999" y="34476"/>
                  </a:lnTo>
                  <a:lnTo>
                    <a:pt x="3686" y="47156"/>
                  </a:lnTo>
                  <a:lnTo>
                    <a:pt x="5355" y="61761"/>
                  </a:lnTo>
                  <a:lnTo>
                    <a:pt x="6768" y="78577"/>
                  </a:lnTo>
                  <a:lnTo>
                    <a:pt x="7866" y="97405"/>
                  </a:lnTo>
                  <a:lnTo>
                    <a:pt x="8676" y="117860"/>
                  </a:lnTo>
                  <a:lnTo>
                    <a:pt x="9260" y="139529"/>
                  </a:lnTo>
                  <a:lnTo>
                    <a:pt x="9839" y="161585"/>
                  </a:lnTo>
                  <a:lnTo>
                    <a:pt x="10767" y="182843"/>
                  </a:lnTo>
                  <a:lnTo>
                    <a:pt x="12207" y="202724"/>
                  </a:lnTo>
                  <a:lnTo>
                    <a:pt x="13989" y="221189"/>
                  </a:lnTo>
                  <a:lnTo>
                    <a:pt x="15725" y="238445"/>
                  </a:lnTo>
                  <a:lnTo>
                    <a:pt x="17187" y="254765"/>
                  </a:lnTo>
                  <a:lnTo>
                    <a:pt x="18320" y="270560"/>
                  </a:lnTo>
                  <a:lnTo>
                    <a:pt x="19154" y="286334"/>
                  </a:lnTo>
                  <a:lnTo>
                    <a:pt x="19750" y="302349"/>
                  </a:lnTo>
                  <a:lnTo>
                    <a:pt x="20168" y="318110"/>
                  </a:lnTo>
                  <a:lnTo>
                    <a:pt x="20501" y="334132"/>
                  </a:lnTo>
                  <a:lnTo>
                    <a:pt x="20780" y="352944"/>
                  </a:lnTo>
                  <a:lnTo>
                    <a:pt x="21057" y="37902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874487" y="4832580"/>
              <a:ext cx="10405" cy="379027"/>
            </a:xfrm>
            <a:custGeom>
              <a:avLst/>
              <a:gdLst/>
              <a:ahLst/>
              <a:cxnLst/>
              <a:rect l="0" t="0" r="0" b="0"/>
              <a:pathLst>
                <a:path w="10405" h="379027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1999" y="36461"/>
                  </a:lnTo>
                  <a:lnTo>
                    <a:pt x="3686" y="50310"/>
                  </a:lnTo>
                  <a:lnTo>
                    <a:pt x="5354" y="64638"/>
                  </a:lnTo>
                  <a:lnTo>
                    <a:pt x="6767" y="79107"/>
                  </a:lnTo>
                  <a:lnTo>
                    <a:pt x="7865" y="93557"/>
                  </a:lnTo>
                  <a:lnTo>
                    <a:pt x="8676" y="107933"/>
                  </a:lnTo>
                  <a:lnTo>
                    <a:pt x="9255" y="122228"/>
                  </a:lnTo>
                  <a:lnTo>
                    <a:pt x="9661" y="136452"/>
                  </a:lnTo>
                  <a:lnTo>
                    <a:pt x="9941" y="150622"/>
                  </a:lnTo>
                  <a:lnTo>
                    <a:pt x="10132" y="164752"/>
                  </a:lnTo>
                  <a:lnTo>
                    <a:pt x="10261" y="178853"/>
                  </a:lnTo>
                  <a:lnTo>
                    <a:pt x="10349" y="192934"/>
                  </a:lnTo>
                  <a:lnTo>
                    <a:pt x="10404" y="207006"/>
                  </a:lnTo>
                  <a:lnTo>
                    <a:pt x="10270" y="221236"/>
                  </a:lnTo>
                  <a:lnTo>
                    <a:pt x="9649" y="235935"/>
                  </a:lnTo>
                  <a:lnTo>
                    <a:pt x="8418" y="251240"/>
                  </a:lnTo>
                  <a:lnTo>
                    <a:pt x="6777" y="267282"/>
                  </a:lnTo>
                  <a:lnTo>
                    <a:pt x="5137" y="284270"/>
                  </a:lnTo>
                  <a:lnTo>
                    <a:pt x="3740" y="302192"/>
                  </a:lnTo>
                  <a:lnTo>
                    <a:pt x="2648" y="320007"/>
                  </a:lnTo>
                  <a:lnTo>
                    <a:pt x="1722" y="337490"/>
                  </a:lnTo>
                  <a:lnTo>
                    <a:pt x="886" y="356174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7" name="Freeform 76"/>
          <p:cNvSpPr/>
          <p:nvPr/>
        </p:nvSpPr>
        <p:spPr>
          <a:xfrm>
            <a:off x="1583652" y="4929339"/>
            <a:ext cx="148946" cy="214299"/>
          </a:xfrm>
          <a:custGeom>
            <a:avLst/>
            <a:gdLst/>
            <a:ahLst/>
            <a:cxnLst/>
            <a:rect l="0" t="0" r="0" b="0"/>
            <a:pathLst>
              <a:path w="148946" h="214299">
                <a:moveTo>
                  <a:pt x="111436" y="50640"/>
                </a:moveTo>
                <a:lnTo>
                  <a:pt x="102701" y="53641"/>
                </a:lnTo>
                <a:lnTo>
                  <a:pt x="94995" y="57063"/>
                </a:lnTo>
                <a:lnTo>
                  <a:pt x="87593" y="61259"/>
                </a:lnTo>
                <a:lnTo>
                  <a:pt x="80332" y="66159"/>
                </a:lnTo>
                <a:lnTo>
                  <a:pt x="73153" y="71641"/>
                </a:lnTo>
                <a:lnTo>
                  <a:pt x="66028" y="77576"/>
                </a:lnTo>
                <a:lnTo>
                  <a:pt x="58937" y="84010"/>
                </a:lnTo>
                <a:lnTo>
                  <a:pt x="51871" y="91157"/>
                </a:lnTo>
                <a:lnTo>
                  <a:pt x="44824" y="99074"/>
                </a:lnTo>
                <a:lnTo>
                  <a:pt x="37956" y="107679"/>
                </a:lnTo>
                <a:lnTo>
                  <a:pt x="31571" y="116832"/>
                </a:lnTo>
                <a:lnTo>
                  <a:pt x="25810" y="126394"/>
                </a:lnTo>
                <a:lnTo>
                  <a:pt x="21129" y="136085"/>
                </a:lnTo>
                <a:lnTo>
                  <a:pt x="18347" y="145512"/>
                </a:lnTo>
                <a:lnTo>
                  <a:pt x="17750" y="154470"/>
                </a:lnTo>
                <a:lnTo>
                  <a:pt x="19470" y="162619"/>
                </a:lnTo>
                <a:lnTo>
                  <a:pt x="23740" y="169414"/>
                </a:lnTo>
                <a:lnTo>
                  <a:pt x="30420" y="174677"/>
                </a:lnTo>
                <a:lnTo>
                  <a:pt x="38784" y="178227"/>
                </a:lnTo>
                <a:lnTo>
                  <a:pt x="47758" y="179719"/>
                </a:lnTo>
                <a:lnTo>
                  <a:pt x="56672" y="179167"/>
                </a:lnTo>
                <a:lnTo>
                  <a:pt x="65261" y="176865"/>
                </a:lnTo>
                <a:lnTo>
                  <a:pt x="73482" y="173195"/>
                </a:lnTo>
                <a:lnTo>
                  <a:pt x="81379" y="168510"/>
                </a:lnTo>
                <a:lnTo>
                  <a:pt x="89021" y="163097"/>
                </a:lnTo>
                <a:lnTo>
                  <a:pt x="96474" y="157173"/>
                </a:lnTo>
                <a:lnTo>
                  <a:pt x="103788" y="150891"/>
                </a:lnTo>
                <a:lnTo>
                  <a:pt x="110837" y="144200"/>
                </a:lnTo>
                <a:lnTo>
                  <a:pt x="117346" y="136869"/>
                </a:lnTo>
                <a:lnTo>
                  <a:pt x="123205" y="128823"/>
                </a:lnTo>
                <a:lnTo>
                  <a:pt x="128461" y="120131"/>
                </a:lnTo>
                <a:lnTo>
                  <a:pt x="133226" y="110916"/>
                </a:lnTo>
                <a:lnTo>
                  <a:pt x="137612" y="101304"/>
                </a:lnTo>
                <a:lnTo>
                  <a:pt x="141559" y="91239"/>
                </a:lnTo>
                <a:lnTo>
                  <a:pt x="144838" y="80498"/>
                </a:lnTo>
                <a:lnTo>
                  <a:pt x="147369" y="69021"/>
                </a:lnTo>
                <a:lnTo>
                  <a:pt x="148899" y="57212"/>
                </a:lnTo>
                <a:lnTo>
                  <a:pt x="148945" y="45818"/>
                </a:lnTo>
                <a:lnTo>
                  <a:pt x="147374" y="35235"/>
                </a:lnTo>
                <a:lnTo>
                  <a:pt x="144199" y="25672"/>
                </a:lnTo>
                <a:lnTo>
                  <a:pt x="139402" y="17321"/>
                </a:lnTo>
                <a:lnTo>
                  <a:pt x="133138" y="10164"/>
                </a:lnTo>
                <a:lnTo>
                  <a:pt x="125679" y="4511"/>
                </a:lnTo>
                <a:lnTo>
                  <a:pt x="117311" y="1061"/>
                </a:lnTo>
                <a:lnTo>
                  <a:pt x="108283" y="0"/>
                </a:lnTo>
                <a:lnTo>
                  <a:pt x="98953" y="1065"/>
                </a:lnTo>
                <a:lnTo>
                  <a:pt x="89770" y="3831"/>
                </a:lnTo>
                <a:lnTo>
                  <a:pt x="80966" y="7873"/>
                </a:lnTo>
                <a:lnTo>
                  <a:pt x="72581" y="12837"/>
                </a:lnTo>
                <a:lnTo>
                  <a:pt x="64562" y="18452"/>
                </a:lnTo>
                <a:lnTo>
                  <a:pt x="56833" y="24523"/>
                </a:lnTo>
                <a:lnTo>
                  <a:pt x="49319" y="31071"/>
                </a:lnTo>
                <a:lnTo>
                  <a:pt x="41959" y="38306"/>
                </a:lnTo>
                <a:lnTo>
                  <a:pt x="34712" y="46292"/>
                </a:lnTo>
                <a:lnTo>
                  <a:pt x="27708" y="55114"/>
                </a:lnTo>
                <a:lnTo>
                  <a:pt x="21231" y="64948"/>
                </a:lnTo>
                <a:lnTo>
                  <a:pt x="15398" y="75789"/>
                </a:lnTo>
                <a:lnTo>
                  <a:pt x="10329" y="87494"/>
                </a:lnTo>
                <a:lnTo>
                  <a:pt x="6223" y="99875"/>
                </a:lnTo>
                <a:lnTo>
                  <a:pt x="3096" y="112754"/>
                </a:lnTo>
                <a:lnTo>
                  <a:pt x="980" y="125824"/>
                </a:lnTo>
                <a:lnTo>
                  <a:pt x="0" y="138671"/>
                </a:lnTo>
                <a:lnTo>
                  <a:pt x="123" y="151088"/>
                </a:lnTo>
                <a:lnTo>
                  <a:pt x="1340" y="163053"/>
                </a:lnTo>
                <a:lnTo>
                  <a:pt x="3751" y="174628"/>
                </a:lnTo>
                <a:lnTo>
                  <a:pt x="7308" y="185880"/>
                </a:lnTo>
                <a:lnTo>
                  <a:pt x="12153" y="196233"/>
                </a:lnTo>
                <a:lnTo>
                  <a:pt x="18687" y="204523"/>
                </a:lnTo>
                <a:lnTo>
                  <a:pt x="26969" y="210276"/>
                </a:lnTo>
                <a:lnTo>
                  <a:pt x="36615" y="213493"/>
                </a:lnTo>
                <a:lnTo>
                  <a:pt x="46999" y="214298"/>
                </a:lnTo>
                <a:lnTo>
                  <a:pt x="57679" y="213020"/>
                </a:lnTo>
                <a:lnTo>
                  <a:pt x="68272" y="209927"/>
                </a:lnTo>
                <a:lnTo>
                  <a:pt x="78377" y="205125"/>
                </a:lnTo>
                <a:lnTo>
                  <a:pt x="87831" y="198826"/>
                </a:lnTo>
                <a:lnTo>
                  <a:pt x="96500" y="191160"/>
                </a:lnTo>
                <a:lnTo>
                  <a:pt x="104184" y="182112"/>
                </a:lnTo>
                <a:lnTo>
                  <a:pt x="110874" y="171803"/>
                </a:lnTo>
                <a:lnTo>
                  <a:pt x="116708" y="160458"/>
                </a:lnTo>
                <a:lnTo>
                  <a:pt x="121870" y="148317"/>
                </a:lnTo>
                <a:lnTo>
                  <a:pt x="126522" y="135600"/>
                </a:lnTo>
                <a:lnTo>
                  <a:pt x="130479" y="122637"/>
                </a:lnTo>
                <a:lnTo>
                  <a:pt x="133233" y="109862"/>
                </a:lnTo>
                <a:lnTo>
                  <a:pt x="134598" y="97497"/>
                </a:lnTo>
                <a:lnTo>
                  <a:pt x="134531" y="85738"/>
                </a:lnTo>
                <a:lnTo>
                  <a:pt x="132966" y="74833"/>
                </a:lnTo>
                <a:lnTo>
                  <a:pt x="130017" y="64835"/>
                </a:lnTo>
                <a:lnTo>
                  <a:pt x="125767" y="55798"/>
                </a:lnTo>
                <a:lnTo>
                  <a:pt x="120172" y="47866"/>
                </a:lnTo>
                <a:lnTo>
                  <a:pt x="113338" y="41019"/>
                </a:lnTo>
                <a:lnTo>
                  <a:pt x="105479" y="35419"/>
                </a:lnTo>
                <a:lnTo>
                  <a:pt x="96834" y="31479"/>
                </a:lnTo>
                <a:lnTo>
                  <a:pt x="87614" y="29283"/>
                </a:lnTo>
                <a:lnTo>
                  <a:pt x="77982" y="28944"/>
                </a:lnTo>
                <a:lnTo>
                  <a:pt x="68064" y="30761"/>
                </a:lnTo>
                <a:lnTo>
                  <a:pt x="57958" y="34689"/>
                </a:lnTo>
                <a:lnTo>
                  <a:pt x="48054" y="40409"/>
                </a:lnTo>
                <a:lnTo>
                  <a:pt x="39009" y="47529"/>
                </a:lnTo>
                <a:lnTo>
                  <a:pt x="31117" y="55688"/>
                </a:lnTo>
                <a:lnTo>
                  <a:pt x="24496" y="64756"/>
                </a:lnTo>
                <a:lnTo>
                  <a:pt x="19265" y="74821"/>
                </a:lnTo>
                <a:lnTo>
                  <a:pt x="15344" y="85844"/>
                </a:lnTo>
                <a:lnTo>
                  <a:pt x="12676" y="97516"/>
                </a:lnTo>
                <a:lnTo>
                  <a:pt x="11318" y="109351"/>
                </a:lnTo>
                <a:lnTo>
                  <a:pt x="11183" y="121048"/>
                </a:lnTo>
                <a:lnTo>
                  <a:pt x="12225" y="132343"/>
                </a:lnTo>
                <a:lnTo>
                  <a:pt x="14519" y="142928"/>
                </a:lnTo>
                <a:lnTo>
                  <a:pt x="17996" y="152699"/>
                </a:lnTo>
                <a:lnTo>
                  <a:pt x="22789" y="161242"/>
                </a:lnTo>
                <a:lnTo>
                  <a:pt x="29287" y="167778"/>
                </a:lnTo>
                <a:lnTo>
                  <a:pt x="37540" y="172057"/>
                </a:lnTo>
                <a:lnTo>
                  <a:pt x="46998" y="174133"/>
                </a:lnTo>
                <a:lnTo>
                  <a:pt x="56723" y="174098"/>
                </a:lnTo>
                <a:lnTo>
                  <a:pt x="66147" y="172220"/>
                </a:lnTo>
                <a:lnTo>
                  <a:pt x="75083" y="168707"/>
                </a:lnTo>
                <a:lnTo>
                  <a:pt x="83536" y="163618"/>
                </a:lnTo>
                <a:lnTo>
                  <a:pt x="91586" y="157121"/>
                </a:lnTo>
                <a:lnTo>
                  <a:pt x="99160" y="149320"/>
                </a:lnTo>
                <a:lnTo>
                  <a:pt x="106036" y="140182"/>
                </a:lnTo>
                <a:lnTo>
                  <a:pt x="112138" y="129818"/>
                </a:lnTo>
                <a:lnTo>
                  <a:pt x="117221" y="118604"/>
                </a:lnTo>
                <a:lnTo>
                  <a:pt x="120806" y="107084"/>
                </a:lnTo>
                <a:lnTo>
                  <a:pt x="122765" y="95602"/>
                </a:lnTo>
                <a:lnTo>
                  <a:pt x="123114" y="84453"/>
                </a:lnTo>
                <a:lnTo>
                  <a:pt x="121835" y="73966"/>
                </a:lnTo>
                <a:lnTo>
                  <a:pt x="119083" y="64261"/>
                </a:lnTo>
                <a:lnTo>
                  <a:pt x="114965" y="55761"/>
                </a:lnTo>
                <a:lnTo>
                  <a:pt x="109460" y="49255"/>
                </a:lnTo>
                <a:lnTo>
                  <a:pt x="102691" y="44996"/>
                </a:lnTo>
                <a:lnTo>
                  <a:pt x="95046" y="42933"/>
                </a:lnTo>
                <a:lnTo>
                  <a:pt x="87077" y="42977"/>
                </a:lnTo>
                <a:lnTo>
                  <a:pt x="79132" y="44862"/>
                </a:lnTo>
                <a:lnTo>
                  <a:pt x="71511" y="48378"/>
                </a:lnTo>
                <a:lnTo>
                  <a:pt x="64546" y="53470"/>
                </a:lnTo>
                <a:lnTo>
                  <a:pt x="58355" y="59969"/>
                </a:lnTo>
                <a:lnTo>
                  <a:pt x="53198" y="67770"/>
                </a:lnTo>
                <a:lnTo>
                  <a:pt x="49556" y="76909"/>
                </a:lnTo>
                <a:lnTo>
                  <a:pt x="47565" y="87261"/>
                </a:lnTo>
                <a:lnTo>
                  <a:pt x="47533" y="97958"/>
                </a:lnTo>
                <a:lnTo>
                  <a:pt x="50088" y="107532"/>
                </a:lnTo>
                <a:lnTo>
                  <a:pt x="55319" y="115250"/>
                </a:lnTo>
                <a:lnTo>
                  <a:pt x="62560" y="120750"/>
                </a:lnTo>
                <a:lnTo>
                  <a:pt x="70706" y="123699"/>
                </a:lnTo>
                <a:lnTo>
                  <a:pt x="79014" y="124187"/>
                </a:lnTo>
                <a:lnTo>
                  <a:pt x="86671" y="122279"/>
                </a:lnTo>
                <a:lnTo>
                  <a:pt x="92661" y="117823"/>
                </a:lnTo>
                <a:lnTo>
                  <a:pt x="96589" y="111004"/>
                </a:lnTo>
                <a:lnTo>
                  <a:pt x="98104" y="103042"/>
                </a:lnTo>
                <a:lnTo>
                  <a:pt x="96633" y="95928"/>
                </a:lnTo>
                <a:lnTo>
                  <a:pt x="92177" y="90723"/>
                </a:lnTo>
                <a:lnTo>
                  <a:pt x="85646" y="87914"/>
                </a:lnTo>
                <a:lnTo>
                  <a:pt x="78518" y="87851"/>
                </a:lnTo>
                <a:lnTo>
                  <a:pt x="71711" y="90409"/>
                </a:lnTo>
                <a:lnTo>
                  <a:pt x="65878" y="95159"/>
                </a:lnTo>
                <a:lnTo>
                  <a:pt x="61652" y="101604"/>
                </a:lnTo>
                <a:lnTo>
                  <a:pt x="59204" y="109276"/>
                </a:lnTo>
                <a:lnTo>
                  <a:pt x="58833" y="117164"/>
                </a:lnTo>
                <a:lnTo>
                  <a:pt x="61147" y="123772"/>
                </a:lnTo>
                <a:lnTo>
                  <a:pt x="66205" y="128380"/>
                </a:lnTo>
                <a:lnTo>
                  <a:pt x="73156" y="130655"/>
                </a:lnTo>
                <a:lnTo>
                  <a:pt x="80574" y="130294"/>
                </a:lnTo>
                <a:lnTo>
                  <a:pt x="87575" y="127424"/>
                </a:lnTo>
                <a:lnTo>
                  <a:pt x="93370" y="122618"/>
                </a:lnTo>
                <a:lnTo>
                  <a:pt x="97038" y="116661"/>
                </a:lnTo>
                <a:lnTo>
                  <a:pt x="98275" y="110134"/>
                </a:lnTo>
                <a:lnTo>
                  <a:pt x="96168" y="104108"/>
                </a:lnTo>
                <a:lnTo>
                  <a:pt x="90462" y="100280"/>
                </a:lnTo>
                <a:lnTo>
                  <a:pt x="83368" y="99490"/>
                </a:lnTo>
                <a:lnTo>
                  <a:pt x="76330" y="101602"/>
                </a:lnTo>
                <a:lnTo>
                  <a:pt x="69887" y="106089"/>
                </a:lnTo>
                <a:lnTo>
                  <a:pt x="64133" y="112378"/>
                </a:lnTo>
                <a:lnTo>
                  <a:pt x="58983" y="119976"/>
                </a:lnTo>
                <a:lnTo>
                  <a:pt x="54328" y="128486"/>
                </a:lnTo>
                <a:lnTo>
                  <a:pt x="50771" y="137168"/>
                </a:lnTo>
                <a:lnTo>
                  <a:pt x="49604" y="145772"/>
                </a:lnTo>
                <a:lnTo>
                  <a:pt x="54073" y="155047"/>
                </a:lnTo>
                <a:lnTo>
                  <a:pt x="69322" y="166453"/>
                </a:lnTo>
              </a:path>
            </a:pathLst>
          </a:custGeom>
          <a:ln w="38100" cap="flat" cmpd="sng" algn="ctr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Freeform 77"/>
          <p:cNvSpPr/>
          <p:nvPr/>
        </p:nvSpPr>
        <p:spPr>
          <a:xfrm>
            <a:off x="2898340" y="1231834"/>
            <a:ext cx="291795" cy="428153"/>
          </a:xfrm>
          <a:custGeom>
            <a:avLst/>
            <a:gdLst/>
            <a:ahLst/>
            <a:cxnLst/>
            <a:rect l="0" t="0" r="0" b="0"/>
            <a:pathLst>
              <a:path w="291795" h="428153">
                <a:moveTo>
                  <a:pt x="91753" y="0"/>
                </a:moveTo>
                <a:lnTo>
                  <a:pt x="88886" y="8868"/>
                </a:lnTo>
                <a:lnTo>
                  <a:pt x="86744" y="17855"/>
                </a:lnTo>
                <a:lnTo>
                  <a:pt x="85141" y="27855"/>
                </a:lnTo>
                <a:lnTo>
                  <a:pt x="83960" y="39008"/>
                </a:lnTo>
                <a:lnTo>
                  <a:pt x="83112" y="51468"/>
                </a:lnTo>
                <a:lnTo>
                  <a:pt x="82514" y="65180"/>
                </a:lnTo>
                <a:lnTo>
                  <a:pt x="82100" y="79943"/>
                </a:lnTo>
                <a:lnTo>
                  <a:pt x="81816" y="95521"/>
                </a:lnTo>
                <a:lnTo>
                  <a:pt x="81618" y="111694"/>
                </a:lnTo>
                <a:lnTo>
                  <a:pt x="81314" y="128127"/>
                </a:lnTo>
                <a:lnTo>
                  <a:pt x="80578" y="144386"/>
                </a:lnTo>
                <a:lnTo>
                  <a:pt x="79270" y="160250"/>
                </a:lnTo>
                <a:lnTo>
                  <a:pt x="77578" y="175852"/>
                </a:lnTo>
                <a:lnTo>
                  <a:pt x="75903" y="191555"/>
                </a:lnTo>
                <a:lnTo>
                  <a:pt x="74478" y="207563"/>
                </a:lnTo>
                <a:lnTo>
                  <a:pt x="73200" y="223756"/>
                </a:lnTo>
                <a:lnTo>
                  <a:pt x="71736" y="239788"/>
                </a:lnTo>
                <a:lnTo>
                  <a:pt x="69904" y="255465"/>
                </a:lnTo>
                <a:lnTo>
                  <a:pt x="67843" y="270756"/>
                </a:lnTo>
                <a:lnTo>
                  <a:pt x="65913" y="285710"/>
                </a:lnTo>
                <a:lnTo>
                  <a:pt x="64317" y="300403"/>
                </a:lnTo>
                <a:lnTo>
                  <a:pt x="63094" y="315067"/>
                </a:lnTo>
                <a:lnTo>
                  <a:pt x="62197" y="330066"/>
                </a:lnTo>
                <a:lnTo>
                  <a:pt x="61555" y="345561"/>
                </a:lnTo>
                <a:lnTo>
                  <a:pt x="60937" y="361223"/>
                </a:lnTo>
                <a:lnTo>
                  <a:pt x="59983" y="376358"/>
                </a:lnTo>
                <a:lnTo>
                  <a:pt x="58496" y="390546"/>
                </a:lnTo>
                <a:lnTo>
                  <a:pt x="55638" y="401457"/>
                </a:lnTo>
                <a:lnTo>
                  <a:pt x="51254" y="406079"/>
                </a:lnTo>
                <a:lnTo>
                  <a:pt x="46886" y="405184"/>
                </a:lnTo>
                <a:lnTo>
                  <a:pt x="42890" y="400591"/>
                </a:lnTo>
                <a:lnTo>
                  <a:pt x="39158" y="393552"/>
                </a:lnTo>
                <a:lnTo>
                  <a:pt x="35563" y="384656"/>
                </a:lnTo>
                <a:lnTo>
                  <a:pt x="32031" y="374313"/>
                </a:lnTo>
                <a:lnTo>
                  <a:pt x="28525" y="362877"/>
                </a:lnTo>
                <a:lnTo>
                  <a:pt x="25025" y="350644"/>
                </a:lnTo>
                <a:lnTo>
                  <a:pt x="21523" y="337848"/>
                </a:lnTo>
                <a:lnTo>
                  <a:pt x="17850" y="324825"/>
                </a:lnTo>
                <a:lnTo>
                  <a:pt x="13700" y="312006"/>
                </a:lnTo>
                <a:lnTo>
                  <a:pt x="8957" y="299673"/>
                </a:lnTo>
                <a:lnTo>
                  <a:pt x="4156" y="290253"/>
                </a:lnTo>
                <a:lnTo>
                  <a:pt x="805" y="286985"/>
                </a:lnTo>
                <a:lnTo>
                  <a:pt x="0" y="289314"/>
                </a:lnTo>
                <a:lnTo>
                  <a:pt x="1513" y="295633"/>
                </a:lnTo>
                <a:lnTo>
                  <a:pt x="4761" y="304609"/>
                </a:lnTo>
                <a:lnTo>
                  <a:pt x="9225" y="315322"/>
                </a:lnTo>
                <a:lnTo>
                  <a:pt x="14523" y="327171"/>
                </a:lnTo>
                <a:lnTo>
                  <a:pt x="20387" y="339763"/>
                </a:lnTo>
                <a:lnTo>
                  <a:pt x="26632" y="352844"/>
                </a:lnTo>
                <a:lnTo>
                  <a:pt x="33133" y="366238"/>
                </a:lnTo>
                <a:lnTo>
                  <a:pt x="39806" y="379509"/>
                </a:lnTo>
                <a:lnTo>
                  <a:pt x="46593" y="391970"/>
                </a:lnTo>
                <a:lnTo>
                  <a:pt x="53463" y="403302"/>
                </a:lnTo>
                <a:lnTo>
                  <a:pt x="60551" y="413046"/>
                </a:lnTo>
                <a:lnTo>
                  <a:pt x="68150" y="420463"/>
                </a:lnTo>
                <a:lnTo>
                  <a:pt x="76372" y="425370"/>
                </a:lnTo>
                <a:lnTo>
                  <a:pt x="85013" y="427885"/>
                </a:lnTo>
                <a:lnTo>
                  <a:pt x="93659" y="428152"/>
                </a:lnTo>
                <a:lnTo>
                  <a:pt x="102067" y="426480"/>
                </a:lnTo>
                <a:lnTo>
                  <a:pt x="110170" y="423107"/>
                </a:lnTo>
                <a:lnTo>
                  <a:pt x="117991" y="418111"/>
                </a:lnTo>
                <a:lnTo>
                  <a:pt x="125584" y="411678"/>
                </a:lnTo>
                <a:lnTo>
                  <a:pt x="133005" y="403921"/>
                </a:lnTo>
                <a:lnTo>
                  <a:pt x="140302" y="394812"/>
                </a:lnTo>
                <a:lnTo>
                  <a:pt x="147507" y="384465"/>
                </a:lnTo>
                <a:lnTo>
                  <a:pt x="154482" y="373264"/>
                </a:lnTo>
                <a:lnTo>
                  <a:pt x="160940" y="361753"/>
                </a:lnTo>
                <a:lnTo>
                  <a:pt x="166769" y="350272"/>
                </a:lnTo>
                <a:lnTo>
                  <a:pt x="172174" y="338954"/>
                </a:lnTo>
                <a:lnTo>
                  <a:pt x="177572" y="327821"/>
                </a:lnTo>
                <a:lnTo>
                  <a:pt x="183206" y="316856"/>
                </a:lnTo>
                <a:lnTo>
                  <a:pt x="189143" y="306186"/>
                </a:lnTo>
                <a:lnTo>
                  <a:pt x="195362" y="296088"/>
                </a:lnTo>
                <a:lnTo>
                  <a:pt x="201808" y="286662"/>
                </a:lnTo>
                <a:lnTo>
                  <a:pt x="208426" y="277857"/>
                </a:lnTo>
                <a:lnTo>
                  <a:pt x="215168" y="269555"/>
                </a:lnTo>
                <a:lnTo>
                  <a:pt x="222002" y="261632"/>
                </a:lnTo>
                <a:lnTo>
                  <a:pt x="229065" y="253817"/>
                </a:lnTo>
                <a:lnTo>
                  <a:pt x="236645" y="245723"/>
                </a:lnTo>
                <a:lnTo>
                  <a:pt x="244850" y="237171"/>
                </a:lnTo>
                <a:lnTo>
                  <a:pt x="253371" y="228414"/>
                </a:lnTo>
                <a:lnTo>
                  <a:pt x="262519" y="219083"/>
                </a:lnTo>
                <a:lnTo>
                  <a:pt x="274215" y="207236"/>
                </a:lnTo>
                <a:lnTo>
                  <a:pt x="291794" y="18951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Freeform 78"/>
          <p:cNvSpPr/>
          <p:nvPr/>
        </p:nvSpPr>
        <p:spPr>
          <a:xfrm>
            <a:off x="6966539" y="1231834"/>
            <a:ext cx="192840" cy="481305"/>
          </a:xfrm>
          <a:custGeom>
            <a:avLst/>
            <a:gdLst/>
            <a:ahLst/>
            <a:cxnLst/>
            <a:rect l="0" t="0" r="0" b="0"/>
            <a:pathLst>
              <a:path w="192840" h="481305">
                <a:moveTo>
                  <a:pt x="129668" y="0"/>
                </a:moveTo>
                <a:lnTo>
                  <a:pt x="126800" y="8868"/>
                </a:lnTo>
                <a:lnTo>
                  <a:pt x="124659" y="17855"/>
                </a:lnTo>
                <a:lnTo>
                  <a:pt x="123052" y="27855"/>
                </a:lnTo>
                <a:lnTo>
                  <a:pt x="121699" y="39008"/>
                </a:lnTo>
                <a:lnTo>
                  <a:pt x="120202" y="51468"/>
                </a:lnTo>
                <a:lnTo>
                  <a:pt x="118356" y="65180"/>
                </a:lnTo>
                <a:lnTo>
                  <a:pt x="116289" y="79943"/>
                </a:lnTo>
                <a:lnTo>
                  <a:pt x="114355" y="95521"/>
                </a:lnTo>
                <a:lnTo>
                  <a:pt x="112760" y="111694"/>
                </a:lnTo>
                <a:lnTo>
                  <a:pt x="111536" y="128127"/>
                </a:lnTo>
                <a:lnTo>
                  <a:pt x="110640" y="144386"/>
                </a:lnTo>
                <a:lnTo>
                  <a:pt x="110003" y="160250"/>
                </a:lnTo>
                <a:lnTo>
                  <a:pt x="109558" y="175852"/>
                </a:lnTo>
                <a:lnTo>
                  <a:pt x="109252" y="191555"/>
                </a:lnTo>
                <a:lnTo>
                  <a:pt x="109043" y="207563"/>
                </a:lnTo>
                <a:lnTo>
                  <a:pt x="108901" y="223756"/>
                </a:lnTo>
                <a:lnTo>
                  <a:pt x="108805" y="239788"/>
                </a:lnTo>
                <a:lnTo>
                  <a:pt x="108740" y="255470"/>
                </a:lnTo>
                <a:lnTo>
                  <a:pt x="108697" y="270933"/>
                </a:lnTo>
                <a:lnTo>
                  <a:pt x="108668" y="286535"/>
                </a:lnTo>
                <a:lnTo>
                  <a:pt x="108644" y="302473"/>
                </a:lnTo>
                <a:lnTo>
                  <a:pt x="108459" y="318617"/>
                </a:lnTo>
                <a:lnTo>
                  <a:pt x="107802" y="334615"/>
                </a:lnTo>
                <a:lnTo>
                  <a:pt x="106548" y="350269"/>
                </a:lnTo>
                <a:lnTo>
                  <a:pt x="104892" y="365544"/>
                </a:lnTo>
                <a:lnTo>
                  <a:pt x="103241" y="380487"/>
                </a:lnTo>
                <a:lnTo>
                  <a:pt x="101837" y="395169"/>
                </a:lnTo>
                <a:lnTo>
                  <a:pt x="100743" y="409656"/>
                </a:lnTo>
                <a:lnTo>
                  <a:pt x="99933" y="424003"/>
                </a:lnTo>
                <a:lnTo>
                  <a:pt x="99346" y="438224"/>
                </a:lnTo>
                <a:lnTo>
                  <a:pt x="98577" y="451365"/>
                </a:lnTo>
                <a:lnTo>
                  <a:pt x="96279" y="461466"/>
                </a:lnTo>
                <a:lnTo>
                  <a:pt x="91514" y="466461"/>
                </a:lnTo>
                <a:lnTo>
                  <a:pt x="85608" y="465772"/>
                </a:lnTo>
                <a:lnTo>
                  <a:pt x="80000" y="461334"/>
                </a:lnTo>
                <a:lnTo>
                  <a:pt x="74607" y="454261"/>
                </a:lnTo>
                <a:lnTo>
                  <a:pt x="69098" y="445206"/>
                </a:lnTo>
                <a:lnTo>
                  <a:pt x="63317" y="434838"/>
                </a:lnTo>
                <a:lnTo>
                  <a:pt x="57241" y="423871"/>
                </a:lnTo>
                <a:lnTo>
                  <a:pt x="50914" y="412746"/>
                </a:lnTo>
                <a:lnTo>
                  <a:pt x="44556" y="401663"/>
                </a:lnTo>
                <a:lnTo>
                  <a:pt x="38524" y="390685"/>
                </a:lnTo>
                <a:lnTo>
                  <a:pt x="32988" y="379818"/>
                </a:lnTo>
                <a:lnTo>
                  <a:pt x="27780" y="369044"/>
                </a:lnTo>
                <a:lnTo>
                  <a:pt x="22518" y="358343"/>
                </a:lnTo>
                <a:lnTo>
                  <a:pt x="16974" y="347738"/>
                </a:lnTo>
                <a:lnTo>
                  <a:pt x="11052" y="338789"/>
                </a:lnTo>
                <a:lnTo>
                  <a:pt x="5449" y="334226"/>
                </a:lnTo>
                <a:lnTo>
                  <a:pt x="1574" y="334504"/>
                </a:lnTo>
                <a:lnTo>
                  <a:pt x="0" y="338414"/>
                </a:lnTo>
                <a:lnTo>
                  <a:pt x="607" y="344716"/>
                </a:lnTo>
                <a:lnTo>
                  <a:pt x="2841" y="352703"/>
                </a:lnTo>
                <a:lnTo>
                  <a:pt x="5968" y="362128"/>
                </a:lnTo>
                <a:lnTo>
                  <a:pt x="9494" y="372765"/>
                </a:lnTo>
                <a:lnTo>
                  <a:pt x="13322" y="384201"/>
                </a:lnTo>
                <a:lnTo>
                  <a:pt x="17647" y="395888"/>
                </a:lnTo>
                <a:lnTo>
                  <a:pt x="22556" y="407496"/>
                </a:lnTo>
                <a:lnTo>
                  <a:pt x="28007" y="418904"/>
                </a:lnTo>
                <a:lnTo>
                  <a:pt x="33898" y="430099"/>
                </a:lnTo>
                <a:lnTo>
                  <a:pt x="40129" y="441103"/>
                </a:lnTo>
                <a:lnTo>
                  <a:pt x="46772" y="451628"/>
                </a:lnTo>
                <a:lnTo>
                  <a:pt x="54064" y="461098"/>
                </a:lnTo>
                <a:lnTo>
                  <a:pt x="62077" y="469270"/>
                </a:lnTo>
                <a:lnTo>
                  <a:pt x="70577" y="475740"/>
                </a:lnTo>
                <a:lnTo>
                  <a:pt x="79127" y="479806"/>
                </a:lnTo>
                <a:lnTo>
                  <a:pt x="87466" y="481304"/>
                </a:lnTo>
                <a:lnTo>
                  <a:pt x="95353" y="480208"/>
                </a:lnTo>
                <a:lnTo>
                  <a:pt x="102496" y="476364"/>
                </a:lnTo>
                <a:lnTo>
                  <a:pt x="108821" y="469970"/>
                </a:lnTo>
                <a:lnTo>
                  <a:pt x="114577" y="461629"/>
                </a:lnTo>
                <a:lnTo>
                  <a:pt x="120217" y="452138"/>
                </a:lnTo>
                <a:lnTo>
                  <a:pt x="126018" y="442060"/>
                </a:lnTo>
                <a:lnTo>
                  <a:pt x="132069" y="431705"/>
                </a:lnTo>
                <a:lnTo>
                  <a:pt x="138364" y="421227"/>
                </a:lnTo>
                <a:lnTo>
                  <a:pt x="144863" y="410696"/>
                </a:lnTo>
                <a:lnTo>
                  <a:pt x="151514" y="399980"/>
                </a:lnTo>
                <a:lnTo>
                  <a:pt x="158280" y="388786"/>
                </a:lnTo>
                <a:lnTo>
                  <a:pt x="165116" y="377007"/>
                </a:lnTo>
                <a:lnTo>
                  <a:pt x="171695" y="365287"/>
                </a:lnTo>
                <a:lnTo>
                  <a:pt x="178052" y="353775"/>
                </a:lnTo>
                <a:lnTo>
                  <a:pt x="184743" y="341459"/>
                </a:lnTo>
                <a:lnTo>
                  <a:pt x="192839" y="32638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Freeform 79"/>
          <p:cNvSpPr/>
          <p:nvPr/>
        </p:nvSpPr>
        <p:spPr>
          <a:xfrm>
            <a:off x="8819684" y="1147606"/>
            <a:ext cx="213767" cy="432679"/>
          </a:xfrm>
          <a:custGeom>
            <a:avLst/>
            <a:gdLst/>
            <a:ahLst/>
            <a:cxnLst/>
            <a:rect l="0" t="0" r="0" b="0"/>
            <a:pathLst>
              <a:path w="213767" h="432679">
                <a:moveTo>
                  <a:pt x="108481" y="0"/>
                </a:moveTo>
                <a:lnTo>
                  <a:pt x="108481" y="11802"/>
                </a:lnTo>
                <a:lnTo>
                  <a:pt x="108481" y="23571"/>
                </a:lnTo>
                <a:lnTo>
                  <a:pt x="108481" y="36461"/>
                </a:lnTo>
                <a:lnTo>
                  <a:pt x="108481" y="50309"/>
                </a:lnTo>
                <a:lnTo>
                  <a:pt x="108481" y="64637"/>
                </a:lnTo>
                <a:lnTo>
                  <a:pt x="108481" y="79111"/>
                </a:lnTo>
                <a:lnTo>
                  <a:pt x="108481" y="93734"/>
                </a:lnTo>
                <a:lnTo>
                  <a:pt x="108481" y="108758"/>
                </a:lnTo>
                <a:lnTo>
                  <a:pt x="108481" y="124306"/>
                </a:lnTo>
                <a:lnTo>
                  <a:pt x="108481" y="140356"/>
                </a:lnTo>
                <a:lnTo>
                  <a:pt x="108481" y="156823"/>
                </a:lnTo>
                <a:lnTo>
                  <a:pt x="108481" y="173613"/>
                </a:lnTo>
                <a:lnTo>
                  <a:pt x="108481" y="190805"/>
                </a:lnTo>
                <a:lnTo>
                  <a:pt x="108481" y="208639"/>
                </a:lnTo>
                <a:lnTo>
                  <a:pt x="108486" y="227180"/>
                </a:lnTo>
                <a:lnTo>
                  <a:pt x="108660" y="245868"/>
                </a:lnTo>
                <a:lnTo>
                  <a:pt x="109308" y="263655"/>
                </a:lnTo>
                <a:lnTo>
                  <a:pt x="110556" y="280027"/>
                </a:lnTo>
                <a:lnTo>
                  <a:pt x="112208" y="295139"/>
                </a:lnTo>
                <a:lnTo>
                  <a:pt x="113857" y="309516"/>
                </a:lnTo>
                <a:lnTo>
                  <a:pt x="115259" y="323560"/>
                </a:lnTo>
                <a:lnTo>
                  <a:pt x="116352" y="337486"/>
                </a:lnTo>
                <a:lnTo>
                  <a:pt x="117160" y="351391"/>
                </a:lnTo>
                <a:lnTo>
                  <a:pt x="117734" y="365310"/>
                </a:lnTo>
                <a:lnTo>
                  <a:pt x="117965" y="379255"/>
                </a:lnTo>
                <a:lnTo>
                  <a:pt x="117597" y="393223"/>
                </a:lnTo>
                <a:lnTo>
                  <a:pt x="116531" y="407180"/>
                </a:lnTo>
                <a:lnTo>
                  <a:pt x="114640" y="419960"/>
                </a:lnTo>
                <a:lnTo>
                  <a:pt x="110983" y="428962"/>
                </a:lnTo>
                <a:lnTo>
                  <a:pt x="105312" y="432678"/>
                </a:lnTo>
                <a:lnTo>
                  <a:pt x="99031" y="431492"/>
                </a:lnTo>
                <a:lnTo>
                  <a:pt x="92604" y="426469"/>
                </a:lnTo>
                <a:lnTo>
                  <a:pt x="86077" y="418649"/>
                </a:lnTo>
                <a:lnTo>
                  <a:pt x="79445" y="408856"/>
                </a:lnTo>
                <a:lnTo>
                  <a:pt x="72714" y="397697"/>
                </a:lnTo>
                <a:lnTo>
                  <a:pt x="65903" y="385601"/>
                </a:lnTo>
                <a:lnTo>
                  <a:pt x="59031" y="372870"/>
                </a:lnTo>
                <a:lnTo>
                  <a:pt x="52114" y="359708"/>
                </a:lnTo>
                <a:lnTo>
                  <a:pt x="45165" y="346258"/>
                </a:lnTo>
                <a:lnTo>
                  <a:pt x="38194" y="332612"/>
                </a:lnTo>
                <a:lnTo>
                  <a:pt x="31212" y="318842"/>
                </a:lnTo>
                <a:lnTo>
                  <a:pt x="24387" y="305152"/>
                </a:lnTo>
                <a:lnTo>
                  <a:pt x="18031" y="291879"/>
                </a:lnTo>
                <a:lnTo>
                  <a:pt x="12266" y="279262"/>
                </a:lnTo>
                <a:lnTo>
                  <a:pt x="6790" y="270421"/>
                </a:lnTo>
                <a:lnTo>
                  <a:pt x="2182" y="268968"/>
                </a:lnTo>
                <a:lnTo>
                  <a:pt x="0" y="273240"/>
                </a:lnTo>
                <a:lnTo>
                  <a:pt x="327" y="281154"/>
                </a:lnTo>
                <a:lnTo>
                  <a:pt x="2652" y="291155"/>
                </a:lnTo>
                <a:lnTo>
                  <a:pt x="6439" y="302079"/>
                </a:lnTo>
                <a:lnTo>
                  <a:pt x="11252" y="313277"/>
                </a:lnTo>
                <a:lnTo>
                  <a:pt x="16778" y="324459"/>
                </a:lnTo>
                <a:lnTo>
                  <a:pt x="22791" y="335527"/>
                </a:lnTo>
                <a:lnTo>
                  <a:pt x="29133" y="346462"/>
                </a:lnTo>
                <a:lnTo>
                  <a:pt x="35698" y="357118"/>
                </a:lnTo>
                <a:lnTo>
                  <a:pt x="42413" y="367210"/>
                </a:lnTo>
                <a:lnTo>
                  <a:pt x="49233" y="376629"/>
                </a:lnTo>
                <a:lnTo>
                  <a:pt x="56288" y="385260"/>
                </a:lnTo>
                <a:lnTo>
                  <a:pt x="63866" y="392913"/>
                </a:lnTo>
                <a:lnTo>
                  <a:pt x="72069" y="399561"/>
                </a:lnTo>
                <a:lnTo>
                  <a:pt x="80527" y="404686"/>
                </a:lnTo>
                <a:lnTo>
                  <a:pt x="88519" y="407241"/>
                </a:lnTo>
                <a:lnTo>
                  <a:pt x="95674" y="406881"/>
                </a:lnTo>
                <a:lnTo>
                  <a:pt x="102121" y="403876"/>
                </a:lnTo>
                <a:lnTo>
                  <a:pt x="108291" y="398736"/>
                </a:lnTo>
                <a:lnTo>
                  <a:pt x="114481" y="391990"/>
                </a:lnTo>
                <a:lnTo>
                  <a:pt x="120808" y="384244"/>
                </a:lnTo>
                <a:lnTo>
                  <a:pt x="127297" y="376150"/>
                </a:lnTo>
                <a:lnTo>
                  <a:pt x="133926" y="368082"/>
                </a:lnTo>
                <a:lnTo>
                  <a:pt x="140669" y="360026"/>
                </a:lnTo>
                <a:lnTo>
                  <a:pt x="147496" y="351697"/>
                </a:lnTo>
                <a:lnTo>
                  <a:pt x="154382" y="342946"/>
                </a:lnTo>
                <a:lnTo>
                  <a:pt x="161311" y="333931"/>
                </a:lnTo>
                <a:lnTo>
                  <a:pt x="168268" y="325025"/>
                </a:lnTo>
                <a:lnTo>
                  <a:pt x="175242" y="316443"/>
                </a:lnTo>
                <a:lnTo>
                  <a:pt x="182113" y="308337"/>
                </a:lnTo>
                <a:lnTo>
                  <a:pt x="189442" y="299969"/>
                </a:lnTo>
                <a:lnTo>
                  <a:pt x="198992" y="289491"/>
                </a:lnTo>
                <a:lnTo>
                  <a:pt x="213766" y="27374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7" name="Group 86"/>
          <p:cNvGrpSpPr/>
          <p:nvPr/>
        </p:nvGrpSpPr>
        <p:grpSpPr>
          <a:xfrm>
            <a:off x="6296041" y="1863544"/>
            <a:ext cx="1052851" cy="716751"/>
            <a:chOff x="6296041" y="1863544"/>
            <a:chExt cx="1052851" cy="716751"/>
          </a:xfrm>
        </p:grpSpPr>
        <p:sp>
          <p:nvSpPr>
            <p:cNvPr id="81" name="Freeform 80"/>
            <p:cNvSpPr/>
            <p:nvPr/>
          </p:nvSpPr>
          <p:spPr>
            <a:xfrm>
              <a:off x="6401326" y="1863544"/>
              <a:ext cx="10530" cy="263213"/>
            </a:xfrm>
            <a:custGeom>
              <a:avLst/>
              <a:gdLst/>
              <a:ahLst/>
              <a:cxnLst/>
              <a:rect l="0" t="0" r="0" b="0"/>
              <a:pathLst>
                <a:path w="10530" h="263213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6"/>
                  </a:lnTo>
                  <a:lnTo>
                    <a:pt x="0" y="50487"/>
                  </a:lnTo>
                  <a:lnTo>
                    <a:pt x="0" y="65463"/>
                  </a:lnTo>
                  <a:lnTo>
                    <a:pt x="4" y="81177"/>
                  </a:lnTo>
                  <a:lnTo>
                    <a:pt x="178" y="97107"/>
                  </a:lnTo>
                  <a:lnTo>
                    <a:pt x="826" y="112482"/>
                  </a:lnTo>
                  <a:lnTo>
                    <a:pt x="2075" y="126931"/>
                  </a:lnTo>
                  <a:lnTo>
                    <a:pt x="3727" y="140596"/>
                  </a:lnTo>
                  <a:lnTo>
                    <a:pt x="5375" y="153925"/>
                  </a:lnTo>
                  <a:lnTo>
                    <a:pt x="6778" y="167230"/>
                  </a:lnTo>
                  <a:lnTo>
                    <a:pt x="7871" y="180644"/>
                  </a:lnTo>
                  <a:lnTo>
                    <a:pt x="8679" y="194196"/>
                  </a:lnTo>
                  <a:lnTo>
                    <a:pt x="9257" y="207858"/>
                  </a:lnTo>
                  <a:lnTo>
                    <a:pt x="9662" y="220997"/>
                  </a:lnTo>
                  <a:lnTo>
                    <a:pt x="9987" y="233690"/>
                  </a:lnTo>
                  <a:lnTo>
                    <a:pt x="10259" y="247051"/>
                  </a:lnTo>
                  <a:lnTo>
                    <a:pt x="10529" y="2632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296041" y="2210984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96035" y="67"/>
                  </a:lnTo>
                  <a:lnTo>
                    <a:pt x="183404" y="707"/>
                  </a:lnTo>
                  <a:lnTo>
                    <a:pt x="171496" y="2000"/>
                  </a:lnTo>
                  <a:lnTo>
                    <a:pt x="159840" y="3687"/>
                  </a:lnTo>
                  <a:lnTo>
                    <a:pt x="148000" y="5355"/>
                  </a:lnTo>
                  <a:lnTo>
                    <a:pt x="135760" y="6768"/>
                  </a:lnTo>
                  <a:lnTo>
                    <a:pt x="123092" y="7866"/>
                  </a:lnTo>
                  <a:lnTo>
                    <a:pt x="110053" y="8676"/>
                  </a:lnTo>
                  <a:lnTo>
                    <a:pt x="96728" y="9260"/>
                  </a:lnTo>
                  <a:lnTo>
                    <a:pt x="83357" y="9838"/>
                  </a:lnTo>
                  <a:lnTo>
                    <a:pt x="70307" y="10767"/>
                  </a:lnTo>
                  <a:lnTo>
                    <a:pt x="57763" y="12207"/>
                  </a:lnTo>
                  <a:lnTo>
                    <a:pt x="45984" y="13998"/>
                  </a:lnTo>
                  <a:lnTo>
                    <a:pt x="34132" y="15927"/>
                  </a:lnTo>
                  <a:lnTo>
                    <a:pt x="20052" y="181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317098" y="2349006"/>
              <a:ext cx="263214" cy="231289"/>
            </a:xfrm>
            <a:custGeom>
              <a:avLst/>
              <a:gdLst/>
              <a:ahLst/>
              <a:cxnLst/>
              <a:rect l="0" t="0" r="0" b="0"/>
              <a:pathLst>
                <a:path w="263214" h="231289">
                  <a:moveTo>
                    <a:pt x="0" y="40963"/>
                  </a:moveTo>
                  <a:lnTo>
                    <a:pt x="3068" y="32228"/>
                  </a:lnTo>
                  <a:lnTo>
                    <a:pt x="7130" y="24522"/>
                  </a:lnTo>
                  <a:lnTo>
                    <a:pt x="12623" y="17133"/>
                  </a:lnTo>
                  <a:lnTo>
                    <a:pt x="19383" y="10390"/>
                  </a:lnTo>
                  <a:lnTo>
                    <a:pt x="27181" y="5157"/>
                  </a:lnTo>
                  <a:lnTo>
                    <a:pt x="35778" y="1791"/>
                  </a:lnTo>
                  <a:lnTo>
                    <a:pt x="44963" y="177"/>
                  </a:lnTo>
                  <a:lnTo>
                    <a:pt x="54569" y="0"/>
                  </a:lnTo>
                  <a:lnTo>
                    <a:pt x="64463" y="922"/>
                  </a:lnTo>
                  <a:lnTo>
                    <a:pt x="74393" y="2809"/>
                  </a:lnTo>
                  <a:lnTo>
                    <a:pt x="83987" y="5738"/>
                  </a:lnTo>
                  <a:lnTo>
                    <a:pt x="93064" y="9669"/>
                  </a:lnTo>
                  <a:lnTo>
                    <a:pt x="101465" y="14612"/>
                  </a:lnTo>
                  <a:lnTo>
                    <a:pt x="108962" y="20686"/>
                  </a:lnTo>
                  <a:lnTo>
                    <a:pt x="115523" y="27853"/>
                  </a:lnTo>
                  <a:lnTo>
                    <a:pt x="121269" y="36108"/>
                  </a:lnTo>
                  <a:lnTo>
                    <a:pt x="126370" y="45552"/>
                  </a:lnTo>
                  <a:lnTo>
                    <a:pt x="130987" y="56128"/>
                  </a:lnTo>
                  <a:lnTo>
                    <a:pt x="135089" y="67654"/>
                  </a:lnTo>
                  <a:lnTo>
                    <a:pt x="138473" y="79914"/>
                  </a:lnTo>
                  <a:lnTo>
                    <a:pt x="141080" y="92712"/>
                  </a:lnTo>
                  <a:lnTo>
                    <a:pt x="142830" y="105728"/>
                  </a:lnTo>
                  <a:lnTo>
                    <a:pt x="143556" y="118539"/>
                  </a:lnTo>
                  <a:lnTo>
                    <a:pt x="143259" y="130932"/>
                  </a:lnTo>
                  <a:lnTo>
                    <a:pt x="141925" y="142880"/>
                  </a:lnTo>
                  <a:lnTo>
                    <a:pt x="139433" y="154444"/>
                  </a:lnTo>
                  <a:lnTo>
                    <a:pt x="135832" y="165707"/>
                  </a:lnTo>
                  <a:lnTo>
                    <a:pt x="131296" y="176747"/>
                  </a:lnTo>
                  <a:lnTo>
                    <a:pt x="126035" y="187627"/>
                  </a:lnTo>
                  <a:lnTo>
                    <a:pt x="120229" y="198382"/>
                  </a:lnTo>
                  <a:lnTo>
                    <a:pt x="113705" y="208554"/>
                  </a:lnTo>
                  <a:lnTo>
                    <a:pt x="105962" y="217247"/>
                  </a:lnTo>
                  <a:lnTo>
                    <a:pt x="96829" y="224080"/>
                  </a:lnTo>
                  <a:lnTo>
                    <a:pt x="86594" y="228836"/>
                  </a:lnTo>
                  <a:lnTo>
                    <a:pt x="75806" y="231211"/>
                  </a:lnTo>
                  <a:lnTo>
                    <a:pt x="64851" y="231288"/>
                  </a:lnTo>
                  <a:lnTo>
                    <a:pt x="54072" y="229425"/>
                  </a:lnTo>
                  <a:lnTo>
                    <a:pt x="43842" y="226057"/>
                  </a:lnTo>
                  <a:lnTo>
                    <a:pt x="34317" y="221573"/>
                  </a:lnTo>
                  <a:lnTo>
                    <a:pt x="26110" y="216126"/>
                  </a:lnTo>
                  <a:lnTo>
                    <a:pt x="20333" y="209649"/>
                  </a:lnTo>
                  <a:lnTo>
                    <a:pt x="17382" y="202191"/>
                  </a:lnTo>
                  <a:lnTo>
                    <a:pt x="17180" y="194236"/>
                  </a:lnTo>
                  <a:lnTo>
                    <a:pt x="19546" y="186582"/>
                  </a:lnTo>
                  <a:lnTo>
                    <a:pt x="24103" y="179663"/>
                  </a:lnTo>
                  <a:lnTo>
                    <a:pt x="30549" y="173714"/>
                  </a:lnTo>
                  <a:lnTo>
                    <a:pt x="38753" y="168941"/>
                  </a:lnTo>
                  <a:lnTo>
                    <a:pt x="48486" y="165327"/>
                  </a:lnTo>
                  <a:lnTo>
                    <a:pt x="59441" y="162696"/>
                  </a:lnTo>
                  <a:lnTo>
                    <a:pt x="71317" y="160831"/>
                  </a:lnTo>
                  <a:lnTo>
                    <a:pt x="83857" y="159528"/>
                  </a:lnTo>
                  <a:lnTo>
                    <a:pt x="96700" y="158463"/>
                  </a:lnTo>
                  <a:lnTo>
                    <a:pt x="109395" y="157206"/>
                  </a:lnTo>
                  <a:lnTo>
                    <a:pt x="121711" y="155541"/>
                  </a:lnTo>
                  <a:lnTo>
                    <a:pt x="133607" y="153437"/>
                  </a:lnTo>
                  <a:lnTo>
                    <a:pt x="145137" y="150954"/>
                  </a:lnTo>
                  <a:lnTo>
                    <a:pt x="156377" y="148168"/>
                  </a:lnTo>
                  <a:lnTo>
                    <a:pt x="167401" y="144992"/>
                  </a:lnTo>
                  <a:lnTo>
                    <a:pt x="178271" y="141183"/>
                  </a:lnTo>
                  <a:lnTo>
                    <a:pt x="189032" y="136658"/>
                  </a:lnTo>
                  <a:lnTo>
                    <a:pt x="199718" y="131485"/>
                  </a:lnTo>
                  <a:lnTo>
                    <a:pt x="210354" y="125787"/>
                  </a:lnTo>
                  <a:lnTo>
                    <a:pt x="220940" y="119704"/>
                  </a:lnTo>
                  <a:lnTo>
                    <a:pt x="231035" y="113648"/>
                  </a:lnTo>
                  <a:lnTo>
                    <a:pt x="240747" y="107706"/>
                  </a:lnTo>
                  <a:lnTo>
                    <a:pt x="250930" y="101360"/>
                  </a:lnTo>
                  <a:lnTo>
                    <a:pt x="263213" y="9360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601368" y="2206372"/>
              <a:ext cx="94757" cy="4613"/>
            </a:xfrm>
            <a:custGeom>
              <a:avLst/>
              <a:gdLst/>
              <a:ahLst/>
              <a:cxnLst/>
              <a:rect l="0" t="0" r="0" b="0"/>
              <a:pathLst>
                <a:path w="94757" h="4613">
                  <a:moveTo>
                    <a:pt x="94756" y="4612"/>
                  </a:moveTo>
                  <a:lnTo>
                    <a:pt x="85954" y="1812"/>
                  </a:lnTo>
                  <a:lnTo>
                    <a:pt x="77608" y="311"/>
                  </a:lnTo>
                  <a:lnTo>
                    <a:pt x="68909" y="0"/>
                  </a:lnTo>
                  <a:lnTo>
                    <a:pt x="59668" y="512"/>
                  </a:lnTo>
                  <a:lnTo>
                    <a:pt x="48477" y="1384"/>
                  </a:lnTo>
                  <a:lnTo>
                    <a:pt x="30996" y="2690"/>
                  </a:lnTo>
                  <a:lnTo>
                    <a:pt x="0" y="46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643482" y="2295212"/>
              <a:ext cx="94757" cy="1"/>
            </a:xfrm>
            <a:custGeom>
              <a:avLst/>
              <a:gdLst/>
              <a:ahLst/>
              <a:cxnLst/>
              <a:rect l="0" t="0" r="0" b="0"/>
              <a:pathLst>
                <a:path w="94757" h="1">
                  <a:moveTo>
                    <a:pt x="94756" y="0"/>
                  </a:moveTo>
                  <a:lnTo>
                    <a:pt x="82953" y="0"/>
                  </a:lnTo>
                  <a:lnTo>
                    <a:pt x="71184" y="0"/>
                  </a:lnTo>
                  <a:lnTo>
                    <a:pt x="58313" y="0"/>
                  </a:lnTo>
                  <a:lnTo>
                    <a:pt x="45103" y="0"/>
                  </a:lnTo>
                  <a:lnTo>
                    <a:pt x="31937" y="0"/>
                  </a:lnTo>
                  <a:lnTo>
                    <a:pt x="1765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885637" y="2179399"/>
              <a:ext cx="463255" cy="10529"/>
            </a:xfrm>
            <a:custGeom>
              <a:avLst/>
              <a:gdLst/>
              <a:ahLst/>
              <a:cxnLst/>
              <a:rect l="0" t="0" r="0" b="0"/>
              <a:pathLst>
                <a:path w="463255" h="10529">
                  <a:moveTo>
                    <a:pt x="0" y="0"/>
                  </a:moveTo>
                  <a:lnTo>
                    <a:pt x="8869" y="2866"/>
                  </a:lnTo>
                  <a:lnTo>
                    <a:pt x="17856" y="5008"/>
                  </a:lnTo>
                  <a:lnTo>
                    <a:pt x="27851" y="6611"/>
                  </a:lnTo>
                  <a:lnTo>
                    <a:pt x="38831" y="7792"/>
                  </a:lnTo>
                  <a:lnTo>
                    <a:pt x="50643" y="8641"/>
                  </a:lnTo>
                  <a:lnTo>
                    <a:pt x="63106" y="9238"/>
                  </a:lnTo>
                  <a:lnTo>
                    <a:pt x="76217" y="9653"/>
                  </a:lnTo>
                  <a:lnTo>
                    <a:pt x="90146" y="9937"/>
                  </a:lnTo>
                  <a:lnTo>
                    <a:pt x="104922" y="10130"/>
                  </a:lnTo>
                  <a:lnTo>
                    <a:pt x="120435" y="10261"/>
                  </a:lnTo>
                  <a:lnTo>
                    <a:pt x="136532" y="10349"/>
                  </a:lnTo>
                  <a:lnTo>
                    <a:pt x="153072" y="10408"/>
                  </a:lnTo>
                  <a:lnTo>
                    <a:pt x="170095" y="10448"/>
                  </a:lnTo>
                  <a:lnTo>
                    <a:pt x="187814" y="10475"/>
                  </a:lnTo>
                  <a:lnTo>
                    <a:pt x="206288" y="10492"/>
                  </a:lnTo>
                  <a:lnTo>
                    <a:pt x="225270" y="10504"/>
                  </a:lnTo>
                  <a:lnTo>
                    <a:pt x="244319" y="10512"/>
                  </a:lnTo>
                  <a:lnTo>
                    <a:pt x="263175" y="10517"/>
                  </a:lnTo>
                  <a:lnTo>
                    <a:pt x="281923" y="10521"/>
                  </a:lnTo>
                  <a:lnTo>
                    <a:pt x="300882" y="10523"/>
                  </a:lnTo>
                  <a:lnTo>
                    <a:pt x="320227" y="10525"/>
                  </a:lnTo>
                  <a:lnTo>
                    <a:pt x="339811" y="10526"/>
                  </a:lnTo>
                  <a:lnTo>
                    <a:pt x="359273" y="10527"/>
                  </a:lnTo>
                  <a:lnTo>
                    <a:pt x="378388" y="10527"/>
                  </a:lnTo>
                  <a:lnTo>
                    <a:pt x="396554" y="10527"/>
                  </a:lnTo>
                  <a:lnTo>
                    <a:pt x="414605" y="10528"/>
                  </a:lnTo>
                  <a:lnTo>
                    <a:pt x="435244" y="10528"/>
                  </a:lnTo>
                  <a:lnTo>
                    <a:pt x="463254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6969865" y="2307501"/>
            <a:ext cx="294799" cy="317555"/>
            <a:chOff x="6969865" y="2307501"/>
            <a:chExt cx="294799" cy="317555"/>
          </a:xfrm>
        </p:grpSpPr>
        <p:sp>
          <p:nvSpPr>
            <p:cNvPr id="88" name="Freeform 87"/>
            <p:cNvSpPr/>
            <p:nvPr/>
          </p:nvSpPr>
          <p:spPr>
            <a:xfrm>
              <a:off x="6969865" y="2326798"/>
              <a:ext cx="10530" cy="284270"/>
            </a:xfrm>
            <a:custGeom>
              <a:avLst/>
              <a:gdLst/>
              <a:ahLst/>
              <a:cxnLst/>
              <a:rect l="0" t="0" r="0" b="0"/>
              <a:pathLst>
                <a:path w="10530" h="284270">
                  <a:moveTo>
                    <a:pt x="10529" y="0"/>
                  </a:moveTo>
                  <a:lnTo>
                    <a:pt x="7662" y="14668"/>
                  </a:lnTo>
                  <a:lnTo>
                    <a:pt x="5520" y="28579"/>
                  </a:lnTo>
                  <a:lnTo>
                    <a:pt x="3917" y="43082"/>
                  </a:lnTo>
                  <a:lnTo>
                    <a:pt x="2736" y="58456"/>
                  </a:lnTo>
                  <a:lnTo>
                    <a:pt x="1887" y="74930"/>
                  </a:lnTo>
                  <a:lnTo>
                    <a:pt x="1290" y="92498"/>
                  </a:lnTo>
                  <a:lnTo>
                    <a:pt x="876" y="110841"/>
                  </a:lnTo>
                  <a:lnTo>
                    <a:pt x="590" y="129446"/>
                  </a:lnTo>
                  <a:lnTo>
                    <a:pt x="398" y="147992"/>
                  </a:lnTo>
                  <a:lnTo>
                    <a:pt x="267" y="166359"/>
                  </a:lnTo>
                  <a:lnTo>
                    <a:pt x="179" y="184530"/>
                  </a:lnTo>
                  <a:lnTo>
                    <a:pt x="120" y="202513"/>
                  </a:lnTo>
                  <a:lnTo>
                    <a:pt x="80" y="219781"/>
                  </a:lnTo>
                  <a:lnTo>
                    <a:pt x="49" y="237066"/>
                  </a:lnTo>
                  <a:lnTo>
                    <a:pt x="24" y="257005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050095" y="2307501"/>
              <a:ext cx="214569" cy="317555"/>
            </a:xfrm>
            <a:custGeom>
              <a:avLst/>
              <a:gdLst/>
              <a:ahLst/>
              <a:cxnLst/>
              <a:rect l="0" t="0" r="0" b="0"/>
              <a:pathLst>
                <a:path w="214569" h="317555">
                  <a:moveTo>
                    <a:pt x="14527" y="61410"/>
                  </a:moveTo>
                  <a:lnTo>
                    <a:pt x="17527" y="52676"/>
                  </a:lnTo>
                  <a:lnTo>
                    <a:pt x="20950" y="44970"/>
                  </a:lnTo>
                  <a:lnTo>
                    <a:pt x="25146" y="37568"/>
                  </a:lnTo>
                  <a:lnTo>
                    <a:pt x="30045" y="30306"/>
                  </a:lnTo>
                  <a:lnTo>
                    <a:pt x="35527" y="23128"/>
                  </a:lnTo>
                  <a:lnTo>
                    <a:pt x="41467" y="16016"/>
                  </a:lnTo>
                  <a:lnTo>
                    <a:pt x="48074" y="9444"/>
                  </a:lnTo>
                  <a:lnTo>
                    <a:pt x="55869" y="4322"/>
                  </a:lnTo>
                  <a:lnTo>
                    <a:pt x="65031" y="1045"/>
                  </a:lnTo>
                  <a:lnTo>
                    <a:pt x="75115" y="0"/>
                  </a:lnTo>
                  <a:lnTo>
                    <a:pt x="85268" y="1801"/>
                  </a:lnTo>
                  <a:lnTo>
                    <a:pt x="94979" y="6495"/>
                  </a:lnTo>
                  <a:lnTo>
                    <a:pt x="103938" y="13529"/>
                  </a:lnTo>
                  <a:lnTo>
                    <a:pt x="111876" y="22060"/>
                  </a:lnTo>
                  <a:lnTo>
                    <a:pt x="118761" y="31460"/>
                  </a:lnTo>
                  <a:lnTo>
                    <a:pt x="124569" y="41511"/>
                  </a:lnTo>
                  <a:lnTo>
                    <a:pt x="129188" y="52308"/>
                  </a:lnTo>
                  <a:lnTo>
                    <a:pt x="132670" y="63864"/>
                  </a:lnTo>
                  <a:lnTo>
                    <a:pt x="135198" y="76080"/>
                  </a:lnTo>
                  <a:lnTo>
                    <a:pt x="136988" y="88820"/>
                  </a:lnTo>
                  <a:lnTo>
                    <a:pt x="138225" y="101955"/>
                  </a:lnTo>
                  <a:lnTo>
                    <a:pt x="138908" y="115541"/>
                  </a:lnTo>
                  <a:lnTo>
                    <a:pt x="138842" y="129800"/>
                  </a:lnTo>
                  <a:lnTo>
                    <a:pt x="137984" y="144793"/>
                  </a:lnTo>
                  <a:lnTo>
                    <a:pt x="136424" y="160115"/>
                  </a:lnTo>
                  <a:lnTo>
                    <a:pt x="134307" y="175021"/>
                  </a:lnTo>
                  <a:lnTo>
                    <a:pt x="131765" y="189125"/>
                  </a:lnTo>
                  <a:lnTo>
                    <a:pt x="128755" y="202544"/>
                  </a:lnTo>
                  <a:lnTo>
                    <a:pt x="125056" y="215702"/>
                  </a:lnTo>
                  <a:lnTo>
                    <a:pt x="120603" y="228885"/>
                  </a:lnTo>
                  <a:lnTo>
                    <a:pt x="115479" y="242044"/>
                  </a:lnTo>
                  <a:lnTo>
                    <a:pt x="109814" y="254893"/>
                  </a:lnTo>
                  <a:lnTo>
                    <a:pt x="103739" y="267274"/>
                  </a:lnTo>
                  <a:lnTo>
                    <a:pt x="97202" y="278861"/>
                  </a:lnTo>
                  <a:lnTo>
                    <a:pt x="89982" y="289110"/>
                  </a:lnTo>
                  <a:lnTo>
                    <a:pt x="82009" y="297846"/>
                  </a:lnTo>
                  <a:lnTo>
                    <a:pt x="73198" y="305051"/>
                  </a:lnTo>
                  <a:lnTo>
                    <a:pt x="63371" y="310681"/>
                  </a:lnTo>
                  <a:lnTo>
                    <a:pt x="52549" y="314864"/>
                  </a:lnTo>
                  <a:lnTo>
                    <a:pt x="41367" y="317369"/>
                  </a:lnTo>
                  <a:lnTo>
                    <a:pt x="30934" y="317554"/>
                  </a:lnTo>
                  <a:lnTo>
                    <a:pt x="21817" y="315266"/>
                  </a:lnTo>
                  <a:lnTo>
                    <a:pt x="14224" y="310628"/>
                  </a:lnTo>
                  <a:lnTo>
                    <a:pt x="8267" y="303778"/>
                  </a:lnTo>
                  <a:lnTo>
                    <a:pt x="3827" y="295027"/>
                  </a:lnTo>
                  <a:lnTo>
                    <a:pt x="964" y="284933"/>
                  </a:lnTo>
                  <a:lnTo>
                    <a:pt x="0" y="274182"/>
                  </a:lnTo>
                  <a:lnTo>
                    <a:pt x="943" y="263227"/>
                  </a:lnTo>
                  <a:lnTo>
                    <a:pt x="3693" y="252605"/>
                  </a:lnTo>
                  <a:lnTo>
                    <a:pt x="8203" y="243005"/>
                  </a:lnTo>
                  <a:lnTo>
                    <a:pt x="14277" y="234705"/>
                  </a:lnTo>
                  <a:lnTo>
                    <a:pt x="21779" y="227793"/>
                  </a:lnTo>
                  <a:lnTo>
                    <a:pt x="30709" y="222359"/>
                  </a:lnTo>
                  <a:lnTo>
                    <a:pt x="40932" y="218297"/>
                  </a:lnTo>
                  <a:lnTo>
                    <a:pt x="52049" y="215533"/>
                  </a:lnTo>
                  <a:lnTo>
                    <a:pt x="63503" y="214110"/>
                  </a:lnTo>
                  <a:lnTo>
                    <a:pt x="74944" y="213926"/>
                  </a:lnTo>
                  <a:lnTo>
                    <a:pt x="86236" y="214766"/>
                  </a:lnTo>
                  <a:lnTo>
                    <a:pt x="97352" y="216392"/>
                  </a:lnTo>
                  <a:lnTo>
                    <a:pt x="108315" y="218594"/>
                  </a:lnTo>
                  <a:lnTo>
                    <a:pt x="119322" y="221206"/>
                  </a:lnTo>
                  <a:lnTo>
                    <a:pt x="130712" y="224105"/>
                  </a:lnTo>
                  <a:lnTo>
                    <a:pt x="142631" y="227197"/>
                  </a:lnTo>
                  <a:lnTo>
                    <a:pt x="154843" y="230267"/>
                  </a:lnTo>
                  <a:lnTo>
                    <a:pt x="168226" y="233274"/>
                  </a:lnTo>
                  <a:lnTo>
                    <a:pt x="186195" y="236481"/>
                  </a:lnTo>
                  <a:lnTo>
                    <a:pt x="214568" y="2403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8412269" y="1810901"/>
            <a:ext cx="1031794" cy="688798"/>
            <a:chOff x="8412269" y="1810901"/>
            <a:chExt cx="1031794" cy="688798"/>
          </a:xfrm>
        </p:grpSpPr>
        <p:sp>
          <p:nvSpPr>
            <p:cNvPr id="91" name="Freeform 90"/>
            <p:cNvSpPr/>
            <p:nvPr/>
          </p:nvSpPr>
          <p:spPr>
            <a:xfrm>
              <a:off x="8488682" y="1810901"/>
              <a:ext cx="18345" cy="231628"/>
            </a:xfrm>
            <a:custGeom>
              <a:avLst/>
              <a:gdLst/>
              <a:ahLst/>
              <a:cxnLst/>
              <a:rect l="0" t="0" r="0" b="0"/>
              <a:pathLst>
                <a:path w="18345" h="231628">
                  <a:moveTo>
                    <a:pt x="7815" y="0"/>
                  </a:moveTo>
                  <a:lnTo>
                    <a:pt x="4948" y="11869"/>
                  </a:lnTo>
                  <a:lnTo>
                    <a:pt x="2806" y="24279"/>
                  </a:lnTo>
                  <a:lnTo>
                    <a:pt x="1209" y="38461"/>
                  </a:lnTo>
                  <a:lnTo>
                    <a:pt x="201" y="53996"/>
                  </a:lnTo>
                  <a:lnTo>
                    <a:pt x="0" y="69992"/>
                  </a:lnTo>
                  <a:lnTo>
                    <a:pt x="651" y="85879"/>
                  </a:lnTo>
                  <a:lnTo>
                    <a:pt x="1890" y="101600"/>
                  </a:lnTo>
                  <a:lnTo>
                    <a:pt x="3253" y="117435"/>
                  </a:lnTo>
                  <a:lnTo>
                    <a:pt x="4467" y="133553"/>
                  </a:lnTo>
                  <a:lnTo>
                    <a:pt x="5603" y="149663"/>
                  </a:lnTo>
                  <a:lnTo>
                    <a:pt x="6971" y="165113"/>
                  </a:lnTo>
                  <a:lnTo>
                    <a:pt x="8738" y="179570"/>
                  </a:lnTo>
                  <a:lnTo>
                    <a:pt x="10765" y="192593"/>
                  </a:lnTo>
                  <a:lnTo>
                    <a:pt x="12885" y="204745"/>
                  </a:lnTo>
                  <a:lnTo>
                    <a:pt x="15287" y="217091"/>
                  </a:lnTo>
                  <a:lnTo>
                    <a:pt x="18344" y="2316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8412269" y="2147813"/>
              <a:ext cx="178985" cy="10530"/>
            </a:xfrm>
            <a:custGeom>
              <a:avLst/>
              <a:gdLst/>
              <a:ahLst/>
              <a:cxnLst/>
              <a:rect l="0" t="0" r="0" b="0"/>
              <a:pathLst>
                <a:path w="178985" h="10530">
                  <a:moveTo>
                    <a:pt x="178984" y="0"/>
                  </a:moveTo>
                  <a:lnTo>
                    <a:pt x="167183" y="0"/>
                  </a:lnTo>
                  <a:lnTo>
                    <a:pt x="155413" y="0"/>
                  </a:lnTo>
                  <a:lnTo>
                    <a:pt x="142527" y="4"/>
                  </a:lnTo>
                  <a:lnTo>
                    <a:pt x="128851" y="177"/>
                  </a:lnTo>
                  <a:lnTo>
                    <a:pt x="115172" y="826"/>
                  </a:lnTo>
                  <a:lnTo>
                    <a:pt x="101951" y="2074"/>
                  </a:lnTo>
                  <a:lnTo>
                    <a:pt x="89153" y="3727"/>
                  </a:lnTo>
                  <a:lnTo>
                    <a:pt x="76426" y="5375"/>
                  </a:lnTo>
                  <a:lnTo>
                    <a:pt x="63549" y="6778"/>
                  </a:lnTo>
                  <a:lnTo>
                    <a:pt x="50860" y="7873"/>
                  </a:lnTo>
                  <a:lnTo>
                    <a:pt x="37834" y="8802"/>
                  </a:lnTo>
                  <a:lnTo>
                    <a:pt x="22206" y="96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8433327" y="2243654"/>
              <a:ext cx="273741" cy="256045"/>
            </a:xfrm>
            <a:custGeom>
              <a:avLst/>
              <a:gdLst/>
              <a:ahLst/>
              <a:cxnLst/>
              <a:rect l="0" t="0" r="0" b="0"/>
              <a:pathLst>
                <a:path w="273741" h="256045">
                  <a:moveTo>
                    <a:pt x="0" y="62087"/>
                  </a:moveTo>
                  <a:lnTo>
                    <a:pt x="3000" y="53352"/>
                  </a:lnTo>
                  <a:lnTo>
                    <a:pt x="6422" y="45646"/>
                  </a:lnTo>
                  <a:lnTo>
                    <a:pt x="10619" y="38243"/>
                  </a:lnTo>
                  <a:lnTo>
                    <a:pt x="15519" y="30982"/>
                  </a:lnTo>
                  <a:lnTo>
                    <a:pt x="21000" y="23804"/>
                  </a:lnTo>
                  <a:lnTo>
                    <a:pt x="26935" y="16692"/>
                  </a:lnTo>
                  <a:lnTo>
                    <a:pt x="33370" y="10120"/>
                  </a:lnTo>
                  <a:lnTo>
                    <a:pt x="40517" y="4998"/>
                  </a:lnTo>
                  <a:lnTo>
                    <a:pt x="48434" y="1707"/>
                  </a:lnTo>
                  <a:lnTo>
                    <a:pt x="57038" y="143"/>
                  </a:lnTo>
                  <a:lnTo>
                    <a:pt x="66192" y="0"/>
                  </a:lnTo>
                  <a:lnTo>
                    <a:pt x="75753" y="948"/>
                  </a:lnTo>
                  <a:lnTo>
                    <a:pt x="85444" y="3023"/>
                  </a:lnTo>
                  <a:lnTo>
                    <a:pt x="94871" y="6610"/>
                  </a:lnTo>
                  <a:lnTo>
                    <a:pt x="103833" y="11797"/>
                  </a:lnTo>
                  <a:lnTo>
                    <a:pt x="112155" y="18397"/>
                  </a:lnTo>
                  <a:lnTo>
                    <a:pt x="119599" y="26122"/>
                  </a:lnTo>
                  <a:lnTo>
                    <a:pt x="126124" y="34694"/>
                  </a:lnTo>
                  <a:lnTo>
                    <a:pt x="131847" y="44043"/>
                  </a:lnTo>
                  <a:lnTo>
                    <a:pt x="136931" y="54296"/>
                  </a:lnTo>
                  <a:lnTo>
                    <a:pt x="141540" y="65447"/>
                  </a:lnTo>
                  <a:lnTo>
                    <a:pt x="145809" y="77204"/>
                  </a:lnTo>
                  <a:lnTo>
                    <a:pt x="149835" y="89096"/>
                  </a:lnTo>
                  <a:lnTo>
                    <a:pt x="153687" y="100841"/>
                  </a:lnTo>
                  <a:lnTo>
                    <a:pt x="157089" y="112507"/>
                  </a:lnTo>
                  <a:lnTo>
                    <a:pt x="159461" y="124406"/>
                  </a:lnTo>
                  <a:lnTo>
                    <a:pt x="160572" y="136704"/>
                  </a:lnTo>
                  <a:lnTo>
                    <a:pt x="160502" y="149252"/>
                  </a:lnTo>
                  <a:lnTo>
                    <a:pt x="159467" y="161682"/>
                  </a:lnTo>
                  <a:lnTo>
                    <a:pt x="157691" y="173788"/>
                  </a:lnTo>
                  <a:lnTo>
                    <a:pt x="155212" y="185527"/>
                  </a:lnTo>
                  <a:lnTo>
                    <a:pt x="151879" y="196944"/>
                  </a:lnTo>
                  <a:lnTo>
                    <a:pt x="147672" y="208095"/>
                  </a:lnTo>
                  <a:lnTo>
                    <a:pt x="142543" y="218719"/>
                  </a:lnTo>
                  <a:lnTo>
                    <a:pt x="136344" y="228255"/>
                  </a:lnTo>
                  <a:lnTo>
                    <a:pt x="129092" y="236480"/>
                  </a:lnTo>
                  <a:lnTo>
                    <a:pt x="120781" y="243325"/>
                  </a:lnTo>
                  <a:lnTo>
                    <a:pt x="111300" y="248707"/>
                  </a:lnTo>
                  <a:lnTo>
                    <a:pt x="100703" y="252725"/>
                  </a:lnTo>
                  <a:lnTo>
                    <a:pt x="89333" y="255289"/>
                  </a:lnTo>
                  <a:lnTo>
                    <a:pt x="77710" y="256044"/>
                  </a:lnTo>
                  <a:lnTo>
                    <a:pt x="66171" y="254952"/>
                  </a:lnTo>
                  <a:lnTo>
                    <a:pt x="55495" y="251931"/>
                  </a:lnTo>
                  <a:lnTo>
                    <a:pt x="46922" y="246706"/>
                  </a:lnTo>
                  <a:lnTo>
                    <a:pt x="40946" y="239347"/>
                  </a:lnTo>
                  <a:lnTo>
                    <a:pt x="37564" y="230507"/>
                  </a:lnTo>
                  <a:lnTo>
                    <a:pt x="36642" y="221206"/>
                  </a:lnTo>
                  <a:lnTo>
                    <a:pt x="37838" y="212073"/>
                  </a:lnTo>
                  <a:lnTo>
                    <a:pt x="40874" y="203505"/>
                  </a:lnTo>
                  <a:lnTo>
                    <a:pt x="45636" y="195831"/>
                  </a:lnTo>
                  <a:lnTo>
                    <a:pt x="51909" y="189123"/>
                  </a:lnTo>
                  <a:lnTo>
                    <a:pt x="59558" y="183433"/>
                  </a:lnTo>
                  <a:lnTo>
                    <a:pt x="68592" y="178893"/>
                  </a:lnTo>
                  <a:lnTo>
                    <a:pt x="78889" y="175469"/>
                  </a:lnTo>
                  <a:lnTo>
                    <a:pt x="90058" y="173149"/>
                  </a:lnTo>
                  <a:lnTo>
                    <a:pt x="101546" y="172032"/>
                  </a:lnTo>
                  <a:lnTo>
                    <a:pt x="113016" y="172052"/>
                  </a:lnTo>
                  <a:lnTo>
                    <a:pt x="124497" y="172861"/>
                  </a:lnTo>
                  <a:lnTo>
                    <a:pt x="136271" y="173934"/>
                  </a:lnTo>
                  <a:lnTo>
                    <a:pt x="148491" y="174947"/>
                  </a:lnTo>
                  <a:lnTo>
                    <a:pt x="161155" y="175777"/>
                  </a:lnTo>
                  <a:lnTo>
                    <a:pt x="174197" y="176408"/>
                  </a:lnTo>
                  <a:lnTo>
                    <a:pt x="187525" y="176858"/>
                  </a:lnTo>
                  <a:lnTo>
                    <a:pt x="200901" y="176838"/>
                  </a:lnTo>
                  <a:lnTo>
                    <a:pt x="213953" y="175768"/>
                  </a:lnTo>
                  <a:lnTo>
                    <a:pt x="226496" y="173422"/>
                  </a:lnTo>
                  <a:lnTo>
                    <a:pt x="238075" y="170004"/>
                  </a:lnTo>
                  <a:lnTo>
                    <a:pt x="249026" y="165532"/>
                  </a:lnTo>
                  <a:lnTo>
                    <a:pt x="260309" y="158494"/>
                  </a:lnTo>
                  <a:lnTo>
                    <a:pt x="273740" y="14631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8759710" y="2095171"/>
              <a:ext cx="94757" cy="21057"/>
            </a:xfrm>
            <a:custGeom>
              <a:avLst/>
              <a:gdLst/>
              <a:ahLst/>
              <a:cxnLst/>
              <a:rect l="0" t="0" r="0" b="0"/>
              <a:pathLst>
                <a:path w="94757" h="21057">
                  <a:moveTo>
                    <a:pt x="94756" y="0"/>
                  </a:moveTo>
                  <a:lnTo>
                    <a:pt x="83021" y="67"/>
                  </a:lnTo>
                  <a:lnTo>
                    <a:pt x="71892" y="707"/>
                  </a:lnTo>
                  <a:lnTo>
                    <a:pt x="60308" y="2003"/>
                  </a:lnTo>
                  <a:lnTo>
                    <a:pt x="48591" y="3901"/>
                  </a:lnTo>
                  <a:lnTo>
                    <a:pt x="36375" y="6653"/>
                  </a:lnTo>
                  <a:lnTo>
                    <a:pt x="21461" y="11619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8728124" y="2168870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114607" y="0"/>
                  </a:lnTo>
                  <a:lnTo>
                    <a:pt x="103478" y="0"/>
                  </a:lnTo>
                  <a:lnTo>
                    <a:pt x="91880" y="0"/>
                  </a:lnTo>
                  <a:lnTo>
                    <a:pt x="79718" y="0"/>
                  </a:lnTo>
                  <a:lnTo>
                    <a:pt x="67058" y="0"/>
                  </a:lnTo>
                  <a:lnTo>
                    <a:pt x="54021" y="0"/>
                  </a:lnTo>
                  <a:lnTo>
                    <a:pt x="41312" y="0"/>
                  </a:lnTo>
                  <a:lnTo>
                    <a:pt x="28961" y="0"/>
                  </a:lnTo>
                  <a:lnTo>
                    <a:pt x="1588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8970280" y="2084766"/>
              <a:ext cx="473783" cy="10406"/>
            </a:xfrm>
            <a:custGeom>
              <a:avLst/>
              <a:gdLst/>
              <a:ahLst/>
              <a:cxnLst/>
              <a:rect l="0" t="0" r="0" b="0"/>
              <a:pathLst>
                <a:path w="473783" h="10406">
                  <a:moveTo>
                    <a:pt x="0" y="10405"/>
                  </a:moveTo>
                  <a:lnTo>
                    <a:pt x="8868" y="7538"/>
                  </a:lnTo>
                  <a:lnTo>
                    <a:pt x="17855" y="5396"/>
                  </a:lnTo>
                  <a:lnTo>
                    <a:pt x="27849" y="3793"/>
                  </a:lnTo>
                  <a:lnTo>
                    <a:pt x="38831" y="2612"/>
                  </a:lnTo>
                  <a:lnTo>
                    <a:pt x="50643" y="1764"/>
                  </a:lnTo>
                  <a:lnTo>
                    <a:pt x="63110" y="1166"/>
                  </a:lnTo>
                  <a:lnTo>
                    <a:pt x="76394" y="752"/>
                  </a:lnTo>
                  <a:lnTo>
                    <a:pt x="90971" y="467"/>
                  </a:lnTo>
                  <a:lnTo>
                    <a:pt x="107003" y="274"/>
                  </a:lnTo>
                  <a:lnTo>
                    <a:pt x="124515" y="143"/>
                  </a:lnTo>
                  <a:lnTo>
                    <a:pt x="143559" y="55"/>
                  </a:lnTo>
                  <a:lnTo>
                    <a:pt x="163999" y="0"/>
                  </a:lnTo>
                  <a:lnTo>
                    <a:pt x="185420" y="134"/>
                  </a:lnTo>
                  <a:lnTo>
                    <a:pt x="207244" y="755"/>
                  </a:lnTo>
                  <a:lnTo>
                    <a:pt x="229096" y="1986"/>
                  </a:lnTo>
                  <a:lnTo>
                    <a:pt x="250495" y="3627"/>
                  </a:lnTo>
                  <a:lnTo>
                    <a:pt x="270790" y="5267"/>
                  </a:lnTo>
                  <a:lnTo>
                    <a:pt x="289746" y="6665"/>
                  </a:lnTo>
                  <a:lnTo>
                    <a:pt x="307780" y="7754"/>
                  </a:lnTo>
                  <a:lnTo>
                    <a:pt x="325739" y="8560"/>
                  </a:lnTo>
                  <a:lnTo>
                    <a:pt x="344122" y="9136"/>
                  </a:lnTo>
                  <a:lnTo>
                    <a:pt x="362913" y="9540"/>
                  </a:lnTo>
                  <a:lnTo>
                    <a:pt x="381770" y="9819"/>
                  </a:lnTo>
                  <a:lnTo>
                    <a:pt x="400437" y="10010"/>
                  </a:lnTo>
                  <a:lnTo>
                    <a:pt x="418087" y="10139"/>
                  </a:lnTo>
                  <a:lnTo>
                    <a:pt x="434983" y="10241"/>
                  </a:lnTo>
                  <a:lnTo>
                    <a:pt x="452608" y="10324"/>
                  </a:lnTo>
                  <a:lnTo>
                    <a:pt x="473782" y="1040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9075565" y="2227826"/>
            <a:ext cx="360125" cy="320071"/>
            <a:chOff x="9075565" y="2227826"/>
            <a:chExt cx="360125" cy="320071"/>
          </a:xfrm>
        </p:grpSpPr>
        <p:sp>
          <p:nvSpPr>
            <p:cNvPr id="98" name="Freeform 97"/>
            <p:cNvSpPr/>
            <p:nvPr/>
          </p:nvSpPr>
          <p:spPr>
            <a:xfrm>
              <a:off x="9075565" y="2232041"/>
              <a:ext cx="1" cy="315856"/>
            </a:xfrm>
            <a:custGeom>
              <a:avLst/>
              <a:gdLst/>
              <a:ahLst/>
              <a:cxnLst/>
              <a:rect l="0" t="0" r="0" b="0"/>
              <a:pathLst>
                <a:path w="1" h="315856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78"/>
                  </a:lnTo>
                  <a:lnTo>
                    <a:pt x="0" y="58280"/>
                  </a:lnTo>
                  <a:lnTo>
                    <a:pt x="0" y="74105"/>
                  </a:lnTo>
                  <a:lnTo>
                    <a:pt x="0" y="90425"/>
                  </a:lnTo>
                  <a:lnTo>
                    <a:pt x="0" y="107115"/>
                  </a:lnTo>
                  <a:lnTo>
                    <a:pt x="0" y="124071"/>
                  </a:lnTo>
                  <a:lnTo>
                    <a:pt x="0" y="141210"/>
                  </a:lnTo>
                  <a:lnTo>
                    <a:pt x="0" y="158311"/>
                  </a:lnTo>
                  <a:lnTo>
                    <a:pt x="0" y="175026"/>
                  </a:lnTo>
                  <a:lnTo>
                    <a:pt x="0" y="191195"/>
                  </a:lnTo>
                  <a:lnTo>
                    <a:pt x="0" y="206834"/>
                  </a:lnTo>
                  <a:lnTo>
                    <a:pt x="0" y="222029"/>
                  </a:lnTo>
                  <a:lnTo>
                    <a:pt x="0" y="236874"/>
                  </a:lnTo>
                  <a:lnTo>
                    <a:pt x="0" y="251240"/>
                  </a:lnTo>
                  <a:lnTo>
                    <a:pt x="0" y="266394"/>
                  </a:lnTo>
                  <a:lnTo>
                    <a:pt x="0" y="285903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9157545" y="2227826"/>
              <a:ext cx="278145" cy="310878"/>
            </a:xfrm>
            <a:custGeom>
              <a:avLst/>
              <a:gdLst/>
              <a:ahLst/>
              <a:cxnLst/>
              <a:rect l="0" t="0" r="0" b="0"/>
              <a:pathLst>
                <a:path w="278145" h="310878">
                  <a:moveTo>
                    <a:pt x="139118" y="56857"/>
                  </a:moveTo>
                  <a:lnTo>
                    <a:pt x="133184" y="51258"/>
                  </a:lnTo>
                  <a:lnTo>
                    <a:pt x="126978" y="48254"/>
                  </a:lnTo>
                  <a:lnTo>
                    <a:pt x="119883" y="47641"/>
                  </a:lnTo>
                  <a:lnTo>
                    <a:pt x="111943" y="49000"/>
                  </a:lnTo>
                  <a:lnTo>
                    <a:pt x="103295" y="51935"/>
                  </a:lnTo>
                  <a:lnTo>
                    <a:pt x="94106" y="56073"/>
                  </a:lnTo>
                  <a:lnTo>
                    <a:pt x="84679" y="61092"/>
                  </a:lnTo>
                  <a:lnTo>
                    <a:pt x="75438" y="66738"/>
                  </a:lnTo>
                  <a:lnTo>
                    <a:pt x="66598" y="72826"/>
                  </a:lnTo>
                  <a:lnTo>
                    <a:pt x="58190" y="79385"/>
                  </a:lnTo>
                  <a:lnTo>
                    <a:pt x="50157" y="86626"/>
                  </a:lnTo>
                  <a:lnTo>
                    <a:pt x="42424" y="94612"/>
                  </a:lnTo>
                  <a:lnTo>
                    <a:pt x="35076" y="103264"/>
                  </a:lnTo>
                  <a:lnTo>
                    <a:pt x="28360" y="112451"/>
                  </a:lnTo>
                  <a:lnTo>
                    <a:pt x="22360" y="122040"/>
                  </a:lnTo>
                  <a:lnTo>
                    <a:pt x="17007" y="131919"/>
                  </a:lnTo>
                  <a:lnTo>
                    <a:pt x="12177" y="142004"/>
                  </a:lnTo>
                  <a:lnTo>
                    <a:pt x="7751" y="152236"/>
                  </a:lnTo>
                  <a:lnTo>
                    <a:pt x="3947" y="162734"/>
                  </a:lnTo>
                  <a:lnTo>
                    <a:pt x="1296" y="173774"/>
                  </a:lnTo>
                  <a:lnTo>
                    <a:pt x="0" y="185460"/>
                  </a:lnTo>
                  <a:lnTo>
                    <a:pt x="114" y="197579"/>
                  </a:lnTo>
                  <a:lnTo>
                    <a:pt x="1712" y="209715"/>
                  </a:lnTo>
                  <a:lnTo>
                    <a:pt x="4681" y="221614"/>
                  </a:lnTo>
                  <a:lnTo>
                    <a:pt x="8946" y="233044"/>
                  </a:lnTo>
                  <a:lnTo>
                    <a:pt x="14549" y="243720"/>
                  </a:lnTo>
                  <a:lnTo>
                    <a:pt x="21393" y="253565"/>
                  </a:lnTo>
                  <a:lnTo>
                    <a:pt x="29429" y="262667"/>
                  </a:lnTo>
                  <a:lnTo>
                    <a:pt x="38726" y="271175"/>
                  </a:lnTo>
                  <a:lnTo>
                    <a:pt x="49197" y="279232"/>
                  </a:lnTo>
                  <a:lnTo>
                    <a:pt x="60483" y="286797"/>
                  </a:lnTo>
                  <a:lnTo>
                    <a:pt x="72049" y="293659"/>
                  </a:lnTo>
                  <a:lnTo>
                    <a:pt x="83569" y="299750"/>
                  </a:lnTo>
                  <a:lnTo>
                    <a:pt x="94911" y="304823"/>
                  </a:lnTo>
                  <a:lnTo>
                    <a:pt x="106061" y="308401"/>
                  </a:lnTo>
                  <a:lnTo>
                    <a:pt x="117042" y="310359"/>
                  </a:lnTo>
                  <a:lnTo>
                    <a:pt x="127892" y="310877"/>
                  </a:lnTo>
                  <a:lnTo>
                    <a:pt x="138644" y="310244"/>
                  </a:lnTo>
                  <a:lnTo>
                    <a:pt x="149321" y="308738"/>
                  </a:lnTo>
                  <a:lnTo>
                    <a:pt x="159782" y="306272"/>
                  </a:lnTo>
                  <a:lnTo>
                    <a:pt x="169732" y="302415"/>
                  </a:lnTo>
                  <a:lnTo>
                    <a:pt x="179060" y="297043"/>
                  </a:lnTo>
                  <a:lnTo>
                    <a:pt x="187969" y="290318"/>
                  </a:lnTo>
                  <a:lnTo>
                    <a:pt x="196870" y="282508"/>
                  </a:lnTo>
                  <a:lnTo>
                    <a:pt x="206006" y="273878"/>
                  </a:lnTo>
                  <a:lnTo>
                    <a:pt x="215278" y="264491"/>
                  </a:lnTo>
                  <a:lnTo>
                    <a:pt x="224356" y="254212"/>
                  </a:lnTo>
                  <a:lnTo>
                    <a:pt x="233054" y="243045"/>
                  </a:lnTo>
                  <a:lnTo>
                    <a:pt x="241182" y="231276"/>
                  </a:lnTo>
                  <a:lnTo>
                    <a:pt x="248488" y="219376"/>
                  </a:lnTo>
                  <a:lnTo>
                    <a:pt x="254917" y="207631"/>
                  </a:lnTo>
                  <a:lnTo>
                    <a:pt x="260573" y="196134"/>
                  </a:lnTo>
                  <a:lnTo>
                    <a:pt x="265613" y="184881"/>
                  </a:lnTo>
                  <a:lnTo>
                    <a:pt x="270184" y="173821"/>
                  </a:lnTo>
                  <a:lnTo>
                    <a:pt x="274087" y="162580"/>
                  </a:lnTo>
                  <a:lnTo>
                    <a:pt x="276803" y="150500"/>
                  </a:lnTo>
                  <a:lnTo>
                    <a:pt x="278144" y="137295"/>
                  </a:lnTo>
                  <a:lnTo>
                    <a:pt x="278061" y="123170"/>
                  </a:lnTo>
                  <a:lnTo>
                    <a:pt x="276484" y="108616"/>
                  </a:lnTo>
                  <a:lnTo>
                    <a:pt x="273532" y="93979"/>
                  </a:lnTo>
                  <a:lnTo>
                    <a:pt x="269450" y="79576"/>
                  </a:lnTo>
                  <a:lnTo>
                    <a:pt x="264501" y="65759"/>
                  </a:lnTo>
                  <a:lnTo>
                    <a:pt x="258912" y="52664"/>
                  </a:lnTo>
                  <a:lnTo>
                    <a:pt x="252705" y="40568"/>
                  </a:lnTo>
                  <a:lnTo>
                    <a:pt x="245708" y="29962"/>
                  </a:lnTo>
                  <a:lnTo>
                    <a:pt x="237885" y="20979"/>
                  </a:lnTo>
                  <a:lnTo>
                    <a:pt x="229173" y="13607"/>
                  </a:lnTo>
                  <a:lnTo>
                    <a:pt x="219415" y="7863"/>
                  </a:lnTo>
                  <a:lnTo>
                    <a:pt x="208629" y="3598"/>
                  </a:lnTo>
                  <a:lnTo>
                    <a:pt x="197131" y="868"/>
                  </a:lnTo>
                  <a:lnTo>
                    <a:pt x="185420" y="0"/>
                  </a:lnTo>
                  <a:lnTo>
                    <a:pt x="173805" y="1007"/>
                  </a:lnTo>
                  <a:lnTo>
                    <a:pt x="162398" y="3631"/>
                  </a:lnTo>
                  <a:lnTo>
                    <a:pt x="151205" y="7525"/>
                  </a:lnTo>
                  <a:lnTo>
                    <a:pt x="140202" y="12360"/>
                  </a:lnTo>
                  <a:lnTo>
                    <a:pt x="129613" y="17757"/>
                  </a:lnTo>
                  <a:lnTo>
                    <a:pt x="118765" y="23919"/>
                  </a:lnTo>
                  <a:lnTo>
                    <a:pt x="105581" y="32500"/>
                  </a:lnTo>
                  <a:lnTo>
                    <a:pt x="86476" y="463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1" name="Freeform 100"/>
          <p:cNvSpPr/>
          <p:nvPr/>
        </p:nvSpPr>
        <p:spPr>
          <a:xfrm>
            <a:off x="6996107" y="1821430"/>
            <a:ext cx="183095" cy="265213"/>
          </a:xfrm>
          <a:custGeom>
            <a:avLst/>
            <a:gdLst/>
            <a:ahLst/>
            <a:cxnLst/>
            <a:rect l="0" t="0" r="0" b="0"/>
            <a:pathLst>
              <a:path w="183095" h="265213">
                <a:moveTo>
                  <a:pt x="142214" y="0"/>
                </a:moveTo>
                <a:lnTo>
                  <a:pt x="133480" y="3067"/>
                </a:lnTo>
                <a:lnTo>
                  <a:pt x="125773" y="7130"/>
                </a:lnTo>
                <a:lnTo>
                  <a:pt x="118371" y="12618"/>
                </a:lnTo>
                <a:lnTo>
                  <a:pt x="111110" y="19205"/>
                </a:lnTo>
                <a:lnTo>
                  <a:pt x="103931" y="26355"/>
                </a:lnTo>
                <a:lnTo>
                  <a:pt x="96806" y="33703"/>
                </a:lnTo>
                <a:lnTo>
                  <a:pt x="89715" y="41236"/>
                </a:lnTo>
                <a:lnTo>
                  <a:pt x="82649" y="49193"/>
                </a:lnTo>
                <a:lnTo>
                  <a:pt x="75599" y="57690"/>
                </a:lnTo>
                <a:lnTo>
                  <a:pt x="68558" y="66700"/>
                </a:lnTo>
                <a:lnTo>
                  <a:pt x="61525" y="76133"/>
                </a:lnTo>
                <a:lnTo>
                  <a:pt x="54495" y="85890"/>
                </a:lnTo>
                <a:lnTo>
                  <a:pt x="47470" y="95884"/>
                </a:lnTo>
                <a:lnTo>
                  <a:pt x="40447" y="106046"/>
                </a:lnTo>
                <a:lnTo>
                  <a:pt x="33429" y="116326"/>
                </a:lnTo>
                <a:lnTo>
                  <a:pt x="26582" y="126686"/>
                </a:lnTo>
                <a:lnTo>
                  <a:pt x="20210" y="137101"/>
                </a:lnTo>
                <a:lnTo>
                  <a:pt x="14448" y="147558"/>
                </a:lnTo>
                <a:lnTo>
                  <a:pt x="9427" y="158208"/>
                </a:lnTo>
                <a:lnTo>
                  <a:pt x="5353" y="169350"/>
                </a:lnTo>
                <a:lnTo>
                  <a:pt x="2251" y="181100"/>
                </a:lnTo>
                <a:lnTo>
                  <a:pt x="321" y="193093"/>
                </a:lnTo>
                <a:lnTo>
                  <a:pt x="0" y="204611"/>
                </a:lnTo>
                <a:lnTo>
                  <a:pt x="1382" y="215278"/>
                </a:lnTo>
                <a:lnTo>
                  <a:pt x="4429" y="224896"/>
                </a:lnTo>
                <a:lnTo>
                  <a:pt x="9139" y="233285"/>
                </a:lnTo>
                <a:lnTo>
                  <a:pt x="15345" y="240480"/>
                </a:lnTo>
                <a:lnTo>
                  <a:pt x="22765" y="246668"/>
                </a:lnTo>
                <a:lnTo>
                  <a:pt x="31106" y="252074"/>
                </a:lnTo>
                <a:lnTo>
                  <a:pt x="40121" y="256894"/>
                </a:lnTo>
                <a:lnTo>
                  <a:pt x="49612" y="260965"/>
                </a:lnTo>
                <a:lnTo>
                  <a:pt x="59435" y="263796"/>
                </a:lnTo>
                <a:lnTo>
                  <a:pt x="69487" y="265212"/>
                </a:lnTo>
                <a:lnTo>
                  <a:pt x="79695" y="265181"/>
                </a:lnTo>
                <a:lnTo>
                  <a:pt x="90007" y="263638"/>
                </a:lnTo>
                <a:lnTo>
                  <a:pt x="100386" y="260710"/>
                </a:lnTo>
                <a:lnTo>
                  <a:pt x="110646" y="256642"/>
                </a:lnTo>
                <a:lnTo>
                  <a:pt x="120462" y="251703"/>
                </a:lnTo>
                <a:lnTo>
                  <a:pt x="129693" y="246127"/>
                </a:lnTo>
                <a:lnTo>
                  <a:pt x="138367" y="240097"/>
                </a:lnTo>
                <a:lnTo>
                  <a:pt x="146581" y="233751"/>
                </a:lnTo>
                <a:lnTo>
                  <a:pt x="154436" y="227183"/>
                </a:lnTo>
                <a:lnTo>
                  <a:pt x="161864" y="220298"/>
                </a:lnTo>
                <a:lnTo>
                  <a:pt x="168633" y="212836"/>
                </a:lnTo>
                <a:lnTo>
                  <a:pt x="174658" y="204707"/>
                </a:lnTo>
                <a:lnTo>
                  <a:pt x="179517" y="196128"/>
                </a:lnTo>
                <a:lnTo>
                  <a:pt x="182417" y="187523"/>
                </a:lnTo>
                <a:lnTo>
                  <a:pt x="183094" y="179156"/>
                </a:lnTo>
                <a:lnTo>
                  <a:pt x="181428" y="171590"/>
                </a:lnTo>
                <a:lnTo>
                  <a:pt x="177194" y="165727"/>
                </a:lnTo>
                <a:lnTo>
                  <a:pt x="170535" y="161902"/>
                </a:lnTo>
                <a:lnTo>
                  <a:pt x="162013" y="159962"/>
                </a:lnTo>
                <a:lnTo>
                  <a:pt x="152402" y="159559"/>
                </a:lnTo>
                <a:lnTo>
                  <a:pt x="142247" y="160325"/>
                </a:lnTo>
                <a:lnTo>
                  <a:pt x="132009" y="162107"/>
                </a:lnTo>
                <a:lnTo>
                  <a:pt x="122144" y="164963"/>
                </a:lnTo>
                <a:lnTo>
                  <a:pt x="112846" y="168846"/>
                </a:lnTo>
                <a:lnTo>
                  <a:pt x="104113" y="173757"/>
                </a:lnTo>
                <a:lnTo>
                  <a:pt x="95852" y="179809"/>
                </a:lnTo>
                <a:lnTo>
                  <a:pt x="87957" y="186952"/>
                </a:lnTo>
                <a:lnTo>
                  <a:pt x="80330" y="194852"/>
                </a:lnTo>
                <a:lnTo>
                  <a:pt x="72893" y="202993"/>
                </a:lnTo>
                <a:lnTo>
                  <a:pt x="65589" y="211058"/>
                </a:lnTo>
                <a:lnTo>
                  <a:pt x="58378" y="218929"/>
                </a:lnTo>
                <a:lnTo>
                  <a:pt x="51230" y="226594"/>
                </a:lnTo>
                <a:lnTo>
                  <a:pt x="44133" y="234074"/>
                </a:lnTo>
                <a:lnTo>
                  <a:pt x="37377" y="241105"/>
                </a:lnTo>
                <a:lnTo>
                  <a:pt x="30881" y="247822"/>
                </a:lnTo>
                <a:lnTo>
                  <a:pt x="24076" y="254817"/>
                </a:lnTo>
                <a:lnTo>
                  <a:pt x="15872" y="263212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Freeform 101"/>
          <p:cNvSpPr/>
          <p:nvPr/>
        </p:nvSpPr>
        <p:spPr>
          <a:xfrm>
            <a:off x="9075565" y="1695088"/>
            <a:ext cx="251055" cy="273708"/>
          </a:xfrm>
          <a:custGeom>
            <a:avLst/>
            <a:gdLst/>
            <a:ahLst/>
            <a:cxnLst/>
            <a:rect l="0" t="0" r="0" b="0"/>
            <a:pathLst>
              <a:path w="251055" h="273708">
                <a:moveTo>
                  <a:pt x="210569" y="0"/>
                </a:moveTo>
                <a:lnTo>
                  <a:pt x="198834" y="2867"/>
                </a:lnTo>
                <a:lnTo>
                  <a:pt x="187706" y="5009"/>
                </a:lnTo>
                <a:lnTo>
                  <a:pt x="176107" y="6612"/>
                </a:lnTo>
                <a:lnTo>
                  <a:pt x="163945" y="7792"/>
                </a:lnTo>
                <a:lnTo>
                  <a:pt x="151286" y="8641"/>
                </a:lnTo>
                <a:lnTo>
                  <a:pt x="138231" y="9238"/>
                </a:lnTo>
                <a:lnTo>
                  <a:pt x="124878" y="9653"/>
                </a:lnTo>
                <a:lnTo>
                  <a:pt x="111313" y="9937"/>
                </a:lnTo>
                <a:lnTo>
                  <a:pt x="97616" y="10153"/>
                </a:lnTo>
                <a:lnTo>
                  <a:pt x="84488" y="11148"/>
                </a:lnTo>
                <a:lnTo>
                  <a:pt x="73192" y="14477"/>
                </a:lnTo>
                <a:lnTo>
                  <a:pt x="64274" y="20798"/>
                </a:lnTo>
                <a:lnTo>
                  <a:pt x="57951" y="29793"/>
                </a:lnTo>
                <a:lnTo>
                  <a:pt x="54441" y="40654"/>
                </a:lnTo>
                <a:lnTo>
                  <a:pt x="53559" y="52694"/>
                </a:lnTo>
                <a:lnTo>
                  <a:pt x="54693" y="65299"/>
                </a:lnTo>
                <a:lnTo>
                  <a:pt x="57031" y="77885"/>
                </a:lnTo>
                <a:lnTo>
                  <a:pt x="60006" y="90133"/>
                </a:lnTo>
                <a:lnTo>
                  <a:pt x="63624" y="101317"/>
                </a:lnTo>
                <a:lnTo>
                  <a:pt x="68335" y="110246"/>
                </a:lnTo>
                <a:lnTo>
                  <a:pt x="74319" y="116470"/>
                </a:lnTo>
                <a:lnTo>
                  <a:pt x="81474" y="120193"/>
                </a:lnTo>
                <a:lnTo>
                  <a:pt x="89580" y="121877"/>
                </a:lnTo>
                <a:lnTo>
                  <a:pt x="98409" y="122025"/>
                </a:lnTo>
                <a:lnTo>
                  <a:pt x="107762" y="121384"/>
                </a:lnTo>
                <a:lnTo>
                  <a:pt x="117484" y="120898"/>
                </a:lnTo>
                <a:lnTo>
                  <a:pt x="127466" y="121069"/>
                </a:lnTo>
                <a:lnTo>
                  <a:pt x="137625" y="122004"/>
                </a:lnTo>
                <a:lnTo>
                  <a:pt x="147904" y="123621"/>
                </a:lnTo>
                <a:lnTo>
                  <a:pt x="158266" y="125792"/>
                </a:lnTo>
                <a:lnTo>
                  <a:pt x="168681" y="128705"/>
                </a:lnTo>
                <a:lnTo>
                  <a:pt x="179134" y="132862"/>
                </a:lnTo>
                <a:lnTo>
                  <a:pt x="189609" y="138435"/>
                </a:lnTo>
                <a:lnTo>
                  <a:pt x="199931" y="145295"/>
                </a:lnTo>
                <a:lnTo>
                  <a:pt x="209789" y="153195"/>
                </a:lnTo>
                <a:lnTo>
                  <a:pt x="219045" y="161880"/>
                </a:lnTo>
                <a:lnTo>
                  <a:pt x="227564" y="171134"/>
                </a:lnTo>
                <a:lnTo>
                  <a:pt x="235142" y="180791"/>
                </a:lnTo>
                <a:lnTo>
                  <a:pt x="241743" y="190728"/>
                </a:lnTo>
                <a:lnTo>
                  <a:pt x="247006" y="200857"/>
                </a:lnTo>
                <a:lnTo>
                  <a:pt x="250186" y="211116"/>
                </a:lnTo>
                <a:lnTo>
                  <a:pt x="251054" y="221459"/>
                </a:lnTo>
                <a:lnTo>
                  <a:pt x="249519" y="231694"/>
                </a:lnTo>
                <a:lnTo>
                  <a:pt x="245372" y="241493"/>
                </a:lnTo>
                <a:lnTo>
                  <a:pt x="238761" y="250700"/>
                </a:lnTo>
                <a:lnTo>
                  <a:pt x="229934" y="258848"/>
                </a:lnTo>
                <a:lnTo>
                  <a:pt x="219052" y="265111"/>
                </a:lnTo>
                <a:lnTo>
                  <a:pt x="206404" y="269212"/>
                </a:lnTo>
                <a:lnTo>
                  <a:pt x="192355" y="271508"/>
                </a:lnTo>
                <a:lnTo>
                  <a:pt x="177257" y="272683"/>
                </a:lnTo>
                <a:lnTo>
                  <a:pt x="161394" y="273258"/>
                </a:lnTo>
                <a:lnTo>
                  <a:pt x="144828" y="273531"/>
                </a:lnTo>
                <a:lnTo>
                  <a:pt x="127416" y="273656"/>
                </a:lnTo>
                <a:lnTo>
                  <a:pt x="109159" y="273707"/>
                </a:lnTo>
                <a:lnTo>
                  <a:pt x="90661" y="273557"/>
                </a:lnTo>
                <a:lnTo>
                  <a:pt x="73002" y="272918"/>
                </a:lnTo>
                <a:lnTo>
                  <a:pt x="56732" y="271671"/>
                </a:lnTo>
                <a:lnTo>
                  <a:pt x="42322" y="270010"/>
                </a:lnTo>
                <a:lnTo>
                  <a:pt x="29007" y="268182"/>
                </a:lnTo>
                <a:lnTo>
                  <a:pt x="15623" y="266026"/>
                </a:lnTo>
                <a:lnTo>
                  <a:pt x="0" y="263212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Freeform 102"/>
          <p:cNvSpPr/>
          <p:nvPr/>
        </p:nvSpPr>
        <p:spPr>
          <a:xfrm>
            <a:off x="6876055" y="2863751"/>
            <a:ext cx="146453" cy="423915"/>
          </a:xfrm>
          <a:custGeom>
            <a:avLst/>
            <a:gdLst/>
            <a:ahLst/>
            <a:cxnLst/>
            <a:rect l="0" t="0" r="0" b="0"/>
            <a:pathLst>
              <a:path w="146453" h="423915">
                <a:moveTo>
                  <a:pt x="83282" y="0"/>
                </a:moveTo>
                <a:lnTo>
                  <a:pt x="83282" y="14602"/>
                </a:lnTo>
                <a:lnTo>
                  <a:pt x="83282" y="27873"/>
                </a:lnTo>
                <a:lnTo>
                  <a:pt x="83282" y="41079"/>
                </a:lnTo>
                <a:lnTo>
                  <a:pt x="83282" y="54593"/>
                </a:lnTo>
                <a:lnTo>
                  <a:pt x="83282" y="68750"/>
                </a:lnTo>
                <a:lnTo>
                  <a:pt x="83282" y="83657"/>
                </a:lnTo>
                <a:lnTo>
                  <a:pt x="83282" y="99249"/>
                </a:lnTo>
                <a:lnTo>
                  <a:pt x="83282" y="115395"/>
                </a:lnTo>
                <a:lnTo>
                  <a:pt x="83282" y="131964"/>
                </a:lnTo>
                <a:lnTo>
                  <a:pt x="83282" y="149005"/>
                </a:lnTo>
                <a:lnTo>
                  <a:pt x="83282" y="166736"/>
                </a:lnTo>
                <a:lnTo>
                  <a:pt x="83282" y="185216"/>
                </a:lnTo>
                <a:lnTo>
                  <a:pt x="83282" y="204203"/>
                </a:lnTo>
                <a:lnTo>
                  <a:pt x="83282" y="223255"/>
                </a:lnTo>
                <a:lnTo>
                  <a:pt x="83277" y="242109"/>
                </a:lnTo>
                <a:lnTo>
                  <a:pt x="83103" y="260685"/>
                </a:lnTo>
                <a:lnTo>
                  <a:pt x="82455" y="278997"/>
                </a:lnTo>
                <a:lnTo>
                  <a:pt x="81207" y="297089"/>
                </a:lnTo>
                <a:lnTo>
                  <a:pt x="79555" y="314849"/>
                </a:lnTo>
                <a:lnTo>
                  <a:pt x="77906" y="332015"/>
                </a:lnTo>
                <a:lnTo>
                  <a:pt x="76503" y="348492"/>
                </a:lnTo>
                <a:lnTo>
                  <a:pt x="75410" y="364338"/>
                </a:lnTo>
                <a:lnTo>
                  <a:pt x="74603" y="379673"/>
                </a:lnTo>
                <a:lnTo>
                  <a:pt x="74016" y="394593"/>
                </a:lnTo>
                <a:lnTo>
                  <a:pt x="73245" y="408221"/>
                </a:lnTo>
                <a:lnTo>
                  <a:pt x="70948" y="418666"/>
                </a:lnTo>
                <a:lnTo>
                  <a:pt x="66184" y="423914"/>
                </a:lnTo>
                <a:lnTo>
                  <a:pt x="60282" y="423400"/>
                </a:lnTo>
                <a:lnTo>
                  <a:pt x="54847" y="419241"/>
                </a:lnTo>
                <a:lnTo>
                  <a:pt x="50102" y="412878"/>
                </a:lnTo>
                <a:lnTo>
                  <a:pt x="45846" y="405109"/>
                </a:lnTo>
                <a:lnTo>
                  <a:pt x="41890" y="396415"/>
                </a:lnTo>
                <a:lnTo>
                  <a:pt x="38112" y="387109"/>
                </a:lnTo>
                <a:lnTo>
                  <a:pt x="34436" y="377396"/>
                </a:lnTo>
                <a:lnTo>
                  <a:pt x="30824" y="367411"/>
                </a:lnTo>
                <a:lnTo>
                  <a:pt x="27249" y="357245"/>
                </a:lnTo>
                <a:lnTo>
                  <a:pt x="23694" y="346962"/>
                </a:lnTo>
                <a:lnTo>
                  <a:pt x="19985" y="336767"/>
                </a:lnTo>
                <a:lnTo>
                  <a:pt x="15809" y="326994"/>
                </a:lnTo>
                <a:lnTo>
                  <a:pt x="11050" y="317873"/>
                </a:lnTo>
                <a:lnTo>
                  <a:pt x="6294" y="312278"/>
                </a:lnTo>
                <a:lnTo>
                  <a:pt x="2711" y="313203"/>
                </a:lnTo>
                <a:lnTo>
                  <a:pt x="664" y="318709"/>
                </a:lnTo>
                <a:lnTo>
                  <a:pt x="0" y="326769"/>
                </a:lnTo>
                <a:lnTo>
                  <a:pt x="851" y="335761"/>
                </a:lnTo>
                <a:lnTo>
                  <a:pt x="3179" y="344796"/>
                </a:lnTo>
                <a:lnTo>
                  <a:pt x="6604" y="353685"/>
                </a:lnTo>
                <a:lnTo>
                  <a:pt x="10545" y="362664"/>
                </a:lnTo>
                <a:lnTo>
                  <a:pt x="14617" y="371900"/>
                </a:lnTo>
                <a:lnTo>
                  <a:pt x="18644" y="381430"/>
                </a:lnTo>
                <a:lnTo>
                  <a:pt x="22571" y="391225"/>
                </a:lnTo>
                <a:lnTo>
                  <a:pt x="26405" y="401207"/>
                </a:lnTo>
                <a:lnTo>
                  <a:pt x="30486" y="410505"/>
                </a:lnTo>
                <a:lnTo>
                  <a:pt x="35454" y="417540"/>
                </a:lnTo>
                <a:lnTo>
                  <a:pt x="41576" y="421625"/>
                </a:lnTo>
                <a:lnTo>
                  <a:pt x="48640" y="422737"/>
                </a:lnTo>
                <a:lnTo>
                  <a:pt x="56146" y="421055"/>
                </a:lnTo>
                <a:lnTo>
                  <a:pt x="63750" y="416993"/>
                </a:lnTo>
                <a:lnTo>
                  <a:pt x="71294" y="410896"/>
                </a:lnTo>
                <a:lnTo>
                  <a:pt x="78732" y="402933"/>
                </a:lnTo>
                <a:lnTo>
                  <a:pt x="86069" y="393370"/>
                </a:lnTo>
                <a:lnTo>
                  <a:pt x="93487" y="382701"/>
                </a:lnTo>
                <a:lnTo>
                  <a:pt x="101313" y="371550"/>
                </a:lnTo>
                <a:lnTo>
                  <a:pt x="109682" y="360324"/>
                </a:lnTo>
                <a:lnTo>
                  <a:pt x="118116" y="349648"/>
                </a:lnTo>
                <a:lnTo>
                  <a:pt x="126452" y="339410"/>
                </a:lnTo>
                <a:lnTo>
                  <a:pt x="135424" y="328714"/>
                </a:lnTo>
                <a:lnTo>
                  <a:pt x="146452" y="31585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Freeform 103"/>
          <p:cNvSpPr/>
          <p:nvPr/>
        </p:nvSpPr>
        <p:spPr>
          <a:xfrm>
            <a:off x="8866082" y="2716352"/>
            <a:ext cx="188426" cy="395097"/>
          </a:xfrm>
          <a:custGeom>
            <a:avLst/>
            <a:gdLst/>
            <a:ahLst/>
            <a:cxnLst/>
            <a:rect l="0" t="0" r="0" b="0"/>
            <a:pathLst>
              <a:path w="188426" h="395097">
                <a:moveTo>
                  <a:pt x="72612" y="0"/>
                </a:moveTo>
                <a:lnTo>
                  <a:pt x="72612" y="14669"/>
                </a:lnTo>
                <a:lnTo>
                  <a:pt x="72612" y="28580"/>
                </a:lnTo>
                <a:lnTo>
                  <a:pt x="72617" y="43073"/>
                </a:lnTo>
                <a:lnTo>
                  <a:pt x="72790" y="58102"/>
                </a:lnTo>
                <a:lnTo>
                  <a:pt x="73438" y="73279"/>
                </a:lnTo>
                <a:lnTo>
                  <a:pt x="74687" y="88345"/>
                </a:lnTo>
                <a:lnTo>
                  <a:pt x="76340" y="103210"/>
                </a:lnTo>
                <a:lnTo>
                  <a:pt x="77988" y="117870"/>
                </a:lnTo>
                <a:lnTo>
                  <a:pt x="79392" y="132362"/>
                </a:lnTo>
                <a:lnTo>
                  <a:pt x="80484" y="146891"/>
                </a:lnTo>
                <a:lnTo>
                  <a:pt x="81291" y="161797"/>
                </a:lnTo>
                <a:lnTo>
                  <a:pt x="81869" y="177239"/>
                </a:lnTo>
                <a:lnTo>
                  <a:pt x="82274" y="193206"/>
                </a:lnTo>
                <a:lnTo>
                  <a:pt x="82553" y="209610"/>
                </a:lnTo>
                <a:lnTo>
                  <a:pt x="82750" y="226346"/>
                </a:lnTo>
                <a:lnTo>
                  <a:pt x="83052" y="243161"/>
                </a:lnTo>
                <a:lnTo>
                  <a:pt x="83787" y="259676"/>
                </a:lnTo>
                <a:lnTo>
                  <a:pt x="85095" y="275709"/>
                </a:lnTo>
                <a:lnTo>
                  <a:pt x="86787" y="291255"/>
                </a:lnTo>
                <a:lnTo>
                  <a:pt x="88462" y="306387"/>
                </a:lnTo>
                <a:lnTo>
                  <a:pt x="89883" y="321198"/>
                </a:lnTo>
                <a:lnTo>
                  <a:pt x="90988" y="335773"/>
                </a:lnTo>
                <a:lnTo>
                  <a:pt x="91803" y="350181"/>
                </a:lnTo>
                <a:lnTo>
                  <a:pt x="92378" y="364443"/>
                </a:lnTo>
                <a:lnTo>
                  <a:pt x="92422" y="377611"/>
                </a:lnTo>
                <a:lnTo>
                  <a:pt x="90716" y="387754"/>
                </a:lnTo>
                <a:lnTo>
                  <a:pt x="86785" y="393642"/>
                </a:lnTo>
                <a:lnTo>
                  <a:pt x="81774" y="395096"/>
                </a:lnTo>
                <a:lnTo>
                  <a:pt x="76200" y="392943"/>
                </a:lnTo>
                <a:lnTo>
                  <a:pt x="70398" y="387990"/>
                </a:lnTo>
                <a:lnTo>
                  <a:pt x="64772" y="380719"/>
                </a:lnTo>
                <a:lnTo>
                  <a:pt x="59525" y="371575"/>
                </a:lnTo>
                <a:lnTo>
                  <a:pt x="54520" y="360996"/>
                </a:lnTo>
                <a:lnTo>
                  <a:pt x="49397" y="349362"/>
                </a:lnTo>
                <a:lnTo>
                  <a:pt x="43953" y="336980"/>
                </a:lnTo>
                <a:lnTo>
                  <a:pt x="38314" y="324240"/>
                </a:lnTo>
                <a:lnTo>
                  <a:pt x="32829" y="311613"/>
                </a:lnTo>
                <a:lnTo>
                  <a:pt x="27687" y="299346"/>
                </a:lnTo>
                <a:lnTo>
                  <a:pt x="22760" y="287652"/>
                </a:lnTo>
                <a:lnTo>
                  <a:pt x="17692" y="276791"/>
                </a:lnTo>
                <a:lnTo>
                  <a:pt x="12293" y="266873"/>
                </a:lnTo>
                <a:lnTo>
                  <a:pt x="6917" y="259762"/>
                </a:lnTo>
                <a:lnTo>
                  <a:pt x="2699" y="258154"/>
                </a:lnTo>
                <a:lnTo>
                  <a:pt x="468" y="261526"/>
                </a:lnTo>
                <a:lnTo>
                  <a:pt x="0" y="268098"/>
                </a:lnTo>
                <a:lnTo>
                  <a:pt x="826" y="276477"/>
                </a:lnTo>
                <a:lnTo>
                  <a:pt x="2707" y="285831"/>
                </a:lnTo>
                <a:lnTo>
                  <a:pt x="5660" y="295708"/>
                </a:lnTo>
                <a:lnTo>
                  <a:pt x="9619" y="305869"/>
                </a:lnTo>
                <a:lnTo>
                  <a:pt x="14419" y="316185"/>
                </a:lnTo>
                <a:lnTo>
                  <a:pt x="19867" y="326588"/>
                </a:lnTo>
                <a:lnTo>
                  <a:pt x="25793" y="337036"/>
                </a:lnTo>
                <a:lnTo>
                  <a:pt x="32063" y="347345"/>
                </a:lnTo>
                <a:lnTo>
                  <a:pt x="38571" y="357196"/>
                </a:lnTo>
                <a:lnTo>
                  <a:pt x="45249" y="366435"/>
                </a:lnTo>
                <a:lnTo>
                  <a:pt x="52207" y="374434"/>
                </a:lnTo>
                <a:lnTo>
                  <a:pt x="59718" y="380065"/>
                </a:lnTo>
                <a:lnTo>
                  <a:pt x="67880" y="382915"/>
                </a:lnTo>
                <a:lnTo>
                  <a:pt x="76482" y="383047"/>
                </a:lnTo>
                <a:lnTo>
                  <a:pt x="85101" y="380635"/>
                </a:lnTo>
                <a:lnTo>
                  <a:pt x="93492" y="376050"/>
                </a:lnTo>
                <a:lnTo>
                  <a:pt x="101582" y="369756"/>
                </a:lnTo>
                <a:lnTo>
                  <a:pt x="109395" y="362185"/>
                </a:lnTo>
                <a:lnTo>
                  <a:pt x="116978" y="353696"/>
                </a:lnTo>
                <a:lnTo>
                  <a:pt x="124222" y="344560"/>
                </a:lnTo>
                <a:lnTo>
                  <a:pt x="130868" y="334976"/>
                </a:lnTo>
                <a:lnTo>
                  <a:pt x="136828" y="325085"/>
                </a:lnTo>
                <a:lnTo>
                  <a:pt x="142323" y="314986"/>
                </a:lnTo>
                <a:lnTo>
                  <a:pt x="147778" y="304745"/>
                </a:lnTo>
                <a:lnTo>
                  <a:pt x="153448" y="294418"/>
                </a:lnTo>
                <a:lnTo>
                  <a:pt x="159292" y="284299"/>
                </a:lnTo>
                <a:lnTo>
                  <a:pt x="165746" y="273824"/>
                </a:lnTo>
                <a:lnTo>
                  <a:pt x="174499" y="260954"/>
                </a:lnTo>
                <a:lnTo>
                  <a:pt x="188425" y="24215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7" name="Group 106"/>
          <p:cNvGrpSpPr/>
          <p:nvPr/>
        </p:nvGrpSpPr>
        <p:grpSpPr>
          <a:xfrm>
            <a:off x="7759503" y="2137285"/>
            <a:ext cx="200042" cy="200042"/>
            <a:chOff x="7759503" y="2137285"/>
            <a:chExt cx="200042" cy="200042"/>
          </a:xfrm>
        </p:grpSpPr>
        <p:sp>
          <p:nvSpPr>
            <p:cNvPr id="105" name="Freeform 104"/>
            <p:cNvSpPr/>
            <p:nvPr/>
          </p:nvSpPr>
          <p:spPr>
            <a:xfrm>
              <a:off x="7856972" y="2137285"/>
              <a:ext cx="18345" cy="200042"/>
            </a:xfrm>
            <a:custGeom>
              <a:avLst/>
              <a:gdLst/>
              <a:ahLst/>
              <a:cxnLst/>
              <a:rect l="0" t="0" r="0" b="0"/>
              <a:pathLst>
                <a:path w="18345" h="200042">
                  <a:moveTo>
                    <a:pt x="7816" y="0"/>
                  </a:moveTo>
                  <a:lnTo>
                    <a:pt x="4949" y="8868"/>
                  </a:lnTo>
                  <a:lnTo>
                    <a:pt x="2807" y="17855"/>
                  </a:lnTo>
                  <a:lnTo>
                    <a:pt x="1208" y="27850"/>
                  </a:lnTo>
                  <a:lnTo>
                    <a:pt x="201" y="38831"/>
                  </a:lnTo>
                  <a:lnTo>
                    <a:pt x="0" y="50642"/>
                  </a:lnTo>
                  <a:lnTo>
                    <a:pt x="650" y="63101"/>
                  </a:lnTo>
                  <a:lnTo>
                    <a:pt x="1889" y="76038"/>
                  </a:lnTo>
                  <a:lnTo>
                    <a:pt x="3254" y="89319"/>
                  </a:lnTo>
                  <a:lnTo>
                    <a:pt x="4468" y="102837"/>
                  </a:lnTo>
                  <a:lnTo>
                    <a:pt x="5603" y="116352"/>
                  </a:lnTo>
                  <a:lnTo>
                    <a:pt x="6971" y="129505"/>
                  </a:lnTo>
                  <a:lnTo>
                    <a:pt x="8738" y="142122"/>
                  </a:lnTo>
                  <a:lnTo>
                    <a:pt x="10765" y="153952"/>
                  </a:lnTo>
                  <a:lnTo>
                    <a:pt x="12885" y="165843"/>
                  </a:lnTo>
                  <a:lnTo>
                    <a:pt x="15287" y="179957"/>
                  </a:lnTo>
                  <a:lnTo>
                    <a:pt x="18344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759503" y="2276868"/>
              <a:ext cx="200042" cy="28874"/>
            </a:xfrm>
            <a:custGeom>
              <a:avLst/>
              <a:gdLst/>
              <a:ahLst/>
              <a:cxnLst/>
              <a:rect l="0" t="0" r="0" b="0"/>
              <a:pathLst>
                <a:path w="200042" h="28874">
                  <a:moveTo>
                    <a:pt x="200041" y="7815"/>
                  </a:moveTo>
                  <a:lnTo>
                    <a:pt x="191172" y="4949"/>
                  </a:lnTo>
                  <a:lnTo>
                    <a:pt x="182185" y="2807"/>
                  </a:lnTo>
                  <a:lnTo>
                    <a:pt x="172195" y="1208"/>
                  </a:lnTo>
                  <a:lnTo>
                    <a:pt x="161387" y="200"/>
                  </a:lnTo>
                  <a:lnTo>
                    <a:pt x="150223" y="0"/>
                  </a:lnTo>
                  <a:lnTo>
                    <a:pt x="139009" y="656"/>
                  </a:lnTo>
                  <a:lnTo>
                    <a:pt x="127552" y="2067"/>
                  </a:lnTo>
                  <a:lnTo>
                    <a:pt x="115271" y="4079"/>
                  </a:lnTo>
                  <a:lnTo>
                    <a:pt x="101907" y="6542"/>
                  </a:lnTo>
                  <a:lnTo>
                    <a:pt x="87832" y="9330"/>
                  </a:lnTo>
                  <a:lnTo>
                    <a:pt x="73839" y="12346"/>
                  </a:lnTo>
                  <a:lnTo>
                    <a:pt x="60396" y="15516"/>
                  </a:lnTo>
                  <a:lnTo>
                    <a:pt x="47877" y="18639"/>
                  </a:lnTo>
                  <a:lnTo>
                    <a:pt x="35383" y="21687"/>
                  </a:lnTo>
                  <a:lnTo>
                    <a:pt x="20703" y="24926"/>
                  </a:lnTo>
                  <a:lnTo>
                    <a:pt x="0" y="288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6718720" y="3484932"/>
            <a:ext cx="1103954" cy="665018"/>
            <a:chOff x="6718720" y="3484932"/>
            <a:chExt cx="1103954" cy="665018"/>
          </a:xfrm>
        </p:grpSpPr>
        <p:sp>
          <p:nvSpPr>
            <p:cNvPr id="108" name="Freeform 107"/>
            <p:cNvSpPr/>
            <p:nvPr/>
          </p:nvSpPr>
          <p:spPr>
            <a:xfrm>
              <a:off x="6718720" y="3484932"/>
              <a:ext cx="280828" cy="665018"/>
            </a:xfrm>
            <a:custGeom>
              <a:avLst/>
              <a:gdLst/>
              <a:ahLst/>
              <a:cxnLst/>
              <a:rect l="0" t="0" r="0" b="0"/>
              <a:pathLst>
                <a:path w="280828" h="665018">
                  <a:moveTo>
                    <a:pt x="272202" y="0"/>
                  </a:moveTo>
                  <a:lnTo>
                    <a:pt x="266268" y="5868"/>
                  </a:lnTo>
                  <a:lnTo>
                    <a:pt x="260063" y="11432"/>
                  </a:lnTo>
                  <a:lnTo>
                    <a:pt x="252972" y="17236"/>
                  </a:lnTo>
                  <a:lnTo>
                    <a:pt x="245205" y="23489"/>
                  </a:lnTo>
                  <a:lnTo>
                    <a:pt x="237206" y="30468"/>
                  </a:lnTo>
                  <a:lnTo>
                    <a:pt x="229265" y="38244"/>
                  </a:lnTo>
                  <a:lnTo>
                    <a:pt x="221491" y="46573"/>
                  </a:lnTo>
                  <a:lnTo>
                    <a:pt x="213897" y="55004"/>
                  </a:lnTo>
                  <a:lnTo>
                    <a:pt x="206461" y="63264"/>
                  </a:lnTo>
                  <a:lnTo>
                    <a:pt x="199146" y="71267"/>
                  </a:lnTo>
                  <a:lnTo>
                    <a:pt x="191920" y="79020"/>
                  </a:lnTo>
                  <a:lnTo>
                    <a:pt x="184760" y="86576"/>
                  </a:lnTo>
                  <a:lnTo>
                    <a:pt x="177645" y="94312"/>
                  </a:lnTo>
                  <a:lnTo>
                    <a:pt x="170561" y="102885"/>
                  </a:lnTo>
                  <a:lnTo>
                    <a:pt x="163497" y="112578"/>
                  </a:lnTo>
                  <a:lnTo>
                    <a:pt x="156449" y="123022"/>
                  </a:lnTo>
                  <a:lnTo>
                    <a:pt x="149410" y="133418"/>
                  </a:lnTo>
                  <a:lnTo>
                    <a:pt x="142382" y="143302"/>
                  </a:lnTo>
                  <a:lnTo>
                    <a:pt x="135527" y="152716"/>
                  </a:lnTo>
                  <a:lnTo>
                    <a:pt x="129151" y="162024"/>
                  </a:lnTo>
                  <a:lnTo>
                    <a:pt x="123377" y="171464"/>
                  </a:lnTo>
                  <a:lnTo>
                    <a:pt x="118007" y="180956"/>
                  </a:lnTo>
                  <a:lnTo>
                    <a:pt x="112635" y="190190"/>
                  </a:lnTo>
                  <a:lnTo>
                    <a:pt x="107016" y="199012"/>
                  </a:lnTo>
                  <a:lnTo>
                    <a:pt x="101090" y="207906"/>
                  </a:lnTo>
                  <a:lnTo>
                    <a:pt x="94878" y="217855"/>
                  </a:lnTo>
                  <a:lnTo>
                    <a:pt x="88438" y="229331"/>
                  </a:lnTo>
                  <a:lnTo>
                    <a:pt x="81823" y="242312"/>
                  </a:lnTo>
                  <a:lnTo>
                    <a:pt x="75084" y="256554"/>
                  </a:lnTo>
                  <a:lnTo>
                    <a:pt x="68256" y="271768"/>
                  </a:lnTo>
                  <a:lnTo>
                    <a:pt x="61366" y="287695"/>
                  </a:lnTo>
                  <a:lnTo>
                    <a:pt x="54434" y="304132"/>
                  </a:lnTo>
                  <a:lnTo>
                    <a:pt x="47479" y="320923"/>
                  </a:lnTo>
                  <a:lnTo>
                    <a:pt x="40672" y="337959"/>
                  </a:lnTo>
                  <a:lnTo>
                    <a:pt x="34329" y="355161"/>
                  </a:lnTo>
                  <a:lnTo>
                    <a:pt x="28581" y="372477"/>
                  </a:lnTo>
                  <a:lnTo>
                    <a:pt x="23399" y="389869"/>
                  </a:lnTo>
                  <a:lnTo>
                    <a:pt x="18685" y="407312"/>
                  </a:lnTo>
                  <a:lnTo>
                    <a:pt x="14331" y="424785"/>
                  </a:lnTo>
                  <a:lnTo>
                    <a:pt x="10407" y="442113"/>
                  </a:lnTo>
                  <a:lnTo>
                    <a:pt x="7143" y="458981"/>
                  </a:lnTo>
                  <a:lnTo>
                    <a:pt x="4613" y="475259"/>
                  </a:lnTo>
                  <a:lnTo>
                    <a:pt x="2743" y="491141"/>
                  </a:lnTo>
                  <a:lnTo>
                    <a:pt x="1406" y="507031"/>
                  </a:lnTo>
                  <a:lnTo>
                    <a:pt x="473" y="523160"/>
                  </a:lnTo>
                  <a:lnTo>
                    <a:pt x="0" y="539265"/>
                  </a:lnTo>
                  <a:lnTo>
                    <a:pt x="205" y="554705"/>
                  </a:lnTo>
                  <a:lnTo>
                    <a:pt x="1162" y="569166"/>
                  </a:lnTo>
                  <a:lnTo>
                    <a:pt x="2957" y="582657"/>
                  </a:lnTo>
                  <a:lnTo>
                    <a:pt x="5765" y="595330"/>
                  </a:lnTo>
                  <a:lnTo>
                    <a:pt x="9587" y="607365"/>
                  </a:lnTo>
                  <a:lnTo>
                    <a:pt x="14442" y="618600"/>
                  </a:lnTo>
                  <a:lnTo>
                    <a:pt x="20450" y="628554"/>
                  </a:lnTo>
                  <a:lnTo>
                    <a:pt x="27571" y="637067"/>
                  </a:lnTo>
                  <a:lnTo>
                    <a:pt x="35793" y="644278"/>
                  </a:lnTo>
                  <a:lnTo>
                    <a:pt x="45213" y="650438"/>
                  </a:lnTo>
                  <a:lnTo>
                    <a:pt x="55774" y="655796"/>
                  </a:lnTo>
                  <a:lnTo>
                    <a:pt x="67289" y="660243"/>
                  </a:lnTo>
                  <a:lnTo>
                    <a:pt x="79542" y="663334"/>
                  </a:lnTo>
                  <a:lnTo>
                    <a:pt x="92330" y="664928"/>
                  </a:lnTo>
                  <a:lnTo>
                    <a:pt x="105171" y="665017"/>
                  </a:lnTo>
                  <a:lnTo>
                    <a:pt x="117330" y="663556"/>
                  </a:lnTo>
                  <a:lnTo>
                    <a:pt x="128473" y="660687"/>
                  </a:lnTo>
                  <a:lnTo>
                    <a:pt x="138767" y="656829"/>
                  </a:lnTo>
                  <a:lnTo>
                    <a:pt x="148682" y="652563"/>
                  </a:lnTo>
                  <a:lnTo>
                    <a:pt x="158538" y="648247"/>
                  </a:lnTo>
                  <a:lnTo>
                    <a:pt x="168311" y="643708"/>
                  </a:lnTo>
                  <a:lnTo>
                    <a:pt x="177735" y="638369"/>
                  </a:lnTo>
                  <a:lnTo>
                    <a:pt x="186673" y="631960"/>
                  </a:lnTo>
                  <a:lnTo>
                    <a:pt x="195133" y="624518"/>
                  </a:lnTo>
                  <a:lnTo>
                    <a:pt x="203194" y="616219"/>
                  </a:lnTo>
                  <a:lnTo>
                    <a:pt x="210946" y="607262"/>
                  </a:lnTo>
                  <a:lnTo>
                    <a:pt x="218303" y="597823"/>
                  </a:lnTo>
                  <a:lnTo>
                    <a:pt x="225023" y="588041"/>
                  </a:lnTo>
                  <a:lnTo>
                    <a:pt x="231031" y="578021"/>
                  </a:lnTo>
                  <a:lnTo>
                    <a:pt x="236560" y="567837"/>
                  </a:lnTo>
                  <a:lnTo>
                    <a:pt x="242039" y="557540"/>
                  </a:lnTo>
                  <a:lnTo>
                    <a:pt x="247724" y="547162"/>
                  </a:lnTo>
                  <a:lnTo>
                    <a:pt x="253526" y="536565"/>
                  </a:lnTo>
                  <a:lnTo>
                    <a:pt x="259123" y="525459"/>
                  </a:lnTo>
                  <a:lnTo>
                    <a:pt x="264328" y="513719"/>
                  </a:lnTo>
                  <a:lnTo>
                    <a:pt x="268958" y="501223"/>
                  </a:lnTo>
                  <a:lnTo>
                    <a:pt x="272762" y="487771"/>
                  </a:lnTo>
                  <a:lnTo>
                    <a:pt x="275687" y="473352"/>
                  </a:lnTo>
                  <a:lnTo>
                    <a:pt x="277837" y="458262"/>
                  </a:lnTo>
                  <a:lnTo>
                    <a:pt x="279370" y="442987"/>
                  </a:lnTo>
                  <a:lnTo>
                    <a:pt x="280434" y="427834"/>
                  </a:lnTo>
                  <a:lnTo>
                    <a:pt x="280827" y="413238"/>
                  </a:lnTo>
                  <a:lnTo>
                    <a:pt x="280034" y="399816"/>
                  </a:lnTo>
                  <a:lnTo>
                    <a:pt x="277856" y="387802"/>
                  </a:lnTo>
                  <a:lnTo>
                    <a:pt x="273919" y="377413"/>
                  </a:lnTo>
                  <a:lnTo>
                    <a:pt x="267536" y="369023"/>
                  </a:lnTo>
                  <a:lnTo>
                    <a:pt x="258582" y="362647"/>
                  </a:lnTo>
                  <a:lnTo>
                    <a:pt x="247858" y="358330"/>
                  </a:lnTo>
                  <a:lnTo>
                    <a:pt x="236750" y="356315"/>
                  </a:lnTo>
                  <a:lnTo>
                    <a:pt x="226105" y="356512"/>
                  </a:lnTo>
                  <a:lnTo>
                    <a:pt x="216201" y="358574"/>
                  </a:lnTo>
                  <a:lnTo>
                    <a:pt x="207023" y="362083"/>
                  </a:lnTo>
                  <a:lnTo>
                    <a:pt x="198443" y="366660"/>
                  </a:lnTo>
                  <a:lnTo>
                    <a:pt x="190156" y="372001"/>
                  </a:lnTo>
                  <a:lnTo>
                    <a:pt x="181730" y="377876"/>
                  </a:lnTo>
                  <a:lnTo>
                    <a:pt x="172937" y="384129"/>
                  </a:lnTo>
                  <a:lnTo>
                    <a:pt x="163739" y="390972"/>
                  </a:lnTo>
                  <a:lnTo>
                    <a:pt x="154185" y="398936"/>
                  </a:lnTo>
                  <a:lnTo>
                    <a:pt x="144354" y="408226"/>
                  </a:lnTo>
                  <a:lnTo>
                    <a:pt x="134481" y="418738"/>
                  </a:lnTo>
                  <a:lnTo>
                    <a:pt x="124934" y="430244"/>
                  </a:lnTo>
                  <a:lnTo>
                    <a:pt x="115885" y="442496"/>
                  </a:lnTo>
                  <a:lnTo>
                    <a:pt x="107336" y="454959"/>
                  </a:lnTo>
                  <a:lnTo>
                    <a:pt x="99208" y="466859"/>
                  </a:lnTo>
                  <a:lnTo>
                    <a:pt x="91410" y="477824"/>
                  </a:lnTo>
                  <a:lnTo>
                    <a:pt x="84019" y="487997"/>
                  </a:lnTo>
                  <a:lnTo>
                    <a:pt x="77274" y="497829"/>
                  </a:lnTo>
                  <a:lnTo>
                    <a:pt x="71254" y="507634"/>
                  </a:lnTo>
                  <a:lnTo>
                    <a:pt x="65889" y="517544"/>
                  </a:lnTo>
                  <a:lnTo>
                    <a:pt x="61050" y="527591"/>
                  </a:lnTo>
                  <a:lnTo>
                    <a:pt x="56605" y="537764"/>
                  </a:lnTo>
                  <a:lnTo>
                    <a:pt x="52279" y="548039"/>
                  </a:lnTo>
                  <a:lnTo>
                    <a:pt x="47681" y="558390"/>
                  </a:lnTo>
                  <a:lnTo>
                    <a:pt x="42628" y="568782"/>
                  </a:lnTo>
                  <a:lnTo>
                    <a:pt x="37416" y="578745"/>
                  </a:lnTo>
                  <a:lnTo>
                    <a:pt x="32206" y="588354"/>
                  </a:lnTo>
                  <a:lnTo>
                    <a:pt x="26538" y="598452"/>
                  </a:lnTo>
                  <a:lnTo>
                    <a:pt x="19518" y="6106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7706860" y="3548103"/>
              <a:ext cx="31587" cy="231628"/>
            </a:xfrm>
            <a:custGeom>
              <a:avLst/>
              <a:gdLst/>
              <a:ahLst/>
              <a:cxnLst/>
              <a:rect l="0" t="0" r="0" b="0"/>
              <a:pathLst>
                <a:path w="31587" h="231628">
                  <a:moveTo>
                    <a:pt x="31586" y="0"/>
                  </a:moveTo>
                  <a:lnTo>
                    <a:pt x="28651" y="11869"/>
                  </a:lnTo>
                  <a:lnTo>
                    <a:pt x="25869" y="24278"/>
                  </a:lnTo>
                  <a:lnTo>
                    <a:pt x="22975" y="38461"/>
                  </a:lnTo>
                  <a:lnTo>
                    <a:pt x="20106" y="53996"/>
                  </a:lnTo>
                  <a:lnTo>
                    <a:pt x="17589" y="69992"/>
                  </a:lnTo>
                  <a:lnTo>
                    <a:pt x="15579" y="85875"/>
                  </a:lnTo>
                  <a:lnTo>
                    <a:pt x="14067" y="101423"/>
                  </a:lnTo>
                  <a:lnTo>
                    <a:pt x="12972" y="116610"/>
                  </a:lnTo>
                  <a:lnTo>
                    <a:pt x="12195" y="131479"/>
                  </a:lnTo>
                  <a:lnTo>
                    <a:pt x="11485" y="145936"/>
                  </a:lnTo>
                  <a:lnTo>
                    <a:pt x="10468" y="159738"/>
                  </a:lnTo>
                  <a:lnTo>
                    <a:pt x="8969" y="172797"/>
                  </a:lnTo>
                  <a:lnTo>
                    <a:pt x="7138" y="184926"/>
                  </a:lnTo>
                  <a:lnTo>
                    <a:pt x="5179" y="197052"/>
                  </a:lnTo>
                  <a:lnTo>
                    <a:pt x="2916" y="211358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591046" y="3663917"/>
              <a:ext cx="231628" cy="31586"/>
            </a:xfrm>
            <a:custGeom>
              <a:avLst/>
              <a:gdLst/>
              <a:ahLst/>
              <a:cxnLst/>
              <a:rect l="0" t="0" r="0" b="0"/>
              <a:pathLst>
                <a:path w="231628" h="31586">
                  <a:moveTo>
                    <a:pt x="231627" y="0"/>
                  </a:moveTo>
                  <a:lnTo>
                    <a:pt x="219959" y="66"/>
                  </a:lnTo>
                  <a:lnTo>
                    <a:pt x="209470" y="706"/>
                  </a:lnTo>
                  <a:lnTo>
                    <a:pt x="199159" y="1999"/>
                  </a:lnTo>
                  <a:lnTo>
                    <a:pt x="188513" y="3686"/>
                  </a:lnTo>
                  <a:lnTo>
                    <a:pt x="176872" y="5354"/>
                  </a:lnTo>
                  <a:lnTo>
                    <a:pt x="163981" y="6772"/>
                  </a:lnTo>
                  <a:lnTo>
                    <a:pt x="150075" y="8043"/>
                  </a:lnTo>
                  <a:lnTo>
                    <a:pt x="135672" y="9502"/>
                  </a:lnTo>
                  <a:lnTo>
                    <a:pt x="121124" y="11335"/>
                  </a:lnTo>
                  <a:lnTo>
                    <a:pt x="106272" y="13565"/>
                  </a:lnTo>
                  <a:lnTo>
                    <a:pt x="90557" y="16142"/>
                  </a:lnTo>
                  <a:lnTo>
                    <a:pt x="73752" y="18984"/>
                  </a:lnTo>
                  <a:lnTo>
                    <a:pt x="56826" y="21871"/>
                  </a:lnTo>
                  <a:lnTo>
                    <a:pt x="40103" y="24728"/>
                  </a:lnTo>
                  <a:lnTo>
                    <a:pt x="22111" y="2780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8" name="Group 117"/>
          <p:cNvGrpSpPr/>
          <p:nvPr/>
        </p:nvGrpSpPr>
        <p:grpSpPr>
          <a:xfrm>
            <a:off x="8485969" y="3130405"/>
            <a:ext cx="1526454" cy="1003754"/>
            <a:chOff x="8485969" y="3130405"/>
            <a:chExt cx="1526454" cy="1003754"/>
          </a:xfrm>
        </p:grpSpPr>
        <p:sp>
          <p:nvSpPr>
            <p:cNvPr id="112" name="Freeform 111"/>
            <p:cNvSpPr/>
            <p:nvPr/>
          </p:nvSpPr>
          <p:spPr>
            <a:xfrm>
              <a:off x="8485969" y="3370420"/>
              <a:ext cx="328866" cy="569696"/>
            </a:xfrm>
            <a:custGeom>
              <a:avLst/>
              <a:gdLst/>
              <a:ahLst/>
              <a:cxnLst/>
              <a:rect l="0" t="0" r="0" b="0"/>
              <a:pathLst>
                <a:path w="328866" h="569696">
                  <a:moveTo>
                    <a:pt x="273741" y="19756"/>
                  </a:moveTo>
                  <a:lnTo>
                    <a:pt x="264872" y="16889"/>
                  </a:lnTo>
                  <a:lnTo>
                    <a:pt x="255886" y="14747"/>
                  </a:lnTo>
                  <a:lnTo>
                    <a:pt x="245886" y="13140"/>
                  </a:lnTo>
                  <a:lnTo>
                    <a:pt x="234732" y="11787"/>
                  </a:lnTo>
                  <a:lnTo>
                    <a:pt x="222272" y="10289"/>
                  </a:lnTo>
                  <a:lnTo>
                    <a:pt x="208560" y="8443"/>
                  </a:lnTo>
                  <a:lnTo>
                    <a:pt x="193797" y="6376"/>
                  </a:lnTo>
                  <a:lnTo>
                    <a:pt x="178219" y="4444"/>
                  </a:lnTo>
                  <a:lnTo>
                    <a:pt x="162047" y="2847"/>
                  </a:lnTo>
                  <a:lnTo>
                    <a:pt x="145614" y="1624"/>
                  </a:lnTo>
                  <a:lnTo>
                    <a:pt x="129355" y="728"/>
                  </a:lnTo>
                  <a:lnTo>
                    <a:pt x="113504" y="99"/>
                  </a:lnTo>
                  <a:lnTo>
                    <a:pt x="98420" y="0"/>
                  </a:lnTo>
                  <a:lnTo>
                    <a:pt x="84662" y="991"/>
                  </a:lnTo>
                  <a:lnTo>
                    <a:pt x="72418" y="3298"/>
                  </a:lnTo>
                  <a:lnTo>
                    <a:pt x="61873" y="7153"/>
                  </a:lnTo>
                  <a:lnTo>
                    <a:pt x="53380" y="12947"/>
                  </a:lnTo>
                  <a:lnTo>
                    <a:pt x="46929" y="20701"/>
                  </a:lnTo>
                  <a:lnTo>
                    <a:pt x="42392" y="30146"/>
                  </a:lnTo>
                  <a:lnTo>
                    <a:pt x="39698" y="40919"/>
                  </a:lnTo>
                  <a:lnTo>
                    <a:pt x="38620" y="52684"/>
                  </a:lnTo>
                  <a:lnTo>
                    <a:pt x="38843" y="65327"/>
                  </a:lnTo>
                  <a:lnTo>
                    <a:pt x="40044" y="78943"/>
                  </a:lnTo>
                  <a:lnTo>
                    <a:pt x="41960" y="93510"/>
                  </a:lnTo>
                  <a:lnTo>
                    <a:pt x="44378" y="108884"/>
                  </a:lnTo>
                  <a:lnTo>
                    <a:pt x="47146" y="124890"/>
                  </a:lnTo>
                  <a:lnTo>
                    <a:pt x="50151" y="141358"/>
                  </a:lnTo>
                  <a:lnTo>
                    <a:pt x="53150" y="157994"/>
                  </a:lnTo>
                  <a:lnTo>
                    <a:pt x="55784" y="174389"/>
                  </a:lnTo>
                  <a:lnTo>
                    <a:pt x="57893" y="190342"/>
                  </a:lnTo>
                  <a:lnTo>
                    <a:pt x="59648" y="205833"/>
                  </a:lnTo>
                  <a:lnTo>
                    <a:pt x="61441" y="220929"/>
                  </a:lnTo>
                  <a:lnTo>
                    <a:pt x="63499" y="235716"/>
                  </a:lnTo>
                  <a:lnTo>
                    <a:pt x="65712" y="250276"/>
                  </a:lnTo>
                  <a:lnTo>
                    <a:pt x="67745" y="264672"/>
                  </a:lnTo>
                  <a:lnTo>
                    <a:pt x="69423" y="278924"/>
                  </a:lnTo>
                  <a:lnTo>
                    <a:pt x="71206" y="291942"/>
                  </a:lnTo>
                  <a:lnTo>
                    <a:pt x="73979" y="300355"/>
                  </a:lnTo>
                  <a:lnTo>
                    <a:pt x="77572" y="302324"/>
                  </a:lnTo>
                  <a:lnTo>
                    <a:pt x="81201" y="299755"/>
                  </a:lnTo>
                  <a:lnTo>
                    <a:pt x="84707" y="294341"/>
                  </a:lnTo>
                  <a:lnTo>
                    <a:pt x="88143" y="287128"/>
                  </a:lnTo>
                  <a:lnTo>
                    <a:pt x="91567" y="278766"/>
                  </a:lnTo>
                  <a:lnTo>
                    <a:pt x="95167" y="269659"/>
                  </a:lnTo>
                  <a:lnTo>
                    <a:pt x="99259" y="260068"/>
                  </a:lnTo>
                  <a:lnTo>
                    <a:pt x="103975" y="250168"/>
                  </a:lnTo>
                  <a:lnTo>
                    <a:pt x="109447" y="240396"/>
                  </a:lnTo>
                  <a:lnTo>
                    <a:pt x="115876" y="231436"/>
                  </a:lnTo>
                  <a:lnTo>
                    <a:pt x="123282" y="223600"/>
                  </a:lnTo>
                  <a:lnTo>
                    <a:pt x="131696" y="217015"/>
                  </a:lnTo>
                  <a:lnTo>
                    <a:pt x="141246" y="211809"/>
                  </a:lnTo>
                  <a:lnTo>
                    <a:pt x="151889" y="207908"/>
                  </a:lnTo>
                  <a:lnTo>
                    <a:pt x="163289" y="205422"/>
                  </a:lnTo>
                  <a:lnTo>
                    <a:pt x="174933" y="204720"/>
                  </a:lnTo>
                  <a:lnTo>
                    <a:pt x="186507" y="205842"/>
                  </a:lnTo>
                  <a:lnTo>
                    <a:pt x="198058" y="208713"/>
                  </a:lnTo>
                  <a:lnTo>
                    <a:pt x="209879" y="213305"/>
                  </a:lnTo>
                  <a:lnTo>
                    <a:pt x="222125" y="219436"/>
                  </a:lnTo>
                  <a:lnTo>
                    <a:pt x="234637" y="226975"/>
                  </a:lnTo>
                  <a:lnTo>
                    <a:pt x="247044" y="235929"/>
                  </a:lnTo>
                  <a:lnTo>
                    <a:pt x="259123" y="246169"/>
                  </a:lnTo>
                  <a:lnTo>
                    <a:pt x="270507" y="257297"/>
                  </a:lnTo>
                  <a:lnTo>
                    <a:pt x="280619" y="268758"/>
                  </a:lnTo>
                  <a:lnTo>
                    <a:pt x="289269" y="280205"/>
                  </a:lnTo>
                  <a:lnTo>
                    <a:pt x="296584" y="291500"/>
                  </a:lnTo>
                  <a:lnTo>
                    <a:pt x="302822" y="302618"/>
                  </a:lnTo>
                  <a:lnTo>
                    <a:pt x="308243" y="313587"/>
                  </a:lnTo>
                  <a:lnTo>
                    <a:pt x="313076" y="324768"/>
                  </a:lnTo>
                  <a:lnTo>
                    <a:pt x="317489" y="336807"/>
                  </a:lnTo>
                  <a:lnTo>
                    <a:pt x="321604" y="349980"/>
                  </a:lnTo>
                  <a:lnTo>
                    <a:pt x="325183" y="363914"/>
                  </a:lnTo>
                  <a:lnTo>
                    <a:pt x="327675" y="377807"/>
                  </a:lnTo>
                  <a:lnTo>
                    <a:pt x="328865" y="391187"/>
                  </a:lnTo>
                  <a:lnTo>
                    <a:pt x="328849" y="403932"/>
                  </a:lnTo>
                  <a:lnTo>
                    <a:pt x="327850" y="416097"/>
                  </a:lnTo>
                  <a:lnTo>
                    <a:pt x="326100" y="427801"/>
                  </a:lnTo>
                  <a:lnTo>
                    <a:pt x="323637" y="439321"/>
                  </a:lnTo>
                  <a:lnTo>
                    <a:pt x="320314" y="451063"/>
                  </a:lnTo>
                  <a:lnTo>
                    <a:pt x="316119" y="463222"/>
                  </a:lnTo>
                  <a:lnTo>
                    <a:pt x="311168" y="475493"/>
                  </a:lnTo>
                  <a:lnTo>
                    <a:pt x="305619" y="487198"/>
                  </a:lnTo>
                  <a:lnTo>
                    <a:pt x="299628" y="497995"/>
                  </a:lnTo>
                  <a:lnTo>
                    <a:pt x="293317" y="507871"/>
                  </a:lnTo>
                  <a:lnTo>
                    <a:pt x="286782" y="516965"/>
                  </a:lnTo>
                  <a:lnTo>
                    <a:pt x="280076" y="525447"/>
                  </a:lnTo>
                  <a:lnTo>
                    <a:pt x="272759" y="533313"/>
                  </a:lnTo>
                  <a:lnTo>
                    <a:pt x="263943" y="540385"/>
                  </a:lnTo>
                  <a:lnTo>
                    <a:pt x="253265" y="546628"/>
                  </a:lnTo>
                  <a:lnTo>
                    <a:pt x="240836" y="552144"/>
                  </a:lnTo>
                  <a:lnTo>
                    <a:pt x="226972" y="557084"/>
                  </a:lnTo>
                  <a:lnTo>
                    <a:pt x="212024" y="561584"/>
                  </a:lnTo>
                  <a:lnTo>
                    <a:pt x="196616" y="565438"/>
                  </a:lnTo>
                  <a:lnTo>
                    <a:pt x="181594" y="568121"/>
                  </a:lnTo>
                  <a:lnTo>
                    <a:pt x="167374" y="569448"/>
                  </a:lnTo>
                  <a:lnTo>
                    <a:pt x="153523" y="569695"/>
                  </a:lnTo>
                  <a:lnTo>
                    <a:pt x="139004" y="569405"/>
                  </a:lnTo>
                  <a:lnTo>
                    <a:pt x="123273" y="568944"/>
                  </a:lnTo>
                  <a:lnTo>
                    <a:pt x="106603" y="568162"/>
                  </a:lnTo>
                  <a:lnTo>
                    <a:pt x="89785" y="566506"/>
                  </a:lnTo>
                  <a:lnTo>
                    <a:pt x="73335" y="563735"/>
                  </a:lnTo>
                  <a:lnTo>
                    <a:pt x="57818" y="560213"/>
                  </a:lnTo>
                  <a:lnTo>
                    <a:pt x="42379" y="556396"/>
                  </a:lnTo>
                  <a:lnTo>
                    <a:pt x="24552" y="551947"/>
                  </a:lnTo>
                  <a:lnTo>
                    <a:pt x="0" y="5461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9054507" y="3505989"/>
              <a:ext cx="136872" cy="1"/>
            </a:xfrm>
            <a:custGeom>
              <a:avLst/>
              <a:gdLst/>
              <a:ahLst/>
              <a:cxnLst/>
              <a:rect l="0" t="0" r="0" b="0"/>
              <a:pathLst>
                <a:path w="136872" h="1">
                  <a:moveTo>
                    <a:pt x="136871" y="0"/>
                  </a:moveTo>
                  <a:lnTo>
                    <a:pt x="125069" y="0"/>
                  </a:lnTo>
                  <a:lnTo>
                    <a:pt x="113299" y="0"/>
                  </a:lnTo>
                  <a:lnTo>
                    <a:pt x="100408" y="0"/>
                  </a:lnTo>
                  <a:lnTo>
                    <a:pt x="86562" y="0"/>
                  </a:lnTo>
                  <a:lnTo>
                    <a:pt x="72232" y="0"/>
                  </a:lnTo>
                  <a:lnTo>
                    <a:pt x="57782" y="0"/>
                  </a:lnTo>
                  <a:lnTo>
                    <a:pt x="43973" y="0"/>
                  </a:lnTo>
                  <a:lnTo>
                    <a:pt x="30691" y="0"/>
                  </a:lnTo>
                  <a:lnTo>
                    <a:pt x="1677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9043979" y="3590217"/>
              <a:ext cx="178986" cy="10530"/>
            </a:xfrm>
            <a:custGeom>
              <a:avLst/>
              <a:gdLst/>
              <a:ahLst/>
              <a:cxnLst/>
              <a:rect l="0" t="0" r="0" b="0"/>
              <a:pathLst>
                <a:path w="178986" h="10530">
                  <a:moveTo>
                    <a:pt x="178985" y="10529"/>
                  </a:moveTo>
                  <a:lnTo>
                    <a:pt x="167182" y="7662"/>
                  </a:lnTo>
                  <a:lnTo>
                    <a:pt x="155412" y="5520"/>
                  </a:lnTo>
                  <a:lnTo>
                    <a:pt x="142523" y="3917"/>
                  </a:lnTo>
                  <a:lnTo>
                    <a:pt x="128675" y="2736"/>
                  </a:lnTo>
                  <a:lnTo>
                    <a:pt x="114347" y="1887"/>
                  </a:lnTo>
                  <a:lnTo>
                    <a:pt x="99877" y="1290"/>
                  </a:lnTo>
                  <a:lnTo>
                    <a:pt x="85428" y="876"/>
                  </a:lnTo>
                  <a:lnTo>
                    <a:pt x="71053" y="592"/>
                  </a:lnTo>
                  <a:lnTo>
                    <a:pt x="56775" y="398"/>
                  </a:lnTo>
                  <a:lnTo>
                    <a:pt x="43193" y="267"/>
                  </a:lnTo>
                  <a:lnTo>
                    <a:pt x="30140" y="165"/>
                  </a:lnTo>
                  <a:lnTo>
                    <a:pt x="16472" y="8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9538819" y="3390176"/>
              <a:ext cx="21058" cy="558011"/>
            </a:xfrm>
            <a:custGeom>
              <a:avLst/>
              <a:gdLst/>
              <a:ahLst/>
              <a:cxnLst/>
              <a:rect l="0" t="0" r="0" b="0"/>
              <a:pathLst>
                <a:path w="21058" h="558011">
                  <a:moveTo>
                    <a:pt x="0" y="0"/>
                  </a:moveTo>
                  <a:lnTo>
                    <a:pt x="1" y="14602"/>
                  </a:lnTo>
                  <a:lnTo>
                    <a:pt x="1" y="27873"/>
                  </a:lnTo>
                  <a:lnTo>
                    <a:pt x="1" y="41079"/>
                  </a:lnTo>
                  <a:lnTo>
                    <a:pt x="1" y="54593"/>
                  </a:lnTo>
                  <a:lnTo>
                    <a:pt x="1" y="68750"/>
                  </a:lnTo>
                  <a:lnTo>
                    <a:pt x="1" y="83656"/>
                  </a:lnTo>
                  <a:lnTo>
                    <a:pt x="1" y="99248"/>
                  </a:lnTo>
                  <a:lnTo>
                    <a:pt x="1" y="115394"/>
                  </a:lnTo>
                  <a:lnTo>
                    <a:pt x="1" y="131964"/>
                  </a:lnTo>
                  <a:lnTo>
                    <a:pt x="1" y="149004"/>
                  </a:lnTo>
                  <a:lnTo>
                    <a:pt x="1" y="166735"/>
                  </a:lnTo>
                  <a:lnTo>
                    <a:pt x="5" y="185216"/>
                  </a:lnTo>
                  <a:lnTo>
                    <a:pt x="177" y="204203"/>
                  </a:lnTo>
                  <a:lnTo>
                    <a:pt x="825" y="223255"/>
                  </a:lnTo>
                  <a:lnTo>
                    <a:pt x="2074" y="242109"/>
                  </a:lnTo>
                  <a:lnTo>
                    <a:pt x="3727" y="260685"/>
                  </a:lnTo>
                  <a:lnTo>
                    <a:pt x="5375" y="278997"/>
                  </a:lnTo>
                  <a:lnTo>
                    <a:pt x="6778" y="297094"/>
                  </a:lnTo>
                  <a:lnTo>
                    <a:pt x="7870" y="315027"/>
                  </a:lnTo>
                  <a:lnTo>
                    <a:pt x="8678" y="332841"/>
                  </a:lnTo>
                  <a:lnTo>
                    <a:pt x="9256" y="350566"/>
                  </a:lnTo>
                  <a:lnTo>
                    <a:pt x="9661" y="368065"/>
                  </a:lnTo>
                  <a:lnTo>
                    <a:pt x="9941" y="385047"/>
                  </a:lnTo>
                  <a:lnTo>
                    <a:pt x="10136" y="401408"/>
                  </a:lnTo>
                  <a:lnTo>
                    <a:pt x="10439" y="417513"/>
                  </a:lnTo>
                  <a:lnTo>
                    <a:pt x="11176" y="434087"/>
                  </a:lnTo>
                  <a:lnTo>
                    <a:pt x="12483" y="451488"/>
                  </a:lnTo>
                  <a:lnTo>
                    <a:pt x="14183" y="469415"/>
                  </a:lnTo>
                  <a:lnTo>
                    <a:pt x="16041" y="489151"/>
                  </a:lnTo>
                  <a:lnTo>
                    <a:pt x="18220" y="515791"/>
                  </a:lnTo>
                  <a:lnTo>
                    <a:pt x="21057" y="5580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9749388" y="3400704"/>
              <a:ext cx="42116" cy="558012"/>
            </a:xfrm>
            <a:custGeom>
              <a:avLst/>
              <a:gdLst/>
              <a:ahLst/>
              <a:cxnLst/>
              <a:rect l="0" t="0" r="0" b="0"/>
              <a:pathLst>
                <a:path w="42116" h="558012">
                  <a:moveTo>
                    <a:pt x="42115" y="0"/>
                  </a:moveTo>
                  <a:lnTo>
                    <a:pt x="39248" y="11736"/>
                  </a:lnTo>
                  <a:lnTo>
                    <a:pt x="37105" y="22865"/>
                  </a:lnTo>
                  <a:lnTo>
                    <a:pt x="35498" y="34463"/>
                  </a:lnTo>
                  <a:lnTo>
                    <a:pt x="34145" y="46624"/>
                  </a:lnTo>
                  <a:lnTo>
                    <a:pt x="32648" y="59284"/>
                  </a:lnTo>
                  <a:lnTo>
                    <a:pt x="30802" y="72349"/>
                  </a:lnTo>
                  <a:lnTo>
                    <a:pt x="28735" y="86046"/>
                  </a:lnTo>
                  <a:lnTo>
                    <a:pt x="26802" y="100909"/>
                  </a:lnTo>
                  <a:lnTo>
                    <a:pt x="25206" y="117125"/>
                  </a:lnTo>
                  <a:lnTo>
                    <a:pt x="23982" y="134422"/>
                  </a:lnTo>
                  <a:lnTo>
                    <a:pt x="23086" y="152257"/>
                  </a:lnTo>
                  <a:lnTo>
                    <a:pt x="22444" y="170255"/>
                  </a:lnTo>
                  <a:lnTo>
                    <a:pt x="21827" y="188237"/>
                  </a:lnTo>
                  <a:lnTo>
                    <a:pt x="20872" y="206143"/>
                  </a:lnTo>
                  <a:lnTo>
                    <a:pt x="19415" y="223964"/>
                  </a:lnTo>
                  <a:lnTo>
                    <a:pt x="17621" y="241710"/>
                  </a:lnTo>
                  <a:lnTo>
                    <a:pt x="15877" y="259398"/>
                  </a:lnTo>
                  <a:lnTo>
                    <a:pt x="14410" y="277043"/>
                  </a:lnTo>
                  <a:lnTo>
                    <a:pt x="13274" y="294658"/>
                  </a:lnTo>
                  <a:lnTo>
                    <a:pt x="12437" y="312251"/>
                  </a:lnTo>
                  <a:lnTo>
                    <a:pt x="11839" y="329825"/>
                  </a:lnTo>
                  <a:lnTo>
                    <a:pt x="11421" y="347221"/>
                  </a:lnTo>
                  <a:lnTo>
                    <a:pt x="11134" y="364134"/>
                  </a:lnTo>
                  <a:lnTo>
                    <a:pt x="10931" y="380433"/>
                  </a:lnTo>
                  <a:lnTo>
                    <a:pt x="10626" y="395989"/>
                  </a:lnTo>
                  <a:lnTo>
                    <a:pt x="9888" y="410596"/>
                  </a:lnTo>
                  <a:lnTo>
                    <a:pt x="8579" y="424242"/>
                  </a:lnTo>
                  <a:lnTo>
                    <a:pt x="6885" y="437220"/>
                  </a:lnTo>
                  <a:lnTo>
                    <a:pt x="5208" y="450016"/>
                  </a:lnTo>
                  <a:lnTo>
                    <a:pt x="3788" y="462927"/>
                  </a:lnTo>
                  <a:lnTo>
                    <a:pt x="2683" y="476059"/>
                  </a:lnTo>
                  <a:lnTo>
                    <a:pt x="1866" y="489415"/>
                  </a:lnTo>
                  <a:lnTo>
                    <a:pt x="1283" y="502941"/>
                  </a:lnTo>
                  <a:lnTo>
                    <a:pt x="874" y="515987"/>
                  </a:lnTo>
                  <a:lnTo>
                    <a:pt x="547" y="528607"/>
                  </a:lnTo>
                  <a:lnTo>
                    <a:pt x="272" y="541908"/>
                  </a:lnTo>
                  <a:lnTo>
                    <a:pt x="0" y="5580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9255118" y="3130405"/>
              <a:ext cx="757305" cy="1003754"/>
            </a:xfrm>
            <a:custGeom>
              <a:avLst/>
              <a:gdLst/>
              <a:ahLst/>
              <a:cxnLst/>
              <a:rect l="0" t="0" r="0" b="0"/>
              <a:pathLst>
                <a:path w="757305" h="1003754">
                  <a:moveTo>
                    <a:pt x="546913" y="28144"/>
                  </a:moveTo>
                  <a:lnTo>
                    <a:pt x="535244" y="25210"/>
                  </a:lnTo>
                  <a:lnTo>
                    <a:pt x="524757" y="22428"/>
                  </a:lnTo>
                  <a:lnTo>
                    <a:pt x="514454" y="19528"/>
                  </a:lnTo>
                  <a:lnTo>
                    <a:pt x="504152" y="16488"/>
                  </a:lnTo>
                  <a:lnTo>
                    <a:pt x="493809" y="13323"/>
                  </a:lnTo>
                  <a:lnTo>
                    <a:pt x="483414" y="10063"/>
                  </a:lnTo>
                  <a:lnTo>
                    <a:pt x="472814" y="6898"/>
                  </a:lnTo>
                  <a:lnTo>
                    <a:pt x="461707" y="4155"/>
                  </a:lnTo>
                  <a:lnTo>
                    <a:pt x="449979" y="1985"/>
                  </a:lnTo>
                  <a:lnTo>
                    <a:pt x="437832" y="528"/>
                  </a:lnTo>
                  <a:lnTo>
                    <a:pt x="425677" y="0"/>
                  </a:lnTo>
                  <a:lnTo>
                    <a:pt x="413756" y="425"/>
                  </a:lnTo>
                  <a:lnTo>
                    <a:pt x="401973" y="1676"/>
                  </a:lnTo>
                  <a:lnTo>
                    <a:pt x="389996" y="3579"/>
                  </a:lnTo>
                  <a:lnTo>
                    <a:pt x="377640" y="5967"/>
                  </a:lnTo>
                  <a:lnTo>
                    <a:pt x="364884" y="8704"/>
                  </a:lnTo>
                  <a:lnTo>
                    <a:pt x="351782" y="11686"/>
                  </a:lnTo>
                  <a:lnTo>
                    <a:pt x="338412" y="14843"/>
                  </a:lnTo>
                  <a:lnTo>
                    <a:pt x="325009" y="18284"/>
                  </a:lnTo>
                  <a:lnTo>
                    <a:pt x="311937" y="22279"/>
                  </a:lnTo>
                  <a:lnTo>
                    <a:pt x="299370" y="26933"/>
                  </a:lnTo>
                  <a:lnTo>
                    <a:pt x="287304" y="32195"/>
                  </a:lnTo>
                  <a:lnTo>
                    <a:pt x="275662" y="37952"/>
                  </a:lnTo>
                  <a:lnTo>
                    <a:pt x="264342" y="44090"/>
                  </a:lnTo>
                  <a:lnTo>
                    <a:pt x="253095" y="50669"/>
                  </a:lnTo>
                  <a:lnTo>
                    <a:pt x="241542" y="57916"/>
                  </a:lnTo>
                  <a:lnTo>
                    <a:pt x="229510" y="65903"/>
                  </a:lnTo>
                  <a:lnTo>
                    <a:pt x="217157" y="74555"/>
                  </a:lnTo>
                  <a:lnTo>
                    <a:pt x="204864" y="83741"/>
                  </a:lnTo>
                  <a:lnTo>
                    <a:pt x="192858" y="93329"/>
                  </a:lnTo>
                  <a:lnTo>
                    <a:pt x="181357" y="103208"/>
                  </a:lnTo>
                  <a:lnTo>
                    <a:pt x="170633" y="113292"/>
                  </a:lnTo>
                  <a:lnTo>
                    <a:pt x="160752" y="123524"/>
                  </a:lnTo>
                  <a:lnTo>
                    <a:pt x="151456" y="134022"/>
                  </a:lnTo>
                  <a:lnTo>
                    <a:pt x="142285" y="145061"/>
                  </a:lnTo>
                  <a:lnTo>
                    <a:pt x="132966" y="156751"/>
                  </a:lnTo>
                  <a:lnTo>
                    <a:pt x="123568" y="169043"/>
                  </a:lnTo>
                  <a:lnTo>
                    <a:pt x="114406" y="181827"/>
                  </a:lnTo>
                  <a:lnTo>
                    <a:pt x="105648" y="194983"/>
                  </a:lnTo>
                  <a:lnTo>
                    <a:pt x="97308" y="208412"/>
                  </a:lnTo>
                  <a:lnTo>
                    <a:pt x="89328" y="222033"/>
                  </a:lnTo>
                  <a:lnTo>
                    <a:pt x="81628" y="235787"/>
                  </a:lnTo>
                  <a:lnTo>
                    <a:pt x="74136" y="249633"/>
                  </a:lnTo>
                  <a:lnTo>
                    <a:pt x="66791" y="263542"/>
                  </a:lnTo>
                  <a:lnTo>
                    <a:pt x="59554" y="277498"/>
                  </a:lnTo>
                  <a:lnTo>
                    <a:pt x="52558" y="291651"/>
                  </a:lnTo>
                  <a:lnTo>
                    <a:pt x="46086" y="306298"/>
                  </a:lnTo>
                  <a:lnTo>
                    <a:pt x="40252" y="321563"/>
                  </a:lnTo>
                  <a:lnTo>
                    <a:pt x="35013" y="337410"/>
                  </a:lnTo>
                  <a:lnTo>
                    <a:pt x="30261" y="353733"/>
                  </a:lnTo>
                  <a:lnTo>
                    <a:pt x="25877" y="370419"/>
                  </a:lnTo>
                  <a:lnTo>
                    <a:pt x="21763" y="387370"/>
                  </a:lnTo>
                  <a:lnTo>
                    <a:pt x="17838" y="404509"/>
                  </a:lnTo>
                  <a:lnTo>
                    <a:pt x="14052" y="421779"/>
                  </a:lnTo>
                  <a:lnTo>
                    <a:pt x="10525" y="439139"/>
                  </a:lnTo>
                  <a:lnTo>
                    <a:pt x="7536" y="456560"/>
                  </a:lnTo>
                  <a:lnTo>
                    <a:pt x="5194" y="474018"/>
                  </a:lnTo>
                  <a:lnTo>
                    <a:pt x="3452" y="491335"/>
                  </a:lnTo>
                  <a:lnTo>
                    <a:pt x="2200" y="508196"/>
                  </a:lnTo>
                  <a:lnTo>
                    <a:pt x="1321" y="524470"/>
                  </a:lnTo>
                  <a:lnTo>
                    <a:pt x="713" y="540347"/>
                  </a:lnTo>
                  <a:lnTo>
                    <a:pt x="296" y="556235"/>
                  </a:lnTo>
                  <a:lnTo>
                    <a:pt x="17" y="572372"/>
                  </a:lnTo>
                  <a:lnTo>
                    <a:pt x="0" y="588822"/>
                  </a:lnTo>
                  <a:lnTo>
                    <a:pt x="520" y="605558"/>
                  </a:lnTo>
                  <a:lnTo>
                    <a:pt x="1682" y="622521"/>
                  </a:lnTo>
                  <a:lnTo>
                    <a:pt x="3275" y="639489"/>
                  </a:lnTo>
                  <a:lnTo>
                    <a:pt x="4885" y="656108"/>
                  </a:lnTo>
                  <a:lnTo>
                    <a:pt x="6266" y="672210"/>
                  </a:lnTo>
                  <a:lnTo>
                    <a:pt x="7515" y="687802"/>
                  </a:lnTo>
                  <a:lnTo>
                    <a:pt x="8959" y="702964"/>
                  </a:lnTo>
                  <a:lnTo>
                    <a:pt x="10783" y="717793"/>
                  </a:lnTo>
                  <a:lnTo>
                    <a:pt x="13008" y="732210"/>
                  </a:lnTo>
                  <a:lnTo>
                    <a:pt x="15581" y="745977"/>
                  </a:lnTo>
                  <a:lnTo>
                    <a:pt x="18429" y="759025"/>
                  </a:lnTo>
                  <a:lnTo>
                    <a:pt x="21649" y="771584"/>
                  </a:lnTo>
                  <a:lnTo>
                    <a:pt x="25489" y="784091"/>
                  </a:lnTo>
                  <a:lnTo>
                    <a:pt x="30039" y="796809"/>
                  </a:lnTo>
                  <a:lnTo>
                    <a:pt x="35400" y="809981"/>
                  </a:lnTo>
                  <a:lnTo>
                    <a:pt x="41754" y="823895"/>
                  </a:lnTo>
                  <a:lnTo>
                    <a:pt x="49102" y="838618"/>
                  </a:lnTo>
                  <a:lnTo>
                    <a:pt x="57138" y="853574"/>
                  </a:lnTo>
                  <a:lnTo>
                    <a:pt x="65371" y="867694"/>
                  </a:lnTo>
                  <a:lnTo>
                    <a:pt x="73501" y="880445"/>
                  </a:lnTo>
                  <a:lnTo>
                    <a:pt x="81586" y="891799"/>
                  </a:lnTo>
                  <a:lnTo>
                    <a:pt x="89927" y="901967"/>
                  </a:lnTo>
                  <a:lnTo>
                    <a:pt x="98683" y="911214"/>
                  </a:lnTo>
                  <a:lnTo>
                    <a:pt x="107698" y="919783"/>
                  </a:lnTo>
                  <a:lnTo>
                    <a:pt x="116604" y="927866"/>
                  </a:lnTo>
                  <a:lnTo>
                    <a:pt x="125194" y="935605"/>
                  </a:lnTo>
                  <a:lnTo>
                    <a:pt x="133591" y="942942"/>
                  </a:lnTo>
                  <a:lnTo>
                    <a:pt x="142142" y="949644"/>
                  </a:lnTo>
                  <a:lnTo>
                    <a:pt x="151043" y="955632"/>
                  </a:lnTo>
                  <a:lnTo>
                    <a:pt x="160327" y="960974"/>
                  </a:lnTo>
                  <a:lnTo>
                    <a:pt x="169946" y="965797"/>
                  </a:lnTo>
                  <a:lnTo>
                    <a:pt x="179827" y="970227"/>
                  </a:lnTo>
                  <a:lnTo>
                    <a:pt x="189903" y="974372"/>
                  </a:lnTo>
                  <a:lnTo>
                    <a:pt x="200121" y="978316"/>
                  </a:lnTo>
                  <a:lnTo>
                    <a:pt x="210456" y="982121"/>
                  </a:lnTo>
                  <a:lnTo>
                    <a:pt x="221533" y="985830"/>
                  </a:lnTo>
                  <a:lnTo>
                    <a:pt x="234558" y="989474"/>
                  </a:lnTo>
                  <a:lnTo>
                    <a:pt x="250030" y="993070"/>
                  </a:lnTo>
                  <a:lnTo>
                    <a:pt x="267644" y="996466"/>
                  </a:lnTo>
                  <a:lnTo>
                    <a:pt x="286680" y="999368"/>
                  </a:lnTo>
                  <a:lnTo>
                    <a:pt x="306552" y="1001647"/>
                  </a:lnTo>
                  <a:lnTo>
                    <a:pt x="326570" y="1003176"/>
                  </a:lnTo>
                  <a:lnTo>
                    <a:pt x="345914" y="1003753"/>
                  </a:lnTo>
                  <a:lnTo>
                    <a:pt x="364205" y="1003361"/>
                  </a:lnTo>
                  <a:lnTo>
                    <a:pt x="381282" y="1002132"/>
                  </a:lnTo>
                  <a:lnTo>
                    <a:pt x="396997" y="1000244"/>
                  </a:lnTo>
                  <a:lnTo>
                    <a:pt x="411426" y="997862"/>
                  </a:lnTo>
                  <a:lnTo>
                    <a:pt x="424780" y="994958"/>
                  </a:lnTo>
                  <a:lnTo>
                    <a:pt x="437305" y="991332"/>
                  </a:lnTo>
                  <a:lnTo>
                    <a:pt x="449219" y="986930"/>
                  </a:lnTo>
                  <a:lnTo>
                    <a:pt x="460701" y="981837"/>
                  </a:lnTo>
                  <a:lnTo>
                    <a:pt x="471878" y="976195"/>
                  </a:lnTo>
                  <a:lnTo>
                    <a:pt x="482841" y="970140"/>
                  </a:lnTo>
                  <a:lnTo>
                    <a:pt x="493492" y="963785"/>
                  </a:lnTo>
                  <a:lnTo>
                    <a:pt x="503570" y="957221"/>
                  </a:lnTo>
                  <a:lnTo>
                    <a:pt x="512984" y="950505"/>
                  </a:lnTo>
                  <a:lnTo>
                    <a:pt x="521949" y="943522"/>
                  </a:lnTo>
                  <a:lnTo>
                    <a:pt x="530889" y="935994"/>
                  </a:lnTo>
                  <a:lnTo>
                    <a:pt x="540054" y="927816"/>
                  </a:lnTo>
                  <a:lnTo>
                    <a:pt x="549516" y="919035"/>
                  </a:lnTo>
                  <a:lnTo>
                    <a:pt x="559255" y="909761"/>
                  </a:lnTo>
                  <a:lnTo>
                    <a:pt x="569212" y="900110"/>
                  </a:lnTo>
                  <a:lnTo>
                    <a:pt x="579172" y="890018"/>
                  </a:lnTo>
                  <a:lnTo>
                    <a:pt x="588778" y="879259"/>
                  </a:lnTo>
                  <a:lnTo>
                    <a:pt x="597866" y="867761"/>
                  </a:lnTo>
                  <a:lnTo>
                    <a:pt x="606441" y="855599"/>
                  </a:lnTo>
                  <a:lnTo>
                    <a:pt x="614587" y="842903"/>
                  </a:lnTo>
                  <a:lnTo>
                    <a:pt x="622402" y="829810"/>
                  </a:lnTo>
                  <a:lnTo>
                    <a:pt x="629972" y="816595"/>
                  </a:lnTo>
                  <a:lnTo>
                    <a:pt x="637370" y="803649"/>
                  </a:lnTo>
                  <a:lnTo>
                    <a:pt x="644648" y="791156"/>
                  </a:lnTo>
                  <a:lnTo>
                    <a:pt x="651842" y="778801"/>
                  </a:lnTo>
                  <a:lnTo>
                    <a:pt x="658977" y="765900"/>
                  </a:lnTo>
                  <a:lnTo>
                    <a:pt x="666070" y="752108"/>
                  </a:lnTo>
                  <a:lnTo>
                    <a:pt x="672970" y="737572"/>
                  </a:lnTo>
                  <a:lnTo>
                    <a:pt x="679377" y="722735"/>
                  </a:lnTo>
                  <a:lnTo>
                    <a:pt x="685171" y="707901"/>
                  </a:lnTo>
                  <a:lnTo>
                    <a:pt x="690552" y="693193"/>
                  </a:lnTo>
                  <a:lnTo>
                    <a:pt x="695935" y="678639"/>
                  </a:lnTo>
                  <a:lnTo>
                    <a:pt x="701554" y="664223"/>
                  </a:lnTo>
                  <a:lnTo>
                    <a:pt x="707311" y="649915"/>
                  </a:lnTo>
                  <a:lnTo>
                    <a:pt x="712876" y="635689"/>
                  </a:lnTo>
                  <a:lnTo>
                    <a:pt x="718067" y="621516"/>
                  </a:lnTo>
                  <a:lnTo>
                    <a:pt x="722856" y="607217"/>
                  </a:lnTo>
                  <a:lnTo>
                    <a:pt x="727300" y="592471"/>
                  </a:lnTo>
                  <a:lnTo>
                    <a:pt x="731473" y="577143"/>
                  </a:lnTo>
                  <a:lnTo>
                    <a:pt x="735444" y="561426"/>
                  </a:lnTo>
                  <a:lnTo>
                    <a:pt x="739271" y="545721"/>
                  </a:lnTo>
                  <a:lnTo>
                    <a:pt x="742992" y="530263"/>
                  </a:lnTo>
                  <a:lnTo>
                    <a:pt x="746476" y="514951"/>
                  </a:lnTo>
                  <a:lnTo>
                    <a:pt x="749437" y="499452"/>
                  </a:lnTo>
                  <a:lnTo>
                    <a:pt x="751759" y="483584"/>
                  </a:lnTo>
                  <a:lnTo>
                    <a:pt x="753487" y="467485"/>
                  </a:lnTo>
                  <a:lnTo>
                    <a:pt x="754730" y="451518"/>
                  </a:lnTo>
                  <a:lnTo>
                    <a:pt x="755604" y="435885"/>
                  </a:lnTo>
                  <a:lnTo>
                    <a:pt x="756208" y="420624"/>
                  </a:lnTo>
                  <a:lnTo>
                    <a:pt x="756623" y="405690"/>
                  </a:lnTo>
                  <a:lnTo>
                    <a:pt x="756904" y="391014"/>
                  </a:lnTo>
                  <a:lnTo>
                    <a:pt x="757095" y="376532"/>
                  </a:lnTo>
                  <a:lnTo>
                    <a:pt x="757223" y="362187"/>
                  </a:lnTo>
                  <a:lnTo>
                    <a:pt x="757304" y="347940"/>
                  </a:lnTo>
                  <a:lnTo>
                    <a:pt x="757189" y="333761"/>
                  </a:lnTo>
                  <a:lnTo>
                    <a:pt x="756579" y="319627"/>
                  </a:lnTo>
                  <a:lnTo>
                    <a:pt x="755352" y="305525"/>
                  </a:lnTo>
                  <a:lnTo>
                    <a:pt x="753543" y="291444"/>
                  </a:lnTo>
                  <a:lnTo>
                    <a:pt x="751258" y="277376"/>
                  </a:lnTo>
                  <a:lnTo>
                    <a:pt x="748606" y="263323"/>
                  </a:lnTo>
                  <a:lnTo>
                    <a:pt x="745520" y="249446"/>
                  </a:lnTo>
                  <a:lnTo>
                    <a:pt x="741771" y="236048"/>
                  </a:lnTo>
                  <a:lnTo>
                    <a:pt x="737286" y="223257"/>
                  </a:lnTo>
                  <a:lnTo>
                    <a:pt x="732139" y="211041"/>
                  </a:lnTo>
                  <a:lnTo>
                    <a:pt x="726458" y="199297"/>
                  </a:lnTo>
                  <a:lnTo>
                    <a:pt x="720378" y="187913"/>
                  </a:lnTo>
                  <a:lnTo>
                    <a:pt x="714008" y="176792"/>
                  </a:lnTo>
                  <a:lnTo>
                    <a:pt x="707431" y="165858"/>
                  </a:lnTo>
                  <a:lnTo>
                    <a:pt x="700713" y="155058"/>
                  </a:lnTo>
                  <a:lnTo>
                    <a:pt x="693897" y="144515"/>
                  </a:lnTo>
                  <a:lnTo>
                    <a:pt x="687016" y="134510"/>
                  </a:lnTo>
                  <a:lnTo>
                    <a:pt x="680087" y="125150"/>
                  </a:lnTo>
                  <a:lnTo>
                    <a:pt x="673131" y="116391"/>
                  </a:lnTo>
                  <a:lnTo>
                    <a:pt x="666153" y="108121"/>
                  </a:lnTo>
                  <a:lnTo>
                    <a:pt x="659152" y="100223"/>
                  </a:lnTo>
                  <a:lnTo>
                    <a:pt x="651806" y="92595"/>
                  </a:lnTo>
                  <a:lnTo>
                    <a:pt x="643503" y="85160"/>
                  </a:lnTo>
                  <a:lnTo>
                    <a:pt x="633990" y="77858"/>
                  </a:lnTo>
                  <a:lnTo>
                    <a:pt x="623499" y="70648"/>
                  </a:lnTo>
                  <a:lnTo>
                    <a:pt x="612538" y="63500"/>
                  </a:lnTo>
                  <a:lnTo>
                    <a:pt x="601463" y="56399"/>
                  </a:lnTo>
                  <a:lnTo>
                    <a:pt x="590434" y="49495"/>
                  </a:lnTo>
                  <a:lnTo>
                    <a:pt x="579504" y="43085"/>
                  </a:lnTo>
                  <a:lnTo>
                    <a:pt x="568669" y="37298"/>
                  </a:lnTo>
                  <a:lnTo>
                    <a:pt x="557749" y="32261"/>
                  </a:lnTo>
                  <a:lnTo>
                    <a:pt x="546419" y="28175"/>
                  </a:lnTo>
                  <a:lnTo>
                    <a:pt x="534530" y="25057"/>
                  </a:lnTo>
                  <a:lnTo>
                    <a:pt x="522103" y="22777"/>
                  </a:lnTo>
                  <a:lnTo>
                    <a:pt x="509229" y="21155"/>
                  </a:lnTo>
                  <a:lnTo>
                    <a:pt x="496011" y="20024"/>
                  </a:lnTo>
                  <a:lnTo>
                    <a:pt x="482541" y="19245"/>
                  </a:lnTo>
                  <a:lnTo>
                    <a:pt x="468893" y="18714"/>
                  </a:lnTo>
                  <a:lnTo>
                    <a:pt x="455119" y="18358"/>
                  </a:lnTo>
                  <a:lnTo>
                    <a:pt x="441261" y="18287"/>
                  </a:lnTo>
                  <a:lnTo>
                    <a:pt x="427344" y="18772"/>
                  </a:lnTo>
                  <a:lnTo>
                    <a:pt x="413388" y="19916"/>
                  </a:lnTo>
                  <a:lnTo>
                    <a:pt x="399405" y="21668"/>
                  </a:lnTo>
                  <a:lnTo>
                    <a:pt x="385402" y="23915"/>
                  </a:lnTo>
                  <a:lnTo>
                    <a:pt x="371385" y="26543"/>
                  </a:lnTo>
                  <a:lnTo>
                    <a:pt x="357189" y="29612"/>
                  </a:lnTo>
                  <a:lnTo>
                    <a:pt x="342514" y="33350"/>
                  </a:lnTo>
                  <a:lnTo>
                    <a:pt x="327235" y="37833"/>
                  </a:lnTo>
                  <a:lnTo>
                    <a:pt x="311549" y="43148"/>
                  </a:lnTo>
                  <a:lnTo>
                    <a:pt x="295867" y="49472"/>
                  </a:lnTo>
                  <a:lnTo>
                    <a:pt x="280433" y="56799"/>
                  </a:lnTo>
                  <a:lnTo>
                    <a:pt x="265476" y="64821"/>
                  </a:lnTo>
                  <a:lnTo>
                    <a:pt x="251280" y="73044"/>
                  </a:lnTo>
                  <a:lnTo>
                    <a:pt x="237922" y="81160"/>
                  </a:lnTo>
                  <a:lnTo>
                    <a:pt x="225378" y="88951"/>
                  </a:lnTo>
                  <a:lnTo>
                    <a:pt x="212179" y="97070"/>
                  </a:lnTo>
                  <a:lnTo>
                    <a:pt x="194926" y="107346"/>
                  </a:lnTo>
                  <a:lnTo>
                    <a:pt x="167887" y="1229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421139" y="294797"/>
            <a:ext cx="1073908" cy="840857"/>
            <a:chOff x="421139" y="294797"/>
            <a:chExt cx="1073908" cy="840857"/>
          </a:xfrm>
        </p:grpSpPr>
        <p:sp>
          <p:nvSpPr>
            <p:cNvPr id="2" name="Freeform 1"/>
            <p:cNvSpPr/>
            <p:nvPr/>
          </p:nvSpPr>
          <p:spPr>
            <a:xfrm>
              <a:off x="547481" y="294797"/>
              <a:ext cx="31587" cy="357970"/>
            </a:xfrm>
            <a:custGeom>
              <a:avLst/>
              <a:gdLst/>
              <a:ahLst/>
              <a:cxnLst/>
              <a:rect l="0" t="0" r="0" b="0"/>
              <a:pathLst>
                <a:path w="31587" h="357970">
                  <a:moveTo>
                    <a:pt x="31586" y="0"/>
                  </a:moveTo>
                  <a:lnTo>
                    <a:pt x="28719" y="8936"/>
                  </a:lnTo>
                  <a:lnTo>
                    <a:pt x="26577" y="18563"/>
                  </a:lnTo>
                  <a:lnTo>
                    <a:pt x="24974" y="29859"/>
                  </a:lnTo>
                  <a:lnTo>
                    <a:pt x="23794" y="42873"/>
                  </a:lnTo>
                  <a:lnTo>
                    <a:pt x="22945" y="57649"/>
                  </a:lnTo>
                  <a:lnTo>
                    <a:pt x="22348" y="74022"/>
                  </a:lnTo>
                  <a:lnTo>
                    <a:pt x="21933" y="91536"/>
                  </a:lnTo>
                  <a:lnTo>
                    <a:pt x="21649" y="109573"/>
                  </a:lnTo>
                  <a:lnTo>
                    <a:pt x="21451" y="127737"/>
                  </a:lnTo>
                  <a:lnTo>
                    <a:pt x="21147" y="146015"/>
                  </a:lnTo>
                  <a:lnTo>
                    <a:pt x="20411" y="164657"/>
                  </a:lnTo>
                  <a:lnTo>
                    <a:pt x="19103" y="183784"/>
                  </a:lnTo>
                  <a:lnTo>
                    <a:pt x="17410" y="203054"/>
                  </a:lnTo>
                  <a:lnTo>
                    <a:pt x="15736" y="221772"/>
                  </a:lnTo>
                  <a:lnTo>
                    <a:pt x="14310" y="239587"/>
                  </a:lnTo>
                  <a:lnTo>
                    <a:pt x="13033" y="256482"/>
                  </a:lnTo>
                  <a:lnTo>
                    <a:pt x="11569" y="272596"/>
                  </a:lnTo>
                  <a:lnTo>
                    <a:pt x="9737" y="288090"/>
                  </a:lnTo>
                  <a:lnTo>
                    <a:pt x="7666" y="302710"/>
                  </a:lnTo>
                  <a:lnTo>
                    <a:pt x="5513" y="317325"/>
                  </a:lnTo>
                  <a:lnTo>
                    <a:pt x="3084" y="334340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82592" y="305326"/>
              <a:ext cx="195726" cy="305327"/>
            </a:xfrm>
            <a:custGeom>
              <a:avLst/>
              <a:gdLst/>
              <a:ahLst/>
              <a:cxnLst/>
              <a:rect l="0" t="0" r="0" b="0"/>
              <a:pathLst>
                <a:path w="195726" h="305327">
                  <a:moveTo>
                    <a:pt x="170216" y="0"/>
                  </a:moveTo>
                  <a:lnTo>
                    <a:pt x="161415" y="2934"/>
                  </a:lnTo>
                  <a:lnTo>
                    <a:pt x="153068" y="5716"/>
                  </a:lnTo>
                  <a:lnTo>
                    <a:pt x="144369" y="8616"/>
                  </a:lnTo>
                  <a:lnTo>
                    <a:pt x="135248" y="11656"/>
                  </a:lnTo>
                  <a:lnTo>
                    <a:pt x="125753" y="14821"/>
                  </a:lnTo>
                  <a:lnTo>
                    <a:pt x="115957" y="18080"/>
                  </a:lnTo>
                  <a:lnTo>
                    <a:pt x="105770" y="21245"/>
                  </a:lnTo>
                  <a:lnTo>
                    <a:pt x="94948" y="23988"/>
                  </a:lnTo>
                  <a:lnTo>
                    <a:pt x="83408" y="26164"/>
                  </a:lnTo>
                  <a:lnTo>
                    <a:pt x="71218" y="27793"/>
                  </a:lnTo>
                  <a:lnTo>
                    <a:pt x="58504" y="28969"/>
                  </a:lnTo>
                  <a:lnTo>
                    <a:pt x="45412" y="29816"/>
                  </a:lnTo>
                  <a:lnTo>
                    <a:pt x="32707" y="31082"/>
                  </a:lnTo>
                  <a:lnTo>
                    <a:pt x="21701" y="34069"/>
                  </a:lnTo>
                  <a:lnTo>
                    <a:pt x="12978" y="39345"/>
                  </a:lnTo>
                  <a:lnTo>
                    <a:pt x="6616" y="46656"/>
                  </a:lnTo>
                  <a:lnTo>
                    <a:pt x="2548" y="55316"/>
                  </a:lnTo>
                  <a:lnTo>
                    <a:pt x="478" y="64769"/>
                  </a:lnTo>
                  <a:lnTo>
                    <a:pt x="0" y="74671"/>
                  </a:lnTo>
                  <a:lnTo>
                    <a:pt x="718" y="84830"/>
                  </a:lnTo>
                  <a:lnTo>
                    <a:pt x="2299" y="95135"/>
                  </a:lnTo>
                  <a:lnTo>
                    <a:pt x="4491" y="105526"/>
                  </a:lnTo>
                  <a:lnTo>
                    <a:pt x="7106" y="115968"/>
                  </a:lnTo>
                  <a:lnTo>
                    <a:pt x="10020" y="126420"/>
                  </a:lnTo>
                  <a:lnTo>
                    <a:pt x="13468" y="136049"/>
                  </a:lnTo>
                  <a:lnTo>
                    <a:pt x="18001" y="143313"/>
                  </a:lnTo>
                  <a:lnTo>
                    <a:pt x="23834" y="147561"/>
                  </a:lnTo>
                  <a:lnTo>
                    <a:pt x="30872" y="148952"/>
                  </a:lnTo>
                  <a:lnTo>
                    <a:pt x="38893" y="147992"/>
                  </a:lnTo>
                  <a:lnTo>
                    <a:pt x="47664" y="145245"/>
                  </a:lnTo>
                  <a:lnTo>
                    <a:pt x="57147" y="141525"/>
                  </a:lnTo>
                  <a:lnTo>
                    <a:pt x="67489" y="137826"/>
                  </a:lnTo>
                  <a:lnTo>
                    <a:pt x="78699" y="134698"/>
                  </a:lnTo>
                  <a:lnTo>
                    <a:pt x="90497" y="132606"/>
                  </a:lnTo>
                  <a:lnTo>
                    <a:pt x="102416" y="132104"/>
                  </a:lnTo>
                  <a:lnTo>
                    <a:pt x="114173" y="133324"/>
                  </a:lnTo>
                  <a:lnTo>
                    <a:pt x="125679" y="136075"/>
                  </a:lnTo>
                  <a:lnTo>
                    <a:pt x="136937" y="140047"/>
                  </a:lnTo>
                  <a:lnTo>
                    <a:pt x="147983" y="144939"/>
                  </a:lnTo>
                  <a:lnTo>
                    <a:pt x="158536" y="150661"/>
                  </a:lnTo>
                  <a:lnTo>
                    <a:pt x="168024" y="157324"/>
                  </a:lnTo>
                  <a:lnTo>
                    <a:pt x="176217" y="164919"/>
                  </a:lnTo>
                  <a:lnTo>
                    <a:pt x="183041" y="173476"/>
                  </a:lnTo>
                  <a:lnTo>
                    <a:pt x="188409" y="183130"/>
                  </a:lnTo>
                  <a:lnTo>
                    <a:pt x="192417" y="193841"/>
                  </a:lnTo>
                  <a:lnTo>
                    <a:pt x="194974" y="205119"/>
                  </a:lnTo>
                  <a:lnTo>
                    <a:pt x="195725" y="216149"/>
                  </a:lnTo>
                  <a:lnTo>
                    <a:pt x="194640" y="226489"/>
                  </a:lnTo>
                  <a:lnTo>
                    <a:pt x="191963" y="236057"/>
                  </a:lnTo>
                  <a:lnTo>
                    <a:pt x="188033" y="244944"/>
                  </a:lnTo>
                  <a:lnTo>
                    <a:pt x="183166" y="253291"/>
                  </a:lnTo>
                  <a:lnTo>
                    <a:pt x="177459" y="261238"/>
                  </a:lnTo>
                  <a:lnTo>
                    <a:pt x="170805" y="268895"/>
                  </a:lnTo>
                  <a:lnTo>
                    <a:pt x="163215" y="276341"/>
                  </a:lnTo>
                  <a:lnTo>
                    <a:pt x="154661" y="283309"/>
                  </a:lnTo>
                  <a:lnTo>
                    <a:pt x="145010" y="289231"/>
                  </a:lnTo>
                  <a:lnTo>
                    <a:pt x="134291" y="293878"/>
                  </a:lnTo>
                  <a:lnTo>
                    <a:pt x="122668" y="297336"/>
                  </a:lnTo>
                  <a:lnTo>
                    <a:pt x="110342" y="299822"/>
                  </a:lnTo>
                  <a:lnTo>
                    <a:pt x="97505" y="301569"/>
                  </a:lnTo>
                  <a:lnTo>
                    <a:pt x="84526" y="302781"/>
                  </a:lnTo>
                  <a:lnTo>
                    <a:pt x="70472" y="303742"/>
                  </a:lnTo>
                  <a:lnTo>
                    <a:pt x="51876" y="304542"/>
                  </a:lnTo>
                  <a:lnTo>
                    <a:pt x="22817" y="30532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21139" y="684352"/>
              <a:ext cx="589597" cy="31586"/>
            </a:xfrm>
            <a:custGeom>
              <a:avLst/>
              <a:gdLst/>
              <a:ahLst/>
              <a:cxnLst/>
              <a:rect l="0" t="0" r="0" b="0"/>
              <a:pathLst>
                <a:path w="589597" h="31586">
                  <a:moveTo>
                    <a:pt x="589596" y="0"/>
                  </a:moveTo>
                  <a:lnTo>
                    <a:pt x="580728" y="2867"/>
                  </a:lnTo>
                  <a:lnTo>
                    <a:pt x="571741" y="5009"/>
                  </a:lnTo>
                  <a:lnTo>
                    <a:pt x="561746" y="6612"/>
                  </a:lnTo>
                  <a:lnTo>
                    <a:pt x="550765" y="7792"/>
                  </a:lnTo>
                  <a:lnTo>
                    <a:pt x="538954" y="8641"/>
                  </a:lnTo>
                  <a:lnTo>
                    <a:pt x="526491" y="9238"/>
                  </a:lnTo>
                  <a:lnTo>
                    <a:pt x="513380" y="9653"/>
                  </a:lnTo>
                  <a:lnTo>
                    <a:pt x="499451" y="9937"/>
                  </a:lnTo>
                  <a:lnTo>
                    <a:pt x="484680" y="10135"/>
                  </a:lnTo>
                  <a:lnTo>
                    <a:pt x="469340" y="10438"/>
                  </a:lnTo>
                  <a:lnTo>
                    <a:pt x="453889" y="11175"/>
                  </a:lnTo>
                  <a:lnTo>
                    <a:pt x="438603" y="12483"/>
                  </a:lnTo>
                  <a:lnTo>
                    <a:pt x="423406" y="14175"/>
                  </a:lnTo>
                  <a:lnTo>
                    <a:pt x="407983" y="15850"/>
                  </a:lnTo>
                  <a:lnTo>
                    <a:pt x="392161" y="17271"/>
                  </a:lnTo>
                  <a:lnTo>
                    <a:pt x="375925" y="18375"/>
                  </a:lnTo>
                  <a:lnTo>
                    <a:pt x="359332" y="19191"/>
                  </a:lnTo>
                  <a:lnTo>
                    <a:pt x="342465" y="19775"/>
                  </a:lnTo>
                  <a:lnTo>
                    <a:pt x="325562" y="20183"/>
                  </a:lnTo>
                  <a:lnTo>
                    <a:pt x="308986" y="20465"/>
                  </a:lnTo>
                  <a:lnTo>
                    <a:pt x="292913" y="20662"/>
                  </a:lnTo>
                  <a:lnTo>
                    <a:pt x="277340" y="20966"/>
                  </a:lnTo>
                  <a:lnTo>
                    <a:pt x="262190" y="21703"/>
                  </a:lnTo>
                  <a:lnTo>
                    <a:pt x="247362" y="23011"/>
                  </a:lnTo>
                  <a:lnTo>
                    <a:pt x="232605" y="24703"/>
                  </a:lnTo>
                  <a:lnTo>
                    <a:pt x="217544" y="26378"/>
                  </a:lnTo>
                  <a:lnTo>
                    <a:pt x="202002" y="27799"/>
                  </a:lnTo>
                  <a:lnTo>
                    <a:pt x="186139" y="28904"/>
                  </a:lnTo>
                  <a:lnTo>
                    <a:pt x="170337" y="29720"/>
                  </a:lnTo>
                  <a:lnTo>
                    <a:pt x="154818" y="30303"/>
                  </a:lnTo>
                  <a:lnTo>
                    <a:pt x="139634" y="30711"/>
                  </a:lnTo>
                  <a:lnTo>
                    <a:pt x="124753" y="30993"/>
                  </a:lnTo>
                  <a:lnTo>
                    <a:pt x="110114" y="31186"/>
                  </a:lnTo>
                  <a:lnTo>
                    <a:pt x="95655" y="31317"/>
                  </a:lnTo>
                  <a:lnTo>
                    <a:pt x="81327" y="31405"/>
                  </a:lnTo>
                  <a:lnTo>
                    <a:pt x="67105" y="31465"/>
                  </a:lnTo>
                  <a:lnTo>
                    <a:pt x="53373" y="31505"/>
                  </a:lnTo>
                  <a:lnTo>
                    <a:pt x="39466" y="31536"/>
                  </a:lnTo>
                  <a:lnTo>
                    <a:pt x="23044" y="3156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642238" y="831751"/>
              <a:ext cx="10405" cy="294799"/>
            </a:xfrm>
            <a:custGeom>
              <a:avLst/>
              <a:gdLst/>
              <a:ahLst/>
              <a:cxnLst/>
              <a:rect l="0" t="0" r="0" b="0"/>
              <a:pathLst>
                <a:path w="10405" h="294799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1999" y="32468"/>
                  </a:lnTo>
                  <a:lnTo>
                    <a:pt x="3686" y="43115"/>
                  </a:lnTo>
                  <a:lnTo>
                    <a:pt x="5354" y="54755"/>
                  </a:lnTo>
                  <a:lnTo>
                    <a:pt x="6767" y="67646"/>
                  </a:lnTo>
                  <a:lnTo>
                    <a:pt x="7865" y="81553"/>
                  </a:lnTo>
                  <a:lnTo>
                    <a:pt x="8676" y="95956"/>
                  </a:lnTo>
                  <a:lnTo>
                    <a:pt x="9255" y="110494"/>
                  </a:lnTo>
                  <a:lnTo>
                    <a:pt x="9661" y="125000"/>
                  </a:lnTo>
                  <a:lnTo>
                    <a:pt x="9941" y="139419"/>
                  </a:lnTo>
                  <a:lnTo>
                    <a:pt x="10132" y="153749"/>
                  </a:lnTo>
                  <a:lnTo>
                    <a:pt x="10262" y="168168"/>
                  </a:lnTo>
                  <a:lnTo>
                    <a:pt x="10350" y="183001"/>
                  </a:lnTo>
                  <a:lnTo>
                    <a:pt x="10404" y="198385"/>
                  </a:lnTo>
                  <a:lnTo>
                    <a:pt x="10271" y="213973"/>
                  </a:lnTo>
                  <a:lnTo>
                    <a:pt x="9649" y="229059"/>
                  </a:lnTo>
                  <a:lnTo>
                    <a:pt x="8418" y="243265"/>
                  </a:lnTo>
                  <a:lnTo>
                    <a:pt x="6769" y="256116"/>
                  </a:lnTo>
                  <a:lnTo>
                    <a:pt x="4951" y="268134"/>
                  </a:lnTo>
                  <a:lnTo>
                    <a:pt x="2805" y="280370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772942" y="842279"/>
              <a:ext cx="188220" cy="293375"/>
            </a:xfrm>
            <a:custGeom>
              <a:avLst/>
              <a:gdLst/>
              <a:ahLst/>
              <a:cxnLst/>
              <a:rect l="0" t="0" r="0" b="0"/>
              <a:pathLst>
                <a:path w="188220" h="293375">
                  <a:moveTo>
                    <a:pt x="100923" y="0"/>
                  </a:moveTo>
                  <a:lnTo>
                    <a:pt x="92188" y="5868"/>
                  </a:lnTo>
                  <a:lnTo>
                    <a:pt x="84482" y="11432"/>
                  </a:lnTo>
                  <a:lnTo>
                    <a:pt x="77080" y="17241"/>
                  </a:lnTo>
                  <a:lnTo>
                    <a:pt x="69819" y="23667"/>
                  </a:lnTo>
                  <a:lnTo>
                    <a:pt x="62640" y="31294"/>
                  </a:lnTo>
                  <a:lnTo>
                    <a:pt x="55514" y="40324"/>
                  </a:lnTo>
                  <a:lnTo>
                    <a:pt x="48424" y="50478"/>
                  </a:lnTo>
                  <a:lnTo>
                    <a:pt x="41357" y="61205"/>
                  </a:lnTo>
                  <a:lnTo>
                    <a:pt x="34311" y="72126"/>
                  </a:lnTo>
                  <a:lnTo>
                    <a:pt x="27444" y="83219"/>
                  </a:lnTo>
                  <a:lnTo>
                    <a:pt x="21059" y="94725"/>
                  </a:lnTo>
                  <a:lnTo>
                    <a:pt x="15288" y="106764"/>
                  </a:lnTo>
                  <a:lnTo>
                    <a:pt x="10261" y="119477"/>
                  </a:lnTo>
                  <a:lnTo>
                    <a:pt x="6183" y="133082"/>
                  </a:lnTo>
                  <a:lnTo>
                    <a:pt x="3075" y="147607"/>
                  </a:lnTo>
                  <a:lnTo>
                    <a:pt x="970" y="162770"/>
                  </a:lnTo>
                  <a:lnTo>
                    <a:pt x="0" y="178094"/>
                  </a:lnTo>
                  <a:lnTo>
                    <a:pt x="128" y="193279"/>
                  </a:lnTo>
                  <a:lnTo>
                    <a:pt x="1348" y="207898"/>
                  </a:lnTo>
                  <a:lnTo>
                    <a:pt x="3762" y="221335"/>
                  </a:lnTo>
                  <a:lnTo>
                    <a:pt x="7311" y="233369"/>
                  </a:lnTo>
                  <a:lnTo>
                    <a:pt x="11812" y="244111"/>
                  </a:lnTo>
                  <a:lnTo>
                    <a:pt x="17050" y="253801"/>
                  </a:lnTo>
                  <a:lnTo>
                    <a:pt x="22835" y="262691"/>
                  </a:lnTo>
                  <a:lnTo>
                    <a:pt x="29176" y="270834"/>
                  </a:lnTo>
                  <a:lnTo>
                    <a:pt x="36263" y="278093"/>
                  </a:lnTo>
                  <a:lnTo>
                    <a:pt x="44143" y="284448"/>
                  </a:lnTo>
                  <a:lnTo>
                    <a:pt x="52723" y="289530"/>
                  </a:lnTo>
                  <a:lnTo>
                    <a:pt x="61860" y="292582"/>
                  </a:lnTo>
                  <a:lnTo>
                    <a:pt x="71421" y="293374"/>
                  </a:lnTo>
                  <a:lnTo>
                    <a:pt x="81451" y="292295"/>
                  </a:lnTo>
                  <a:lnTo>
                    <a:pt x="92169" y="290051"/>
                  </a:lnTo>
                  <a:lnTo>
                    <a:pt x="103631" y="287167"/>
                  </a:lnTo>
                  <a:lnTo>
                    <a:pt x="115429" y="283625"/>
                  </a:lnTo>
                  <a:lnTo>
                    <a:pt x="126816" y="278971"/>
                  </a:lnTo>
                  <a:lnTo>
                    <a:pt x="137399" y="273028"/>
                  </a:lnTo>
                  <a:lnTo>
                    <a:pt x="147131" y="265903"/>
                  </a:lnTo>
                  <a:lnTo>
                    <a:pt x="156129" y="257817"/>
                  </a:lnTo>
                  <a:lnTo>
                    <a:pt x="164542" y="248998"/>
                  </a:lnTo>
                  <a:lnTo>
                    <a:pt x="172192" y="239483"/>
                  </a:lnTo>
                  <a:lnTo>
                    <a:pt x="178586" y="229117"/>
                  </a:lnTo>
                  <a:lnTo>
                    <a:pt x="183548" y="217896"/>
                  </a:lnTo>
                  <a:lnTo>
                    <a:pt x="186880" y="206260"/>
                  </a:lnTo>
                  <a:lnTo>
                    <a:pt x="188219" y="194983"/>
                  </a:lnTo>
                  <a:lnTo>
                    <a:pt x="187556" y="184487"/>
                  </a:lnTo>
                  <a:lnTo>
                    <a:pt x="185009" y="175323"/>
                  </a:lnTo>
                  <a:lnTo>
                    <a:pt x="180641" y="168304"/>
                  </a:lnTo>
                  <a:lnTo>
                    <a:pt x="174668" y="163668"/>
                  </a:lnTo>
                  <a:lnTo>
                    <a:pt x="167407" y="161336"/>
                  </a:lnTo>
                  <a:lnTo>
                    <a:pt x="159171" y="161193"/>
                  </a:lnTo>
                  <a:lnTo>
                    <a:pt x="150233" y="162943"/>
                  </a:lnTo>
                  <a:lnTo>
                    <a:pt x="140962" y="166199"/>
                  </a:lnTo>
                  <a:lnTo>
                    <a:pt x="131819" y="170584"/>
                  </a:lnTo>
                  <a:lnTo>
                    <a:pt x="123043" y="175784"/>
                  </a:lnTo>
                  <a:lnTo>
                    <a:pt x="114675" y="181560"/>
                  </a:lnTo>
                  <a:lnTo>
                    <a:pt x="106668" y="187735"/>
                  </a:lnTo>
                  <a:lnTo>
                    <a:pt x="98952" y="194184"/>
                  </a:lnTo>
                  <a:lnTo>
                    <a:pt x="91561" y="200901"/>
                  </a:lnTo>
                  <a:lnTo>
                    <a:pt x="83818" y="208854"/>
                  </a:lnTo>
                  <a:lnTo>
                    <a:pt x="73923" y="220976"/>
                  </a:lnTo>
                  <a:lnTo>
                    <a:pt x="58809" y="24215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379233" y="631709"/>
              <a:ext cx="31586" cy="221100"/>
            </a:xfrm>
            <a:custGeom>
              <a:avLst/>
              <a:gdLst/>
              <a:ahLst/>
              <a:cxnLst/>
              <a:rect l="0" t="0" r="0" b="0"/>
              <a:pathLst>
                <a:path w="31586" h="221100">
                  <a:moveTo>
                    <a:pt x="31585" y="0"/>
                  </a:moveTo>
                  <a:lnTo>
                    <a:pt x="28718" y="8869"/>
                  </a:lnTo>
                  <a:lnTo>
                    <a:pt x="26576" y="17856"/>
                  </a:lnTo>
                  <a:lnTo>
                    <a:pt x="24969" y="27846"/>
                  </a:lnTo>
                  <a:lnTo>
                    <a:pt x="23615" y="38654"/>
                  </a:lnTo>
                  <a:lnTo>
                    <a:pt x="22119" y="49817"/>
                  </a:lnTo>
                  <a:lnTo>
                    <a:pt x="20272" y="61027"/>
                  </a:lnTo>
                  <a:lnTo>
                    <a:pt x="18205" y="72312"/>
                  </a:lnTo>
                  <a:lnTo>
                    <a:pt x="16273" y="83945"/>
                  </a:lnTo>
                  <a:lnTo>
                    <a:pt x="14672" y="96064"/>
                  </a:lnTo>
                  <a:lnTo>
                    <a:pt x="13276" y="108659"/>
                  </a:lnTo>
                  <a:lnTo>
                    <a:pt x="11731" y="121653"/>
                  </a:lnTo>
                  <a:lnTo>
                    <a:pt x="9845" y="134950"/>
                  </a:lnTo>
                  <a:lnTo>
                    <a:pt x="7739" y="148438"/>
                  </a:lnTo>
                  <a:lnTo>
                    <a:pt x="5557" y="163635"/>
                  </a:lnTo>
                  <a:lnTo>
                    <a:pt x="3105" y="185228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295005" y="758051"/>
              <a:ext cx="200042" cy="1"/>
            </a:xfrm>
            <a:custGeom>
              <a:avLst/>
              <a:gdLst/>
              <a:ahLst/>
              <a:cxnLst/>
              <a:rect l="0" t="0" r="0" b="0"/>
              <a:pathLst>
                <a:path w="200042" h="1">
                  <a:moveTo>
                    <a:pt x="200041" y="0"/>
                  </a:moveTo>
                  <a:lnTo>
                    <a:pt x="188306" y="0"/>
                  </a:lnTo>
                  <a:lnTo>
                    <a:pt x="177177" y="0"/>
                  </a:lnTo>
                  <a:lnTo>
                    <a:pt x="165574" y="0"/>
                  </a:lnTo>
                  <a:lnTo>
                    <a:pt x="153240" y="0"/>
                  </a:lnTo>
                  <a:lnTo>
                    <a:pt x="139932" y="0"/>
                  </a:lnTo>
                  <a:lnTo>
                    <a:pt x="125627" y="0"/>
                  </a:lnTo>
                  <a:lnTo>
                    <a:pt x="110623" y="0"/>
                  </a:lnTo>
                  <a:lnTo>
                    <a:pt x="95409" y="0"/>
                  </a:lnTo>
                  <a:lnTo>
                    <a:pt x="80300" y="0"/>
                  </a:lnTo>
                  <a:lnTo>
                    <a:pt x="65625" y="0"/>
                  </a:lnTo>
                  <a:lnTo>
                    <a:pt x="50167" y="0"/>
                  </a:lnTo>
                  <a:lnTo>
                    <a:pt x="3033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1863544" y="155451"/>
            <a:ext cx="2800581" cy="950042"/>
            <a:chOff x="1863544" y="155451"/>
            <a:chExt cx="2800581" cy="950042"/>
          </a:xfrm>
        </p:grpSpPr>
        <p:sp>
          <p:nvSpPr>
            <p:cNvPr id="10" name="Freeform 9"/>
            <p:cNvSpPr/>
            <p:nvPr/>
          </p:nvSpPr>
          <p:spPr>
            <a:xfrm>
              <a:off x="1863544" y="386215"/>
              <a:ext cx="333116" cy="719278"/>
            </a:xfrm>
            <a:custGeom>
              <a:avLst/>
              <a:gdLst/>
              <a:ahLst/>
              <a:cxnLst/>
              <a:rect l="0" t="0" r="0" b="0"/>
              <a:pathLst>
                <a:path w="333116" h="719278">
                  <a:moveTo>
                    <a:pt x="10528" y="77038"/>
                  </a:moveTo>
                  <a:lnTo>
                    <a:pt x="4913" y="82068"/>
                  </a:lnTo>
                  <a:lnTo>
                    <a:pt x="1973" y="80968"/>
                  </a:lnTo>
                  <a:lnTo>
                    <a:pt x="1775" y="76014"/>
                  </a:lnTo>
                  <a:lnTo>
                    <a:pt x="3738" y="69158"/>
                  </a:lnTo>
                  <a:lnTo>
                    <a:pt x="7274" y="61312"/>
                  </a:lnTo>
                  <a:lnTo>
                    <a:pt x="11919" y="53159"/>
                  </a:lnTo>
                  <a:lnTo>
                    <a:pt x="17334" y="45067"/>
                  </a:lnTo>
                  <a:lnTo>
                    <a:pt x="23440" y="37169"/>
                  </a:lnTo>
                  <a:lnTo>
                    <a:pt x="30378" y="29482"/>
                  </a:lnTo>
                  <a:lnTo>
                    <a:pt x="38165" y="21986"/>
                  </a:lnTo>
                  <a:lnTo>
                    <a:pt x="46855" y="14969"/>
                  </a:lnTo>
                  <a:lnTo>
                    <a:pt x="56600" y="9007"/>
                  </a:lnTo>
                  <a:lnTo>
                    <a:pt x="67381" y="4339"/>
                  </a:lnTo>
                  <a:lnTo>
                    <a:pt x="79047" y="1205"/>
                  </a:lnTo>
                  <a:lnTo>
                    <a:pt x="91401" y="0"/>
                  </a:lnTo>
                  <a:lnTo>
                    <a:pt x="104258" y="748"/>
                  </a:lnTo>
                  <a:lnTo>
                    <a:pt x="117144" y="3183"/>
                  </a:lnTo>
                  <a:lnTo>
                    <a:pt x="129335" y="6943"/>
                  </a:lnTo>
                  <a:lnTo>
                    <a:pt x="140494" y="11688"/>
                  </a:lnTo>
                  <a:lnTo>
                    <a:pt x="150629" y="17142"/>
                  </a:lnTo>
                  <a:lnTo>
                    <a:pt x="159905" y="23093"/>
                  </a:lnTo>
                  <a:lnTo>
                    <a:pt x="168513" y="29398"/>
                  </a:lnTo>
                  <a:lnTo>
                    <a:pt x="176466" y="36274"/>
                  </a:lnTo>
                  <a:lnTo>
                    <a:pt x="183596" y="44261"/>
                  </a:lnTo>
                  <a:lnTo>
                    <a:pt x="189869" y="53566"/>
                  </a:lnTo>
                  <a:lnTo>
                    <a:pt x="195067" y="64088"/>
                  </a:lnTo>
                  <a:lnTo>
                    <a:pt x="198728" y="75601"/>
                  </a:lnTo>
                  <a:lnTo>
                    <a:pt x="200743" y="87866"/>
                  </a:lnTo>
                  <a:lnTo>
                    <a:pt x="201299" y="100678"/>
                  </a:lnTo>
                  <a:lnTo>
                    <a:pt x="200692" y="113876"/>
                  </a:lnTo>
                  <a:lnTo>
                    <a:pt x="199213" y="127339"/>
                  </a:lnTo>
                  <a:lnTo>
                    <a:pt x="197104" y="140819"/>
                  </a:lnTo>
                  <a:lnTo>
                    <a:pt x="194551" y="153949"/>
                  </a:lnTo>
                  <a:lnTo>
                    <a:pt x="191686" y="166554"/>
                  </a:lnTo>
                  <a:lnTo>
                    <a:pt x="188442" y="178477"/>
                  </a:lnTo>
                  <a:lnTo>
                    <a:pt x="184579" y="189492"/>
                  </a:lnTo>
                  <a:lnTo>
                    <a:pt x="180014" y="199569"/>
                  </a:lnTo>
                  <a:lnTo>
                    <a:pt x="174812" y="208828"/>
                  </a:lnTo>
                  <a:lnTo>
                    <a:pt x="169095" y="217441"/>
                  </a:lnTo>
                  <a:lnTo>
                    <a:pt x="162984" y="225574"/>
                  </a:lnTo>
                  <a:lnTo>
                    <a:pt x="156423" y="233360"/>
                  </a:lnTo>
                  <a:lnTo>
                    <a:pt x="149187" y="240902"/>
                  </a:lnTo>
                  <a:lnTo>
                    <a:pt x="141296" y="248232"/>
                  </a:lnTo>
                  <a:lnTo>
                    <a:pt x="135923" y="253854"/>
                  </a:lnTo>
                  <a:lnTo>
                    <a:pt x="136748" y="256360"/>
                  </a:lnTo>
                  <a:lnTo>
                    <a:pt x="142285" y="257302"/>
                  </a:lnTo>
                  <a:lnTo>
                    <a:pt x="150833" y="258013"/>
                  </a:lnTo>
                  <a:lnTo>
                    <a:pt x="161295" y="259093"/>
                  </a:lnTo>
                  <a:lnTo>
                    <a:pt x="172824" y="260866"/>
                  </a:lnTo>
                  <a:lnTo>
                    <a:pt x="184678" y="263608"/>
                  </a:lnTo>
                  <a:lnTo>
                    <a:pt x="196449" y="267356"/>
                  </a:lnTo>
                  <a:lnTo>
                    <a:pt x="207991" y="271980"/>
                  </a:lnTo>
                  <a:lnTo>
                    <a:pt x="219288" y="277294"/>
                  </a:lnTo>
                  <a:lnTo>
                    <a:pt x="230371" y="283129"/>
                  </a:lnTo>
                  <a:lnTo>
                    <a:pt x="241121" y="289501"/>
                  </a:lnTo>
                  <a:lnTo>
                    <a:pt x="251276" y="296609"/>
                  </a:lnTo>
                  <a:lnTo>
                    <a:pt x="260740" y="304502"/>
                  </a:lnTo>
                  <a:lnTo>
                    <a:pt x="269571" y="313091"/>
                  </a:lnTo>
                  <a:lnTo>
                    <a:pt x="277890" y="322234"/>
                  </a:lnTo>
                  <a:lnTo>
                    <a:pt x="285817" y="331798"/>
                  </a:lnTo>
                  <a:lnTo>
                    <a:pt x="293293" y="341831"/>
                  </a:lnTo>
                  <a:lnTo>
                    <a:pt x="300096" y="352551"/>
                  </a:lnTo>
                  <a:lnTo>
                    <a:pt x="306155" y="364018"/>
                  </a:lnTo>
                  <a:lnTo>
                    <a:pt x="311546" y="375990"/>
                  </a:lnTo>
                  <a:lnTo>
                    <a:pt x="316402" y="388026"/>
                  </a:lnTo>
                  <a:lnTo>
                    <a:pt x="320850" y="399867"/>
                  </a:lnTo>
                  <a:lnTo>
                    <a:pt x="324838" y="411598"/>
                  </a:lnTo>
                  <a:lnTo>
                    <a:pt x="328144" y="423540"/>
                  </a:lnTo>
                  <a:lnTo>
                    <a:pt x="330698" y="435867"/>
                  </a:lnTo>
                  <a:lnTo>
                    <a:pt x="332413" y="448434"/>
                  </a:lnTo>
                  <a:lnTo>
                    <a:pt x="333115" y="460878"/>
                  </a:lnTo>
                  <a:lnTo>
                    <a:pt x="332808" y="472992"/>
                  </a:lnTo>
                  <a:lnTo>
                    <a:pt x="331636" y="484737"/>
                  </a:lnTo>
                  <a:lnTo>
                    <a:pt x="329786" y="496158"/>
                  </a:lnTo>
                  <a:lnTo>
                    <a:pt x="327428" y="507325"/>
                  </a:lnTo>
                  <a:lnTo>
                    <a:pt x="324542" y="518469"/>
                  </a:lnTo>
                  <a:lnTo>
                    <a:pt x="320927" y="529951"/>
                  </a:lnTo>
                  <a:lnTo>
                    <a:pt x="316532" y="541936"/>
                  </a:lnTo>
                  <a:lnTo>
                    <a:pt x="311445" y="554259"/>
                  </a:lnTo>
                  <a:lnTo>
                    <a:pt x="305806" y="566531"/>
                  </a:lnTo>
                  <a:lnTo>
                    <a:pt x="299753" y="578521"/>
                  </a:lnTo>
                  <a:lnTo>
                    <a:pt x="293400" y="590013"/>
                  </a:lnTo>
                  <a:lnTo>
                    <a:pt x="286836" y="600730"/>
                  </a:lnTo>
                  <a:lnTo>
                    <a:pt x="280121" y="610603"/>
                  </a:lnTo>
                  <a:lnTo>
                    <a:pt x="273138" y="619723"/>
                  </a:lnTo>
                  <a:lnTo>
                    <a:pt x="265611" y="628243"/>
                  </a:lnTo>
                  <a:lnTo>
                    <a:pt x="257428" y="636308"/>
                  </a:lnTo>
                  <a:lnTo>
                    <a:pt x="248474" y="643879"/>
                  </a:lnTo>
                  <a:lnTo>
                    <a:pt x="238553" y="650745"/>
                  </a:lnTo>
                  <a:lnTo>
                    <a:pt x="227657" y="656847"/>
                  </a:lnTo>
                  <a:lnTo>
                    <a:pt x="216086" y="662267"/>
                  </a:lnTo>
                  <a:lnTo>
                    <a:pt x="204327" y="667143"/>
                  </a:lnTo>
                  <a:lnTo>
                    <a:pt x="192675" y="671604"/>
                  </a:lnTo>
                  <a:lnTo>
                    <a:pt x="181073" y="675600"/>
                  </a:lnTo>
                  <a:lnTo>
                    <a:pt x="169217" y="678912"/>
                  </a:lnTo>
                  <a:lnTo>
                    <a:pt x="156949" y="681479"/>
                  </a:lnTo>
                  <a:lnTo>
                    <a:pt x="144421" y="683543"/>
                  </a:lnTo>
                  <a:lnTo>
                    <a:pt x="132003" y="685543"/>
                  </a:lnTo>
                  <a:lnTo>
                    <a:pt x="119903" y="687743"/>
                  </a:lnTo>
                  <a:lnTo>
                    <a:pt x="107996" y="690223"/>
                  </a:lnTo>
                  <a:lnTo>
                    <a:pt x="95935" y="692966"/>
                  </a:lnTo>
                  <a:lnTo>
                    <a:pt x="83529" y="695926"/>
                  </a:lnTo>
                  <a:lnTo>
                    <a:pt x="70908" y="699049"/>
                  </a:lnTo>
                  <a:lnTo>
                    <a:pt x="58429" y="702291"/>
                  </a:lnTo>
                  <a:lnTo>
                    <a:pt x="46305" y="705613"/>
                  </a:lnTo>
                  <a:lnTo>
                    <a:pt x="35022" y="708838"/>
                  </a:lnTo>
                  <a:lnTo>
                    <a:pt x="24310" y="711965"/>
                  </a:lnTo>
                  <a:lnTo>
                    <a:pt x="13229" y="715269"/>
                  </a:lnTo>
                  <a:lnTo>
                    <a:pt x="0" y="71927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474197" y="200041"/>
              <a:ext cx="158683" cy="305327"/>
            </a:xfrm>
            <a:custGeom>
              <a:avLst/>
              <a:gdLst/>
              <a:ahLst/>
              <a:cxnLst/>
              <a:rect l="0" t="0" r="0" b="0"/>
              <a:pathLst>
                <a:path w="158683" h="305327">
                  <a:moveTo>
                    <a:pt x="0" y="0"/>
                  </a:moveTo>
                  <a:lnTo>
                    <a:pt x="8801" y="5800"/>
                  </a:lnTo>
                  <a:lnTo>
                    <a:pt x="17148" y="10725"/>
                  </a:lnTo>
                  <a:lnTo>
                    <a:pt x="25851" y="15223"/>
                  </a:lnTo>
                  <a:lnTo>
                    <a:pt x="35144" y="19271"/>
                  </a:lnTo>
                  <a:lnTo>
                    <a:pt x="45288" y="22636"/>
                  </a:lnTo>
                  <a:lnTo>
                    <a:pt x="56329" y="25240"/>
                  </a:lnTo>
                  <a:lnTo>
                    <a:pt x="67995" y="26994"/>
                  </a:lnTo>
                  <a:lnTo>
                    <a:pt x="79817" y="27724"/>
                  </a:lnTo>
                  <a:lnTo>
                    <a:pt x="91507" y="27437"/>
                  </a:lnTo>
                  <a:lnTo>
                    <a:pt x="102963" y="26279"/>
                  </a:lnTo>
                  <a:lnTo>
                    <a:pt x="114189" y="24439"/>
                  </a:lnTo>
                  <a:lnTo>
                    <a:pt x="125207" y="22115"/>
                  </a:lnTo>
                  <a:lnTo>
                    <a:pt x="135572" y="20270"/>
                  </a:lnTo>
                  <a:lnTo>
                    <a:pt x="144402" y="20548"/>
                  </a:lnTo>
                  <a:lnTo>
                    <a:pt x="151330" y="23671"/>
                  </a:lnTo>
                  <a:lnTo>
                    <a:pt x="156151" y="29366"/>
                  </a:lnTo>
                  <a:lnTo>
                    <a:pt x="158571" y="36858"/>
                  </a:lnTo>
                  <a:lnTo>
                    <a:pt x="158682" y="45488"/>
                  </a:lnTo>
                  <a:lnTo>
                    <a:pt x="157012" y="54820"/>
                  </a:lnTo>
                  <a:lnTo>
                    <a:pt x="154306" y="64587"/>
                  </a:lnTo>
                  <a:lnTo>
                    <a:pt x="151085" y="74630"/>
                  </a:lnTo>
                  <a:lnTo>
                    <a:pt x="147470" y="85014"/>
                  </a:lnTo>
                  <a:lnTo>
                    <a:pt x="143293" y="95984"/>
                  </a:lnTo>
                  <a:lnTo>
                    <a:pt x="138485" y="107625"/>
                  </a:lnTo>
                  <a:lnTo>
                    <a:pt x="133104" y="119717"/>
                  </a:lnTo>
                  <a:lnTo>
                    <a:pt x="127260" y="131834"/>
                  </a:lnTo>
                  <a:lnTo>
                    <a:pt x="121069" y="143726"/>
                  </a:lnTo>
                  <a:lnTo>
                    <a:pt x="114792" y="155321"/>
                  </a:lnTo>
                  <a:lnTo>
                    <a:pt x="108811" y="166641"/>
                  </a:lnTo>
                  <a:lnTo>
                    <a:pt x="103306" y="177736"/>
                  </a:lnTo>
                  <a:lnTo>
                    <a:pt x="98118" y="188661"/>
                  </a:lnTo>
                  <a:lnTo>
                    <a:pt x="92868" y="199464"/>
                  </a:lnTo>
                  <a:lnTo>
                    <a:pt x="87337" y="210181"/>
                  </a:lnTo>
                  <a:lnTo>
                    <a:pt x="81638" y="220837"/>
                  </a:lnTo>
                  <a:lnTo>
                    <a:pt x="76112" y="231451"/>
                  </a:lnTo>
                  <a:lnTo>
                    <a:pt x="70948" y="242033"/>
                  </a:lnTo>
                  <a:lnTo>
                    <a:pt x="66132" y="252522"/>
                  </a:lnTo>
                  <a:lnTo>
                    <a:pt x="60944" y="264030"/>
                  </a:lnTo>
                  <a:lnTo>
                    <a:pt x="53814" y="279805"/>
                  </a:lnTo>
                  <a:lnTo>
                    <a:pt x="42113" y="30532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326798" y="579067"/>
              <a:ext cx="379026" cy="10529"/>
            </a:xfrm>
            <a:custGeom>
              <a:avLst/>
              <a:gdLst/>
              <a:ahLst/>
              <a:cxnLst/>
              <a:rect l="0" t="0" r="0" b="0"/>
              <a:pathLst>
                <a:path w="379026" h="10529">
                  <a:moveTo>
                    <a:pt x="379025" y="0"/>
                  </a:moveTo>
                  <a:lnTo>
                    <a:pt x="367357" y="67"/>
                  </a:lnTo>
                  <a:lnTo>
                    <a:pt x="356869" y="707"/>
                  </a:lnTo>
                  <a:lnTo>
                    <a:pt x="346562" y="1995"/>
                  </a:lnTo>
                  <a:lnTo>
                    <a:pt x="336088" y="3509"/>
                  </a:lnTo>
                  <a:lnTo>
                    <a:pt x="325096" y="4528"/>
                  </a:lnTo>
                  <a:lnTo>
                    <a:pt x="313449" y="4693"/>
                  </a:lnTo>
                  <a:lnTo>
                    <a:pt x="301022" y="4138"/>
                  </a:lnTo>
                  <a:lnTo>
                    <a:pt x="287619" y="3301"/>
                  </a:lnTo>
                  <a:lnTo>
                    <a:pt x="273235" y="2478"/>
                  </a:lnTo>
                  <a:lnTo>
                    <a:pt x="258169" y="1790"/>
                  </a:lnTo>
                  <a:lnTo>
                    <a:pt x="242910" y="1262"/>
                  </a:lnTo>
                  <a:lnTo>
                    <a:pt x="227756" y="875"/>
                  </a:lnTo>
                  <a:lnTo>
                    <a:pt x="212649" y="600"/>
                  </a:lnTo>
                  <a:lnTo>
                    <a:pt x="197287" y="408"/>
                  </a:lnTo>
                  <a:lnTo>
                    <a:pt x="181511" y="281"/>
                  </a:lnTo>
                  <a:lnTo>
                    <a:pt x="165475" y="363"/>
                  </a:lnTo>
                  <a:lnTo>
                    <a:pt x="149549" y="951"/>
                  </a:lnTo>
                  <a:lnTo>
                    <a:pt x="133944" y="2158"/>
                  </a:lnTo>
                  <a:lnTo>
                    <a:pt x="118701" y="3783"/>
                  </a:lnTo>
                  <a:lnTo>
                    <a:pt x="103779" y="5413"/>
                  </a:lnTo>
                  <a:lnTo>
                    <a:pt x="89117" y="6803"/>
                  </a:lnTo>
                  <a:lnTo>
                    <a:pt x="74676" y="7890"/>
                  </a:lnTo>
                  <a:lnTo>
                    <a:pt x="58721" y="8812"/>
                  </a:lnTo>
                  <a:lnTo>
                    <a:pt x="36494" y="964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441323" y="662310"/>
              <a:ext cx="180301" cy="390540"/>
            </a:xfrm>
            <a:custGeom>
              <a:avLst/>
              <a:gdLst/>
              <a:ahLst/>
              <a:cxnLst/>
              <a:rect l="0" t="0" r="0" b="0"/>
              <a:pathLst>
                <a:path w="180301" h="390540">
                  <a:moveTo>
                    <a:pt x="148687" y="64156"/>
                  </a:moveTo>
                  <a:lnTo>
                    <a:pt x="148486" y="52555"/>
                  </a:lnTo>
                  <a:lnTo>
                    <a:pt x="146565" y="42706"/>
                  </a:lnTo>
                  <a:lnTo>
                    <a:pt x="142676" y="33706"/>
                  </a:lnTo>
                  <a:lnTo>
                    <a:pt x="137096" y="25437"/>
                  </a:lnTo>
                  <a:lnTo>
                    <a:pt x="130147" y="18058"/>
                  </a:lnTo>
                  <a:lnTo>
                    <a:pt x="122143" y="11597"/>
                  </a:lnTo>
                  <a:lnTo>
                    <a:pt x="113199" y="6264"/>
                  </a:lnTo>
                  <a:lnTo>
                    <a:pt x="103230" y="2506"/>
                  </a:lnTo>
                  <a:lnTo>
                    <a:pt x="92279" y="429"/>
                  </a:lnTo>
                  <a:lnTo>
                    <a:pt x="80828" y="0"/>
                  </a:lnTo>
                  <a:lnTo>
                    <a:pt x="69675" y="1224"/>
                  </a:lnTo>
                  <a:lnTo>
                    <a:pt x="59249" y="3940"/>
                  </a:lnTo>
                  <a:lnTo>
                    <a:pt x="49623" y="8034"/>
                  </a:lnTo>
                  <a:lnTo>
                    <a:pt x="40696" y="13521"/>
                  </a:lnTo>
                  <a:lnTo>
                    <a:pt x="32326" y="20285"/>
                  </a:lnTo>
                  <a:lnTo>
                    <a:pt x="24534" y="28095"/>
                  </a:lnTo>
                  <a:lnTo>
                    <a:pt x="17513" y="36708"/>
                  </a:lnTo>
                  <a:lnTo>
                    <a:pt x="11312" y="45907"/>
                  </a:lnTo>
                  <a:lnTo>
                    <a:pt x="6164" y="55524"/>
                  </a:lnTo>
                  <a:lnTo>
                    <a:pt x="2535" y="65433"/>
                  </a:lnTo>
                  <a:lnTo>
                    <a:pt x="542" y="75542"/>
                  </a:lnTo>
                  <a:lnTo>
                    <a:pt x="0" y="85787"/>
                  </a:lnTo>
                  <a:lnTo>
                    <a:pt x="618" y="96126"/>
                  </a:lnTo>
                  <a:lnTo>
                    <a:pt x="2113" y="106518"/>
                  </a:lnTo>
                  <a:lnTo>
                    <a:pt x="4572" y="116615"/>
                  </a:lnTo>
                  <a:lnTo>
                    <a:pt x="8424" y="125790"/>
                  </a:lnTo>
                  <a:lnTo>
                    <a:pt x="13798" y="133769"/>
                  </a:lnTo>
                  <a:lnTo>
                    <a:pt x="20694" y="140449"/>
                  </a:lnTo>
                  <a:lnTo>
                    <a:pt x="29150" y="145719"/>
                  </a:lnTo>
                  <a:lnTo>
                    <a:pt x="39027" y="149666"/>
                  </a:lnTo>
                  <a:lnTo>
                    <a:pt x="50067" y="152352"/>
                  </a:lnTo>
                  <a:lnTo>
                    <a:pt x="61993" y="153722"/>
                  </a:lnTo>
                  <a:lnTo>
                    <a:pt x="74559" y="153865"/>
                  </a:lnTo>
                  <a:lnTo>
                    <a:pt x="87248" y="152828"/>
                  </a:lnTo>
                  <a:lnTo>
                    <a:pt x="99307" y="150537"/>
                  </a:lnTo>
                  <a:lnTo>
                    <a:pt x="110376" y="147071"/>
                  </a:lnTo>
                  <a:lnTo>
                    <a:pt x="120453" y="142626"/>
                  </a:lnTo>
                  <a:lnTo>
                    <a:pt x="129689" y="137426"/>
                  </a:lnTo>
                  <a:lnTo>
                    <a:pt x="138275" y="131665"/>
                  </a:lnTo>
                  <a:lnTo>
                    <a:pt x="146382" y="125341"/>
                  </a:lnTo>
                  <a:lnTo>
                    <a:pt x="154148" y="118265"/>
                  </a:lnTo>
                  <a:lnTo>
                    <a:pt x="161666" y="110466"/>
                  </a:lnTo>
                  <a:lnTo>
                    <a:pt x="168633" y="104646"/>
                  </a:lnTo>
                  <a:lnTo>
                    <a:pt x="174014" y="104391"/>
                  </a:lnTo>
                  <a:lnTo>
                    <a:pt x="177227" y="109251"/>
                  </a:lnTo>
                  <a:lnTo>
                    <a:pt x="178892" y="117962"/>
                  </a:lnTo>
                  <a:lnTo>
                    <a:pt x="179694" y="129270"/>
                  </a:lnTo>
                  <a:lnTo>
                    <a:pt x="180060" y="142037"/>
                  </a:lnTo>
                  <a:lnTo>
                    <a:pt x="180217" y="155538"/>
                  </a:lnTo>
                  <a:lnTo>
                    <a:pt x="180278" y="169547"/>
                  </a:lnTo>
                  <a:lnTo>
                    <a:pt x="180298" y="184178"/>
                  </a:lnTo>
                  <a:lnTo>
                    <a:pt x="180300" y="199468"/>
                  </a:lnTo>
                  <a:lnTo>
                    <a:pt x="180296" y="215181"/>
                  </a:lnTo>
                  <a:lnTo>
                    <a:pt x="180291" y="230891"/>
                  </a:lnTo>
                  <a:lnTo>
                    <a:pt x="180286" y="246353"/>
                  </a:lnTo>
                  <a:lnTo>
                    <a:pt x="180282" y="261500"/>
                  </a:lnTo>
                  <a:lnTo>
                    <a:pt x="180279" y="276358"/>
                  </a:lnTo>
                  <a:lnTo>
                    <a:pt x="180278" y="290983"/>
                  </a:lnTo>
                  <a:lnTo>
                    <a:pt x="180276" y="305432"/>
                  </a:lnTo>
                  <a:lnTo>
                    <a:pt x="180275" y="319753"/>
                  </a:lnTo>
                  <a:lnTo>
                    <a:pt x="180274" y="333967"/>
                  </a:lnTo>
                  <a:lnTo>
                    <a:pt x="180273" y="347495"/>
                  </a:lnTo>
                  <a:lnTo>
                    <a:pt x="180273" y="360498"/>
                  </a:lnTo>
                  <a:lnTo>
                    <a:pt x="180273" y="374119"/>
                  </a:lnTo>
                  <a:lnTo>
                    <a:pt x="180272" y="39053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287604" y="526424"/>
              <a:ext cx="18345" cy="252685"/>
            </a:xfrm>
            <a:custGeom>
              <a:avLst/>
              <a:gdLst/>
              <a:ahLst/>
              <a:cxnLst/>
              <a:rect l="0" t="0" r="0" b="0"/>
              <a:pathLst>
                <a:path w="18345" h="252685">
                  <a:moveTo>
                    <a:pt x="7815" y="0"/>
                  </a:moveTo>
                  <a:lnTo>
                    <a:pt x="4949" y="8869"/>
                  </a:lnTo>
                  <a:lnTo>
                    <a:pt x="2806" y="17856"/>
                  </a:lnTo>
                  <a:lnTo>
                    <a:pt x="1208" y="27851"/>
                  </a:lnTo>
                  <a:lnTo>
                    <a:pt x="201" y="38832"/>
                  </a:lnTo>
                  <a:lnTo>
                    <a:pt x="0" y="50643"/>
                  </a:lnTo>
                  <a:lnTo>
                    <a:pt x="651" y="63101"/>
                  </a:lnTo>
                  <a:lnTo>
                    <a:pt x="1889" y="76039"/>
                  </a:lnTo>
                  <a:lnTo>
                    <a:pt x="3253" y="89320"/>
                  </a:lnTo>
                  <a:lnTo>
                    <a:pt x="4463" y="102842"/>
                  </a:lnTo>
                  <a:lnTo>
                    <a:pt x="5425" y="116530"/>
                  </a:lnTo>
                  <a:lnTo>
                    <a:pt x="6145" y="130332"/>
                  </a:lnTo>
                  <a:lnTo>
                    <a:pt x="6668" y="144207"/>
                  </a:lnTo>
                  <a:lnTo>
                    <a:pt x="7206" y="157965"/>
                  </a:lnTo>
                  <a:lnTo>
                    <a:pt x="8108" y="171284"/>
                  </a:lnTo>
                  <a:lnTo>
                    <a:pt x="9530" y="184016"/>
                  </a:lnTo>
                  <a:lnTo>
                    <a:pt x="11309" y="196122"/>
                  </a:lnTo>
                  <a:lnTo>
                    <a:pt x="13228" y="208973"/>
                  </a:lnTo>
                  <a:lnTo>
                    <a:pt x="15458" y="225933"/>
                  </a:lnTo>
                  <a:lnTo>
                    <a:pt x="18344" y="25268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190134" y="642238"/>
              <a:ext cx="231628" cy="31586"/>
            </a:xfrm>
            <a:custGeom>
              <a:avLst/>
              <a:gdLst/>
              <a:ahLst/>
              <a:cxnLst/>
              <a:rect l="0" t="0" r="0" b="0"/>
              <a:pathLst>
                <a:path w="231628" h="31586">
                  <a:moveTo>
                    <a:pt x="231627" y="0"/>
                  </a:moveTo>
                  <a:lnTo>
                    <a:pt x="217092" y="67"/>
                  </a:lnTo>
                  <a:lnTo>
                    <a:pt x="204461" y="707"/>
                  </a:lnTo>
                  <a:lnTo>
                    <a:pt x="192547" y="2004"/>
                  </a:lnTo>
                  <a:lnTo>
                    <a:pt x="180720" y="3863"/>
                  </a:lnTo>
                  <a:lnTo>
                    <a:pt x="168231" y="6180"/>
                  </a:lnTo>
                  <a:lnTo>
                    <a:pt x="154742" y="8842"/>
                  </a:lnTo>
                  <a:lnTo>
                    <a:pt x="140422" y="11593"/>
                  </a:lnTo>
                  <a:lnTo>
                    <a:pt x="125735" y="14051"/>
                  </a:lnTo>
                  <a:lnTo>
                    <a:pt x="111007" y="16038"/>
                  </a:lnTo>
                  <a:lnTo>
                    <a:pt x="96543" y="17709"/>
                  </a:lnTo>
                  <a:lnTo>
                    <a:pt x="82685" y="19445"/>
                  </a:lnTo>
                  <a:lnTo>
                    <a:pt x="69558" y="21464"/>
                  </a:lnTo>
                  <a:lnTo>
                    <a:pt x="57172" y="23660"/>
                  </a:lnTo>
                  <a:lnTo>
                    <a:pt x="44095" y="25913"/>
                  </a:lnTo>
                  <a:lnTo>
                    <a:pt x="26944" y="2842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826450" y="296937"/>
              <a:ext cx="363893" cy="637941"/>
            </a:xfrm>
            <a:custGeom>
              <a:avLst/>
              <a:gdLst/>
              <a:ahLst/>
              <a:cxnLst/>
              <a:rect l="0" t="0" r="0" b="0"/>
              <a:pathLst>
                <a:path w="363893" h="637941">
                  <a:moveTo>
                    <a:pt x="58565" y="39974"/>
                  </a:moveTo>
                  <a:lnTo>
                    <a:pt x="52765" y="48843"/>
                  </a:lnTo>
                  <a:lnTo>
                    <a:pt x="47841" y="57830"/>
                  </a:lnTo>
                  <a:lnTo>
                    <a:pt x="43338" y="67820"/>
                  </a:lnTo>
                  <a:lnTo>
                    <a:pt x="39117" y="78628"/>
                  </a:lnTo>
                  <a:lnTo>
                    <a:pt x="35103" y="89791"/>
                  </a:lnTo>
                  <a:lnTo>
                    <a:pt x="31236" y="100927"/>
                  </a:lnTo>
                  <a:lnTo>
                    <a:pt x="27284" y="109458"/>
                  </a:lnTo>
                  <a:lnTo>
                    <a:pt x="23723" y="112053"/>
                  </a:lnTo>
                  <a:lnTo>
                    <a:pt x="21704" y="109287"/>
                  </a:lnTo>
                  <a:lnTo>
                    <a:pt x="21272" y="102709"/>
                  </a:lnTo>
                  <a:lnTo>
                    <a:pt x="22067" y="93752"/>
                  </a:lnTo>
                  <a:lnTo>
                    <a:pt x="23732" y="83595"/>
                  </a:lnTo>
                  <a:lnTo>
                    <a:pt x="26002" y="72949"/>
                  </a:lnTo>
                  <a:lnTo>
                    <a:pt x="28848" y="62321"/>
                  </a:lnTo>
                  <a:lnTo>
                    <a:pt x="32446" y="52164"/>
                  </a:lnTo>
                  <a:lnTo>
                    <a:pt x="36833" y="42656"/>
                  </a:lnTo>
                  <a:lnTo>
                    <a:pt x="41916" y="33775"/>
                  </a:lnTo>
                  <a:lnTo>
                    <a:pt x="47555" y="25413"/>
                  </a:lnTo>
                  <a:lnTo>
                    <a:pt x="53618" y="17461"/>
                  </a:lnTo>
                  <a:lnTo>
                    <a:pt x="60317" y="10305"/>
                  </a:lnTo>
                  <a:lnTo>
                    <a:pt x="68177" y="4782"/>
                  </a:lnTo>
                  <a:lnTo>
                    <a:pt x="77385" y="1231"/>
                  </a:lnTo>
                  <a:lnTo>
                    <a:pt x="87501" y="0"/>
                  </a:lnTo>
                  <a:lnTo>
                    <a:pt x="97676" y="1676"/>
                  </a:lnTo>
                  <a:lnTo>
                    <a:pt x="107407" y="6287"/>
                  </a:lnTo>
                  <a:lnTo>
                    <a:pt x="116548" y="13264"/>
                  </a:lnTo>
                  <a:lnTo>
                    <a:pt x="125141" y="21757"/>
                  </a:lnTo>
                  <a:lnTo>
                    <a:pt x="133283" y="31132"/>
                  </a:lnTo>
                  <a:lnTo>
                    <a:pt x="140921" y="41166"/>
                  </a:lnTo>
                  <a:lnTo>
                    <a:pt x="147838" y="51952"/>
                  </a:lnTo>
                  <a:lnTo>
                    <a:pt x="153977" y="63495"/>
                  </a:lnTo>
                  <a:lnTo>
                    <a:pt x="159424" y="75534"/>
                  </a:lnTo>
                  <a:lnTo>
                    <a:pt x="164318" y="87622"/>
                  </a:lnTo>
                  <a:lnTo>
                    <a:pt x="168797" y="99502"/>
                  </a:lnTo>
                  <a:lnTo>
                    <a:pt x="172975" y="111260"/>
                  </a:lnTo>
                  <a:lnTo>
                    <a:pt x="176942" y="123222"/>
                  </a:lnTo>
                  <a:lnTo>
                    <a:pt x="180757" y="135576"/>
                  </a:lnTo>
                  <a:lnTo>
                    <a:pt x="184303" y="148671"/>
                  </a:lnTo>
                  <a:lnTo>
                    <a:pt x="187305" y="163066"/>
                  </a:lnTo>
                  <a:lnTo>
                    <a:pt x="189661" y="178939"/>
                  </a:lnTo>
                  <a:lnTo>
                    <a:pt x="191581" y="195991"/>
                  </a:lnTo>
                  <a:lnTo>
                    <a:pt x="193484" y="213655"/>
                  </a:lnTo>
                  <a:lnTo>
                    <a:pt x="195615" y="231534"/>
                  </a:lnTo>
                  <a:lnTo>
                    <a:pt x="197878" y="249435"/>
                  </a:lnTo>
                  <a:lnTo>
                    <a:pt x="199944" y="267286"/>
                  </a:lnTo>
                  <a:lnTo>
                    <a:pt x="201626" y="285074"/>
                  </a:lnTo>
                  <a:lnTo>
                    <a:pt x="202738" y="302968"/>
                  </a:lnTo>
                  <a:lnTo>
                    <a:pt x="203026" y="321288"/>
                  </a:lnTo>
                  <a:lnTo>
                    <a:pt x="202438" y="340171"/>
                  </a:lnTo>
                  <a:lnTo>
                    <a:pt x="201076" y="359431"/>
                  </a:lnTo>
                  <a:lnTo>
                    <a:pt x="199098" y="378668"/>
                  </a:lnTo>
                  <a:lnTo>
                    <a:pt x="196659" y="397646"/>
                  </a:lnTo>
                  <a:lnTo>
                    <a:pt x="193888" y="416305"/>
                  </a:lnTo>
                  <a:lnTo>
                    <a:pt x="190883" y="434673"/>
                  </a:lnTo>
                  <a:lnTo>
                    <a:pt x="187715" y="452802"/>
                  </a:lnTo>
                  <a:lnTo>
                    <a:pt x="184436" y="470587"/>
                  </a:lnTo>
                  <a:lnTo>
                    <a:pt x="181082" y="487770"/>
                  </a:lnTo>
                  <a:lnTo>
                    <a:pt x="177673" y="504258"/>
                  </a:lnTo>
                  <a:lnTo>
                    <a:pt x="174060" y="520111"/>
                  </a:lnTo>
                  <a:lnTo>
                    <a:pt x="169949" y="535451"/>
                  </a:lnTo>
                  <a:lnTo>
                    <a:pt x="165218" y="550393"/>
                  </a:lnTo>
                  <a:lnTo>
                    <a:pt x="159904" y="564717"/>
                  </a:lnTo>
                  <a:lnTo>
                    <a:pt x="154112" y="577890"/>
                  </a:lnTo>
                  <a:lnTo>
                    <a:pt x="147951" y="589715"/>
                  </a:lnTo>
                  <a:lnTo>
                    <a:pt x="141357" y="600300"/>
                  </a:lnTo>
                  <a:lnTo>
                    <a:pt x="134098" y="609878"/>
                  </a:lnTo>
                  <a:lnTo>
                    <a:pt x="126104" y="618680"/>
                  </a:lnTo>
                  <a:lnTo>
                    <a:pt x="117448" y="626423"/>
                  </a:lnTo>
                  <a:lnTo>
                    <a:pt x="108259" y="632348"/>
                  </a:lnTo>
                  <a:lnTo>
                    <a:pt x="98669" y="636180"/>
                  </a:lnTo>
                  <a:lnTo>
                    <a:pt x="88789" y="637940"/>
                  </a:lnTo>
                  <a:lnTo>
                    <a:pt x="78704" y="637684"/>
                  </a:lnTo>
                  <a:lnTo>
                    <a:pt x="68480" y="635658"/>
                  </a:lnTo>
                  <a:lnTo>
                    <a:pt x="58328" y="632215"/>
                  </a:lnTo>
                  <a:lnTo>
                    <a:pt x="48584" y="627703"/>
                  </a:lnTo>
                  <a:lnTo>
                    <a:pt x="39406" y="622408"/>
                  </a:lnTo>
                  <a:lnTo>
                    <a:pt x="30937" y="616229"/>
                  </a:lnTo>
                  <a:lnTo>
                    <a:pt x="23395" y="608718"/>
                  </a:lnTo>
                  <a:lnTo>
                    <a:pt x="16808" y="599732"/>
                  </a:lnTo>
                  <a:lnTo>
                    <a:pt x="11214" y="589255"/>
                  </a:lnTo>
                  <a:lnTo>
                    <a:pt x="6747" y="577241"/>
                  </a:lnTo>
                  <a:lnTo>
                    <a:pt x="3375" y="563831"/>
                  </a:lnTo>
                  <a:lnTo>
                    <a:pt x="1093" y="549606"/>
                  </a:lnTo>
                  <a:lnTo>
                    <a:pt x="0" y="535452"/>
                  </a:lnTo>
                  <a:lnTo>
                    <a:pt x="48" y="521869"/>
                  </a:lnTo>
                  <a:lnTo>
                    <a:pt x="1214" y="509142"/>
                  </a:lnTo>
                  <a:lnTo>
                    <a:pt x="3591" y="497513"/>
                  </a:lnTo>
                  <a:lnTo>
                    <a:pt x="7121" y="486990"/>
                  </a:lnTo>
                  <a:lnTo>
                    <a:pt x="11778" y="477413"/>
                  </a:lnTo>
                  <a:lnTo>
                    <a:pt x="17654" y="468579"/>
                  </a:lnTo>
                  <a:lnTo>
                    <a:pt x="24685" y="460309"/>
                  </a:lnTo>
                  <a:lnTo>
                    <a:pt x="32846" y="452938"/>
                  </a:lnTo>
                  <a:lnTo>
                    <a:pt x="42227" y="447270"/>
                  </a:lnTo>
                  <a:lnTo>
                    <a:pt x="52756" y="443608"/>
                  </a:lnTo>
                  <a:lnTo>
                    <a:pt x="64080" y="441794"/>
                  </a:lnTo>
                  <a:lnTo>
                    <a:pt x="75673" y="441483"/>
                  </a:lnTo>
                  <a:lnTo>
                    <a:pt x="87204" y="442314"/>
                  </a:lnTo>
                  <a:lnTo>
                    <a:pt x="98386" y="444140"/>
                  </a:lnTo>
                  <a:lnTo>
                    <a:pt x="108895" y="447028"/>
                  </a:lnTo>
                  <a:lnTo>
                    <a:pt x="118628" y="450928"/>
                  </a:lnTo>
                  <a:lnTo>
                    <a:pt x="127656" y="455680"/>
                  </a:lnTo>
                  <a:lnTo>
                    <a:pt x="136113" y="461093"/>
                  </a:lnTo>
                  <a:lnTo>
                    <a:pt x="144141" y="467000"/>
                  </a:lnTo>
                  <a:lnTo>
                    <a:pt x="151857" y="473423"/>
                  </a:lnTo>
                  <a:lnTo>
                    <a:pt x="159353" y="480567"/>
                  </a:lnTo>
                  <a:lnTo>
                    <a:pt x="166695" y="488481"/>
                  </a:lnTo>
                  <a:lnTo>
                    <a:pt x="173933" y="496913"/>
                  </a:lnTo>
                  <a:lnTo>
                    <a:pt x="181099" y="505420"/>
                  </a:lnTo>
                  <a:lnTo>
                    <a:pt x="188222" y="513733"/>
                  </a:lnTo>
                  <a:lnTo>
                    <a:pt x="195480" y="521773"/>
                  </a:lnTo>
                  <a:lnTo>
                    <a:pt x="203192" y="529552"/>
                  </a:lnTo>
                  <a:lnTo>
                    <a:pt x="211494" y="537112"/>
                  </a:lnTo>
                  <a:lnTo>
                    <a:pt x="220358" y="544341"/>
                  </a:lnTo>
                  <a:lnTo>
                    <a:pt x="229686" y="550977"/>
                  </a:lnTo>
                  <a:lnTo>
                    <a:pt x="239375" y="556929"/>
                  </a:lnTo>
                  <a:lnTo>
                    <a:pt x="249491" y="562419"/>
                  </a:lnTo>
                  <a:lnTo>
                    <a:pt x="260267" y="567873"/>
                  </a:lnTo>
                  <a:lnTo>
                    <a:pt x="271776" y="573536"/>
                  </a:lnTo>
                  <a:lnTo>
                    <a:pt x="283945" y="579154"/>
                  </a:lnTo>
                  <a:lnTo>
                    <a:pt x="296646" y="584094"/>
                  </a:lnTo>
                  <a:lnTo>
                    <a:pt x="309728" y="588045"/>
                  </a:lnTo>
                  <a:lnTo>
                    <a:pt x="322476" y="591026"/>
                  </a:lnTo>
                  <a:lnTo>
                    <a:pt x="334861" y="593507"/>
                  </a:lnTo>
                  <a:lnTo>
                    <a:pt x="347971" y="595702"/>
                  </a:lnTo>
                  <a:lnTo>
                    <a:pt x="363892" y="5979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337741" y="155451"/>
              <a:ext cx="190504" cy="286746"/>
            </a:xfrm>
            <a:custGeom>
              <a:avLst/>
              <a:gdLst/>
              <a:ahLst/>
              <a:cxnLst/>
              <a:rect l="0" t="0" r="0" b="0"/>
              <a:pathLst>
                <a:path w="190504" h="286746">
                  <a:moveTo>
                    <a:pt x="10528" y="23533"/>
                  </a:moveTo>
                  <a:lnTo>
                    <a:pt x="4917" y="28572"/>
                  </a:lnTo>
                  <a:lnTo>
                    <a:pt x="2150" y="27817"/>
                  </a:lnTo>
                  <a:lnTo>
                    <a:pt x="2601" y="24160"/>
                  </a:lnTo>
                  <a:lnTo>
                    <a:pt x="5817" y="19805"/>
                  </a:lnTo>
                  <a:lnTo>
                    <a:pt x="11179" y="15438"/>
                  </a:lnTo>
                  <a:lnTo>
                    <a:pt x="18119" y="11230"/>
                  </a:lnTo>
                  <a:lnTo>
                    <a:pt x="26190" y="7206"/>
                  </a:lnTo>
                  <a:lnTo>
                    <a:pt x="35216" y="3665"/>
                  </a:lnTo>
                  <a:lnTo>
                    <a:pt x="45258" y="1187"/>
                  </a:lnTo>
                  <a:lnTo>
                    <a:pt x="56270" y="0"/>
                  </a:lnTo>
                  <a:lnTo>
                    <a:pt x="67937" y="17"/>
                  </a:lnTo>
                  <a:lnTo>
                    <a:pt x="79769" y="1015"/>
                  </a:lnTo>
                  <a:lnTo>
                    <a:pt x="91465" y="2764"/>
                  </a:lnTo>
                  <a:lnTo>
                    <a:pt x="102760" y="5226"/>
                  </a:lnTo>
                  <a:lnTo>
                    <a:pt x="113345" y="8547"/>
                  </a:lnTo>
                  <a:lnTo>
                    <a:pt x="123116" y="12751"/>
                  </a:lnTo>
                  <a:lnTo>
                    <a:pt x="131659" y="18048"/>
                  </a:lnTo>
                  <a:lnTo>
                    <a:pt x="138195" y="24891"/>
                  </a:lnTo>
                  <a:lnTo>
                    <a:pt x="142478" y="33385"/>
                  </a:lnTo>
                  <a:lnTo>
                    <a:pt x="144728" y="43175"/>
                  </a:lnTo>
                  <a:lnTo>
                    <a:pt x="145341" y="53655"/>
                  </a:lnTo>
                  <a:lnTo>
                    <a:pt x="144711" y="64401"/>
                  </a:lnTo>
                  <a:lnTo>
                    <a:pt x="142851" y="75037"/>
                  </a:lnTo>
                  <a:lnTo>
                    <a:pt x="139410" y="85172"/>
                  </a:lnTo>
                  <a:lnTo>
                    <a:pt x="134325" y="94650"/>
                  </a:lnTo>
                  <a:lnTo>
                    <a:pt x="127963" y="103505"/>
                  </a:lnTo>
                  <a:lnTo>
                    <a:pt x="120930" y="111846"/>
                  </a:lnTo>
                  <a:lnTo>
                    <a:pt x="113697" y="119761"/>
                  </a:lnTo>
                  <a:lnTo>
                    <a:pt x="108317" y="126165"/>
                  </a:lnTo>
                  <a:lnTo>
                    <a:pt x="107262" y="129980"/>
                  </a:lnTo>
                  <a:lnTo>
                    <a:pt x="109982" y="132355"/>
                  </a:lnTo>
                  <a:lnTo>
                    <a:pt x="115347" y="134333"/>
                  </a:lnTo>
                  <a:lnTo>
                    <a:pt x="122472" y="136414"/>
                  </a:lnTo>
                  <a:lnTo>
                    <a:pt x="130751" y="138769"/>
                  </a:lnTo>
                  <a:lnTo>
                    <a:pt x="139623" y="141576"/>
                  </a:lnTo>
                  <a:lnTo>
                    <a:pt x="148520" y="145099"/>
                  </a:lnTo>
                  <a:lnTo>
                    <a:pt x="157138" y="149418"/>
                  </a:lnTo>
                  <a:lnTo>
                    <a:pt x="165235" y="154615"/>
                  </a:lnTo>
                  <a:lnTo>
                    <a:pt x="172531" y="160856"/>
                  </a:lnTo>
                  <a:lnTo>
                    <a:pt x="178949" y="168129"/>
                  </a:lnTo>
                  <a:lnTo>
                    <a:pt x="184260" y="176284"/>
                  </a:lnTo>
                  <a:lnTo>
                    <a:pt x="188006" y="185128"/>
                  </a:lnTo>
                  <a:lnTo>
                    <a:pt x="190077" y="194479"/>
                  </a:lnTo>
                  <a:lnTo>
                    <a:pt x="190503" y="204027"/>
                  </a:lnTo>
                  <a:lnTo>
                    <a:pt x="189276" y="213357"/>
                  </a:lnTo>
                  <a:lnTo>
                    <a:pt x="186559" y="222255"/>
                  </a:lnTo>
                  <a:lnTo>
                    <a:pt x="182465" y="230533"/>
                  </a:lnTo>
                  <a:lnTo>
                    <a:pt x="176977" y="237947"/>
                  </a:lnTo>
                  <a:lnTo>
                    <a:pt x="170204" y="244453"/>
                  </a:lnTo>
                  <a:lnTo>
                    <a:pt x="162048" y="250162"/>
                  </a:lnTo>
                  <a:lnTo>
                    <a:pt x="152139" y="255238"/>
                  </a:lnTo>
                  <a:lnTo>
                    <a:pt x="140433" y="259838"/>
                  </a:lnTo>
                  <a:lnTo>
                    <a:pt x="127164" y="263930"/>
                  </a:lnTo>
                  <a:lnTo>
                    <a:pt x="112663" y="267306"/>
                  </a:lnTo>
                  <a:lnTo>
                    <a:pt x="97251" y="269916"/>
                  </a:lnTo>
                  <a:lnTo>
                    <a:pt x="81514" y="272009"/>
                  </a:lnTo>
                  <a:lnTo>
                    <a:pt x="66264" y="274029"/>
                  </a:lnTo>
                  <a:lnTo>
                    <a:pt x="51914" y="276238"/>
                  </a:lnTo>
                  <a:lnTo>
                    <a:pt x="38951" y="278563"/>
                  </a:lnTo>
                  <a:lnTo>
                    <a:pt x="26839" y="280916"/>
                  </a:lnTo>
                  <a:lnTo>
                    <a:pt x="14518" y="283506"/>
                  </a:lnTo>
                  <a:lnTo>
                    <a:pt x="0" y="28674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200870" y="506421"/>
              <a:ext cx="463255" cy="30533"/>
            </a:xfrm>
            <a:custGeom>
              <a:avLst/>
              <a:gdLst/>
              <a:ahLst/>
              <a:cxnLst/>
              <a:rect l="0" t="0" r="0" b="0"/>
              <a:pathLst>
                <a:path w="463255" h="30533">
                  <a:moveTo>
                    <a:pt x="463254" y="9475"/>
                  </a:moveTo>
                  <a:lnTo>
                    <a:pt x="451519" y="6608"/>
                  </a:lnTo>
                  <a:lnTo>
                    <a:pt x="440390" y="4466"/>
                  </a:lnTo>
                  <a:lnTo>
                    <a:pt x="428792" y="2863"/>
                  </a:lnTo>
                  <a:lnTo>
                    <a:pt x="416631" y="1683"/>
                  </a:lnTo>
                  <a:lnTo>
                    <a:pt x="403971" y="834"/>
                  </a:lnTo>
                  <a:lnTo>
                    <a:pt x="390910" y="241"/>
                  </a:lnTo>
                  <a:lnTo>
                    <a:pt x="377385" y="0"/>
                  </a:lnTo>
                  <a:lnTo>
                    <a:pt x="363171" y="364"/>
                  </a:lnTo>
                  <a:lnTo>
                    <a:pt x="348208" y="1419"/>
                  </a:lnTo>
                  <a:lnTo>
                    <a:pt x="332736" y="2941"/>
                  </a:lnTo>
                  <a:lnTo>
                    <a:pt x="317198" y="4501"/>
                  </a:lnTo>
                  <a:lnTo>
                    <a:pt x="301847" y="5844"/>
                  </a:lnTo>
                  <a:lnTo>
                    <a:pt x="286437" y="6897"/>
                  </a:lnTo>
                  <a:lnTo>
                    <a:pt x="270340" y="7679"/>
                  </a:lnTo>
                  <a:lnTo>
                    <a:pt x="253251" y="8244"/>
                  </a:lnTo>
                  <a:lnTo>
                    <a:pt x="235350" y="8810"/>
                  </a:lnTo>
                  <a:lnTo>
                    <a:pt x="217101" y="9729"/>
                  </a:lnTo>
                  <a:lnTo>
                    <a:pt x="198822" y="11164"/>
                  </a:lnTo>
                  <a:lnTo>
                    <a:pt x="180650" y="12943"/>
                  </a:lnTo>
                  <a:lnTo>
                    <a:pt x="162615" y="14676"/>
                  </a:lnTo>
                  <a:lnTo>
                    <a:pt x="144714" y="16136"/>
                  </a:lnTo>
                  <a:lnTo>
                    <a:pt x="127082" y="17268"/>
                  </a:lnTo>
                  <a:lnTo>
                    <a:pt x="110004" y="18102"/>
                  </a:lnTo>
                  <a:lnTo>
                    <a:pt x="93590" y="18702"/>
                  </a:lnTo>
                  <a:lnTo>
                    <a:pt x="77957" y="19291"/>
                  </a:lnTo>
                  <a:lnTo>
                    <a:pt x="63297" y="20226"/>
                  </a:lnTo>
                  <a:lnTo>
                    <a:pt x="49633" y="21671"/>
                  </a:lnTo>
                  <a:lnTo>
                    <a:pt x="37280" y="23466"/>
                  </a:lnTo>
                  <a:lnTo>
                    <a:pt x="25718" y="25397"/>
                  </a:lnTo>
                  <a:lnTo>
                    <a:pt x="13926" y="27637"/>
                  </a:lnTo>
                  <a:lnTo>
                    <a:pt x="0" y="3053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316684" y="663295"/>
              <a:ext cx="10529" cy="284270"/>
            </a:xfrm>
            <a:custGeom>
              <a:avLst/>
              <a:gdLst/>
              <a:ahLst/>
              <a:cxnLst/>
              <a:rect l="0" t="0" r="0" b="0"/>
              <a:pathLst>
                <a:path w="10529" h="284270">
                  <a:moveTo>
                    <a:pt x="10528" y="0"/>
                  </a:moveTo>
                  <a:lnTo>
                    <a:pt x="7662" y="8868"/>
                  </a:lnTo>
                  <a:lnTo>
                    <a:pt x="5519" y="17855"/>
                  </a:lnTo>
                  <a:lnTo>
                    <a:pt x="3917" y="27850"/>
                  </a:lnTo>
                  <a:lnTo>
                    <a:pt x="2736" y="38831"/>
                  </a:lnTo>
                  <a:lnTo>
                    <a:pt x="1888" y="50642"/>
                  </a:lnTo>
                  <a:lnTo>
                    <a:pt x="1290" y="63101"/>
                  </a:lnTo>
                  <a:lnTo>
                    <a:pt x="876" y="76039"/>
                  </a:lnTo>
                  <a:lnTo>
                    <a:pt x="592" y="89320"/>
                  </a:lnTo>
                  <a:lnTo>
                    <a:pt x="398" y="102841"/>
                  </a:lnTo>
                  <a:lnTo>
                    <a:pt x="267" y="116530"/>
                  </a:lnTo>
                  <a:lnTo>
                    <a:pt x="179" y="130331"/>
                  </a:lnTo>
                  <a:lnTo>
                    <a:pt x="120" y="144211"/>
                  </a:lnTo>
                  <a:lnTo>
                    <a:pt x="80" y="158142"/>
                  </a:lnTo>
                  <a:lnTo>
                    <a:pt x="54" y="172109"/>
                  </a:lnTo>
                  <a:lnTo>
                    <a:pt x="36" y="186099"/>
                  </a:lnTo>
                  <a:lnTo>
                    <a:pt x="24" y="200105"/>
                  </a:lnTo>
                  <a:lnTo>
                    <a:pt x="16" y="214122"/>
                  </a:lnTo>
                  <a:lnTo>
                    <a:pt x="11" y="228128"/>
                  </a:lnTo>
                  <a:lnTo>
                    <a:pt x="7" y="241514"/>
                  </a:lnTo>
                  <a:lnTo>
                    <a:pt x="4" y="254406"/>
                  </a:lnTo>
                  <a:lnTo>
                    <a:pt x="2" y="267937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558839" y="642238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21057" y="0"/>
                  </a:moveTo>
                  <a:lnTo>
                    <a:pt x="18190" y="11735"/>
                  </a:lnTo>
                  <a:lnTo>
                    <a:pt x="16048" y="22864"/>
                  </a:lnTo>
                  <a:lnTo>
                    <a:pt x="14445" y="34467"/>
                  </a:lnTo>
                  <a:lnTo>
                    <a:pt x="13265" y="46801"/>
                  </a:lnTo>
                  <a:lnTo>
                    <a:pt x="12416" y="60109"/>
                  </a:lnTo>
                  <a:lnTo>
                    <a:pt x="11814" y="74409"/>
                  </a:lnTo>
                  <a:lnTo>
                    <a:pt x="11227" y="89241"/>
                  </a:lnTo>
                  <a:lnTo>
                    <a:pt x="10294" y="103806"/>
                  </a:lnTo>
                  <a:lnTo>
                    <a:pt x="8852" y="117680"/>
                  </a:lnTo>
                  <a:lnTo>
                    <a:pt x="7069" y="131112"/>
                  </a:lnTo>
                  <a:lnTo>
                    <a:pt x="5332" y="144810"/>
                  </a:lnTo>
                  <a:lnTo>
                    <a:pt x="3875" y="159177"/>
                  </a:lnTo>
                  <a:lnTo>
                    <a:pt x="2916" y="174286"/>
                  </a:lnTo>
                  <a:lnTo>
                    <a:pt x="2729" y="190048"/>
                  </a:lnTo>
                  <a:lnTo>
                    <a:pt x="3382" y="206320"/>
                  </a:lnTo>
                  <a:lnTo>
                    <a:pt x="4618" y="222808"/>
                  </a:lnTo>
                  <a:lnTo>
                    <a:pt x="5978" y="239097"/>
                  </a:lnTo>
                  <a:lnTo>
                    <a:pt x="7181" y="254970"/>
                  </a:lnTo>
                  <a:lnTo>
                    <a:pt x="7967" y="270237"/>
                  </a:lnTo>
                  <a:lnTo>
                    <a:pt x="8037" y="284649"/>
                  </a:lnTo>
                  <a:lnTo>
                    <a:pt x="7305" y="298150"/>
                  </a:lnTo>
                  <a:lnTo>
                    <a:pt x="6009" y="310592"/>
                  </a:lnTo>
                  <a:lnTo>
                    <a:pt x="4475" y="322970"/>
                  </a:lnTo>
                  <a:lnTo>
                    <a:pt x="2567" y="337488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437002" y="631709"/>
              <a:ext cx="132366" cy="211712"/>
            </a:xfrm>
            <a:custGeom>
              <a:avLst/>
              <a:gdLst/>
              <a:ahLst/>
              <a:cxnLst/>
              <a:rect l="0" t="0" r="0" b="0"/>
              <a:pathLst>
                <a:path w="132366" h="211712">
                  <a:moveTo>
                    <a:pt x="132365" y="178985"/>
                  </a:moveTo>
                  <a:lnTo>
                    <a:pt x="117831" y="179119"/>
                  </a:lnTo>
                  <a:lnTo>
                    <a:pt x="105200" y="180399"/>
                  </a:lnTo>
                  <a:lnTo>
                    <a:pt x="93295" y="182988"/>
                  </a:lnTo>
                  <a:lnTo>
                    <a:pt x="81813" y="186535"/>
                  </a:lnTo>
                  <a:lnTo>
                    <a:pt x="70621" y="190519"/>
                  </a:lnTo>
                  <a:lnTo>
                    <a:pt x="59634" y="194603"/>
                  </a:lnTo>
                  <a:lnTo>
                    <a:pt x="48792" y="198798"/>
                  </a:lnTo>
                  <a:lnTo>
                    <a:pt x="38049" y="203364"/>
                  </a:lnTo>
                  <a:lnTo>
                    <a:pt x="27384" y="208373"/>
                  </a:lnTo>
                  <a:lnTo>
                    <a:pt x="17068" y="211711"/>
                  </a:lnTo>
                  <a:lnTo>
                    <a:pt x="8514" y="210453"/>
                  </a:lnTo>
                  <a:lnTo>
                    <a:pt x="3125" y="205143"/>
                  </a:lnTo>
                  <a:lnTo>
                    <a:pt x="551" y="197334"/>
                  </a:lnTo>
                  <a:lnTo>
                    <a:pt x="0" y="188172"/>
                  </a:lnTo>
                  <a:lnTo>
                    <a:pt x="815" y="178151"/>
                  </a:lnTo>
                  <a:lnTo>
                    <a:pt x="2539" y="167310"/>
                  </a:lnTo>
                  <a:lnTo>
                    <a:pt x="4864" y="155692"/>
                  </a:lnTo>
                  <a:lnTo>
                    <a:pt x="7587" y="143419"/>
                  </a:lnTo>
                  <a:lnTo>
                    <a:pt x="10574" y="130633"/>
                  </a:lnTo>
                  <a:lnTo>
                    <a:pt x="13736" y="117468"/>
                  </a:lnTo>
                  <a:lnTo>
                    <a:pt x="17014" y="104030"/>
                  </a:lnTo>
                  <a:lnTo>
                    <a:pt x="20369" y="90402"/>
                  </a:lnTo>
                  <a:lnTo>
                    <a:pt x="23772" y="76650"/>
                  </a:lnTo>
                  <a:lnTo>
                    <a:pt x="27052" y="63039"/>
                  </a:lnTo>
                  <a:lnTo>
                    <a:pt x="30224" y="48483"/>
                  </a:lnTo>
                  <a:lnTo>
                    <a:pt x="33565" y="29468"/>
                  </a:lnTo>
                  <a:lnTo>
                    <a:pt x="37609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827138" y="2295212"/>
            <a:ext cx="720552" cy="505369"/>
            <a:chOff x="827138" y="2295212"/>
            <a:chExt cx="720552" cy="505369"/>
          </a:xfrm>
        </p:grpSpPr>
        <p:sp>
          <p:nvSpPr>
            <p:cNvPr id="23" name="Freeform 22"/>
            <p:cNvSpPr/>
            <p:nvPr/>
          </p:nvSpPr>
          <p:spPr>
            <a:xfrm>
              <a:off x="827138" y="2295212"/>
              <a:ext cx="25671" cy="505369"/>
            </a:xfrm>
            <a:custGeom>
              <a:avLst/>
              <a:gdLst/>
              <a:ahLst/>
              <a:cxnLst/>
              <a:rect l="0" t="0" r="0" b="0"/>
              <a:pathLst>
                <a:path w="25671" h="505369">
                  <a:moveTo>
                    <a:pt x="4613" y="0"/>
                  </a:moveTo>
                  <a:lnTo>
                    <a:pt x="1813" y="9002"/>
                  </a:lnTo>
                  <a:lnTo>
                    <a:pt x="311" y="19270"/>
                  </a:lnTo>
                  <a:lnTo>
                    <a:pt x="0" y="31853"/>
                  </a:lnTo>
                  <a:lnTo>
                    <a:pt x="507" y="46381"/>
                  </a:lnTo>
                  <a:lnTo>
                    <a:pt x="1326" y="62177"/>
                  </a:lnTo>
                  <a:lnTo>
                    <a:pt x="2147" y="78711"/>
                  </a:lnTo>
                  <a:lnTo>
                    <a:pt x="3003" y="95497"/>
                  </a:lnTo>
                  <a:lnTo>
                    <a:pt x="4178" y="112048"/>
                  </a:lnTo>
                  <a:lnTo>
                    <a:pt x="5813" y="128136"/>
                  </a:lnTo>
                  <a:lnTo>
                    <a:pt x="7740" y="143901"/>
                  </a:lnTo>
                  <a:lnTo>
                    <a:pt x="9580" y="159719"/>
                  </a:lnTo>
                  <a:lnTo>
                    <a:pt x="11119" y="175811"/>
                  </a:lnTo>
                  <a:lnTo>
                    <a:pt x="12475" y="192233"/>
                  </a:lnTo>
                  <a:lnTo>
                    <a:pt x="13992" y="208951"/>
                  </a:lnTo>
                  <a:lnTo>
                    <a:pt x="15860" y="225907"/>
                  </a:lnTo>
                  <a:lnTo>
                    <a:pt x="17945" y="243040"/>
                  </a:lnTo>
                  <a:lnTo>
                    <a:pt x="19892" y="260302"/>
                  </a:lnTo>
                  <a:lnTo>
                    <a:pt x="21498" y="277654"/>
                  </a:lnTo>
                  <a:lnTo>
                    <a:pt x="22729" y="295069"/>
                  </a:lnTo>
                  <a:lnTo>
                    <a:pt x="23630" y="312528"/>
                  </a:lnTo>
                  <a:lnTo>
                    <a:pt x="24271" y="330015"/>
                  </a:lnTo>
                  <a:lnTo>
                    <a:pt x="24718" y="347522"/>
                  </a:lnTo>
                  <a:lnTo>
                    <a:pt x="25026" y="365043"/>
                  </a:lnTo>
                  <a:lnTo>
                    <a:pt x="25236" y="382572"/>
                  </a:lnTo>
                  <a:lnTo>
                    <a:pt x="25378" y="400107"/>
                  </a:lnTo>
                  <a:lnTo>
                    <a:pt x="25474" y="417647"/>
                  </a:lnTo>
                  <a:lnTo>
                    <a:pt x="25539" y="435166"/>
                  </a:lnTo>
                  <a:lnTo>
                    <a:pt x="25582" y="451907"/>
                  </a:lnTo>
                  <a:lnTo>
                    <a:pt x="25616" y="468028"/>
                  </a:lnTo>
                  <a:lnTo>
                    <a:pt x="25644" y="484947"/>
                  </a:lnTo>
                  <a:lnTo>
                    <a:pt x="25670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442404" y="2432082"/>
              <a:ext cx="10529" cy="252685"/>
            </a:xfrm>
            <a:custGeom>
              <a:avLst/>
              <a:gdLst/>
              <a:ahLst/>
              <a:cxnLst/>
              <a:rect l="0" t="0" r="0" b="0"/>
              <a:pathLst>
                <a:path w="10529" h="252685">
                  <a:moveTo>
                    <a:pt x="10528" y="0"/>
                  </a:moveTo>
                  <a:lnTo>
                    <a:pt x="7661" y="9003"/>
                  </a:lnTo>
                  <a:lnTo>
                    <a:pt x="5519" y="19270"/>
                  </a:lnTo>
                  <a:lnTo>
                    <a:pt x="3916" y="31859"/>
                  </a:lnTo>
                  <a:lnTo>
                    <a:pt x="2736" y="46559"/>
                  </a:lnTo>
                  <a:lnTo>
                    <a:pt x="1887" y="63003"/>
                  </a:lnTo>
                  <a:lnTo>
                    <a:pt x="1290" y="80785"/>
                  </a:lnTo>
                  <a:lnTo>
                    <a:pt x="875" y="99225"/>
                  </a:lnTo>
                  <a:lnTo>
                    <a:pt x="591" y="117423"/>
                  </a:lnTo>
                  <a:lnTo>
                    <a:pt x="398" y="134909"/>
                  </a:lnTo>
                  <a:lnTo>
                    <a:pt x="267" y="151594"/>
                  </a:lnTo>
                  <a:lnTo>
                    <a:pt x="179" y="167572"/>
                  </a:lnTo>
                  <a:lnTo>
                    <a:pt x="119" y="182976"/>
                  </a:lnTo>
                  <a:lnTo>
                    <a:pt x="80" y="197538"/>
                  </a:lnTo>
                  <a:lnTo>
                    <a:pt x="49" y="212108"/>
                  </a:lnTo>
                  <a:lnTo>
                    <a:pt x="24" y="229088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358176" y="2579481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0"/>
                  </a:moveTo>
                  <a:lnTo>
                    <a:pt x="177777" y="0"/>
                  </a:lnTo>
                  <a:lnTo>
                    <a:pt x="166649" y="0"/>
                  </a:lnTo>
                  <a:lnTo>
                    <a:pt x="155046" y="0"/>
                  </a:lnTo>
                  <a:lnTo>
                    <a:pt x="142712" y="0"/>
                  </a:lnTo>
                  <a:lnTo>
                    <a:pt x="129403" y="0"/>
                  </a:lnTo>
                  <a:lnTo>
                    <a:pt x="115099" y="0"/>
                  </a:lnTo>
                  <a:lnTo>
                    <a:pt x="100094" y="0"/>
                  </a:lnTo>
                  <a:lnTo>
                    <a:pt x="84881" y="0"/>
                  </a:lnTo>
                  <a:lnTo>
                    <a:pt x="69776" y="5"/>
                  </a:lnTo>
                  <a:lnTo>
                    <a:pt x="55303" y="207"/>
                  </a:lnTo>
                  <a:lnTo>
                    <a:pt x="40746" y="1108"/>
                  </a:lnTo>
                  <a:lnTo>
                    <a:pt x="23713" y="390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2052896" y="2147813"/>
            <a:ext cx="1053011" cy="547483"/>
            <a:chOff x="2052896" y="2147813"/>
            <a:chExt cx="1053011" cy="547483"/>
          </a:xfrm>
        </p:grpSpPr>
        <p:sp>
          <p:nvSpPr>
            <p:cNvPr id="27" name="Freeform 26"/>
            <p:cNvSpPr/>
            <p:nvPr/>
          </p:nvSpPr>
          <p:spPr>
            <a:xfrm>
              <a:off x="2284683" y="2147813"/>
              <a:ext cx="10530" cy="547483"/>
            </a:xfrm>
            <a:custGeom>
              <a:avLst/>
              <a:gdLst/>
              <a:ahLst/>
              <a:cxnLst/>
              <a:rect l="0" t="0" r="0" b="0"/>
              <a:pathLst>
                <a:path w="10530" h="547483">
                  <a:moveTo>
                    <a:pt x="10529" y="0"/>
                  </a:moveTo>
                  <a:lnTo>
                    <a:pt x="10529" y="14669"/>
                  </a:lnTo>
                  <a:lnTo>
                    <a:pt x="10529" y="28580"/>
                  </a:lnTo>
                  <a:lnTo>
                    <a:pt x="10529" y="43074"/>
                  </a:lnTo>
                  <a:lnTo>
                    <a:pt x="10529" y="58102"/>
                  </a:lnTo>
                  <a:lnTo>
                    <a:pt x="10529" y="73279"/>
                  </a:lnTo>
                  <a:lnTo>
                    <a:pt x="10529" y="88359"/>
                  </a:lnTo>
                  <a:lnTo>
                    <a:pt x="10529" y="103742"/>
                  </a:lnTo>
                  <a:lnTo>
                    <a:pt x="10529" y="120347"/>
                  </a:lnTo>
                  <a:lnTo>
                    <a:pt x="10529" y="138581"/>
                  </a:lnTo>
                  <a:lnTo>
                    <a:pt x="10529" y="157894"/>
                  </a:lnTo>
                  <a:lnTo>
                    <a:pt x="10529" y="177097"/>
                  </a:lnTo>
                  <a:lnTo>
                    <a:pt x="10529" y="195495"/>
                  </a:lnTo>
                  <a:lnTo>
                    <a:pt x="10529" y="212914"/>
                  </a:lnTo>
                  <a:lnTo>
                    <a:pt x="10529" y="229445"/>
                  </a:lnTo>
                  <a:lnTo>
                    <a:pt x="10524" y="245264"/>
                  </a:lnTo>
                  <a:lnTo>
                    <a:pt x="10352" y="260549"/>
                  </a:lnTo>
                  <a:lnTo>
                    <a:pt x="9703" y="275447"/>
                  </a:lnTo>
                  <a:lnTo>
                    <a:pt x="8455" y="290072"/>
                  </a:lnTo>
                  <a:lnTo>
                    <a:pt x="6802" y="304509"/>
                  </a:lnTo>
                  <a:lnTo>
                    <a:pt x="5154" y="318816"/>
                  </a:lnTo>
                  <a:lnTo>
                    <a:pt x="3751" y="333035"/>
                  </a:lnTo>
                  <a:lnTo>
                    <a:pt x="2658" y="347195"/>
                  </a:lnTo>
                  <a:lnTo>
                    <a:pt x="1850" y="361314"/>
                  </a:lnTo>
                  <a:lnTo>
                    <a:pt x="1272" y="375416"/>
                  </a:lnTo>
                  <a:lnTo>
                    <a:pt x="867" y="389836"/>
                  </a:lnTo>
                  <a:lnTo>
                    <a:pt x="587" y="405195"/>
                  </a:lnTo>
                  <a:lnTo>
                    <a:pt x="396" y="421751"/>
                  </a:lnTo>
                  <a:lnTo>
                    <a:pt x="267" y="439278"/>
                  </a:lnTo>
                  <a:lnTo>
                    <a:pt x="179" y="457268"/>
                  </a:lnTo>
                  <a:lnTo>
                    <a:pt x="120" y="475347"/>
                  </a:lnTo>
                  <a:lnTo>
                    <a:pt x="80" y="492598"/>
                  </a:lnTo>
                  <a:lnTo>
                    <a:pt x="50" y="509182"/>
                  </a:lnTo>
                  <a:lnTo>
                    <a:pt x="25" y="526553"/>
                  </a:lnTo>
                  <a:lnTo>
                    <a:pt x="0" y="5474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052896" y="2200455"/>
              <a:ext cx="273903" cy="325153"/>
            </a:xfrm>
            <a:custGeom>
              <a:avLst/>
              <a:gdLst/>
              <a:ahLst/>
              <a:cxnLst/>
              <a:rect l="0" t="0" r="0" b="0"/>
              <a:pathLst>
                <a:path w="273903" h="325153">
                  <a:moveTo>
                    <a:pt x="273902" y="178985"/>
                  </a:moveTo>
                  <a:lnTo>
                    <a:pt x="265100" y="184786"/>
                  </a:lnTo>
                  <a:lnTo>
                    <a:pt x="256753" y="189710"/>
                  </a:lnTo>
                  <a:lnTo>
                    <a:pt x="248050" y="194221"/>
                  </a:lnTo>
                  <a:lnTo>
                    <a:pt x="238756" y="198788"/>
                  </a:lnTo>
                  <a:lnTo>
                    <a:pt x="228613" y="204098"/>
                  </a:lnTo>
                  <a:lnTo>
                    <a:pt x="217568" y="210462"/>
                  </a:lnTo>
                  <a:lnTo>
                    <a:pt x="205728" y="217692"/>
                  </a:lnTo>
                  <a:lnTo>
                    <a:pt x="193258" y="225313"/>
                  </a:lnTo>
                  <a:lnTo>
                    <a:pt x="180325" y="232994"/>
                  </a:lnTo>
                  <a:lnTo>
                    <a:pt x="167388" y="240590"/>
                  </a:lnTo>
                  <a:lnTo>
                    <a:pt x="155162" y="248063"/>
                  </a:lnTo>
                  <a:lnTo>
                    <a:pt x="143972" y="255424"/>
                  </a:lnTo>
                  <a:lnTo>
                    <a:pt x="133475" y="262858"/>
                  </a:lnTo>
                  <a:lnTo>
                    <a:pt x="122893" y="270694"/>
                  </a:lnTo>
                  <a:lnTo>
                    <a:pt x="111772" y="279075"/>
                  </a:lnTo>
                  <a:lnTo>
                    <a:pt x="100164" y="287654"/>
                  </a:lnTo>
                  <a:lnTo>
                    <a:pt x="88438" y="295727"/>
                  </a:lnTo>
                  <a:lnTo>
                    <a:pt x="76841" y="302932"/>
                  </a:lnTo>
                  <a:lnTo>
                    <a:pt x="65460" y="309243"/>
                  </a:lnTo>
                  <a:lnTo>
                    <a:pt x="54292" y="314790"/>
                  </a:lnTo>
                  <a:lnTo>
                    <a:pt x="43311" y="319724"/>
                  </a:lnTo>
                  <a:lnTo>
                    <a:pt x="32802" y="323546"/>
                  </a:lnTo>
                  <a:lnTo>
                    <a:pt x="23345" y="325152"/>
                  </a:lnTo>
                  <a:lnTo>
                    <a:pt x="15177" y="324114"/>
                  </a:lnTo>
                  <a:lnTo>
                    <a:pt x="8540" y="320467"/>
                  </a:lnTo>
                  <a:lnTo>
                    <a:pt x="3830" y="314356"/>
                  </a:lnTo>
                  <a:lnTo>
                    <a:pt x="1073" y="306128"/>
                  </a:lnTo>
                  <a:lnTo>
                    <a:pt x="0" y="296062"/>
                  </a:lnTo>
                  <a:lnTo>
                    <a:pt x="252" y="284274"/>
                  </a:lnTo>
                  <a:lnTo>
                    <a:pt x="1489" y="270990"/>
                  </a:lnTo>
                  <a:lnTo>
                    <a:pt x="3434" y="256838"/>
                  </a:lnTo>
                  <a:lnTo>
                    <a:pt x="5876" y="242726"/>
                  </a:lnTo>
                  <a:lnTo>
                    <a:pt x="8662" y="229164"/>
                  </a:lnTo>
                  <a:lnTo>
                    <a:pt x="11683" y="216279"/>
                  </a:lnTo>
                  <a:lnTo>
                    <a:pt x="14864" y="204012"/>
                  </a:lnTo>
                  <a:lnTo>
                    <a:pt x="18153" y="192228"/>
                  </a:lnTo>
                  <a:lnTo>
                    <a:pt x="21515" y="180312"/>
                  </a:lnTo>
                  <a:lnTo>
                    <a:pt x="24926" y="167238"/>
                  </a:lnTo>
                  <a:lnTo>
                    <a:pt x="28369" y="152554"/>
                  </a:lnTo>
                  <a:lnTo>
                    <a:pt x="31834" y="136789"/>
                  </a:lnTo>
                  <a:lnTo>
                    <a:pt x="35315" y="121128"/>
                  </a:lnTo>
                  <a:lnTo>
                    <a:pt x="38804" y="106265"/>
                  </a:lnTo>
                  <a:lnTo>
                    <a:pt x="42301" y="92373"/>
                  </a:lnTo>
                  <a:lnTo>
                    <a:pt x="45801" y="79363"/>
                  </a:lnTo>
                  <a:lnTo>
                    <a:pt x="49301" y="67067"/>
                  </a:lnTo>
                  <a:lnTo>
                    <a:pt x="52646" y="55375"/>
                  </a:lnTo>
                  <a:lnTo>
                    <a:pt x="55867" y="42905"/>
                  </a:lnTo>
                  <a:lnTo>
                    <a:pt x="59249" y="26322"/>
                  </a:lnTo>
                  <a:lnTo>
                    <a:pt x="6333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011150" y="2232041"/>
              <a:ext cx="10529" cy="252685"/>
            </a:xfrm>
            <a:custGeom>
              <a:avLst/>
              <a:gdLst/>
              <a:ahLst/>
              <a:cxnLst/>
              <a:rect l="0" t="0" r="0" b="0"/>
              <a:pathLst>
                <a:path w="10529" h="252685">
                  <a:moveTo>
                    <a:pt x="0" y="0"/>
                  </a:moveTo>
                  <a:lnTo>
                    <a:pt x="0" y="11869"/>
                  </a:lnTo>
                  <a:lnTo>
                    <a:pt x="0" y="24279"/>
                  </a:lnTo>
                  <a:lnTo>
                    <a:pt x="0" y="38470"/>
                  </a:lnTo>
                  <a:lnTo>
                    <a:pt x="0" y="54351"/>
                  </a:lnTo>
                  <a:lnTo>
                    <a:pt x="0" y="71643"/>
                  </a:lnTo>
                  <a:lnTo>
                    <a:pt x="0" y="90028"/>
                  </a:lnTo>
                  <a:lnTo>
                    <a:pt x="0" y="109055"/>
                  </a:lnTo>
                  <a:lnTo>
                    <a:pt x="0" y="128185"/>
                  </a:lnTo>
                  <a:lnTo>
                    <a:pt x="4" y="147109"/>
                  </a:lnTo>
                  <a:lnTo>
                    <a:pt x="177" y="165405"/>
                  </a:lnTo>
                  <a:lnTo>
                    <a:pt x="825" y="182470"/>
                  </a:lnTo>
                  <a:lnTo>
                    <a:pt x="2074" y="198084"/>
                  </a:lnTo>
                  <a:lnTo>
                    <a:pt x="3735" y="211918"/>
                  </a:lnTo>
                  <a:lnTo>
                    <a:pt x="5562" y="224718"/>
                  </a:lnTo>
                  <a:lnTo>
                    <a:pt x="7716" y="237609"/>
                  </a:lnTo>
                  <a:lnTo>
                    <a:pt x="10528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811108" y="2379440"/>
              <a:ext cx="294799" cy="73700"/>
            </a:xfrm>
            <a:custGeom>
              <a:avLst/>
              <a:gdLst/>
              <a:ahLst/>
              <a:cxnLst/>
              <a:rect l="0" t="0" r="0" b="0"/>
              <a:pathLst>
                <a:path w="294799" h="73700">
                  <a:moveTo>
                    <a:pt x="294798" y="0"/>
                  </a:moveTo>
                  <a:lnTo>
                    <a:pt x="280130" y="2933"/>
                  </a:lnTo>
                  <a:lnTo>
                    <a:pt x="266218" y="5716"/>
                  </a:lnTo>
                  <a:lnTo>
                    <a:pt x="251716" y="8615"/>
                  </a:lnTo>
                  <a:lnTo>
                    <a:pt x="236341" y="11656"/>
                  </a:lnTo>
                  <a:lnTo>
                    <a:pt x="219868" y="14821"/>
                  </a:lnTo>
                  <a:lnTo>
                    <a:pt x="202304" y="18085"/>
                  </a:lnTo>
                  <a:lnTo>
                    <a:pt x="184134" y="21423"/>
                  </a:lnTo>
                  <a:lnTo>
                    <a:pt x="166178" y="24814"/>
                  </a:lnTo>
                  <a:lnTo>
                    <a:pt x="148889" y="28243"/>
                  </a:lnTo>
                  <a:lnTo>
                    <a:pt x="132521" y="31698"/>
                  </a:lnTo>
                  <a:lnTo>
                    <a:pt x="117295" y="35170"/>
                  </a:lnTo>
                  <a:lnTo>
                    <a:pt x="103203" y="38655"/>
                  </a:lnTo>
                  <a:lnTo>
                    <a:pt x="90078" y="42148"/>
                  </a:lnTo>
                  <a:lnTo>
                    <a:pt x="77708" y="45646"/>
                  </a:lnTo>
                  <a:lnTo>
                    <a:pt x="65901" y="49148"/>
                  </a:lnTo>
                  <a:lnTo>
                    <a:pt x="54567" y="52694"/>
                  </a:lnTo>
                  <a:lnTo>
                    <a:pt x="42391" y="56816"/>
                  </a:lnTo>
                  <a:lnTo>
                    <a:pt x="26063" y="62996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2" name="Freeform 31"/>
          <p:cNvSpPr/>
          <p:nvPr/>
        </p:nvSpPr>
        <p:spPr>
          <a:xfrm>
            <a:off x="3809193" y="2029301"/>
            <a:ext cx="423263" cy="544086"/>
          </a:xfrm>
          <a:custGeom>
            <a:avLst/>
            <a:gdLst/>
            <a:ahLst/>
            <a:cxnLst/>
            <a:rect l="0" t="0" r="0" b="0"/>
            <a:pathLst>
              <a:path w="423263" h="544086">
                <a:moveTo>
                  <a:pt x="12651" y="86926"/>
                </a:moveTo>
                <a:lnTo>
                  <a:pt x="12785" y="75258"/>
                </a:lnTo>
                <a:lnTo>
                  <a:pt x="14065" y="64770"/>
                </a:lnTo>
                <a:lnTo>
                  <a:pt x="16664" y="54472"/>
                </a:lnTo>
                <a:lnTo>
                  <a:pt x="20556" y="44344"/>
                </a:lnTo>
                <a:lnTo>
                  <a:pt x="25837" y="34649"/>
                </a:lnTo>
                <a:lnTo>
                  <a:pt x="32432" y="25521"/>
                </a:lnTo>
                <a:lnTo>
                  <a:pt x="40451" y="17264"/>
                </a:lnTo>
                <a:lnTo>
                  <a:pt x="50258" y="10399"/>
                </a:lnTo>
                <a:lnTo>
                  <a:pt x="61882" y="5091"/>
                </a:lnTo>
                <a:lnTo>
                  <a:pt x="74754" y="1511"/>
                </a:lnTo>
                <a:lnTo>
                  <a:pt x="87923" y="0"/>
                </a:lnTo>
                <a:lnTo>
                  <a:pt x="100809" y="544"/>
                </a:lnTo>
                <a:lnTo>
                  <a:pt x="113052" y="3009"/>
                </a:lnTo>
                <a:lnTo>
                  <a:pt x="124347" y="7322"/>
                </a:lnTo>
                <a:lnTo>
                  <a:pt x="134643" y="13257"/>
                </a:lnTo>
                <a:lnTo>
                  <a:pt x="144065" y="20493"/>
                </a:lnTo>
                <a:lnTo>
                  <a:pt x="152796" y="28712"/>
                </a:lnTo>
                <a:lnTo>
                  <a:pt x="161006" y="37644"/>
                </a:lnTo>
                <a:lnTo>
                  <a:pt x="168676" y="47080"/>
                </a:lnTo>
                <a:lnTo>
                  <a:pt x="175609" y="56866"/>
                </a:lnTo>
                <a:lnTo>
                  <a:pt x="181760" y="66902"/>
                </a:lnTo>
                <a:lnTo>
                  <a:pt x="187384" y="77438"/>
                </a:lnTo>
                <a:lnTo>
                  <a:pt x="192928" y="89037"/>
                </a:lnTo>
                <a:lnTo>
                  <a:pt x="198656" y="101924"/>
                </a:lnTo>
                <a:lnTo>
                  <a:pt x="204487" y="116175"/>
                </a:lnTo>
                <a:lnTo>
                  <a:pt x="210102" y="131876"/>
                </a:lnTo>
                <a:lnTo>
                  <a:pt x="215320" y="148925"/>
                </a:lnTo>
                <a:lnTo>
                  <a:pt x="219959" y="167085"/>
                </a:lnTo>
                <a:lnTo>
                  <a:pt x="223769" y="186099"/>
                </a:lnTo>
                <a:lnTo>
                  <a:pt x="226694" y="205738"/>
                </a:lnTo>
                <a:lnTo>
                  <a:pt x="228673" y="225822"/>
                </a:lnTo>
                <a:lnTo>
                  <a:pt x="229560" y="246217"/>
                </a:lnTo>
                <a:lnTo>
                  <a:pt x="229380" y="266821"/>
                </a:lnTo>
                <a:lnTo>
                  <a:pt x="228294" y="287404"/>
                </a:lnTo>
                <a:lnTo>
                  <a:pt x="226503" y="307610"/>
                </a:lnTo>
                <a:lnTo>
                  <a:pt x="224190" y="327268"/>
                </a:lnTo>
                <a:lnTo>
                  <a:pt x="221503" y="346063"/>
                </a:lnTo>
                <a:lnTo>
                  <a:pt x="218554" y="363466"/>
                </a:lnTo>
                <a:lnTo>
                  <a:pt x="215420" y="379325"/>
                </a:lnTo>
                <a:lnTo>
                  <a:pt x="211994" y="393958"/>
                </a:lnTo>
                <a:lnTo>
                  <a:pt x="208008" y="407947"/>
                </a:lnTo>
                <a:lnTo>
                  <a:pt x="203357" y="421695"/>
                </a:lnTo>
                <a:lnTo>
                  <a:pt x="197926" y="435236"/>
                </a:lnTo>
                <a:lnTo>
                  <a:pt x="191524" y="448343"/>
                </a:lnTo>
                <a:lnTo>
                  <a:pt x="184140" y="460906"/>
                </a:lnTo>
                <a:lnTo>
                  <a:pt x="175910" y="472954"/>
                </a:lnTo>
                <a:lnTo>
                  <a:pt x="167015" y="484577"/>
                </a:lnTo>
                <a:lnTo>
                  <a:pt x="157621" y="495868"/>
                </a:lnTo>
                <a:lnTo>
                  <a:pt x="147703" y="506585"/>
                </a:lnTo>
                <a:lnTo>
                  <a:pt x="137062" y="516182"/>
                </a:lnTo>
                <a:lnTo>
                  <a:pt x="125643" y="524449"/>
                </a:lnTo>
                <a:lnTo>
                  <a:pt x="113534" y="531322"/>
                </a:lnTo>
                <a:lnTo>
                  <a:pt x="100873" y="536723"/>
                </a:lnTo>
                <a:lnTo>
                  <a:pt x="87809" y="540753"/>
                </a:lnTo>
                <a:lnTo>
                  <a:pt x="74781" y="543325"/>
                </a:lnTo>
                <a:lnTo>
                  <a:pt x="62495" y="544085"/>
                </a:lnTo>
                <a:lnTo>
                  <a:pt x="51276" y="543001"/>
                </a:lnTo>
                <a:lnTo>
                  <a:pt x="41271" y="540156"/>
                </a:lnTo>
                <a:lnTo>
                  <a:pt x="32614" y="535581"/>
                </a:lnTo>
                <a:lnTo>
                  <a:pt x="25235" y="529467"/>
                </a:lnTo>
                <a:lnTo>
                  <a:pt x="18922" y="522108"/>
                </a:lnTo>
                <a:lnTo>
                  <a:pt x="13432" y="513807"/>
                </a:lnTo>
                <a:lnTo>
                  <a:pt x="8556" y="504819"/>
                </a:lnTo>
                <a:lnTo>
                  <a:pt x="4447" y="495346"/>
                </a:lnTo>
                <a:lnTo>
                  <a:pt x="1591" y="485535"/>
                </a:lnTo>
                <a:lnTo>
                  <a:pt x="152" y="475491"/>
                </a:lnTo>
                <a:lnTo>
                  <a:pt x="0" y="465290"/>
                </a:lnTo>
                <a:lnTo>
                  <a:pt x="886" y="454980"/>
                </a:lnTo>
                <a:lnTo>
                  <a:pt x="2561" y="444604"/>
                </a:lnTo>
                <a:lnTo>
                  <a:pt x="4972" y="434346"/>
                </a:lnTo>
                <a:lnTo>
                  <a:pt x="8261" y="424532"/>
                </a:lnTo>
                <a:lnTo>
                  <a:pt x="12438" y="415300"/>
                </a:lnTo>
                <a:lnTo>
                  <a:pt x="17547" y="406627"/>
                </a:lnTo>
                <a:lnTo>
                  <a:pt x="23732" y="398415"/>
                </a:lnTo>
                <a:lnTo>
                  <a:pt x="30971" y="390560"/>
                </a:lnTo>
                <a:lnTo>
                  <a:pt x="39103" y="383131"/>
                </a:lnTo>
                <a:lnTo>
                  <a:pt x="47933" y="376362"/>
                </a:lnTo>
                <a:lnTo>
                  <a:pt x="57283" y="370333"/>
                </a:lnTo>
                <a:lnTo>
                  <a:pt x="67171" y="365302"/>
                </a:lnTo>
                <a:lnTo>
                  <a:pt x="77793" y="361752"/>
                </a:lnTo>
                <a:lnTo>
                  <a:pt x="89195" y="359817"/>
                </a:lnTo>
                <a:lnTo>
                  <a:pt x="101122" y="359485"/>
                </a:lnTo>
                <a:lnTo>
                  <a:pt x="113129" y="360774"/>
                </a:lnTo>
                <a:lnTo>
                  <a:pt x="124950" y="363529"/>
                </a:lnTo>
                <a:lnTo>
                  <a:pt x="136667" y="367479"/>
                </a:lnTo>
                <a:lnTo>
                  <a:pt x="148601" y="372339"/>
                </a:lnTo>
                <a:lnTo>
                  <a:pt x="160927" y="377862"/>
                </a:lnTo>
                <a:lnTo>
                  <a:pt x="173663" y="383855"/>
                </a:lnTo>
                <a:lnTo>
                  <a:pt x="186752" y="390177"/>
                </a:lnTo>
                <a:lnTo>
                  <a:pt x="200108" y="396725"/>
                </a:lnTo>
                <a:lnTo>
                  <a:pt x="213332" y="403426"/>
                </a:lnTo>
                <a:lnTo>
                  <a:pt x="225751" y="410232"/>
                </a:lnTo>
                <a:lnTo>
                  <a:pt x="237068" y="417103"/>
                </a:lnTo>
                <a:lnTo>
                  <a:pt x="247479" y="423854"/>
                </a:lnTo>
                <a:lnTo>
                  <a:pt x="257472" y="430160"/>
                </a:lnTo>
                <a:lnTo>
                  <a:pt x="267388" y="435893"/>
                </a:lnTo>
                <a:lnTo>
                  <a:pt x="277543" y="441403"/>
                </a:lnTo>
                <a:lnTo>
                  <a:pt x="288287" y="447403"/>
                </a:lnTo>
                <a:lnTo>
                  <a:pt x="299745" y="454255"/>
                </a:lnTo>
                <a:lnTo>
                  <a:pt x="311867" y="461826"/>
                </a:lnTo>
                <a:lnTo>
                  <a:pt x="324529" y="469679"/>
                </a:lnTo>
                <a:lnTo>
                  <a:pt x="337596" y="477510"/>
                </a:lnTo>
                <a:lnTo>
                  <a:pt x="350927" y="484895"/>
                </a:lnTo>
                <a:lnTo>
                  <a:pt x="366000" y="491947"/>
                </a:lnTo>
                <a:lnTo>
                  <a:pt x="387491" y="499280"/>
                </a:lnTo>
                <a:lnTo>
                  <a:pt x="423262" y="50806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5" name="Group 34"/>
          <p:cNvGrpSpPr/>
          <p:nvPr/>
        </p:nvGrpSpPr>
        <p:grpSpPr>
          <a:xfrm>
            <a:off x="1877026" y="3320271"/>
            <a:ext cx="825862" cy="950346"/>
            <a:chOff x="1877026" y="3320271"/>
            <a:chExt cx="825862" cy="950346"/>
          </a:xfrm>
        </p:grpSpPr>
        <p:sp>
          <p:nvSpPr>
            <p:cNvPr id="33" name="Freeform 32"/>
            <p:cNvSpPr/>
            <p:nvPr/>
          </p:nvSpPr>
          <p:spPr>
            <a:xfrm>
              <a:off x="2126756" y="3622382"/>
              <a:ext cx="329419" cy="620603"/>
            </a:xfrm>
            <a:custGeom>
              <a:avLst/>
              <a:gdLst/>
              <a:ahLst/>
              <a:cxnLst/>
              <a:rect l="0" t="0" r="0" b="0"/>
              <a:pathLst>
                <a:path w="329419" h="620603">
                  <a:moveTo>
                    <a:pt x="0" y="52063"/>
                  </a:moveTo>
                  <a:lnTo>
                    <a:pt x="11668" y="49129"/>
                  </a:lnTo>
                  <a:lnTo>
                    <a:pt x="22157" y="46347"/>
                  </a:lnTo>
                  <a:lnTo>
                    <a:pt x="32463" y="43448"/>
                  </a:lnTo>
                  <a:lnTo>
                    <a:pt x="42937" y="40407"/>
                  </a:lnTo>
                  <a:lnTo>
                    <a:pt x="53930" y="37243"/>
                  </a:lnTo>
                  <a:lnTo>
                    <a:pt x="65572" y="33979"/>
                  </a:lnTo>
                  <a:lnTo>
                    <a:pt x="77826" y="30641"/>
                  </a:lnTo>
                  <a:lnTo>
                    <a:pt x="90581" y="27249"/>
                  </a:lnTo>
                  <a:lnTo>
                    <a:pt x="103721" y="23820"/>
                  </a:lnTo>
                  <a:lnTo>
                    <a:pt x="117307" y="20365"/>
                  </a:lnTo>
                  <a:lnTo>
                    <a:pt x="131566" y="16893"/>
                  </a:lnTo>
                  <a:lnTo>
                    <a:pt x="146566" y="13413"/>
                  </a:lnTo>
                  <a:lnTo>
                    <a:pt x="162233" y="10093"/>
                  </a:lnTo>
                  <a:lnTo>
                    <a:pt x="178435" y="7243"/>
                  </a:lnTo>
                  <a:lnTo>
                    <a:pt x="195036" y="4994"/>
                  </a:lnTo>
                  <a:lnTo>
                    <a:pt x="211760" y="3315"/>
                  </a:lnTo>
                  <a:lnTo>
                    <a:pt x="228214" y="2105"/>
                  </a:lnTo>
                  <a:lnTo>
                    <a:pt x="244206" y="1254"/>
                  </a:lnTo>
                  <a:lnTo>
                    <a:pt x="259724" y="665"/>
                  </a:lnTo>
                  <a:lnTo>
                    <a:pt x="274837" y="261"/>
                  </a:lnTo>
                  <a:lnTo>
                    <a:pt x="289614" y="0"/>
                  </a:lnTo>
                  <a:lnTo>
                    <a:pt x="303317" y="332"/>
                  </a:lnTo>
                  <a:lnTo>
                    <a:pt x="314477" y="2152"/>
                  </a:lnTo>
                  <a:lnTo>
                    <a:pt x="322492" y="5832"/>
                  </a:lnTo>
                  <a:lnTo>
                    <a:pt x="327398" y="11425"/>
                  </a:lnTo>
                  <a:lnTo>
                    <a:pt x="329418" y="18925"/>
                  </a:lnTo>
                  <a:lnTo>
                    <a:pt x="328998" y="28113"/>
                  </a:lnTo>
                  <a:lnTo>
                    <a:pt x="326670" y="38330"/>
                  </a:lnTo>
                  <a:lnTo>
                    <a:pt x="322924" y="48633"/>
                  </a:lnTo>
                  <a:lnTo>
                    <a:pt x="318163" y="58481"/>
                  </a:lnTo>
                  <a:lnTo>
                    <a:pt x="312854" y="67886"/>
                  </a:lnTo>
                  <a:lnTo>
                    <a:pt x="307526" y="77194"/>
                  </a:lnTo>
                  <a:lnTo>
                    <a:pt x="302459" y="86643"/>
                  </a:lnTo>
                  <a:lnTo>
                    <a:pt x="297566" y="96313"/>
                  </a:lnTo>
                  <a:lnTo>
                    <a:pt x="292513" y="106198"/>
                  </a:lnTo>
                  <a:lnTo>
                    <a:pt x="287105" y="116273"/>
                  </a:lnTo>
                  <a:lnTo>
                    <a:pt x="281149" y="126820"/>
                  </a:lnTo>
                  <a:lnTo>
                    <a:pt x="274384" y="138420"/>
                  </a:lnTo>
                  <a:lnTo>
                    <a:pt x="266763" y="151291"/>
                  </a:lnTo>
                  <a:lnTo>
                    <a:pt x="258711" y="165019"/>
                  </a:lnTo>
                  <a:lnTo>
                    <a:pt x="251000" y="178772"/>
                  </a:lnTo>
                  <a:lnTo>
                    <a:pt x="244037" y="192059"/>
                  </a:lnTo>
                  <a:lnTo>
                    <a:pt x="237720" y="204740"/>
                  </a:lnTo>
                  <a:lnTo>
                    <a:pt x="231638" y="216863"/>
                  </a:lnTo>
                  <a:lnTo>
                    <a:pt x="225508" y="228534"/>
                  </a:lnTo>
                  <a:lnTo>
                    <a:pt x="219220" y="239862"/>
                  </a:lnTo>
                  <a:lnTo>
                    <a:pt x="212759" y="250943"/>
                  </a:lnTo>
                  <a:lnTo>
                    <a:pt x="206151" y="261850"/>
                  </a:lnTo>
                  <a:lnTo>
                    <a:pt x="199593" y="272635"/>
                  </a:lnTo>
                  <a:lnTo>
                    <a:pt x="193423" y="283337"/>
                  </a:lnTo>
                  <a:lnTo>
                    <a:pt x="187790" y="293982"/>
                  </a:lnTo>
                  <a:lnTo>
                    <a:pt x="182518" y="304589"/>
                  </a:lnTo>
                  <a:lnTo>
                    <a:pt x="177211" y="315170"/>
                  </a:lnTo>
                  <a:lnTo>
                    <a:pt x="171642" y="325738"/>
                  </a:lnTo>
                  <a:lnTo>
                    <a:pt x="165917" y="336463"/>
                  </a:lnTo>
                  <a:lnTo>
                    <a:pt x="160374" y="347656"/>
                  </a:lnTo>
                  <a:lnTo>
                    <a:pt x="155195" y="359443"/>
                  </a:lnTo>
                  <a:lnTo>
                    <a:pt x="150242" y="371631"/>
                  </a:lnTo>
                  <a:lnTo>
                    <a:pt x="145156" y="383813"/>
                  </a:lnTo>
                  <a:lnTo>
                    <a:pt x="139740" y="395747"/>
                  </a:lnTo>
                  <a:lnTo>
                    <a:pt x="134118" y="407370"/>
                  </a:lnTo>
                  <a:lnTo>
                    <a:pt x="128645" y="418708"/>
                  </a:lnTo>
                  <a:lnTo>
                    <a:pt x="123513" y="429812"/>
                  </a:lnTo>
                  <a:lnTo>
                    <a:pt x="118592" y="440572"/>
                  </a:lnTo>
                  <a:lnTo>
                    <a:pt x="113528" y="450732"/>
                  </a:lnTo>
                  <a:lnTo>
                    <a:pt x="108126" y="460204"/>
                  </a:lnTo>
                  <a:lnTo>
                    <a:pt x="102514" y="469209"/>
                  </a:lnTo>
                  <a:lnTo>
                    <a:pt x="97047" y="478177"/>
                  </a:lnTo>
                  <a:lnTo>
                    <a:pt x="91924" y="487362"/>
                  </a:lnTo>
                  <a:lnTo>
                    <a:pt x="87179" y="496838"/>
                  </a:lnTo>
                  <a:lnTo>
                    <a:pt x="82764" y="506585"/>
                  </a:lnTo>
                  <a:lnTo>
                    <a:pt x="78608" y="516557"/>
                  </a:lnTo>
                  <a:lnTo>
                    <a:pt x="74477" y="526866"/>
                  </a:lnTo>
                  <a:lnTo>
                    <a:pt x="70010" y="537771"/>
                  </a:lnTo>
                  <a:lnTo>
                    <a:pt x="65041" y="549357"/>
                  </a:lnTo>
                  <a:lnTo>
                    <a:pt x="59687" y="561343"/>
                  </a:lnTo>
                  <a:lnTo>
                    <a:pt x="53621" y="574548"/>
                  </a:lnTo>
                  <a:lnTo>
                    <a:pt x="45193" y="592371"/>
                  </a:lnTo>
                  <a:lnTo>
                    <a:pt x="31586" y="6206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877026" y="3320271"/>
              <a:ext cx="825862" cy="950346"/>
            </a:xfrm>
            <a:custGeom>
              <a:avLst/>
              <a:gdLst/>
              <a:ahLst/>
              <a:cxnLst/>
              <a:rect l="0" t="0" r="0" b="0"/>
              <a:pathLst>
                <a:path w="825862" h="950346">
                  <a:moveTo>
                    <a:pt x="576113" y="27791"/>
                  </a:moveTo>
                  <a:lnTo>
                    <a:pt x="561377" y="27925"/>
                  </a:lnTo>
                  <a:lnTo>
                    <a:pt x="546826" y="29205"/>
                  </a:lnTo>
                  <a:lnTo>
                    <a:pt x="531045" y="31794"/>
                  </a:lnTo>
                  <a:lnTo>
                    <a:pt x="514503" y="35340"/>
                  </a:lnTo>
                  <a:lnTo>
                    <a:pt x="498306" y="39325"/>
                  </a:lnTo>
                  <a:lnTo>
                    <a:pt x="483075" y="43409"/>
                  </a:lnTo>
                  <a:lnTo>
                    <a:pt x="468765" y="47604"/>
                  </a:lnTo>
                  <a:lnTo>
                    <a:pt x="454943" y="52170"/>
                  </a:lnTo>
                  <a:lnTo>
                    <a:pt x="441283" y="57238"/>
                  </a:lnTo>
                  <a:lnTo>
                    <a:pt x="427787" y="62793"/>
                  </a:lnTo>
                  <a:lnTo>
                    <a:pt x="414705" y="68754"/>
                  </a:lnTo>
                  <a:lnTo>
                    <a:pt x="402152" y="75031"/>
                  </a:lnTo>
                  <a:lnTo>
                    <a:pt x="389939" y="81705"/>
                  </a:lnTo>
                  <a:lnTo>
                    <a:pt x="377671" y="89017"/>
                  </a:lnTo>
                  <a:lnTo>
                    <a:pt x="365122" y="97044"/>
                  </a:lnTo>
                  <a:lnTo>
                    <a:pt x="352235" y="105552"/>
                  </a:lnTo>
                  <a:lnTo>
                    <a:pt x="339045" y="114109"/>
                  </a:lnTo>
                  <a:lnTo>
                    <a:pt x="325612" y="122465"/>
                  </a:lnTo>
                  <a:lnTo>
                    <a:pt x="311997" y="130873"/>
                  </a:lnTo>
                  <a:lnTo>
                    <a:pt x="298251" y="139963"/>
                  </a:lnTo>
                  <a:lnTo>
                    <a:pt x="284417" y="150040"/>
                  </a:lnTo>
                  <a:lnTo>
                    <a:pt x="270687" y="160927"/>
                  </a:lnTo>
                  <a:lnTo>
                    <a:pt x="257389" y="172161"/>
                  </a:lnTo>
                  <a:lnTo>
                    <a:pt x="244661" y="183428"/>
                  </a:lnTo>
                  <a:lnTo>
                    <a:pt x="232317" y="194756"/>
                  </a:lnTo>
                  <a:lnTo>
                    <a:pt x="219955" y="206420"/>
                  </a:lnTo>
                  <a:lnTo>
                    <a:pt x="207342" y="218562"/>
                  </a:lnTo>
                  <a:lnTo>
                    <a:pt x="194583" y="231173"/>
                  </a:lnTo>
                  <a:lnTo>
                    <a:pt x="182009" y="244178"/>
                  </a:lnTo>
                  <a:lnTo>
                    <a:pt x="169813" y="257490"/>
                  </a:lnTo>
                  <a:lnTo>
                    <a:pt x="158181" y="271195"/>
                  </a:lnTo>
                  <a:lnTo>
                    <a:pt x="147370" y="285534"/>
                  </a:lnTo>
                  <a:lnTo>
                    <a:pt x="137430" y="300583"/>
                  </a:lnTo>
                  <a:lnTo>
                    <a:pt x="128094" y="316114"/>
                  </a:lnTo>
                  <a:lnTo>
                    <a:pt x="118897" y="331693"/>
                  </a:lnTo>
                  <a:lnTo>
                    <a:pt x="109559" y="347061"/>
                  </a:lnTo>
                  <a:lnTo>
                    <a:pt x="100150" y="362143"/>
                  </a:lnTo>
                  <a:lnTo>
                    <a:pt x="90980" y="376957"/>
                  </a:lnTo>
                  <a:lnTo>
                    <a:pt x="82216" y="391551"/>
                  </a:lnTo>
                  <a:lnTo>
                    <a:pt x="73873" y="405979"/>
                  </a:lnTo>
                  <a:lnTo>
                    <a:pt x="65891" y="420287"/>
                  </a:lnTo>
                  <a:lnTo>
                    <a:pt x="58194" y="434514"/>
                  </a:lnTo>
                  <a:lnTo>
                    <a:pt x="50873" y="448850"/>
                  </a:lnTo>
                  <a:lnTo>
                    <a:pt x="44176" y="463622"/>
                  </a:lnTo>
                  <a:lnTo>
                    <a:pt x="38188" y="478966"/>
                  </a:lnTo>
                  <a:lnTo>
                    <a:pt x="32844" y="494695"/>
                  </a:lnTo>
                  <a:lnTo>
                    <a:pt x="28020" y="510406"/>
                  </a:lnTo>
                  <a:lnTo>
                    <a:pt x="23593" y="525865"/>
                  </a:lnTo>
                  <a:lnTo>
                    <a:pt x="19620" y="541007"/>
                  </a:lnTo>
                  <a:lnTo>
                    <a:pt x="16323" y="555860"/>
                  </a:lnTo>
                  <a:lnTo>
                    <a:pt x="13766" y="570481"/>
                  </a:lnTo>
                  <a:lnTo>
                    <a:pt x="11709" y="584928"/>
                  </a:lnTo>
                  <a:lnTo>
                    <a:pt x="9714" y="599247"/>
                  </a:lnTo>
                  <a:lnTo>
                    <a:pt x="7521" y="613478"/>
                  </a:lnTo>
                  <a:lnTo>
                    <a:pt x="5217" y="627647"/>
                  </a:lnTo>
                  <a:lnTo>
                    <a:pt x="3123" y="641773"/>
                  </a:lnTo>
                  <a:lnTo>
                    <a:pt x="1422" y="655866"/>
                  </a:lnTo>
                  <a:lnTo>
                    <a:pt x="298" y="669771"/>
                  </a:lnTo>
                  <a:lnTo>
                    <a:pt x="0" y="683188"/>
                  </a:lnTo>
                  <a:lnTo>
                    <a:pt x="583" y="696004"/>
                  </a:lnTo>
                  <a:lnTo>
                    <a:pt x="1942" y="708747"/>
                  </a:lnTo>
                  <a:lnTo>
                    <a:pt x="3917" y="722441"/>
                  </a:lnTo>
                  <a:lnTo>
                    <a:pt x="6359" y="737574"/>
                  </a:lnTo>
                  <a:lnTo>
                    <a:pt x="9302" y="753656"/>
                  </a:lnTo>
                  <a:lnTo>
                    <a:pt x="12955" y="769536"/>
                  </a:lnTo>
                  <a:lnTo>
                    <a:pt x="17375" y="784545"/>
                  </a:lnTo>
                  <a:lnTo>
                    <a:pt x="22479" y="798367"/>
                  </a:lnTo>
                  <a:lnTo>
                    <a:pt x="28129" y="810797"/>
                  </a:lnTo>
                  <a:lnTo>
                    <a:pt x="34190" y="821892"/>
                  </a:lnTo>
                  <a:lnTo>
                    <a:pt x="40548" y="831866"/>
                  </a:lnTo>
                  <a:lnTo>
                    <a:pt x="47115" y="840975"/>
                  </a:lnTo>
                  <a:lnTo>
                    <a:pt x="53828" y="849446"/>
                  </a:lnTo>
                  <a:lnTo>
                    <a:pt x="60639" y="857463"/>
                  </a:lnTo>
                  <a:lnTo>
                    <a:pt x="67519" y="865161"/>
                  </a:lnTo>
                  <a:lnTo>
                    <a:pt x="74458" y="872644"/>
                  </a:lnTo>
                  <a:lnTo>
                    <a:pt x="81933" y="880147"/>
                  </a:lnTo>
                  <a:lnTo>
                    <a:pt x="90855" y="888022"/>
                  </a:lnTo>
                  <a:lnTo>
                    <a:pt x="101610" y="896425"/>
                  </a:lnTo>
                  <a:lnTo>
                    <a:pt x="114259" y="905017"/>
                  </a:lnTo>
                  <a:lnTo>
                    <a:pt x="128804" y="913099"/>
                  </a:lnTo>
                  <a:lnTo>
                    <a:pt x="145022" y="920309"/>
                  </a:lnTo>
                  <a:lnTo>
                    <a:pt x="162097" y="926623"/>
                  </a:lnTo>
                  <a:lnTo>
                    <a:pt x="178778" y="932172"/>
                  </a:lnTo>
                  <a:lnTo>
                    <a:pt x="194407" y="937121"/>
                  </a:lnTo>
                  <a:lnTo>
                    <a:pt x="209354" y="941463"/>
                  </a:lnTo>
                  <a:lnTo>
                    <a:pt x="224684" y="945014"/>
                  </a:lnTo>
                  <a:lnTo>
                    <a:pt x="241004" y="947736"/>
                  </a:lnTo>
                  <a:lnTo>
                    <a:pt x="258426" y="949566"/>
                  </a:lnTo>
                  <a:lnTo>
                    <a:pt x="276820" y="950345"/>
                  </a:lnTo>
                  <a:lnTo>
                    <a:pt x="295982" y="950090"/>
                  </a:lnTo>
                  <a:lnTo>
                    <a:pt x="315717" y="948952"/>
                  </a:lnTo>
                  <a:lnTo>
                    <a:pt x="335864" y="947125"/>
                  </a:lnTo>
                  <a:lnTo>
                    <a:pt x="356286" y="944783"/>
                  </a:lnTo>
                  <a:lnTo>
                    <a:pt x="376403" y="941907"/>
                  </a:lnTo>
                  <a:lnTo>
                    <a:pt x="395231" y="938300"/>
                  </a:lnTo>
                  <a:lnTo>
                    <a:pt x="412336" y="933910"/>
                  </a:lnTo>
                  <a:lnTo>
                    <a:pt x="427789" y="928825"/>
                  </a:lnTo>
                  <a:lnTo>
                    <a:pt x="441870" y="923188"/>
                  </a:lnTo>
                  <a:lnTo>
                    <a:pt x="454902" y="917141"/>
                  </a:lnTo>
                  <a:lnTo>
                    <a:pt x="467165" y="910962"/>
                  </a:lnTo>
                  <a:lnTo>
                    <a:pt x="478883" y="905047"/>
                  </a:lnTo>
                  <a:lnTo>
                    <a:pt x="490216" y="899582"/>
                  </a:lnTo>
                  <a:lnTo>
                    <a:pt x="501119" y="894252"/>
                  </a:lnTo>
                  <a:lnTo>
                    <a:pt x="511368" y="888373"/>
                  </a:lnTo>
                  <a:lnTo>
                    <a:pt x="520896" y="881603"/>
                  </a:lnTo>
                  <a:lnTo>
                    <a:pt x="529937" y="874087"/>
                  </a:lnTo>
                  <a:lnTo>
                    <a:pt x="538929" y="866270"/>
                  </a:lnTo>
                  <a:lnTo>
                    <a:pt x="548129" y="858455"/>
                  </a:lnTo>
                  <a:lnTo>
                    <a:pt x="557614" y="850767"/>
                  </a:lnTo>
                  <a:lnTo>
                    <a:pt x="567368" y="843232"/>
                  </a:lnTo>
                  <a:lnTo>
                    <a:pt x="577336" y="835825"/>
                  </a:lnTo>
                  <a:lnTo>
                    <a:pt x="587302" y="828191"/>
                  </a:lnTo>
                  <a:lnTo>
                    <a:pt x="596912" y="819687"/>
                  </a:lnTo>
                  <a:lnTo>
                    <a:pt x="606007" y="810036"/>
                  </a:lnTo>
                  <a:lnTo>
                    <a:pt x="614758" y="799450"/>
                  </a:lnTo>
                  <a:lnTo>
                    <a:pt x="623553" y="788427"/>
                  </a:lnTo>
                  <a:lnTo>
                    <a:pt x="632613" y="777304"/>
                  </a:lnTo>
                  <a:lnTo>
                    <a:pt x="641665" y="766074"/>
                  </a:lnTo>
                  <a:lnTo>
                    <a:pt x="650063" y="754476"/>
                  </a:lnTo>
                  <a:lnTo>
                    <a:pt x="657499" y="742380"/>
                  </a:lnTo>
                  <a:lnTo>
                    <a:pt x="664306" y="729799"/>
                  </a:lnTo>
                  <a:lnTo>
                    <a:pt x="671251" y="716814"/>
                  </a:lnTo>
                  <a:lnTo>
                    <a:pt x="678773" y="703519"/>
                  </a:lnTo>
                  <a:lnTo>
                    <a:pt x="686810" y="689997"/>
                  </a:lnTo>
                  <a:lnTo>
                    <a:pt x="694984" y="676312"/>
                  </a:lnTo>
                  <a:lnTo>
                    <a:pt x="703038" y="662510"/>
                  </a:lnTo>
                  <a:lnTo>
                    <a:pt x="710717" y="648462"/>
                  </a:lnTo>
                  <a:lnTo>
                    <a:pt x="717715" y="633885"/>
                  </a:lnTo>
                  <a:lnTo>
                    <a:pt x="723938" y="618673"/>
                  </a:lnTo>
                  <a:lnTo>
                    <a:pt x="729624" y="603031"/>
                  </a:lnTo>
                  <a:lnTo>
                    <a:pt x="735217" y="587378"/>
                  </a:lnTo>
                  <a:lnTo>
                    <a:pt x="740985" y="571960"/>
                  </a:lnTo>
                  <a:lnTo>
                    <a:pt x="747014" y="556843"/>
                  </a:lnTo>
                  <a:lnTo>
                    <a:pt x="753295" y="542007"/>
                  </a:lnTo>
                  <a:lnTo>
                    <a:pt x="759779" y="527394"/>
                  </a:lnTo>
                  <a:lnTo>
                    <a:pt x="766251" y="512782"/>
                  </a:lnTo>
                  <a:lnTo>
                    <a:pt x="772364" y="497819"/>
                  </a:lnTo>
                  <a:lnTo>
                    <a:pt x="777953" y="482344"/>
                  </a:lnTo>
                  <a:lnTo>
                    <a:pt x="783026" y="466524"/>
                  </a:lnTo>
                  <a:lnTo>
                    <a:pt x="787667" y="450751"/>
                  </a:lnTo>
                  <a:lnTo>
                    <a:pt x="791976" y="435248"/>
                  </a:lnTo>
                  <a:lnTo>
                    <a:pt x="796039" y="419905"/>
                  </a:lnTo>
                  <a:lnTo>
                    <a:pt x="799929" y="404385"/>
                  </a:lnTo>
                  <a:lnTo>
                    <a:pt x="803693" y="388502"/>
                  </a:lnTo>
                  <a:lnTo>
                    <a:pt x="807205" y="372395"/>
                  </a:lnTo>
                  <a:lnTo>
                    <a:pt x="810184" y="356421"/>
                  </a:lnTo>
                  <a:lnTo>
                    <a:pt x="812524" y="340783"/>
                  </a:lnTo>
                  <a:lnTo>
                    <a:pt x="814434" y="325519"/>
                  </a:lnTo>
                  <a:lnTo>
                    <a:pt x="816331" y="310584"/>
                  </a:lnTo>
                  <a:lnTo>
                    <a:pt x="818458" y="295907"/>
                  </a:lnTo>
                  <a:lnTo>
                    <a:pt x="820717" y="281423"/>
                  </a:lnTo>
                  <a:lnTo>
                    <a:pt x="822781" y="267079"/>
                  </a:lnTo>
                  <a:lnTo>
                    <a:pt x="824462" y="252831"/>
                  </a:lnTo>
                  <a:lnTo>
                    <a:pt x="825573" y="238651"/>
                  </a:lnTo>
                  <a:lnTo>
                    <a:pt x="825861" y="224518"/>
                  </a:lnTo>
                  <a:lnTo>
                    <a:pt x="825272" y="210420"/>
                  </a:lnTo>
                  <a:lnTo>
                    <a:pt x="823910" y="196511"/>
                  </a:lnTo>
                  <a:lnTo>
                    <a:pt x="821931" y="183093"/>
                  </a:lnTo>
                  <a:lnTo>
                    <a:pt x="819492" y="170288"/>
                  </a:lnTo>
                  <a:lnTo>
                    <a:pt x="816721" y="158063"/>
                  </a:lnTo>
                  <a:lnTo>
                    <a:pt x="813716" y="146313"/>
                  </a:lnTo>
                  <a:lnTo>
                    <a:pt x="810544" y="134925"/>
                  </a:lnTo>
                  <a:lnTo>
                    <a:pt x="807093" y="123802"/>
                  </a:lnTo>
                  <a:lnTo>
                    <a:pt x="803090" y="112866"/>
                  </a:lnTo>
                  <a:lnTo>
                    <a:pt x="798432" y="102065"/>
                  </a:lnTo>
                  <a:lnTo>
                    <a:pt x="793167" y="91522"/>
                  </a:lnTo>
                  <a:lnTo>
                    <a:pt x="787408" y="81515"/>
                  </a:lnTo>
                  <a:lnTo>
                    <a:pt x="781269" y="72155"/>
                  </a:lnTo>
                  <a:lnTo>
                    <a:pt x="774689" y="63395"/>
                  </a:lnTo>
                  <a:lnTo>
                    <a:pt x="767441" y="55126"/>
                  </a:lnTo>
                  <a:lnTo>
                    <a:pt x="759453" y="47232"/>
                  </a:lnTo>
                  <a:lnTo>
                    <a:pt x="750801" y="39778"/>
                  </a:lnTo>
                  <a:lnTo>
                    <a:pt x="741615" y="32991"/>
                  </a:lnTo>
                  <a:lnTo>
                    <a:pt x="732027" y="26942"/>
                  </a:lnTo>
                  <a:lnTo>
                    <a:pt x="722148" y="21557"/>
                  </a:lnTo>
                  <a:lnTo>
                    <a:pt x="712064" y="16706"/>
                  </a:lnTo>
                  <a:lnTo>
                    <a:pt x="701814" y="12261"/>
                  </a:lnTo>
                  <a:lnTo>
                    <a:pt x="690625" y="8275"/>
                  </a:lnTo>
                  <a:lnTo>
                    <a:pt x="676992" y="4970"/>
                  </a:lnTo>
                  <a:lnTo>
                    <a:pt x="660307" y="2417"/>
                  </a:lnTo>
                  <a:lnTo>
                    <a:pt x="641404" y="703"/>
                  </a:lnTo>
                  <a:lnTo>
                    <a:pt x="622028" y="0"/>
                  </a:lnTo>
                  <a:lnTo>
                    <a:pt x="603260" y="308"/>
                  </a:lnTo>
                  <a:lnTo>
                    <a:pt x="585460" y="1480"/>
                  </a:lnTo>
                  <a:lnTo>
                    <a:pt x="568608" y="3331"/>
                  </a:lnTo>
                  <a:lnTo>
                    <a:pt x="552536" y="5693"/>
                  </a:lnTo>
                  <a:lnTo>
                    <a:pt x="536898" y="8752"/>
                  </a:lnTo>
                  <a:lnTo>
                    <a:pt x="521222" y="13016"/>
                  </a:lnTo>
                  <a:lnTo>
                    <a:pt x="505258" y="18664"/>
                  </a:lnTo>
                  <a:lnTo>
                    <a:pt x="489106" y="25576"/>
                  </a:lnTo>
                  <a:lnTo>
                    <a:pt x="473108" y="33512"/>
                  </a:lnTo>
                  <a:lnTo>
                    <a:pt x="457453" y="42221"/>
                  </a:lnTo>
                  <a:lnTo>
                    <a:pt x="442008" y="51492"/>
                  </a:lnTo>
                  <a:lnTo>
                    <a:pt x="426420" y="61161"/>
                  </a:lnTo>
                  <a:lnTo>
                    <a:pt x="410492" y="71109"/>
                  </a:lnTo>
                  <a:lnTo>
                    <a:pt x="394354" y="81416"/>
                  </a:lnTo>
                  <a:lnTo>
                    <a:pt x="378359" y="92327"/>
                  </a:lnTo>
                  <a:lnTo>
                    <a:pt x="362709" y="103930"/>
                  </a:lnTo>
                  <a:lnTo>
                    <a:pt x="347436" y="116164"/>
                  </a:lnTo>
                  <a:lnTo>
                    <a:pt x="332494" y="128909"/>
                  </a:lnTo>
                  <a:lnTo>
                    <a:pt x="317822" y="142036"/>
                  </a:lnTo>
                  <a:lnTo>
                    <a:pt x="303682" y="155274"/>
                  </a:lnTo>
                  <a:lnTo>
                    <a:pt x="290632" y="168235"/>
                  </a:lnTo>
                  <a:lnTo>
                    <a:pt x="278899" y="180714"/>
                  </a:lnTo>
                  <a:lnTo>
                    <a:pt x="268683" y="192251"/>
                  </a:lnTo>
                  <a:lnTo>
                    <a:pt x="259325" y="203170"/>
                  </a:lnTo>
                  <a:lnTo>
                    <a:pt x="250004" y="214427"/>
                  </a:lnTo>
                  <a:lnTo>
                    <a:pt x="239201" y="2278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6822466" y="115655"/>
            <a:ext cx="2219209" cy="818073"/>
            <a:chOff x="6822466" y="115655"/>
            <a:chExt cx="2219209" cy="818073"/>
          </a:xfrm>
        </p:grpSpPr>
        <p:sp>
          <p:nvSpPr>
            <p:cNvPr id="36" name="Freeform 35"/>
            <p:cNvSpPr/>
            <p:nvPr/>
          </p:nvSpPr>
          <p:spPr>
            <a:xfrm>
              <a:off x="6822466" y="210569"/>
              <a:ext cx="21058" cy="600126"/>
            </a:xfrm>
            <a:custGeom>
              <a:avLst/>
              <a:gdLst/>
              <a:ahLst/>
              <a:cxnLst/>
              <a:rect l="0" t="0" r="0" b="0"/>
              <a:pathLst>
                <a:path w="21058" h="600126">
                  <a:moveTo>
                    <a:pt x="21057" y="0"/>
                  </a:moveTo>
                  <a:lnTo>
                    <a:pt x="18190" y="14803"/>
                  </a:lnTo>
                  <a:lnTo>
                    <a:pt x="16049" y="29995"/>
                  </a:lnTo>
                  <a:lnTo>
                    <a:pt x="14450" y="47068"/>
                  </a:lnTo>
                  <a:lnTo>
                    <a:pt x="13443" y="65297"/>
                  </a:lnTo>
                  <a:lnTo>
                    <a:pt x="13242" y="83162"/>
                  </a:lnTo>
                  <a:lnTo>
                    <a:pt x="13894" y="99807"/>
                  </a:lnTo>
                  <a:lnTo>
                    <a:pt x="15132" y="115215"/>
                  </a:lnTo>
                  <a:lnTo>
                    <a:pt x="16495" y="129847"/>
                  </a:lnTo>
                  <a:lnTo>
                    <a:pt x="17704" y="144092"/>
                  </a:lnTo>
                  <a:lnTo>
                    <a:pt x="18666" y="158165"/>
                  </a:lnTo>
                  <a:lnTo>
                    <a:pt x="19386" y="172175"/>
                  </a:lnTo>
                  <a:lnTo>
                    <a:pt x="19906" y="186169"/>
                  </a:lnTo>
                  <a:lnTo>
                    <a:pt x="20270" y="200164"/>
                  </a:lnTo>
                  <a:lnTo>
                    <a:pt x="20523" y="214168"/>
                  </a:lnTo>
                  <a:lnTo>
                    <a:pt x="20697" y="228184"/>
                  </a:lnTo>
                  <a:lnTo>
                    <a:pt x="20815" y="242376"/>
                  </a:lnTo>
                  <a:lnTo>
                    <a:pt x="20895" y="257049"/>
                  </a:lnTo>
                  <a:lnTo>
                    <a:pt x="20948" y="272326"/>
                  </a:lnTo>
                  <a:lnTo>
                    <a:pt x="20984" y="288010"/>
                  </a:lnTo>
                  <a:lnTo>
                    <a:pt x="21008" y="303692"/>
                  </a:lnTo>
                  <a:lnTo>
                    <a:pt x="21019" y="319125"/>
                  </a:lnTo>
                  <a:lnTo>
                    <a:pt x="20857" y="334081"/>
                  </a:lnTo>
                  <a:lnTo>
                    <a:pt x="20217" y="348278"/>
                  </a:lnTo>
                  <a:lnTo>
                    <a:pt x="18972" y="361644"/>
                  </a:lnTo>
                  <a:lnTo>
                    <a:pt x="17323" y="374434"/>
                  </a:lnTo>
                  <a:lnTo>
                    <a:pt x="15677" y="387103"/>
                  </a:lnTo>
                  <a:lnTo>
                    <a:pt x="14276" y="399929"/>
                  </a:lnTo>
                  <a:lnTo>
                    <a:pt x="13184" y="413004"/>
                  </a:lnTo>
                  <a:lnTo>
                    <a:pt x="12377" y="426321"/>
                  </a:lnTo>
                  <a:lnTo>
                    <a:pt x="11799" y="439849"/>
                  </a:lnTo>
                  <a:lnTo>
                    <a:pt x="11394" y="453867"/>
                  </a:lnTo>
                  <a:lnTo>
                    <a:pt x="11116" y="468949"/>
                  </a:lnTo>
                  <a:lnTo>
                    <a:pt x="10920" y="485306"/>
                  </a:lnTo>
                  <a:lnTo>
                    <a:pt x="10618" y="502359"/>
                  </a:lnTo>
                  <a:lnTo>
                    <a:pt x="9882" y="518965"/>
                  </a:lnTo>
                  <a:lnTo>
                    <a:pt x="8575" y="534493"/>
                  </a:lnTo>
                  <a:lnTo>
                    <a:pt x="6873" y="548583"/>
                  </a:lnTo>
                  <a:lnTo>
                    <a:pt x="5015" y="562386"/>
                  </a:lnTo>
                  <a:lnTo>
                    <a:pt x="2836" y="578221"/>
                  </a:lnTo>
                  <a:lnTo>
                    <a:pt x="0" y="6001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013974" y="115655"/>
              <a:ext cx="261219" cy="387557"/>
            </a:xfrm>
            <a:custGeom>
              <a:avLst/>
              <a:gdLst/>
              <a:ahLst/>
              <a:cxnLst/>
              <a:rect l="0" t="0" r="0" b="0"/>
              <a:pathLst>
                <a:path w="261219" h="387557">
                  <a:moveTo>
                    <a:pt x="8533" y="94914"/>
                  </a:moveTo>
                  <a:lnTo>
                    <a:pt x="8667" y="83313"/>
                  </a:lnTo>
                  <a:lnTo>
                    <a:pt x="9947" y="73465"/>
                  </a:lnTo>
                  <a:lnTo>
                    <a:pt x="12541" y="64455"/>
                  </a:lnTo>
                  <a:lnTo>
                    <a:pt x="16260" y="55841"/>
                  </a:lnTo>
                  <a:lnTo>
                    <a:pt x="20893" y="47165"/>
                  </a:lnTo>
                  <a:lnTo>
                    <a:pt x="26231" y="38198"/>
                  </a:lnTo>
                  <a:lnTo>
                    <a:pt x="32252" y="29213"/>
                  </a:lnTo>
                  <a:lnTo>
                    <a:pt x="39115" y="20863"/>
                  </a:lnTo>
                  <a:lnTo>
                    <a:pt x="46838" y="13478"/>
                  </a:lnTo>
                  <a:lnTo>
                    <a:pt x="55311" y="7385"/>
                  </a:lnTo>
                  <a:lnTo>
                    <a:pt x="64376" y="3049"/>
                  </a:lnTo>
                  <a:lnTo>
                    <a:pt x="73883" y="555"/>
                  </a:lnTo>
                  <a:lnTo>
                    <a:pt x="83708" y="0"/>
                  </a:lnTo>
                  <a:lnTo>
                    <a:pt x="93755" y="1664"/>
                  </a:lnTo>
                  <a:lnTo>
                    <a:pt x="103954" y="5486"/>
                  </a:lnTo>
                  <a:lnTo>
                    <a:pt x="114089" y="11135"/>
                  </a:lnTo>
                  <a:lnTo>
                    <a:pt x="123821" y="18205"/>
                  </a:lnTo>
                  <a:lnTo>
                    <a:pt x="132993" y="26335"/>
                  </a:lnTo>
                  <a:lnTo>
                    <a:pt x="141457" y="35554"/>
                  </a:lnTo>
                  <a:lnTo>
                    <a:pt x="148996" y="46252"/>
                  </a:lnTo>
                  <a:lnTo>
                    <a:pt x="155580" y="58522"/>
                  </a:lnTo>
                  <a:lnTo>
                    <a:pt x="161172" y="72186"/>
                  </a:lnTo>
                  <a:lnTo>
                    <a:pt x="165638" y="86961"/>
                  </a:lnTo>
                  <a:lnTo>
                    <a:pt x="169013" y="102569"/>
                  </a:lnTo>
                  <a:lnTo>
                    <a:pt x="171468" y="118779"/>
                  </a:lnTo>
                  <a:lnTo>
                    <a:pt x="173209" y="135412"/>
                  </a:lnTo>
                  <a:lnTo>
                    <a:pt x="174415" y="152339"/>
                  </a:lnTo>
                  <a:lnTo>
                    <a:pt x="175074" y="169468"/>
                  </a:lnTo>
                  <a:lnTo>
                    <a:pt x="174994" y="186733"/>
                  </a:lnTo>
                  <a:lnTo>
                    <a:pt x="174125" y="204087"/>
                  </a:lnTo>
                  <a:lnTo>
                    <a:pt x="172558" y="221335"/>
                  </a:lnTo>
                  <a:lnTo>
                    <a:pt x="170437" y="238149"/>
                  </a:lnTo>
                  <a:lnTo>
                    <a:pt x="167891" y="254386"/>
                  </a:lnTo>
                  <a:lnTo>
                    <a:pt x="164879" y="270070"/>
                  </a:lnTo>
                  <a:lnTo>
                    <a:pt x="161179" y="285296"/>
                  </a:lnTo>
                  <a:lnTo>
                    <a:pt x="156721" y="300162"/>
                  </a:lnTo>
                  <a:lnTo>
                    <a:pt x="151423" y="314434"/>
                  </a:lnTo>
                  <a:lnTo>
                    <a:pt x="145110" y="327573"/>
                  </a:lnTo>
                  <a:lnTo>
                    <a:pt x="137786" y="339375"/>
                  </a:lnTo>
                  <a:lnTo>
                    <a:pt x="129596" y="349944"/>
                  </a:lnTo>
                  <a:lnTo>
                    <a:pt x="120727" y="359513"/>
                  </a:lnTo>
                  <a:lnTo>
                    <a:pt x="111352" y="368308"/>
                  </a:lnTo>
                  <a:lnTo>
                    <a:pt x="101448" y="376046"/>
                  </a:lnTo>
                  <a:lnTo>
                    <a:pt x="90814" y="381967"/>
                  </a:lnTo>
                  <a:lnTo>
                    <a:pt x="79410" y="385798"/>
                  </a:lnTo>
                  <a:lnTo>
                    <a:pt x="67649" y="387556"/>
                  </a:lnTo>
                  <a:lnTo>
                    <a:pt x="56288" y="387300"/>
                  </a:lnTo>
                  <a:lnTo>
                    <a:pt x="45722" y="385269"/>
                  </a:lnTo>
                  <a:lnTo>
                    <a:pt x="36002" y="381652"/>
                  </a:lnTo>
                  <a:lnTo>
                    <a:pt x="27013" y="376492"/>
                  </a:lnTo>
                  <a:lnTo>
                    <a:pt x="18609" y="369952"/>
                  </a:lnTo>
                  <a:lnTo>
                    <a:pt x="11134" y="362293"/>
                  </a:lnTo>
                  <a:lnTo>
                    <a:pt x="5391" y="353782"/>
                  </a:lnTo>
                  <a:lnTo>
                    <a:pt x="1679" y="344656"/>
                  </a:lnTo>
                  <a:lnTo>
                    <a:pt x="0" y="335257"/>
                  </a:lnTo>
                  <a:lnTo>
                    <a:pt x="311" y="326028"/>
                  </a:lnTo>
                  <a:lnTo>
                    <a:pt x="2377" y="317198"/>
                  </a:lnTo>
                  <a:lnTo>
                    <a:pt x="6017" y="308964"/>
                  </a:lnTo>
                  <a:lnTo>
                    <a:pt x="11194" y="301580"/>
                  </a:lnTo>
                  <a:lnTo>
                    <a:pt x="17749" y="295099"/>
                  </a:lnTo>
                  <a:lnTo>
                    <a:pt x="25588" y="289576"/>
                  </a:lnTo>
                  <a:lnTo>
                    <a:pt x="34752" y="285157"/>
                  </a:lnTo>
                  <a:lnTo>
                    <a:pt x="45134" y="281816"/>
                  </a:lnTo>
                  <a:lnTo>
                    <a:pt x="56361" y="279554"/>
                  </a:lnTo>
                  <a:lnTo>
                    <a:pt x="67888" y="278477"/>
                  </a:lnTo>
                  <a:lnTo>
                    <a:pt x="79379" y="278533"/>
                  </a:lnTo>
                  <a:lnTo>
                    <a:pt x="90705" y="279706"/>
                  </a:lnTo>
                  <a:lnTo>
                    <a:pt x="101842" y="282088"/>
                  </a:lnTo>
                  <a:lnTo>
                    <a:pt x="112816" y="285615"/>
                  </a:lnTo>
                  <a:lnTo>
                    <a:pt x="123660" y="290102"/>
                  </a:lnTo>
                  <a:lnTo>
                    <a:pt x="134408" y="295330"/>
                  </a:lnTo>
                  <a:lnTo>
                    <a:pt x="145089" y="301104"/>
                  </a:lnTo>
                  <a:lnTo>
                    <a:pt x="155720" y="307268"/>
                  </a:lnTo>
                  <a:lnTo>
                    <a:pt x="166318" y="313704"/>
                  </a:lnTo>
                  <a:lnTo>
                    <a:pt x="176894" y="320324"/>
                  </a:lnTo>
                  <a:lnTo>
                    <a:pt x="187454" y="326905"/>
                  </a:lnTo>
                  <a:lnTo>
                    <a:pt x="198003" y="333097"/>
                  </a:lnTo>
                  <a:lnTo>
                    <a:pt x="208537" y="338747"/>
                  </a:lnTo>
                  <a:lnTo>
                    <a:pt x="218794" y="344107"/>
                  </a:lnTo>
                  <a:lnTo>
                    <a:pt x="229379" y="350470"/>
                  </a:lnTo>
                  <a:lnTo>
                    <a:pt x="242336" y="360631"/>
                  </a:lnTo>
                  <a:lnTo>
                    <a:pt x="261218" y="3791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896165" y="547481"/>
              <a:ext cx="473784" cy="31587"/>
            </a:xfrm>
            <a:custGeom>
              <a:avLst/>
              <a:gdLst/>
              <a:ahLst/>
              <a:cxnLst/>
              <a:rect l="0" t="0" r="0" b="0"/>
              <a:pathLst>
                <a:path w="473784" h="31587">
                  <a:moveTo>
                    <a:pt x="473783" y="0"/>
                  </a:moveTo>
                  <a:lnTo>
                    <a:pt x="464915" y="2867"/>
                  </a:lnTo>
                  <a:lnTo>
                    <a:pt x="455927" y="5009"/>
                  </a:lnTo>
                  <a:lnTo>
                    <a:pt x="445932" y="6612"/>
                  </a:lnTo>
                  <a:lnTo>
                    <a:pt x="434952" y="7793"/>
                  </a:lnTo>
                  <a:lnTo>
                    <a:pt x="423140" y="8641"/>
                  </a:lnTo>
                  <a:lnTo>
                    <a:pt x="410677" y="9239"/>
                  </a:lnTo>
                  <a:lnTo>
                    <a:pt x="397566" y="9653"/>
                  </a:lnTo>
                  <a:lnTo>
                    <a:pt x="383637" y="9937"/>
                  </a:lnTo>
                  <a:lnTo>
                    <a:pt x="368863" y="10131"/>
                  </a:lnTo>
                  <a:lnTo>
                    <a:pt x="353349" y="10262"/>
                  </a:lnTo>
                  <a:lnTo>
                    <a:pt x="337250" y="10350"/>
                  </a:lnTo>
                  <a:lnTo>
                    <a:pt x="320715" y="10409"/>
                  </a:lnTo>
                  <a:lnTo>
                    <a:pt x="303866" y="10449"/>
                  </a:lnTo>
                  <a:lnTo>
                    <a:pt x="286794" y="10475"/>
                  </a:lnTo>
                  <a:lnTo>
                    <a:pt x="269565" y="10493"/>
                  </a:lnTo>
                  <a:lnTo>
                    <a:pt x="252063" y="10505"/>
                  </a:lnTo>
                  <a:lnTo>
                    <a:pt x="234013" y="10513"/>
                  </a:lnTo>
                  <a:lnTo>
                    <a:pt x="215316" y="10518"/>
                  </a:lnTo>
                  <a:lnTo>
                    <a:pt x="196182" y="10522"/>
                  </a:lnTo>
                  <a:lnTo>
                    <a:pt x="177030" y="10524"/>
                  </a:lnTo>
                  <a:lnTo>
                    <a:pt x="158114" y="10530"/>
                  </a:lnTo>
                  <a:lnTo>
                    <a:pt x="139666" y="10704"/>
                  </a:lnTo>
                  <a:lnTo>
                    <a:pt x="121973" y="11353"/>
                  </a:lnTo>
                  <a:lnTo>
                    <a:pt x="105114" y="12607"/>
                  </a:lnTo>
                  <a:lnTo>
                    <a:pt x="89166" y="14433"/>
                  </a:lnTo>
                  <a:lnTo>
                    <a:pt x="74288" y="16730"/>
                  </a:lnTo>
                  <a:lnTo>
                    <a:pt x="60470" y="19381"/>
                  </a:lnTo>
                  <a:lnTo>
                    <a:pt x="47814" y="22138"/>
                  </a:lnTo>
                  <a:lnTo>
                    <a:pt x="35268" y="24893"/>
                  </a:lnTo>
                  <a:lnTo>
                    <a:pt x="20612" y="2788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013743" y="632944"/>
              <a:ext cx="177222" cy="300784"/>
            </a:xfrm>
            <a:custGeom>
              <a:avLst/>
              <a:gdLst/>
              <a:ahLst/>
              <a:cxnLst/>
              <a:rect l="0" t="0" r="0" b="0"/>
              <a:pathLst>
                <a:path w="177222" h="300784">
                  <a:moveTo>
                    <a:pt x="177221" y="72465"/>
                  </a:moveTo>
                  <a:lnTo>
                    <a:pt x="171353" y="78399"/>
                  </a:lnTo>
                  <a:lnTo>
                    <a:pt x="165788" y="84604"/>
                  </a:lnTo>
                  <a:lnTo>
                    <a:pt x="159990" y="91700"/>
                  </a:lnTo>
                  <a:lnTo>
                    <a:pt x="153910" y="99640"/>
                  </a:lnTo>
                  <a:lnTo>
                    <a:pt x="147578" y="108287"/>
                  </a:lnTo>
                  <a:lnTo>
                    <a:pt x="141046" y="117481"/>
                  </a:lnTo>
                  <a:lnTo>
                    <a:pt x="134197" y="127081"/>
                  </a:lnTo>
                  <a:lnTo>
                    <a:pt x="126766" y="136970"/>
                  </a:lnTo>
                  <a:lnTo>
                    <a:pt x="118665" y="147063"/>
                  </a:lnTo>
                  <a:lnTo>
                    <a:pt x="110275" y="157297"/>
                  </a:lnTo>
                  <a:lnTo>
                    <a:pt x="102330" y="167626"/>
                  </a:lnTo>
                  <a:lnTo>
                    <a:pt x="95207" y="178021"/>
                  </a:lnTo>
                  <a:lnTo>
                    <a:pt x="88781" y="188460"/>
                  </a:lnTo>
                  <a:lnTo>
                    <a:pt x="82625" y="198928"/>
                  </a:lnTo>
                  <a:lnTo>
                    <a:pt x="76455" y="209421"/>
                  </a:lnTo>
                  <a:lnTo>
                    <a:pt x="70479" y="220095"/>
                  </a:lnTo>
                  <a:lnTo>
                    <a:pt x="65293" y="231254"/>
                  </a:lnTo>
                  <a:lnTo>
                    <a:pt x="61180" y="243015"/>
                  </a:lnTo>
                  <a:lnTo>
                    <a:pt x="58437" y="255015"/>
                  </a:lnTo>
                  <a:lnTo>
                    <a:pt x="57502" y="266538"/>
                  </a:lnTo>
                  <a:lnTo>
                    <a:pt x="58447" y="277199"/>
                  </a:lnTo>
                  <a:lnTo>
                    <a:pt x="61525" y="286474"/>
                  </a:lnTo>
                  <a:lnTo>
                    <a:pt x="67316" y="293567"/>
                  </a:lnTo>
                  <a:lnTo>
                    <a:pt x="75865" y="298252"/>
                  </a:lnTo>
                  <a:lnTo>
                    <a:pt x="86315" y="300617"/>
                  </a:lnTo>
                  <a:lnTo>
                    <a:pt x="97236" y="300783"/>
                  </a:lnTo>
                  <a:lnTo>
                    <a:pt x="107752" y="299042"/>
                  </a:lnTo>
                  <a:lnTo>
                    <a:pt x="117400" y="295623"/>
                  </a:lnTo>
                  <a:lnTo>
                    <a:pt x="125873" y="290597"/>
                  </a:lnTo>
                  <a:lnTo>
                    <a:pt x="133157" y="284148"/>
                  </a:lnTo>
                  <a:lnTo>
                    <a:pt x="139421" y="276549"/>
                  </a:lnTo>
                  <a:lnTo>
                    <a:pt x="144886" y="268079"/>
                  </a:lnTo>
                  <a:lnTo>
                    <a:pt x="149749" y="258971"/>
                  </a:lnTo>
                  <a:lnTo>
                    <a:pt x="153849" y="249245"/>
                  </a:lnTo>
                  <a:lnTo>
                    <a:pt x="156701" y="238732"/>
                  </a:lnTo>
                  <a:lnTo>
                    <a:pt x="158133" y="227403"/>
                  </a:lnTo>
                  <a:lnTo>
                    <a:pt x="158111" y="215524"/>
                  </a:lnTo>
                  <a:lnTo>
                    <a:pt x="156576" y="203550"/>
                  </a:lnTo>
                  <a:lnTo>
                    <a:pt x="153643" y="191759"/>
                  </a:lnTo>
                  <a:lnTo>
                    <a:pt x="149232" y="180402"/>
                  </a:lnTo>
                  <a:lnTo>
                    <a:pt x="142999" y="169775"/>
                  </a:lnTo>
                  <a:lnTo>
                    <a:pt x="134917" y="159962"/>
                  </a:lnTo>
                  <a:lnTo>
                    <a:pt x="125237" y="150881"/>
                  </a:lnTo>
                  <a:lnTo>
                    <a:pt x="114299" y="142388"/>
                  </a:lnTo>
                  <a:lnTo>
                    <a:pt x="102428" y="134336"/>
                  </a:lnTo>
                  <a:lnTo>
                    <a:pt x="90053" y="126604"/>
                  </a:lnTo>
                  <a:lnTo>
                    <a:pt x="77679" y="119098"/>
                  </a:lnTo>
                  <a:lnTo>
                    <a:pt x="65588" y="111748"/>
                  </a:lnTo>
                  <a:lnTo>
                    <a:pt x="54013" y="104506"/>
                  </a:lnTo>
                  <a:lnTo>
                    <a:pt x="43234" y="97336"/>
                  </a:lnTo>
                  <a:lnTo>
                    <a:pt x="33319" y="90212"/>
                  </a:lnTo>
                  <a:lnTo>
                    <a:pt x="24338" y="82952"/>
                  </a:lnTo>
                  <a:lnTo>
                    <a:pt x="16444" y="75240"/>
                  </a:lnTo>
                  <a:lnTo>
                    <a:pt x="9626" y="66942"/>
                  </a:lnTo>
                  <a:lnTo>
                    <a:pt x="4216" y="58250"/>
                  </a:lnTo>
                  <a:lnTo>
                    <a:pt x="935" y="49569"/>
                  </a:lnTo>
                  <a:lnTo>
                    <a:pt x="0" y="41138"/>
                  </a:lnTo>
                  <a:lnTo>
                    <a:pt x="1491" y="33021"/>
                  </a:lnTo>
                  <a:lnTo>
                    <a:pt x="5609" y="25190"/>
                  </a:lnTo>
                  <a:lnTo>
                    <a:pt x="12190" y="17604"/>
                  </a:lnTo>
                  <a:lnTo>
                    <a:pt x="20658" y="10696"/>
                  </a:lnTo>
                  <a:lnTo>
                    <a:pt x="30234" y="5341"/>
                  </a:lnTo>
                  <a:lnTo>
                    <a:pt x="40371" y="1890"/>
                  </a:lnTo>
                  <a:lnTo>
                    <a:pt x="50764" y="218"/>
                  </a:lnTo>
                  <a:lnTo>
                    <a:pt x="61267" y="0"/>
                  </a:lnTo>
                  <a:lnTo>
                    <a:pt x="71811" y="890"/>
                  </a:lnTo>
                  <a:lnTo>
                    <a:pt x="82365" y="2586"/>
                  </a:lnTo>
                  <a:lnTo>
                    <a:pt x="92919" y="4854"/>
                  </a:lnTo>
                  <a:lnTo>
                    <a:pt x="103465" y="7524"/>
                  </a:lnTo>
                  <a:lnTo>
                    <a:pt x="113835" y="10636"/>
                  </a:lnTo>
                  <a:lnTo>
                    <a:pt x="123728" y="14409"/>
                  </a:lnTo>
                  <a:lnTo>
                    <a:pt x="133006" y="18909"/>
                  </a:lnTo>
                  <a:lnTo>
                    <a:pt x="141599" y="23948"/>
                  </a:lnTo>
                  <a:lnTo>
                    <a:pt x="150353" y="29766"/>
                  </a:lnTo>
                  <a:lnTo>
                    <a:pt x="161153" y="37994"/>
                  </a:lnTo>
                  <a:lnTo>
                    <a:pt x="177221" y="514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686857" y="473782"/>
              <a:ext cx="9475" cy="242156"/>
            </a:xfrm>
            <a:custGeom>
              <a:avLst/>
              <a:gdLst/>
              <a:ahLst/>
              <a:cxnLst/>
              <a:rect l="0" t="0" r="0" b="0"/>
              <a:pathLst>
                <a:path w="9475" h="242156">
                  <a:moveTo>
                    <a:pt x="9474" y="0"/>
                  </a:moveTo>
                  <a:lnTo>
                    <a:pt x="6608" y="8935"/>
                  </a:lnTo>
                  <a:lnTo>
                    <a:pt x="4466" y="18562"/>
                  </a:lnTo>
                  <a:lnTo>
                    <a:pt x="2863" y="29859"/>
                  </a:lnTo>
                  <a:lnTo>
                    <a:pt x="1683" y="42872"/>
                  </a:lnTo>
                  <a:lnTo>
                    <a:pt x="834" y="57648"/>
                  </a:lnTo>
                  <a:lnTo>
                    <a:pt x="242" y="74022"/>
                  </a:lnTo>
                  <a:lnTo>
                    <a:pt x="0" y="91536"/>
                  </a:lnTo>
                  <a:lnTo>
                    <a:pt x="364" y="109572"/>
                  </a:lnTo>
                  <a:lnTo>
                    <a:pt x="1420" y="127728"/>
                  </a:lnTo>
                  <a:lnTo>
                    <a:pt x="2941" y="145660"/>
                  </a:lnTo>
                  <a:lnTo>
                    <a:pt x="4501" y="163006"/>
                  </a:lnTo>
                  <a:lnTo>
                    <a:pt x="5844" y="179617"/>
                  </a:lnTo>
                  <a:lnTo>
                    <a:pt x="6900" y="194942"/>
                  </a:lnTo>
                  <a:lnTo>
                    <a:pt x="7797" y="209437"/>
                  </a:lnTo>
                  <a:lnTo>
                    <a:pt x="8610" y="224373"/>
                  </a:lnTo>
                  <a:lnTo>
                    <a:pt x="9474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548933" y="579067"/>
              <a:ext cx="242156" cy="21058"/>
            </a:xfrm>
            <a:custGeom>
              <a:avLst/>
              <a:gdLst/>
              <a:ahLst/>
              <a:cxnLst/>
              <a:rect l="0" t="0" r="0" b="0"/>
              <a:pathLst>
                <a:path w="242156" h="21058">
                  <a:moveTo>
                    <a:pt x="242155" y="21057"/>
                  </a:moveTo>
                  <a:lnTo>
                    <a:pt x="233220" y="18123"/>
                  </a:lnTo>
                  <a:lnTo>
                    <a:pt x="223592" y="15341"/>
                  </a:lnTo>
                  <a:lnTo>
                    <a:pt x="212301" y="12446"/>
                  </a:lnTo>
                  <a:lnTo>
                    <a:pt x="199460" y="9578"/>
                  </a:lnTo>
                  <a:lnTo>
                    <a:pt x="185332" y="7062"/>
                  </a:lnTo>
                  <a:lnTo>
                    <a:pt x="170207" y="5051"/>
                  </a:lnTo>
                  <a:lnTo>
                    <a:pt x="154346" y="3538"/>
                  </a:lnTo>
                  <a:lnTo>
                    <a:pt x="137958" y="2444"/>
                  </a:lnTo>
                  <a:lnTo>
                    <a:pt x="121205" y="1671"/>
                  </a:lnTo>
                  <a:lnTo>
                    <a:pt x="104366" y="1134"/>
                  </a:lnTo>
                  <a:lnTo>
                    <a:pt x="87828" y="766"/>
                  </a:lnTo>
                  <a:lnTo>
                    <a:pt x="71790" y="516"/>
                  </a:lnTo>
                  <a:lnTo>
                    <a:pt x="56669" y="346"/>
                  </a:lnTo>
                  <a:lnTo>
                    <a:pt x="41597" y="213"/>
                  </a:lnTo>
                  <a:lnTo>
                    <a:pt x="24134" y="10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146239" y="273740"/>
              <a:ext cx="250808" cy="623863"/>
            </a:xfrm>
            <a:custGeom>
              <a:avLst/>
              <a:gdLst/>
              <a:ahLst/>
              <a:cxnLst/>
              <a:rect l="0" t="0" r="0" b="0"/>
              <a:pathLst>
                <a:path w="250808" h="623863">
                  <a:moveTo>
                    <a:pt x="213387" y="0"/>
                  </a:moveTo>
                  <a:lnTo>
                    <a:pt x="207453" y="8936"/>
                  </a:lnTo>
                  <a:lnTo>
                    <a:pt x="201248" y="18563"/>
                  </a:lnTo>
                  <a:lnTo>
                    <a:pt x="194162" y="29846"/>
                  </a:lnTo>
                  <a:lnTo>
                    <a:pt x="186567" y="42340"/>
                  </a:lnTo>
                  <a:lnTo>
                    <a:pt x="179217" y="55172"/>
                  </a:lnTo>
                  <a:lnTo>
                    <a:pt x="172525" y="67790"/>
                  </a:lnTo>
                  <a:lnTo>
                    <a:pt x="166403" y="80000"/>
                  </a:lnTo>
                  <a:lnTo>
                    <a:pt x="160459" y="91795"/>
                  </a:lnTo>
                  <a:lnTo>
                    <a:pt x="154429" y="103241"/>
                  </a:lnTo>
                  <a:lnTo>
                    <a:pt x="148380" y="114416"/>
                  </a:lnTo>
                  <a:lnTo>
                    <a:pt x="142611" y="125393"/>
                  </a:lnTo>
                  <a:lnTo>
                    <a:pt x="137277" y="136234"/>
                  </a:lnTo>
                  <a:lnTo>
                    <a:pt x="132220" y="147145"/>
                  </a:lnTo>
                  <a:lnTo>
                    <a:pt x="127062" y="158464"/>
                  </a:lnTo>
                  <a:lnTo>
                    <a:pt x="121598" y="170337"/>
                  </a:lnTo>
                  <a:lnTo>
                    <a:pt x="115945" y="182582"/>
                  </a:lnTo>
                  <a:lnTo>
                    <a:pt x="110450" y="194802"/>
                  </a:lnTo>
                  <a:lnTo>
                    <a:pt x="105303" y="206767"/>
                  </a:lnTo>
                  <a:lnTo>
                    <a:pt x="100373" y="218580"/>
                  </a:lnTo>
                  <a:lnTo>
                    <a:pt x="95302" y="230578"/>
                  </a:lnTo>
                  <a:lnTo>
                    <a:pt x="89896" y="242941"/>
                  </a:lnTo>
                  <a:lnTo>
                    <a:pt x="84281" y="255533"/>
                  </a:lnTo>
                  <a:lnTo>
                    <a:pt x="78812" y="267993"/>
                  </a:lnTo>
                  <a:lnTo>
                    <a:pt x="73683" y="280123"/>
                  </a:lnTo>
                  <a:lnTo>
                    <a:pt x="68764" y="292048"/>
                  </a:lnTo>
                  <a:lnTo>
                    <a:pt x="63701" y="304122"/>
                  </a:lnTo>
                  <a:lnTo>
                    <a:pt x="58299" y="316542"/>
                  </a:lnTo>
                  <a:lnTo>
                    <a:pt x="52689" y="329341"/>
                  </a:lnTo>
                  <a:lnTo>
                    <a:pt x="47222" y="342472"/>
                  </a:lnTo>
                  <a:lnTo>
                    <a:pt x="42099" y="355861"/>
                  </a:lnTo>
                  <a:lnTo>
                    <a:pt x="37354" y="369277"/>
                  </a:lnTo>
                  <a:lnTo>
                    <a:pt x="32940" y="382357"/>
                  </a:lnTo>
                  <a:lnTo>
                    <a:pt x="28786" y="394935"/>
                  </a:lnTo>
                  <a:lnTo>
                    <a:pt x="24828" y="407178"/>
                  </a:lnTo>
                  <a:lnTo>
                    <a:pt x="21011" y="419471"/>
                  </a:lnTo>
                  <a:lnTo>
                    <a:pt x="17290" y="432037"/>
                  </a:lnTo>
                  <a:lnTo>
                    <a:pt x="13638" y="444765"/>
                  </a:lnTo>
                  <a:lnTo>
                    <a:pt x="10032" y="457318"/>
                  </a:lnTo>
                  <a:lnTo>
                    <a:pt x="6468" y="469514"/>
                  </a:lnTo>
                  <a:lnTo>
                    <a:pt x="3261" y="481655"/>
                  </a:lnTo>
                  <a:lnTo>
                    <a:pt x="1018" y="494404"/>
                  </a:lnTo>
                  <a:lnTo>
                    <a:pt x="0" y="508087"/>
                  </a:lnTo>
                  <a:lnTo>
                    <a:pt x="301" y="522378"/>
                  </a:lnTo>
                  <a:lnTo>
                    <a:pt x="2025" y="536518"/>
                  </a:lnTo>
                  <a:lnTo>
                    <a:pt x="5080" y="550066"/>
                  </a:lnTo>
                  <a:lnTo>
                    <a:pt x="9401" y="562926"/>
                  </a:lnTo>
                  <a:lnTo>
                    <a:pt x="15043" y="575169"/>
                  </a:lnTo>
                  <a:lnTo>
                    <a:pt x="21915" y="586906"/>
                  </a:lnTo>
                  <a:lnTo>
                    <a:pt x="29967" y="597770"/>
                  </a:lnTo>
                  <a:lnTo>
                    <a:pt x="39273" y="606942"/>
                  </a:lnTo>
                  <a:lnTo>
                    <a:pt x="49757" y="614109"/>
                  </a:lnTo>
                  <a:lnTo>
                    <a:pt x="61221" y="619260"/>
                  </a:lnTo>
                  <a:lnTo>
                    <a:pt x="73439" y="622435"/>
                  </a:lnTo>
                  <a:lnTo>
                    <a:pt x="86213" y="623862"/>
                  </a:lnTo>
                  <a:lnTo>
                    <a:pt x="99384" y="623720"/>
                  </a:lnTo>
                  <a:lnTo>
                    <a:pt x="112830" y="622046"/>
                  </a:lnTo>
                  <a:lnTo>
                    <a:pt x="126463" y="618991"/>
                  </a:lnTo>
                  <a:lnTo>
                    <a:pt x="140059" y="614485"/>
                  </a:lnTo>
                  <a:lnTo>
                    <a:pt x="153267" y="608180"/>
                  </a:lnTo>
                  <a:lnTo>
                    <a:pt x="165927" y="600057"/>
                  </a:lnTo>
                  <a:lnTo>
                    <a:pt x="177884" y="590687"/>
                  </a:lnTo>
                  <a:lnTo>
                    <a:pt x="188923" y="581021"/>
                  </a:lnTo>
                  <a:lnTo>
                    <a:pt x="199011" y="571630"/>
                  </a:lnTo>
                  <a:lnTo>
                    <a:pt x="208108" y="562549"/>
                  </a:lnTo>
                  <a:lnTo>
                    <a:pt x="216081" y="553464"/>
                  </a:lnTo>
                  <a:lnTo>
                    <a:pt x="222964" y="544159"/>
                  </a:lnTo>
                  <a:lnTo>
                    <a:pt x="228928" y="534249"/>
                  </a:lnTo>
                  <a:lnTo>
                    <a:pt x="234176" y="523137"/>
                  </a:lnTo>
                  <a:lnTo>
                    <a:pt x="238891" y="510618"/>
                  </a:lnTo>
                  <a:lnTo>
                    <a:pt x="243061" y="496969"/>
                  </a:lnTo>
                  <a:lnTo>
                    <a:pt x="246489" y="482743"/>
                  </a:lnTo>
                  <a:lnTo>
                    <a:pt x="249119" y="468330"/>
                  </a:lnTo>
                  <a:lnTo>
                    <a:pt x="250716" y="454078"/>
                  </a:lnTo>
                  <a:lnTo>
                    <a:pt x="250807" y="440363"/>
                  </a:lnTo>
                  <a:lnTo>
                    <a:pt x="249257" y="427342"/>
                  </a:lnTo>
                  <a:lnTo>
                    <a:pt x="245756" y="415464"/>
                  </a:lnTo>
                  <a:lnTo>
                    <a:pt x="239676" y="405537"/>
                  </a:lnTo>
                  <a:lnTo>
                    <a:pt x="230919" y="397828"/>
                  </a:lnTo>
                  <a:lnTo>
                    <a:pt x="219989" y="392295"/>
                  </a:lnTo>
                  <a:lnTo>
                    <a:pt x="207678" y="388857"/>
                  </a:lnTo>
                  <a:lnTo>
                    <a:pt x="194590" y="387254"/>
                  </a:lnTo>
                  <a:lnTo>
                    <a:pt x="181077" y="387446"/>
                  </a:lnTo>
                  <a:lnTo>
                    <a:pt x="167336" y="389686"/>
                  </a:lnTo>
                  <a:lnTo>
                    <a:pt x="153472" y="393929"/>
                  </a:lnTo>
                  <a:lnTo>
                    <a:pt x="139706" y="399877"/>
                  </a:lnTo>
                  <a:lnTo>
                    <a:pt x="126376" y="407156"/>
                  </a:lnTo>
                  <a:lnTo>
                    <a:pt x="113632" y="415426"/>
                  </a:lnTo>
                  <a:lnTo>
                    <a:pt x="101615" y="424571"/>
                  </a:lnTo>
                  <a:lnTo>
                    <a:pt x="90537" y="434686"/>
                  </a:lnTo>
                  <a:lnTo>
                    <a:pt x="80413" y="445744"/>
                  </a:lnTo>
                  <a:lnTo>
                    <a:pt x="70952" y="457440"/>
                  </a:lnTo>
                  <a:lnTo>
                    <a:pt x="61670" y="469290"/>
                  </a:lnTo>
                  <a:lnTo>
                    <a:pt x="52286" y="480989"/>
                  </a:lnTo>
                  <a:lnTo>
                    <a:pt x="43149" y="491984"/>
                  </a:lnTo>
                  <a:lnTo>
                    <a:pt x="34258" y="502473"/>
                  </a:lnTo>
                  <a:lnTo>
                    <a:pt x="24825" y="513371"/>
                  </a:lnTo>
                  <a:lnTo>
                    <a:pt x="13346" y="5264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669729" y="118904"/>
              <a:ext cx="197926" cy="323293"/>
            </a:xfrm>
            <a:custGeom>
              <a:avLst/>
              <a:gdLst/>
              <a:ahLst/>
              <a:cxnLst/>
              <a:rect l="0" t="0" r="0" b="0"/>
              <a:pathLst>
                <a:path w="197926" h="323293">
                  <a:moveTo>
                    <a:pt x="174209" y="7437"/>
                  </a:moveTo>
                  <a:lnTo>
                    <a:pt x="165340" y="4571"/>
                  </a:lnTo>
                  <a:lnTo>
                    <a:pt x="156353" y="2429"/>
                  </a:lnTo>
                  <a:lnTo>
                    <a:pt x="146363" y="835"/>
                  </a:lnTo>
                  <a:lnTo>
                    <a:pt x="135554" y="0"/>
                  </a:lnTo>
                  <a:lnTo>
                    <a:pt x="124392" y="448"/>
                  </a:lnTo>
                  <a:lnTo>
                    <a:pt x="113186" y="2352"/>
                  </a:lnTo>
                  <a:lnTo>
                    <a:pt x="102073" y="5416"/>
                  </a:lnTo>
                  <a:lnTo>
                    <a:pt x="91089" y="9077"/>
                  </a:lnTo>
                  <a:lnTo>
                    <a:pt x="80228" y="12951"/>
                  </a:lnTo>
                  <a:lnTo>
                    <a:pt x="69632" y="17177"/>
                  </a:lnTo>
                  <a:lnTo>
                    <a:pt x="59583" y="22298"/>
                  </a:lnTo>
                  <a:lnTo>
                    <a:pt x="50196" y="28558"/>
                  </a:lnTo>
                  <a:lnTo>
                    <a:pt x="41586" y="35897"/>
                  </a:lnTo>
                  <a:lnTo>
                    <a:pt x="33948" y="44127"/>
                  </a:lnTo>
                  <a:lnTo>
                    <a:pt x="27292" y="53038"/>
                  </a:lnTo>
                  <a:lnTo>
                    <a:pt x="21483" y="62445"/>
                  </a:lnTo>
                  <a:lnTo>
                    <a:pt x="16339" y="72206"/>
                  </a:lnTo>
                  <a:lnTo>
                    <a:pt x="11693" y="82216"/>
                  </a:lnTo>
                  <a:lnTo>
                    <a:pt x="7572" y="92564"/>
                  </a:lnTo>
                  <a:lnTo>
                    <a:pt x="4176" y="103503"/>
                  </a:lnTo>
                  <a:lnTo>
                    <a:pt x="1565" y="115097"/>
                  </a:lnTo>
                  <a:lnTo>
                    <a:pt x="0" y="126303"/>
                  </a:lnTo>
                  <a:lnTo>
                    <a:pt x="575" y="135007"/>
                  </a:lnTo>
                  <a:lnTo>
                    <a:pt x="3835" y="140171"/>
                  </a:lnTo>
                  <a:lnTo>
                    <a:pt x="8928" y="142208"/>
                  </a:lnTo>
                  <a:lnTo>
                    <a:pt x="15407" y="142119"/>
                  </a:lnTo>
                  <a:lnTo>
                    <a:pt x="23155" y="140881"/>
                  </a:lnTo>
                  <a:lnTo>
                    <a:pt x="32232" y="139321"/>
                  </a:lnTo>
                  <a:lnTo>
                    <a:pt x="42552" y="137887"/>
                  </a:lnTo>
                  <a:lnTo>
                    <a:pt x="54068" y="136895"/>
                  </a:lnTo>
                  <a:lnTo>
                    <a:pt x="66851" y="136665"/>
                  </a:lnTo>
                  <a:lnTo>
                    <a:pt x="80812" y="137281"/>
                  </a:lnTo>
                  <a:lnTo>
                    <a:pt x="95422" y="138657"/>
                  </a:lnTo>
                  <a:lnTo>
                    <a:pt x="109842" y="140641"/>
                  </a:lnTo>
                  <a:lnTo>
                    <a:pt x="123611" y="143087"/>
                  </a:lnTo>
                  <a:lnTo>
                    <a:pt x="136635" y="146033"/>
                  </a:lnTo>
                  <a:lnTo>
                    <a:pt x="148994" y="149687"/>
                  </a:lnTo>
                  <a:lnTo>
                    <a:pt x="160814" y="154117"/>
                  </a:lnTo>
                  <a:lnTo>
                    <a:pt x="171735" y="159566"/>
                  </a:lnTo>
                  <a:lnTo>
                    <a:pt x="180946" y="166514"/>
                  </a:lnTo>
                  <a:lnTo>
                    <a:pt x="188138" y="175077"/>
                  </a:lnTo>
                  <a:lnTo>
                    <a:pt x="193309" y="184913"/>
                  </a:lnTo>
                  <a:lnTo>
                    <a:pt x="196495" y="195425"/>
                  </a:lnTo>
                  <a:lnTo>
                    <a:pt x="197925" y="206191"/>
                  </a:lnTo>
                  <a:lnTo>
                    <a:pt x="197616" y="216841"/>
                  </a:lnTo>
                  <a:lnTo>
                    <a:pt x="195297" y="226985"/>
                  </a:lnTo>
                  <a:lnTo>
                    <a:pt x="191000" y="236469"/>
                  </a:lnTo>
                  <a:lnTo>
                    <a:pt x="185016" y="245328"/>
                  </a:lnTo>
                  <a:lnTo>
                    <a:pt x="177713" y="253672"/>
                  </a:lnTo>
                  <a:lnTo>
                    <a:pt x="169430" y="261619"/>
                  </a:lnTo>
                  <a:lnTo>
                    <a:pt x="160449" y="269111"/>
                  </a:lnTo>
                  <a:lnTo>
                    <a:pt x="150974" y="275924"/>
                  </a:lnTo>
                  <a:lnTo>
                    <a:pt x="141156" y="281990"/>
                  </a:lnTo>
                  <a:lnTo>
                    <a:pt x="130937" y="287387"/>
                  </a:lnTo>
                  <a:lnTo>
                    <a:pt x="120084" y="292247"/>
                  </a:lnTo>
                  <a:lnTo>
                    <a:pt x="108520" y="296702"/>
                  </a:lnTo>
                  <a:lnTo>
                    <a:pt x="96311" y="300864"/>
                  </a:lnTo>
                  <a:lnTo>
                    <a:pt x="83583" y="304820"/>
                  </a:lnTo>
                  <a:lnTo>
                    <a:pt x="70477" y="308628"/>
                  </a:lnTo>
                  <a:lnTo>
                    <a:pt x="57517" y="312182"/>
                  </a:lnTo>
                  <a:lnTo>
                    <a:pt x="44220" y="315567"/>
                  </a:lnTo>
                  <a:lnTo>
                    <a:pt x="28303" y="319082"/>
                  </a:lnTo>
                  <a:lnTo>
                    <a:pt x="5753" y="3232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591253" y="463253"/>
              <a:ext cx="368499" cy="21058"/>
            </a:xfrm>
            <a:custGeom>
              <a:avLst/>
              <a:gdLst/>
              <a:ahLst/>
              <a:cxnLst/>
              <a:rect l="0" t="0" r="0" b="0"/>
              <a:pathLst>
                <a:path w="368499" h="21058">
                  <a:moveTo>
                    <a:pt x="368498" y="0"/>
                  </a:moveTo>
                  <a:lnTo>
                    <a:pt x="356763" y="0"/>
                  </a:lnTo>
                  <a:lnTo>
                    <a:pt x="345634" y="0"/>
                  </a:lnTo>
                  <a:lnTo>
                    <a:pt x="334031" y="0"/>
                  </a:lnTo>
                  <a:lnTo>
                    <a:pt x="321697" y="0"/>
                  </a:lnTo>
                  <a:lnTo>
                    <a:pt x="308389" y="0"/>
                  </a:lnTo>
                  <a:lnTo>
                    <a:pt x="294079" y="0"/>
                  </a:lnTo>
                  <a:lnTo>
                    <a:pt x="278901" y="0"/>
                  </a:lnTo>
                  <a:lnTo>
                    <a:pt x="263040" y="0"/>
                  </a:lnTo>
                  <a:lnTo>
                    <a:pt x="246669" y="0"/>
                  </a:lnTo>
                  <a:lnTo>
                    <a:pt x="229932" y="0"/>
                  </a:lnTo>
                  <a:lnTo>
                    <a:pt x="212937" y="0"/>
                  </a:lnTo>
                  <a:lnTo>
                    <a:pt x="195764" y="0"/>
                  </a:lnTo>
                  <a:lnTo>
                    <a:pt x="178471" y="0"/>
                  </a:lnTo>
                  <a:lnTo>
                    <a:pt x="161093" y="0"/>
                  </a:lnTo>
                  <a:lnTo>
                    <a:pt x="143659" y="0"/>
                  </a:lnTo>
                  <a:lnTo>
                    <a:pt x="126189" y="0"/>
                  </a:lnTo>
                  <a:lnTo>
                    <a:pt x="108692" y="0"/>
                  </a:lnTo>
                  <a:lnTo>
                    <a:pt x="91193" y="10"/>
                  </a:lnTo>
                  <a:lnTo>
                    <a:pt x="74187" y="355"/>
                  </a:lnTo>
                  <a:lnTo>
                    <a:pt x="58600" y="1652"/>
                  </a:lnTo>
                  <a:lnTo>
                    <a:pt x="44831" y="4149"/>
                  </a:lnTo>
                  <a:lnTo>
                    <a:pt x="33077" y="7472"/>
                  </a:lnTo>
                  <a:lnTo>
                    <a:pt x="22438" y="11125"/>
                  </a:lnTo>
                  <a:lnTo>
                    <a:pt x="11983" y="1543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696538" y="600124"/>
              <a:ext cx="21059" cy="305327"/>
            </a:xfrm>
            <a:custGeom>
              <a:avLst/>
              <a:gdLst/>
              <a:ahLst/>
              <a:cxnLst/>
              <a:rect l="0" t="0" r="0" b="0"/>
              <a:pathLst>
                <a:path w="21059" h="305327">
                  <a:moveTo>
                    <a:pt x="0" y="0"/>
                  </a:moveTo>
                  <a:lnTo>
                    <a:pt x="2868" y="8868"/>
                  </a:lnTo>
                  <a:lnTo>
                    <a:pt x="5010" y="17855"/>
                  </a:lnTo>
                  <a:lnTo>
                    <a:pt x="6617" y="27855"/>
                  </a:lnTo>
                  <a:lnTo>
                    <a:pt x="7970" y="39008"/>
                  </a:lnTo>
                  <a:lnTo>
                    <a:pt x="9467" y="51468"/>
                  </a:lnTo>
                  <a:lnTo>
                    <a:pt x="11313" y="65180"/>
                  </a:lnTo>
                  <a:lnTo>
                    <a:pt x="13380" y="79943"/>
                  </a:lnTo>
                  <a:lnTo>
                    <a:pt x="15313" y="95521"/>
                  </a:lnTo>
                  <a:lnTo>
                    <a:pt x="16909" y="111698"/>
                  </a:lnTo>
                  <a:lnTo>
                    <a:pt x="18133" y="128305"/>
                  </a:lnTo>
                  <a:lnTo>
                    <a:pt x="19030" y="145211"/>
                  </a:lnTo>
                  <a:lnTo>
                    <a:pt x="19667" y="162320"/>
                  </a:lnTo>
                  <a:lnTo>
                    <a:pt x="20111" y="179402"/>
                  </a:lnTo>
                  <a:lnTo>
                    <a:pt x="20417" y="196105"/>
                  </a:lnTo>
                  <a:lnTo>
                    <a:pt x="20627" y="212262"/>
                  </a:lnTo>
                  <a:lnTo>
                    <a:pt x="20769" y="227862"/>
                  </a:lnTo>
                  <a:lnTo>
                    <a:pt x="20879" y="244795"/>
                  </a:lnTo>
                  <a:lnTo>
                    <a:pt x="20970" y="267902"/>
                  </a:lnTo>
                  <a:lnTo>
                    <a:pt x="21058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816951" y="608366"/>
              <a:ext cx="224724" cy="266217"/>
            </a:xfrm>
            <a:custGeom>
              <a:avLst/>
              <a:gdLst/>
              <a:ahLst/>
              <a:cxnLst/>
              <a:rect l="0" t="0" r="0" b="0"/>
              <a:pathLst>
                <a:path w="224724" h="266217">
                  <a:moveTo>
                    <a:pt x="100686" y="23343"/>
                  </a:moveTo>
                  <a:lnTo>
                    <a:pt x="89018" y="26277"/>
                  </a:lnTo>
                  <a:lnTo>
                    <a:pt x="78530" y="29059"/>
                  </a:lnTo>
                  <a:lnTo>
                    <a:pt x="68233" y="31968"/>
                  </a:lnTo>
                  <a:lnTo>
                    <a:pt x="58104" y="35354"/>
                  </a:lnTo>
                  <a:lnTo>
                    <a:pt x="48409" y="39816"/>
                  </a:lnTo>
                  <a:lnTo>
                    <a:pt x="39278" y="45591"/>
                  </a:lnTo>
                  <a:lnTo>
                    <a:pt x="30847" y="52753"/>
                  </a:lnTo>
                  <a:lnTo>
                    <a:pt x="23334" y="61385"/>
                  </a:lnTo>
                  <a:lnTo>
                    <a:pt x="16767" y="71379"/>
                  </a:lnTo>
                  <a:lnTo>
                    <a:pt x="11189" y="82496"/>
                  </a:lnTo>
                  <a:lnTo>
                    <a:pt x="6732" y="94474"/>
                  </a:lnTo>
                  <a:lnTo>
                    <a:pt x="3367" y="107083"/>
                  </a:lnTo>
                  <a:lnTo>
                    <a:pt x="1089" y="120141"/>
                  </a:lnTo>
                  <a:lnTo>
                    <a:pt x="0" y="133512"/>
                  </a:lnTo>
                  <a:lnTo>
                    <a:pt x="50" y="147098"/>
                  </a:lnTo>
                  <a:lnTo>
                    <a:pt x="1217" y="160832"/>
                  </a:lnTo>
                  <a:lnTo>
                    <a:pt x="3596" y="174665"/>
                  </a:lnTo>
                  <a:lnTo>
                    <a:pt x="7127" y="188557"/>
                  </a:lnTo>
                  <a:lnTo>
                    <a:pt x="11784" y="202158"/>
                  </a:lnTo>
                  <a:lnTo>
                    <a:pt x="17660" y="214838"/>
                  </a:lnTo>
                  <a:lnTo>
                    <a:pt x="24687" y="226324"/>
                  </a:lnTo>
                  <a:lnTo>
                    <a:pt x="32677" y="236510"/>
                  </a:lnTo>
                  <a:lnTo>
                    <a:pt x="41409" y="245289"/>
                  </a:lnTo>
                  <a:lnTo>
                    <a:pt x="50689" y="252740"/>
                  </a:lnTo>
                  <a:lnTo>
                    <a:pt x="60359" y="258762"/>
                  </a:lnTo>
                  <a:lnTo>
                    <a:pt x="70304" y="262993"/>
                  </a:lnTo>
                  <a:lnTo>
                    <a:pt x="80443" y="265396"/>
                  </a:lnTo>
                  <a:lnTo>
                    <a:pt x="90878" y="266216"/>
                  </a:lnTo>
                  <a:lnTo>
                    <a:pt x="101874" y="265787"/>
                  </a:lnTo>
                  <a:lnTo>
                    <a:pt x="113527" y="264418"/>
                  </a:lnTo>
                  <a:lnTo>
                    <a:pt x="125455" y="262044"/>
                  </a:lnTo>
                  <a:lnTo>
                    <a:pt x="136929" y="258248"/>
                  </a:lnTo>
                  <a:lnTo>
                    <a:pt x="147576" y="252922"/>
                  </a:lnTo>
                  <a:lnTo>
                    <a:pt x="157520" y="246397"/>
                  </a:lnTo>
                  <a:lnTo>
                    <a:pt x="167192" y="239254"/>
                  </a:lnTo>
                  <a:lnTo>
                    <a:pt x="176876" y="231885"/>
                  </a:lnTo>
                  <a:lnTo>
                    <a:pt x="186365" y="224159"/>
                  </a:lnTo>
                  <a:lnTo>
                    <a:pt x="195064" y="215534"/>
                  </a:lnTo>
                  <a:lnTo>
                    <a:pt x="202690" y="205768"/>
                  </a:lnTo>
                  <a:lnTo>
                    <a:pt x="209118" y="194922"/>
                  </a:lnTo>
                  <a:lnTo>
                    <a:pt x="214211" y="183183"/>
                  </a:lnTo>
                  <a:lnTo>
                    <a:pt x="218042" y="170764"/>
                  </a:lnTo>
                  <a:lnTo>
                    <a:pt x="220818" y="157848"/>
                  </a:lnTo>
                  <a:lnTo>
                    <a:pt x="222779" y="144578"/>
                  </a:lnTo>
                  <a:lnTo>
                    <a:pt x="224132" y="131063"/>
                  </a:lnTo>
                  <a:lnTo>
                    <a:pt x="224723" y="117378"/>
                  </a:lnTo>
                  <a:lnTo>
                    <a:pt x="224063" y="103578"/>
                  </a:lnTo>
                  <a:lnTo>
                    <a:pt x="221983" y="89709"/>
                  </a:lnTo>
                  <a:lnTo>
                    <a:pt x="218450" y="76124"/>
                  </a:lnTo>
                  <a:lnTo>
                    <a:pt x="213405" y="63455"/>
                  </a:lnTo>
                  <a:lnTo>
                    <a:pt x="206971" y="51976"/>
                  </a:lnTo>
                  <a:lnTo>
                    <a:pt x="199396" y="41794"/>
                  </a:lnTo>
                  <a:lnTo>
                    <a:pt x="190950" y="33019"/>
                  </a:lnTo>
                  <a:lnTo>
                    <a:pt x="181865" y="25560"/>
                  </a:lnTo>
                  <a:lnTo>
                    <a:pt x="172326" y="19194"/>
                  </a:lnTo>
                  <a:lnTo>
                    <a:pt x="162470" y="13668"/>
                  </a:lnTo>
                  <a:lnTo>
                    <a:pt x="152392" y="8767"/>
                  </a:lnTo>
                  <a:lnTo>
                    <a:pt x="141999" y="4643"/>
                  </a:lnTo>
                  <a:lnTo>
                    <a:pt x="131029" y="1776"/>
                  </a:lnTo>
                  <a:lnTo>
                    <a:pt x="119395" y="325"/>
                  </a:lnTo>
                  <a:lnTo>
                    <a:pt x="107375" y="0"/>
                  </a:lnTo>
                  <a:lnTo>
                    <a:pt x="94143" y="195"/>
                  </a:lnTo>
                  <a:lnTo>
                    <a:pt x="76298" y="929"/>
                  </a:lnTo>
                  <a:lnTo>
                    <a:pt x="48044" y="22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7016980" y="2035816"/>
            <a:ext cx="789639" cy="631711"/>
            <a:chOff x="7016980" y="2035816"/>
            <a:chExt cx="789639" cy="631711"/>
          </a:xfrm>
        </p:grpSpPr>
        <p:sp>
          <p:nvSpPr>
            <p:cNvPr id="48" name="Freeform 47"/>
            <p:cNvSpPr/>
            <p:nvPr/>
          </p:nvSpPr>
          <p:spPr>
            <a:xfrm>
              <a:off x="7016980" y="2035816"/>
              <a:ext cx="10530" cy="631711"/>
            </a:xfrm>
            <a:custGeom>
              <a:avLst/>
              <a:gdLst/>
              <a:ahLst/>
              <a:cxnLst/>
              <a:rect l="0" t="0" r="0" b="0"/>
              <a:pathLst>
                <a:path w="10530" h="631711">
                  <a:moveTo>
                    <a:pt x="0" y="0"/>
                  </a:moveTo>
                  <a:lnTo>
                    <a:pt x="0" y="11870"/>
                  </a:lnTo>
                  <a:lnTo>
                    <a:pt x="0" y="24279"/>
                  </a:lnTo>
                  <a:lnTo>
                    <a:pt x="4" y="38461"/>
                  </a:lnTo>
                  <a:lnTo>
                    <a:pt x="177" y="53996"/>
                  </a:lnTo>
                  <a:lnTo>
                    <a:pt x="826" y="69993"/>
                  </a:lnTo>
                  <a:lnTo>
                    <a:pt x="2075" y="85875"/>
                  </a:lnTo>
                  <a:lnTo>
                    <a:pt x="3728" y="101423"/>
                  </a:lnTo>
                  <a:lnTo>
                    <a:pt x="5376" y="116609"/>
                  </a:lnTo>
                  <a:lnTo>
                    <a:pt x="6778" y="131488"/>
                  </a:lnTo>
                  <a:lnTo>
                    <a:pt x="7871" y="146291"/>
                  </a:lnTo>
                  <a:lnTo>
                    <a:pt x="8678" y="161389"/>
                  </a:lnTo>
                  <a:lnTo>
                    <a:pt x="9257" y="176959"/>
                  </a:lnTo>
                  <a:lnTo>
                    <a:pt x="9662" y="192842"/>
                  </a:lnTo>
                  <a:lnTo>
                    <a:pt x="9942" y="208659"/>
                  </a:lnTo>
                  <a:lnTo>
                    <a:pt x="10133" y="224197"/>
                  </a:lnTo>
                  <a:lnTo>
                    <a:pt x="10262" y="239733"/>
                  </a:lnTo>
                  <a:lnTo>
                    <a:pt x="10349" y="255915"/>
                  </a:lnTo>
                  <a:lnTo>
                    <a:pt x="10408" y="273060"/>
                  </a:lnTo>
                  <a:lnTo>
                    <a:pt x="10448" y="290999"/>
                  </a:lnTo>
                  <a:lnTo>
                    <a:pt x="10475" y="309273"/>
                  </a:lnTo>
                  <a:lnTo>
                    <a:pt x="10493" y="327573"/>
                  </a:lnTo>
                  <a:lnTo>
                    <a:pt x="10505" y="345931"/>
                  </a:lnTo>
                  <a:lnTo>
                    <a:pt x="10512" y="364620"/>
                  </a:lnTo>
                  <a:lnTo>
                    <a:pt x="10517" y="383790"/>
                  </a:lnTo>
                  <a:lnTo>
                    <a:pt x="10521" y="403595"/>
                  </a:lnTo>
                  <a:lnTo>
                    <a:pt x="10524" y="424270"/>
                  </a:lnTo>
                  <a:lnTo>
                    <a:pt x="10525" y="445842"/>
                  </a:lnTo>
                  <a:lnTo>
                    <a:pt x="10526" y="467874"/>
                  </a:lnTo>
                  <a:lnTo>
                    <a:pt x="10527" y="489584"/>
                  </a:lnTo>
                  <a:lnTo>
                    <a:pt x="10528" y="510549"/>
                  </a:lnTo>
                  <a:lnTo>
                    <a:pt x="10528" y="530541"/>
                  </a:lnTo>
                  <a:lnTo>
                    <a:pt x="10528" y="549353"/>
                  </a:lnTo>
                  <a:lnTo>
                    <a:pt x="10529" y="566989"/>
                  </a:lnTo>
                  <a:lnTo>
                    <a:pt x="10529" y="583021"/>
                  </a:lnTo>
                  <a:lnTo>
                    <a:pt x="10529" y="598075"/>
                  </a:lnTo>
                  <a:lnTo>
                    <a:pt x="10529" y="613475"/>
                  </a:lnTo>
                  <a:lnTo>
                    <a:pt x="10529" y="6317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680276" y="2151630"/>
              <a:ext cx="10529" cy="326384"/>
            </a:xfrm>
            <a:custGeom>
              <a:avLst/>
              <a:gdLst/>
              <a:ahLst/>
              <a:cxnLst/>
              <a:rect l="0" t="0" r="0" b="0"/>
              <a:pathLst>
                <a:path w="10529" h="326384">
                  <a:moveTo>
                    <a:pt x="10528" y="0"/>
                  </a:moveTo>
                  <a:lnTo>
                    <a:pt x="7661" y="11936"/>
                  </a:lnTo>
                  <a:lnTo>
                    <a:pt x="5519" y="24985"/>
                  </a:lnTo>
                  <a:lnTo>
                    <a:pt x="3917" y="40460"/>
                  </a:lnTo>
                  <a:lnTo>
                    <a:pt x="2736" y="57682"/>
                  </a:lnTo>
                  <a:lnTo>
                    <a:pt x="1887" y="75346"/>
                  </a:lnTo>
                  <a:lnTo>
                    <a:pt x="1290" y="92656"/>
                  </a:lnTo>
                  <a:lnTo>
                    <a:pt x="876" y="109820"/>
                  </a:lnTo>
                  <a:lnTo>
                    <a:pt x="591" y="127763"/>
                  </a:lnTo>
                  <a:lnTo>
                    <a:pt x="398" y="146966"/>
                  </a:lnTo>
                  <a:lnTo>
                    <a:pt x="267" y="167133"/>
                  </a:lnTo>
                  <a:lnTo>
                    <a:pt x="179" y="187456"/>
                  </a:lnTo>
                  <a:lnTo>
                    <a:pt x="120" y="207425"/>
                  </a:lnTo>
                  <a:lnTo>
                    <a:pt x="80" y="226717"/>
                  </a:lnTo>
                  <a:lnTo>
                    <a:pt x="53" y="245045"/>
                  </a:lnTo>
                  <a:lnTo>
                    <a:pt x="35" y="262349"/>
                  </a:lnTo>
                  <a:lnTo>
                    <a:pt x="24" y="278156"/>
                  </a:lnTo>
                  <a:lnTo>
                    <a:pt x="14" y="293033"/>
                  </a:lnTo>
                  <a:lnTo>
                    <a:pt x="7" y="308288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438120" y="2375442"/>
              <a:ext cx="368499" cy="28873"/>
            </a:xfrm>
            <a:custGeom>
              <a:avLst/>
              <a:gdLst/>
              <a:ahLst/>
              <a:cxnLst/>
              <a:rect l="0" t="0" r="0" b="0"/>
              <a:pathLst>
                <a:path w="368499" h="28873">
                  <a:moveTo>
                    <a:pt x="368498" y="7815"/>
                  </a:moveTo>
                  <a:lnTo>
                    <a:pt x="359630" y="4948"/>
                  </a:lnTo>
                  <a:lnTo>
                    <a:pt x="350643" y="2806"/>
                  </a:lnTo>
                  <a:lnTo>
                    <a:pt x="340652" y="1207"/>
                  </a:lnTo>
                  <a:lnTo>
                    <a:pt x="329844" y="200"/>
                  </a:lnTo>
                  <a:lnTo>
                    <a:pt x="318680" y="0"/>
                  </a:lnTo>
                  <a:lnTo>
                    <a:pt x="307456" y="651"/>
                  </a:lnTo>
                  <a:lnTo>
                    <a:pt x="295653" y="1889"/>
                  </a:lnTo>
                  <a:lnTo>
                    <a:pt x="282076" y="3253"/>
                  </a:lnTo>
                  <a:lnTo>
                    <a:pt x="266211" y="4463"/>
                  </a:lnTo>
                  <a:lnTo>
                    <a:pt x="248658" y="5425"/>
                  </a:lnTo>
                  <a:lnTo>
                    <a:pt x="230719" y="6144"/>
                  </a:lnTo>
                  <a:lnTo>
                    <a:pt x="213209" y="6668"/>
                  </a:lnTo>
                  <a:lnTo>
                    <a:pt x="196404" y="7206"/>
                  </a:lnTo>
                  <a:lnTo>
                    <a:pt x="180293" y="8107"/>
                  </a:lnTo>
                  <a:lnTo>
                    <a:pt x="164760" y="9529"/>
                  </a:lnTo>
                  <a:lnTo>
                    <a:pt x="149668" y="11299"/>
                  </a:lnTo>
                  <a:lnTo>
                    <a:pt x="134901" y="13027"/>
                  </a:lnTo>
                  <a:lnTo>
                    <a:pt x="120368" y="14489"/>
                  </a:lnTo>
                  <a:lnTo>
                    <a:pt x="106162" y="15790"/>
                  </a:lnTo>
                  <a:lnTo>
                    <a:pt x="92542" y="17271"/>
                  </a:lnTo>
                  <a:lnTo>
                    <a:pt x="79604" y="19114"/>
                  </a:lnTo>
                  <a:lnTo>
                    <a:pt x="67159" y="21191"/>
                  </a:lnTo>
                  <a:lnTo>
                    <a:pt x="53301" y="23351"/>
                  </a:lnTo>
                  <a:lnTo>
                    <a:pt x="33456" y="25784"/>
                  </a:lnTo>
                  <a:lnTo>
                    <a:pt x="0" y="288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2" name="Freeform 51"/>
          <p:cNvSpPr/>
          <p:nvPr/>
        </p:nvSpPr>
        <p:spPr>
          <a:xfrm>
            <a:off x="8512026" y="1896726"/>
            <a:ext cx="416210" cy="833972"/>
          </a:xfrm>
          <a:custGeom>
            <a:avLst/>
            <a:gdLst/>
            <a:ahLst/>
            <a:cxnLst/>
            <a:rect l="0" t="0" r="0" b="0"/>
            <a:pathLst>
              <a:path w="416210" h="833972">
                <a:moveTo>
                  <a:pt x="0" y="2220"/>
                </a:moveTo>
                <a:lnTo>
                  <a:pt x="11669" y="2287"/>
                </a:lnTo>
                <a:lnTo>
                  <a:pt x="22157" y="2927"/>
                </a:lnTo>
                <a:lnTo>
                  <a:pt x="32464" y="4219"/>
                </a:lnTo>
                <a:lnTo>
                  <a:pt x="42938" y="5906"/>
                </a:lnTo>
                <a:lnTo>
                  <a:pt x="53930" y="7574"/>
                </a:lnTo>
                <a:lnTo>
                  <a:pt x="65568" y="8992"/>
                </a:lnTo>
                <a:lnTo>
                  <a:pt x="77649" y="10263"/>
                </a:lnTo>
                <a:lnTo>
                  <a:pt x="89756" y="11722"/>
                </a:lnTo>
                <a:lnTo>
                  <a:pt x="101648" y="13550"/>
                </a:lnTo>
                <a:lnTo>
                  <a:pt x="113581" y="15608"/>
                </a:lnTo>
                <a:lnTo>
                  <a:pt x="126192" y="17536"/>
                </a:lnTo>
                <a:lnTo>
                  <a:pt x="139781" y="19135"/>
                </a:lnTo>
                <a:lnTo>
                  <a:pt x="154009" y="20530"/>
                </a:lnTo>
                <a:lnTo>
                  <a:pt x="168106" y="22074"/>
                </a:lnTo>
                <a:lnTo>
                  <a:pt x="181635" y="23960"/>
                </a:lnTo>
                <a:lnTo>
                  <a:pt x="194822" y="26057"/>
                </a:lnTo>
                <a:lnTo>
                  <a:pt x="208347" y="28011"/>
                </a:lnTo>
                <a:lnTo>
                  <a:pt x="222595" y="29619"/>
                </a:lnTo>
                <a:lnTo>
                  <a:pt x="237625" y="30680"/>
                </a:lnTo>
                <a:lnTo>
                  <a:pt x="253331" y="30935"/>
                </a:lnTo>
                <a:lnTo>
                  <a:pt x="269566" y="30324"/>
                </a:lnTo>
                <a:lnTo>
                  <a:pt x="286030" y="28947"/>
                </a:lnTo>
                <a:lnTo>
                  <a:pt x="302303" y="26959"/>
                </a:lnTo>
                <a:lnTo>
                  <a:pt x="318165" y="24513"/>
                </a:lnTo>
                <a:lnTo>
                  <a:pt x="333424" y="21738"/>
                </a:lnTo>
                <a:lnTo>
                  <a:pt x="347831" y="18729"/>
                </a:lnTo>
                <a:lnTo>
                  <a:pt x="361333" y="15555"/>
                </a:lnTo>
                <a:lnTo>
                  <a:pt x="373876" y="12103"/>
                </a:lnTo>
                <a:lnTo>
                  <a:pt x="385315" y="8100"/>
                </a:lnTo>
                <a:lnTo>
                  <a:pt x="395673" y="3488"/>
                </a:lnTo>
                <a:lnTo>
                  <a:pt x="404857" y="0"/>
                </a:lnTo>
                <a:lnTo>
                  <a:pt x="411953" y="162"/>
                </a:lnTo>
                <a:lnTo>
                  <a:pt x="415792" y="4192"/>
                </a:lnTo>
                <a:lnTo>
                  <a:pt x="416209" y="11662"/>
                </a:lnTo>
                <a:lnTo>
                  <a:pt x="413674" y="21928"/>
                </a:lnTo>
                <a:lnTo>
                  <a:pt x="409159" y="34002"/>
                </a:lnTo>
                <a:lnTo>
                  <a:pt x="403874" y="46695"/>
                </a:lnTo>
                <a:lnTo>
                  <a:pt x="398564" y="59296"/>
                </a:lnTo>
                <a:lnTo>
                  <a:pt x="393366" y="71531"/>
                </a:lnTo>
                <a:lnTo>
                  <a:pt x="388036" y="83362"/>
                </a:lnTo>
                <a:lnTo>
                  <a:pt x="382417" y="94839"/>
                </a:lnTo>
                <a:lnTo>
                  <a:pt x="376641" y="106041"/>
                </a:lnTo>
                <a:lnTo>
                  <a:pt x="371055" y="117038"/>
                </a:lnTo>
                <a:lnTo>
                  <a:pt x="365843" y="127893"/>
                </a:lnTo>
                <a:lnTo>
                  <a:pt x="360866" y="138814"/>
                </a:lnTo>
                <a:lnTo>
                  <a:pt x="355764" y="150140"/>
                </a:lnTo>
                <a:lnTo>
                  <a:pt x="350330" y="162022"/>
                </a:lnTo>
                <a:lnTo>
                  <a:pt x="344528" y="174444"/>
                </a:lnTo>
                <a:lnTo>
                  <a:pt x="338402" y="187314"/>
                </a:lnTo>
                <a:lnTo>
                  <a:pt x="332017" y="200533"/>
                </a:lnTo>
                <a:lnTo>
                  <a:pt x="325441" y="214173"/>
                </a:lnTo>
                <a:lnTo>
                  <a:pt x="318728" y="228468"/>
                </a:lnTo>
                <a:lnTo>
                  <a:pt x="311912" y="243489"/>
                </a:lnTo>
                <a:lnTo>
                  <a:pt x="304862" y="258999"/>
                </a:lnTo>
                <a:lnTo>
                  <a:pt x="297289" y="274564"/>
                </a:lnTo>
                <a:lnTo>
                  <a:pt x="289085" y="289927"/>
                </a:lnTo>
                <a:lnTo>
                  <a:pt x="280456" y="305176"/>
                </a:lnTo>
                <a:lnTo>
                  <a:pt x="271818" y="320634"/>
                </a:lnTo>
                <a:lnTo>
                  <a:pt x="263411" y="336479"/>
                </a:lnTo>
                <a:lnTo>
                  <a:pt x="255139" y="352731"/>
                </a:lnTo>
                <a:lnTo>
                  <a:pt x="246672" y="369334"/>
                </a:lnTo>
                <a:lnTo>
                  <a:pt x="237833" y="386207"/>
                </a:lnTo>
                <a:lnTo>
                  <a:pt x="228760" y="403115"/>
                </a:lnTo>
                <a:lnTo>
                  <a:pt x="219816" y="419694"/>
                </a:lnTo>
                <a:lnTo>
                  <a:pt x="211205" y="435774"/>
                </a:lnTo>
                <a:lnTo>
                  <a:pt x="202964" y="451521"/>
                </a:lnTo>
                <a:lnTo>
                  <a:pt x="195050" y="467321"/>
                </a:lnTo>
                <a:lnTo>
                  <a:pt x="187391" y="483398"/>
                </a:lnTo>
                <a:lnTo>
                  <a:pt x="179755" y="499807"/>
                </a:lnTo>
                <a:lnTo>
                  <a:pt x="171781" y="516517"/>
                </a:lnTo>
                <a:lnTo>
                  <a:pt x="163304" y="533466"/>
                </a:lnTo>
                <a:lnTo>
                  <a:pt x="154490" y="550595"/>
                </a:lnTo>
                <a:lnTo>
                  <a:pt x="145728" y="567854"/>
                </a:lnTo>
                <a:lnTo>
                  <a:pt x="137242" y="585205"/>
                </a:lnTo>
                <a:lnTo>
                  <a:pt x="129087" y="602618"/>
                </a:lnTo>
                <a:lnTo>
                  <a:pt x="121231" y="620076"/>
                </a:lnTo>
                <a:lnTo>
                  <a:pt x="113614" y="637563"/>
                </a:lnTo>
                <a:lnTo>
                  <a:pt x="106178" y="655069"/>
                </a:lnTo>
                <a:lnTo>
                  <a:pt x="98871" y="672589"/>
                </a:lnTo>
                <a:lnTo>
                  <a:pt x="91659" y="690114"/>
                </a:lnTo>
                <a:lnTo>
                  <a:pt x="84680" y="707476"/>
                </a:lnTo>
                <a:lnTo>
                  <a:pt x="78219" y="724367"/>
                </a:lnTo>
                <a:lnTo>
                  <a:pt x="72392" y="740652"/>
                </a:lnTo>
                <a:lnTo>
                  <a:pt x="67158" y="756197"/>
                </a:lnTo>
                <a:lnTo>
                  <a:pt x="62408" y="770797"/>
                </a:lnTo>
                <a:lnTo>
                  <a:pt x="58032" y="784420"/>
                </a:lnTo>
                <a:lnTo>
                  <a:pt x="54079" y="796746"/>
                </a:lnTo>
                <a:lnTo>
                  <a:pt x="50375" y="808287"/>
                </a:lnTo>
                <a:lnTo>
                  <a:pt x="46591" y="820061"/>
                </a:lnTo>
                <a:lnTo>
                  <a:pt x="42115" y="83397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5" name="Group 54"/>
          <p:cNvGrpSpPr/>
          <p:nvPr/>
        </p:nvGrpSpPr>
        <p:grpSpPr>
          <a:xfrm>
            <a:off x="7228117" y="3038609"/>
            <a:ext cx="882474" cy="1164167"/>
            <a:chOff x="7228117" y="3038609"/>
            <a:chExt cx="882474" cy="1164167"/>
          </a:xfrm>
        </p:grpSpPr>
        <p:sp>
          <p:nvSpPr>
            <p:cNvPr id="53" name="Freeform 52"/>
            <p:cNvSpPr/>
            <p:nvPr/>
          </p:nvSpPr>
          <p:spPr>
            <a:xfrm>
              <a:off x="7578569" y="3308415"/>
              <a:ext cx="270163" cy="696014"/>
            </a:xfrm>
            <a:custGeom>
              <a:avLst/>
              <a:gdLst/>
              <a:ahLst/>
              <a:cxnLst/>
              <a:rect l="0" t="0" r="0" b="0"/>
              <a:pathLst>
                <a:path w="270163" h="696014">
                  <a:moveTo>
                    <a:pt x="270162" y="148749"/>
                  </a:moveTo>
                  <a:lnTo>
                    <a:pt x="264294" y="157550"/>
                  </a:lnTo>
                  <a:lnTo>
                    <a:pt x="258730" y="165896"/>
                  </a:lnTo>
                  <a:lnTo>
                    <a:pt x="252928" y="174600"/>
                  </a:lnTo>
                  <a:lnTo>
                    <a:pt x="246674" y="183894"/>
                  </a:lnTo>
                  <a:lnTo>
                    <a:pt x="239694" y="194037"/>
                  </a:lnTo>
                  <a:lnTo>
                    <a:pt x="231913" y="205082"/>
                  </a:lnTo>
                  <a:lnTo>
                    <a:pt x="223412" y="216922"/>
                  </a:lnTo>
                  <a:lnTo>
                    <a:pt x="214333" y="229392"/>
                  </a:lnTo>
                  <a:lnTo>
                    <a:pt x="204824" y="242330"/>
                  </a:lnTo>
                  <a:lnTo>
                    <a:pt x="195168" y="255440"/>
                  </a:lnTo>
                  <a:lnTo>
                    <a:pt x="185767" y="268313"/>
                  </a:lnTo>
                  <a:lnTo>
                    <a:pt x="176818" y="280748"/>
                  </a:lnTo>
                  <a:lnTo>
                    <a:pt x="168334" y="292724"/>
                  </a:lnTo>
                  <a:lnTo>
                    <a:pt x="160250" y="304307"/>
                  </a:lnTo>
                  <a:lnTo>
                    <a:pt x="152476" y="315582"/>
                  </a:lnTo>
                  <a:lnTo>
                    <a:pt x="144933" y="326630"/>
                  </a:lnTo>
                  <a:lnTo>
                    <a:pt x="137553" y="337516"/>
                  </a:lnTo>
                  <a:lnTo>
                    <a:pt x="130289" y="348292"/>
                  </a:lnTo>
                  <a:lnTo>
                    <a:pt x="123104" y="359158"/>
                  </a:lnTo>
                  <a:lnTo>
                    <a:pt x="115972" y="370446"/>
                  </a:lnTo>
                  <a:lnTo>
                    <a:pt x="108878" y="382298"/>
                  </a:lnTo>
                  <a:lnTo>
                    <a:pt x="101809" y="394530"/>
                  </a:lnTo>
                  <a:lnTo>
                    <a:pt x="94755" y="406740"/>
                  </a:lnTo>
                  <a:lnTo>
                    <a:pt x="87718" y="418693"/>
                  </a:lnTo>
                  <a:lnTo>
                    <a:pt x="80857" y="430330"/>
                  </a:lnTo>
                  <a:lnTo>
                    <a:pt x="74476" y="441677"/>
                  </a:lnTo>
                  <a:lnTo>
                    <a:pt x="68699" y="452791"/>
                  </a:lnTo>
                  <a:lnTo>
                    <a:pt x="63328" y="463729"/>
                  </a:lnTo>
                  <a:lnTo>
                    <a:pt x="57955" y="474539"/>
                  </a:lnTo>
                  <a:lnTo>
                    <a:pt x="52342" y="485261"/>
                  </a:lnTo>
                  <a:lnTo>
                    <a:pt x="46588" y="495920"/>
                  </a:lnTo>
                  <a:lnTo>
                    <a:pt x="41024" y="506538"/>
                  </a:lnTo>
                  <a:lnTo>
                    <a:pt x="35836" y="517125"/>
                  </a:lnTo>
                  <a:lnTo>
                    <a:pt x="31046" y="527694"/>
                  </a:lnTo>
                  <a:lnTo>
                    <a:pt x="26603" y="538249"/>
                  </a:lnTo>
                  <a:lnTo>
                    <a:pt x="22431" y="548796"/>
                  </a:lnTo>
                  <a:lnTo>
                    <a:pt x="18459" y="559336"/>
                  </a:lnTo>
                  <a:lnTo>
                    <a:pt x="14632" y="569873"/>
                  </a:lnTo>
                  <a:lnTo>
                    <a:pt x="10911" y="580411"/>
                  </a:lnTo>
                  <a:lnTo>
                    <a:pt x="7427" y="591115"/>
                  </a:lnTo>
                  <a:lnTo>
                    <a:pt x="4468" y="602295"/>
                  </a:lnTo>
                  <a:lnTo>
                    <a:pt x="2150" y="614074"/>
                  </a:lnTo>
                  <a:lnTo>
                    <a:pt x="594" y="626256"/>
                  </a:lnTo>
                  <a:lnTo>
                    <a:pt x="0" y="638434"/>
                  </a:lnTo>
                  <a:lnTo>
                    <a:pt x="393" y="650356"/>
                  </a:lnTo>
                  <a:lnTo>
                    <a:pt x="2131" y="661632"/>
                  </a:lnTo>
                  <a:lnTo>
                    <a:pt x="5959" y="671672"/>
                  </a:lnTo>
                  <a:lnTo>
                    <a:pt x="12089" y="680263"/>
                  </a:lnTo>
                  <a:lnTo>
                    <a:pt x="20121" y="687200"/>
                  </a:lnTo>
                  <a:lnTo>
                    <a:pt x="29339" y="692119"/>
                  </a:lnTo>
                  <a:lnTo>
                    <a:pt x="39202" y="695015"/>
                  </a:lnTo>
                  <a:lnTo>
                    <a:pt x="49397" y="696013"/>
                  </a:lnTo>
                  <a:lnTo>
                    <a:pt x="59759" y="695178"/>
                  </a:lnTo>
                  <a:lnTo>
                    <a:pt x="70204" y="692728"/>
                  </a:lnTo>
                  <a:lnTo>
                    <a:pt x="80692" y="688814"/>
                  </a:lnTo>
                  <a:lnTo>
                    <a:pt x="91200" y="683448"/>
                  </a:lnTo>
                  <a:lnTo>
                    <a:pt x="101718" y="676766"/>
                  </a:lnTo>
                  <a:lnTo>
                    <a:pt x="112241" y="669010"/>
                  </a:lnTo>
                  <a:lnTo>
                    <a:pt x="122767" y="660434"/>
                  </a:lnTo>
                  <a:lnTo>
                    <a:pt x="133289" y="651254"/>
                  </a:lnTo>
                  <a:lnTo>
                    <a:pt x="143644" y="641481"/>
                  </a:lnTo>
                  <a:lnTo>
                    <a:pt x="153524" y="630935"/>
                  </a:lnTo>
                  <a:lnTo>
                    <a:pt x="162794" y="619580"/>
                  </a:lnTo>
                  <a:lnTo>
                    <a:pt x="171324" y="607514"/>
                  </a:lnTo>
                  <a:lnTo>
                    <a:pt x="178907" y="594882"/>
                  </a:lnTo>
                  <a:lnTo>
                    <a:pt x="185522" y="581828"/>
                  </a:lnTo>
                  <a:lnTo>
                    <a:pt x="191134" y="568467"/>
                  </a:lnTo>
                  <a:lnTo>
                    <a:pt x="195613" y="554892"/>
                  </a:lnTo>
                  <a:lnTo>
                    <a:pt x="198994" y="541163"/>
                  </a:lnTo>
                  <a:lnTo>
                    <a:pt x="201282" y="527165"/>
                  </a:lnTo>
                  <a:lnTo>
                    <a:pt x="202377" y="512622"/>
                  </a:lnTo>
                  <a:lnTo>
                    <a:pt x="202337" y="497435"/>
                  </a:lnTo>
                  <a:lnTo>
                    <a:pt x="201346" y="481982"/>
                  </a:lnTo>
                  <a:lnTo>
                    <a:pt x="199617" y="466987"/>
                  </a:lnTo>
                  <a:lnTo>
                    <a:pt x="197341" y="452828"/>
                  </a:lnTo>
                  <a:lnTo>
                    <a:pt x="194510" y="439541"/>
                  </a:lnTo>
                  <a:lnTo>
                    <a:pt x="190932" y="427005"/>
                  </a:lnTo>
                  <a:lnTo>
                    <a:pt x="186563" y="415058"/>
                  </a:lnTo>
                  <a:lnTo>
                    <a:pt x="181492" y="403712"/>
                  </a:lnTo>
                  <a:lnTo>
                    <a:pt x="175863" y="393151"/>
                  </a:lnTo>
                  <a:lnTo>
                    <a:pt x="169813" y="383412"/>
                  </a:lnTo>
                  <a:lnTo>
                    <a:pt x="163293" y="374395"/>
                  </a:lnTo>
                  <a:lnTo>
                    <a:pt x="156082" y="365951"/>
                  </a:lnTo>
                  <a:lnTo>
                    <a:pt x="148122" y="357941"/>
                  </a:lnTo>
                  <a:lnTo>
                    <a:pt x="139488" y="350407"/>
                  </a:lnTo>
                  <a:lnTo>
                    <a:pt x="130313" y="343567"/>
                  </a:lnTo>
                  <a:lnTo>
                    <a:pt x="120733" y="337474"/>
                  </a:lnTo>
                  <a:lnTo>
                    <a:pt x="110860" y="331720"/>
                  </a:lnTo>
                  <a:lnTo>
                    <a:pt x="100779" y="325556"/>
                  </a:lnTo>
                  <a:lnTo>
                    <a:pt x="90559" y="318595"/>
                  </a:lnTo>
                  <a:lnTo>
                    <a:pt x="80409" y="310951"/>
                  </a:lnTo>
                  <a:lnTo>
                    <a:pt x="70667" y="303048"/>
                  </a:lnTo>
                  <a:lnTo>
                    <a:pt x="61488" y="295171"/>
                  </a:lnTo>
                  <a:lnTo>
                    <a:pt x="53020" y="287271"/>
                  </a:lnTo>
                  <a:lnTo>
                    <a:pt x="45478" y="279063"/>
                  </a:lnTo>
                  <a:lnTo>
                    <a:pt x="38883" y="270390"/>
                  </a:lnTo>
                  <a:lnTo>
                    <a:pt x="32944" y="261092"/>
                  </a:lnTo>
                  <a:lnTo>
                    <a:pt x="27180" y="250932"/>
                  </a:lnTo>
                  <a:lnTo>
                    <a:pt x="21311" y="239869"/>
                  </a:lnTo>
                  <a:lnTo>
                    <a:pt x="15722" y="228015"/>
                  </a:lnTo>
                  <a:lnTo>
                    <a:pt x="11335" y="215533"/>
                  </a:lnTo>
                  <a:lnTo>
                    <a:pt x="8571" y="202581"/>
                  </a:lnTo>
                  <a:lnTo>
                    <a:pt x="7379" y="189293"/>
                  </a:lnTo>
                  <a:lnTo>
                    <a:pt x="7492" y="175766"/>
                  </a:lnTo>
                  <a:lnTo>
                    <a:pt x="8612" y="162080"/>
                  </a:lnTo>
                  <a:lnTo>
                    <a:pt x="10634" y="148449"/>
                  </a:lnTo>
                  <a:lnTo>
                    <a:pt x="13655" y="135217"/>
                  </a:lnTo>
                  <a:lnTo>
                    <a:pt x="17643" y="122538"/>
                  </a:lnTo>
                  <a:lnTo>
                    <a:pt x="22453" y="110396"/>
                  </a:lnTo>
                  <a:lnTo>
                    <a:pt x="27907" y="98702"/>
                  </a:lnTo>
                  <a:lnTo>
                    <a:pt x="33839" y="87356"/>
                  </a:lnTo>
                  <a:lnTo>
                    <a:pt x="40281" y="76431"/>
                  </a:lnTo>
                  <a:lnTo>
                    <a:pt x="47436" y="66160"/>
                  </a:lnTo>
                  <a:lnTo>
                    <a:pt x="55361" y="56619"/>
                  </a:lnTo>
                  <a:lnTo>
                    <a:pt x="63973" y="47735"/>
                  </a:lnTo>
                  <a:lnTo>
                    <a:pt x="73130" y="39382"/>
                  </a:lnTo>
                  <a:lnTo>
                    <a:pt x="82699" y="31433"/>
                  </a:lnTo>
                  <a:lnTo>
                    <a:pt x="92566" y="23941"/>
                  </a:lnTo>
                  <a:lnTo>
                    <a:pt x="102643" y="17129"/>
                  </a:lnTo>
                  <a:lnTo>
                    <a:pt x="112865" y="11073"/>
                  </a:lnTo>
                  <a:lnTo>
                    <a:pt x="123186" y="6022"/>
                  </a:lnTo>
                  <a:lnTo>
                    <a:pt x="133574" y="2460"/>
                  </a:lnTo>
                  <a:lnTo>
                    <a:pt x="144014" y="512"/>
                  </a:lnTo>
                  <a:lnTo>
                    <a:pt x="154653" y="0"/>
                  </a:lnTo>
                  <a:lnTo>
                    <a:pt x="165789" y="638"/>
                  </a:lnTo>
                  <a:lnTo>
                    <a:pt x="177537" y="2142"/>
                  </a:lnTo>
                  <a:lnTo>
                    <a:pt x="189699" y="4437"/>
                  </a:lnTo>
                  <a:lnTo>
                    <a:pt x="201863" y="7648"/>
                  </a:lnTo>
                  <a:lnTo>
                    <a:pt x="213773" y="11781"/>
                  </a:lnTo>
                  <a:lnTo>
                    <a:pt x="224871" y="17200"/>
                  </a:lnTo>
                  <a:lnTo>
                    <a:pt x="234258" y="24659"/>
                  </a:lnTo>
                  <a:lnTo>
                    <a:pt x="241603" y="34374"/>
                  </a:lnTo>
                  <a:lnTo>
                    <a:pt x="247069" y="45735"/>
                  </a:lnTo>
                  <a:lnTo>
                    <a:pt x="251587" y="58895"/>
                  </a:lnTo>
                  <a:lnTo>
                    <a:pt x="255548" y="77249"/>
                  </a:lnTo>
                  <a:lnTo>
                    <a:pt x="259634" y="1066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228117" y="3038609"/>
              <a:ext cx="882474" cy="1164167"/>
            </a:xfrm>
            <a:custGeom>
              <a:avLst/>
              <a:gdLst/>
              <a:ahLst/>
              <a:cxnLst/>
              <a:rect l="0" t="0" r="0" b="0"/>
              <a:pathLst>
                <a:path w="882474" h="1164167">
                  <a:moveTo>
                    <a:pt x="536386" y="50057"/>
                  </a:moveTo>
                  <a:lnTo>
                    <a:pt x="524718" y="50124"/>
                  </a:lnTo>
                  <a:lnTo>
                    <a:pt x="514230" y="50764"/>
                  </a:lnTo>
                  <a:lnTo>
                    <a:pt x="503915" y="52065"/>
                  </a:lnTo>
                  <a:lnTo>
                    <a:pt x="493095" y="54098"/>
                  </a:lnTo>
                  <a:lnTo>
                    <a:pt x="480806" y="57063"/>
                  </a:lnTo>
                  <a:lnTo>
                    <a:pt x="466675" y="60982"/>
                  </a:lnTo>
                  <a:lnTo>
                    <a:pt x="451462" y="65732"/>
                  </a:lnTo>
                  <a:lnTo>
                    <a:pt x="436707" y="71135"/>
                  </a:lnTo>
                  <a:lnTo>
                    <a:pt x="423267" y="77027"/>
                  </a:lnTo>
                  <a:lnTo>
                    <a:pt x="411146" y="83269"/>
                  </a:lnTo>
                  <a:lnTo>
                    <a:pt x="399865" y="89757"/>
                  </a:lnTo>
                  <a:lnTo>
                    <a:pt x="389016" y="96417"/>
                  </a:lnTo>
                  <a:lnTo>
                    <a:pt x="378203" y="103193"/>
                  </a:lnTo>
                  <a:lnTo>
                    <a:pt x="367003" y="110049"/>
                  </a:lnTo>
                  <a:lnTo>
                    <a:pt x="355234" y="116963"/>
                  </a:lnTo>
                  <a:lnTo>
                    <a:pt x="343072" y="124082"/>
                  </a:lnTo>
                  <a:lnTo>
                    <a:pt x="330914" y="131700"/>
                  </a:lnTo>
                  <a:lnTo>
                    <a:pt x="318998" y="139939"/>
                  </a:lnTo>
                  <a:lnTo>
                    <a:pt x="307388" y="148762"/>
                  </a:lnTo>
                  <a:lnTo>
                    <a:pt x="296061" y="158063"/>
                  </a:lnTo>
                  <a:lnTo>
                    <a:pt x="284960" y="167733"/>
                  </a:lnTo>
                  <a:lnTo>
                    <a:pt x="274032" y="177836"/>
                  </a:lnTo>
                  <a:lnTo>
                    <a:pt x="263226" y="188604"/>
                  </a:lnTo>
                  <a:lnTo>
                    <a:pt x="252509" y="200103"/>
                  </a:lnTo>
                  <a:lnTo>
                    <a:pt x="241852" y="212095"/>
                  </a:lnTo>
                  <a:lnTo>
                    <a:pt x="231237" y="224146"/>
                  </a:lnTo>
                  <a:lnTo>
                    <a:pt x="220650" y="236001"/>
                  </a:lnTo>
                  <a:lnTo>
                    <a:pt x="210082" y="247911"/>
                  </a:lnTo>
                  <a:lnTo>
                    <a:pt x="199528" y="260505"/>
                  </a:lnTo>
                  <a:lnTo>
                    <a:pt x="188981" y="274088"/>
                  </a:lnTo>
                  <a:lnTo>
                    <a:pt x="178440" y="288483"/>
                  </a:lnTo>
                  <a:lnTo>
                    <a:pt x="167904" y="303224"/>
                  </a:lnTo>
                  <a:lnTo>
                    <a:pt x="157376" y="318000"/>
                  </a:lnTo>
                  <a:lnTo>
                    <a:pt x="147017" y="332837"/>
                  </a:lnTo>
                  <a:lnTo>
                    <a:pt x="137134" y="348010"/>
                  </a:lnTo>
                  <a:lnTo>
                    <a:pt x="127858" y="363656"/>
                  </a:lnTo>
                  <a:lnTo>
                    <a:pt x="119153" y="379604"/>
                  </a:lnTo>
                  <a:lnTo>
                    <a:pt x="110921" y="395470"/>
                  </a:lnTo>
                  <a:lnTo>
                    <a:pt x="103048" y="411039"/>
                  </a:lnTo>
                  <a:lnTo>
                    <a:pt x="95437" y="426428"/>
                  </a:lnTo>
                  <a:lnTo>
                    <a:pt x="88012" y="441979"/>
                  </a:lnTo>
                  <a:lnTo>
                    <a:pt x="80718" y="457887"/>
                  </a:lnTo>
                  <a:lnTo>
                    <a:pt x="73512" y="474182"/>
                  </a:lnTo>
                  <a:lnTo>
                    <a:pt x="66367" y="490813"/>
                  </a:lnTo>
                  <a:lnTo>
                    <a:pt x="59269" y="507710"/>
                  </a:lnTo>
                  <a:lnTo>
                    <a:pt x="52366" y="524804"/>
                  </a:lnTo>
                  <a:lnTo>
                    <a:pt x="45958" y="542039"/>
                  </a:lnTo>
                  <a:lnTo>
                    <a:pt x="40167" y="559369"/>
                  </a:lnTo>
                  <a:lnTo>
                    <a:pt x="34956" y="576600"/>
                  </a:lnTo>
                  <a:lnTo>
                    <a:pt x="30223" y="593402"/>
                  </a:lnTo>
                  <a:lnTo>
                    <a:pt x="25853" y="609635"/>
                  </a:lnTo>
                  <a:lnTo>
                    <a:pt x="21748" y="625486"/>
                  </a:lnTo>
                  <a:lnTo>
                    <a:pt x="17829" y="641355"/>
                  </a:lnTo>
                  <a:lnTo>
                    <a:pt x="14047" y="657480"/>
                  </a:lnTo>
                  <a:lnTo>
                    <a:pt x="10521" y="673922"/>
                  </a:lnTo>
                  <a:lnTo>
                    <a:pt x="7534" y="690653"/>
                  </a:lnTo>
                  <a:lnTo>
                    <a:pt x="5193" y="707616"/>
                  </a:lnTo>
                  <a:lnTo>
                    <a:pt x="3453" y="724755"/>
                  </a:lnTo>
                  <a:lnTo>
                    <a:pt x="2201" y="742021"/>
                  </a:lnTo>
                  <a:lnTo>
                    <a:pt x="1322" y="759375"/>
                  </a:lnTo>
                  <a:lnTo>
                    <a:pt x="714" y="776792"/>
                  </a:lnTo>
                  <a:lnTo>
                    <a:pt x="298" y="794251"/>
                  </a:lnTo>
                  <a:lnTo>
                    <a:pt x="20" y="811735"/>
                  </a:lnTo>
                  <a:lnTo>
                    <a:pt x="0" y="829070"/>
                  </a:lnTo>
                  <a:lnTo>
                    <a:pt x="520" y="845942"/>
                  </a:lnTo>
                  <a:lnTo>
                    <a:pt x="1688" y="862218"/>
                  </a:lnTo>
                  <a:lnTo>
                    <a:pt x="3455" y="877928"/>
                  </a:lnTo>
                  <a:lnTo>
                    <a:pt x="5712" y="893171"/>
                  </a:lnTo>
                  <a:lnTo>
                    <a:pt x="8343" y="908057"/>
                  </a:lnTo>
                  <a:lnTo>
                    <a:pt x="11244" y="922682"/>
                  </a:lnTo>
                  <a:lnTo>
                    <a:pt x="14336" y="937123"/>
                  </a:lnTo>
                  <a:lnTo>
                    <a:pt x="17567" y="951430"/>
                  </a:lnTo>
                  <a:lnTo>
                    <a:pt x="21058" y="965481"/>
                  </a:lnTo>
                  <a:lnTo>
                    <a:pt x="25087" y="978995"/>
                  </a:lnTo>
                  <a:lnTo>
                    <a:pt x="29758" y="991863"/>
                  </a:lnTo>
                  <a:lnTo>
                    <a:pt x="34863" y="1004132"/>
                  </a:lnTo>
                  <a:lnTo>
                    <a:pt x="39982" y="1015911"/>
                  </a:lnTo>
                  <a:lnTo>
                    <a:pt x="44873" y="1027319"/>
                  </a:lnTo>
                  <a:lnTo>
                    <a:pt x="49630" y="1038455"/>
                  </a:lnTo>
                  <a:lnTo>
                    <a:pt x="54584" y="1049399"/>
                  </a:lnTo>
                  <a:lnTo>
                    <a:pt x="59917" y="1060207"/>
                  </a:lnTo>
                  <a:lnTo>
                    <a:pt x="65651" y="1070753"/>
                  </a:lnTo>
                  <a:lnTo>
                    <a:pt x="71734" y="1080763"/>
                  </a:lnTo>
                  <a:lnTo>
                    <a:pt x="78093" y="1090120"/>
                  </a:lnTo>
                  <a:lnTo>
                    <a:pt x="84822" y="1098708"/>
                  </a:lnTo>
                  <a:lnTo>
                    <a:pt x="92171" y="1106331"/>
                  </a:lnTo>
                  <a:lnTo>
                    <a:pt x="100222" y="1112981"/>
                  </a:lnTo>
                  <a:lnTo>
                    <a:pt x="108746" y="1118955"/>
                  </a:lnTo>
                  <a:lnTo>
                    <a:pt x="117314" y="1124743"/>
                  </a:lnTo>
                  <a:lnTo>
                    <a:pt x="125673" y="1130638"/>
                  </a:lnTo>
                  <a:lnTo>
                    <a:pt x="133913" y="1136582"/>
                  </a:lnTo>
                  <a:lnTo>
                    <a:pt x="142359" y="1142274"/>
                  </a:lnTo>
                  <a:lnTo>
                    <a:pt x="151203" y="1147544"/>
                  </a:lnTo>
                  <a:lnTo>
                    <a:pt x="160957" y="1152217"/>
                  </a:lnTo>
                  <a:lnTo>
                    <a:pt x="172487" y="1156051"/>
                  </a:lnTo>
                  <a:lnTo>
                    <a:pt x="186107" y="1158996"/>
                  </a:lnTo>
                  <a:lnTo>
                    <a:pt x="201647" y="1161158"/>
                  </a:lnTo>
                  <a:lnTo>
                    <a:pt x="218745" y="1162700"/>
                  </a:lnTo>
                  <a:lnTo>
                    <a:pt x="237010" y="1163768"/>
                  </a:lnTo>
                  <a:lnTo>
                    <a:pt x="255627" y="1164166"/>
                  </a:lnTo>
                  <a:lnTo>
                    <a:pt x="273425" y="1163376"/>
                  </a:lnTo>
                  <a:lnTo>
                    <a:pt x="289828" y="1161219"/>
                  </a:lnTo>
                  <a:lnTo>
                    <a:pt x="304806" y="1157973"/>
                  </a:lnTo>
                  <a:lnTo>
                    <a:pt x="318567" y="1154185"/>
                  </a:lnTo>
                  <a:lnTo>
                    <a:pt x="331383" y="1150226"/>
                  </a:lnTo>
                  <a:lnTo>
                    <a:pt x="343502" y="1146113"/>
                  </a:lnTo>
                  <a:lnTo>
                    <a:pt x="355123" y="1141599"/>
                  </a:lnTo>
                  <a:lnTo>
                    <a:pt x="366396" y="1136569"/>
                  </a:lnTo>
                  <a:lnTo>
                    <a:pt x="377428" y="1131210"/>
                  </a:lnTo>
                  <a:lnTo>
                    <a:pt x="388297" y="1125911"/>
                  </a:lnTo>
                  <a:lnTo>
                    <a:pt x="399057" y="1120892"/>
                  </a:lnTo>
                  <a:lnTo>
                    <a:pt x="409912" y="1115878"/>
                  </a:lnTo>
                  <a:lnTo>
                    <a:pt x="421192" y="1110218"/>
                  </a:lnTo>
                  <a:lnTo>
                    <a:pt x="433037" y="1103598"/>
                  </a:lnTo>
                  <a:lnTo>
                    <a:pt x="445265" y="1096185"/>
                  </a:lnTo>
                  <a:lnTo>
                    <a:pt x="457472" y="1088437"/>
                  </a:lnTo>
                  <a:lnTo>
                    <a:pt x="469424" y="1080663"/>
                  </a:lnTo>
                  <a:lnTo>
                    <a:pt x="481059" y="1072834"/>
                  </a:lnTo>
                  <a:lnTo>
                    <a:pt x="492404" y="1064672"/>
                  </a:lnTo>
                  <a:lnTo>
                    <a:pt x="503518" y="1056035"/>
                  </a:lnTo>
                  <a:lnTo>
                    <a:pt x="514455" y="1046929"/>
                  </a:lnTo>
                  <a:lnTo>
                    <a:pt x="525265" y="1037432"/>
                  </a:lnTo>
                  <a:lnTo>
                    <a:pt x="535982" y="1027632"/>
                  </a:lnTo>
                  <a:lnTo>
                    <a:pt x="546469" y="1017610"/>
                  </a:lnTo>
                  <a:lnTo>
                    <a:pt x="556438" y="1007428"/>
                  </a:lnTo>
                  <a:lnTo>
                    <a:pt x="565777" y="997131"/>
                  </a:lnTo>
                  <a:lnTo>
                    <a:pt x="574694" y="986589"/>
                  </a:lnTo>
                  <a:lnTo>
                    <a:pt x="583599" y="975520"/>
                  </a:lnTo>
                  <a:lnTo>
                    <a:pt x="592744" y="963815"/>
                  </a:lnTo>
                  <a:lnTo>
                    <a:pt x="602191" y="951682"/>
                  </a:lnTo>
                  <a:lnTo>
                    <a:pt x="611920" y="939539"/>
                  </a:lnTo>
                  <a:lnTo>
                    <a:pt x="621875" y="927625"/>
                  </a:lnTo>
                  <a:lnTo>
                    <a:pt x="632002" y="915845"/>
                  </a:lnTo>
                  <a:lnTo>
                    <a:pt x="642253" y="903870"/>
                  </a:lnTo>
                  <a:lnTo>
                    <a:pt x="652588" y="891516"/>
                  </a:lnTo>
                  <a:lnTo>
                    <a:pt x="662816" y="878762"/>
                  </a:lnTo>
                  <a:lnTo>
                    <a:pt x="672609" y="865660"/>
                  </a:lnTo>
                  <a:lnTo>
                    <a:pt x="681830" y="852286"/>
                  </a:lnTo>
                  <a:lnTo>
                    <a:pt x="690666" y="838711"/>
                  </a:lnTo>
                  <a:lnTo>
                    <a:pt x="699520" y="824991"/>
                  </a:lnTo>
                  <a:lnTo>
                    <a:pt x="708624" y="811170"/>
                  </a:lnTo>
                  <a:lnTo>
                    <a:pt x="717874" y="797279"/>
                  </a:lnTo>
                  <a:lnTo>
                    <a:pt x="726938" y="783341"/>
                  </a:lnTo>
                  <a:lnTo>
                    <a:pt x="735631" y="769369"/>
                  </a:lnTo>
                  <a:lnTo>
                    <a:pt x="743925" y="755376"/>
                  </a:lnTo>
                  <a:lnTo>
                    <a:pt x="751874" y="741368"/>
                  </a:lnTo>
                  <a:lnTo>
                    <a:pt x="759555" y="727350"/>
                  </a:lnTo>
                  <a:lnTo>
                    <a:pt x="767034" y="713326"/>
                  </a:lnTo>
                  <a:lnTo>
                    <a:pt x="774370" y="699296"/>
                  </a:lnTo>
                  <a:lnTo>
                    <a:pt x="781606" y="685264"/>
                  </a:lnTo>
                  <a:lnTo>
                    <a:pt x="788771" y="671230"/>
                  </a:lnTo>
                  <a:lnTo>
                    <a:pt x="795889" y="657195"/>
                  </a:lnTo>
                  <a:lnTo>
                    <a:pt x="802974" y="643159"/>
                  </a:lnTo>
                  <a:lnTo>
                    <a:pt x="810038" y="629122"/>
                  </a:lnTo>
                  <a:lnTo>
                    <a:pt x="817085" y="615085"/>
                  </a:lnTo>
                  <a:lnTo>
                    <a:pt x="824120" y="601047"/>
                  </a:lnTo>
                  <a:lnTo>
                    <a:pt x="830980" y="587010"/>
                  </a:lnTo>
                  <a:lnTo>
                    <a:pt x="837359" y="572972"/>
                  </a:lnTo>
                  <a:lnTo>
                    <a:pt x="843126" y="558934"/>
                  </a:lnTo>
                  <a:lnTo>
                    <a:pt x="848152" y="544896"/>
                  </a:lnTo>
                  <a:lnTo>
                    <a:pt x="852227" y="530858"/>
                  </a:lnTo>
                  <a:lnTo>
                    <a:pt x="855344" y="516820"/>
                  </a:lnTo>
                  <a:lnTo>
                    <a:pt x="857794" y="502782"/>
                  </a:lnTo>
                  <a:lnTo>
                    <a:pt x="860061" y="488744"/>
                  </a:lnTo>
                  <a:lnTo>
                    <a:pt x="862444" y="474706"/>
                  </a:lnTo>
                  <a:lnTo>
                    <a:pt x="865047" y="460668"/>
                  </a:lnTo>
                  <a:lnTo>
                    <a:pt x="867874" y="446630"/>
                  </a:lnTo>
                  <a:lnTo>
                    <a:pt x="870885" y="432592"/>
                  </a:lnTo>
                  <a:lnTo>
                    <a:pt x="873873" y="418554"/>
                  </a:lnTo>
                  <a:lnTo>
                    <a:pt x="876493" y="404516"/>
                  </a:lnTo>
                  <a:lnTo>
                    <a:pt x="878583" y="390478"/>
                  </a:lnTo>
                  <a:lnTo>
                    <a:pt x="880155" y="376440"/>
                  </a:lnTo>
                  <a:lnTo>
                    <a:pt x="881291" y="362402"/>
                  </a:lnTo>
                  <a:lnTo>
                    <a:pt x="882088" y="348369"/>
                  </a:lnTo>
                  <a:lnTo>
                    <a:pt x="882473" y="334504"/>
                  </a:lnTo>
                  <a:lnTo>
                    <a:pt x="882206" y="321114"/>
                  </a:lnTo>
                  <a:lnTo>
                    <a:pt x="881213" y="308325"/>
                  </a:lnTo>
                  <a:lnTo>
                    <a:pt x="879563" y="295940"/>
                  </a:lnTo>
                  <a:lnTo>
                    <a:pt x="877385" y="283550"/>
                  </a:lnTo>
                  <a:lnTo>
                    <a:pt x="874808" y="270919"/>
                  </a:lnTo>
                  <a:lnTo>
                    <a:pt x="871943" y="258147"/>
                  </a:lnTo>
                  <a:lnTo>
                    <a:pt x="868875" y="245565"/>
                  </a:lnTo>
                  <a:lnTo>
                    <a:pt x="865665" y="233358"/>
                  </a:lnTo>
                  <a:lnTo>
                    <a:pt x="862358" y="221550"/>
                  </a:lnTo>
                  <a:lnTo>
                    <a:pt x="858984" y="210089"/>
                  </a:lnTo>
                  <a:lnTo>
                    <a:pt x="855560" y="198898"/>
                  </a:lnTo>
                  <a:lnTo>
                    <a:pt x="851940" y="187908"/>
                  </a:lnTo>
                  <a:lnTo>
                    <a:pt x="847824" y="177062"/>
                  </a:lnTo>
                  <a:lnTo>
                    <a:pt x="843088" y="166317"/>
                  </a:lnTo>
                  <a:lnTo>
                    <a:pt x="837772" y="155642"/>
                  </a:lnTo>
                  <a:lnTo>
                    <a:pt x="831978" y="145015"/>
                  </a:lnTo>
                  <a:lnTo>
                    <a:pt x="825820" y="134424"/>
                  </a:lnTo>
                  <a:lnTo>
                    <a:pt x="819397" y="124024"/>
                  </a:lnTo>
                  <a:lnTo>
                    <a:pt x="812787" y="114114"/>
                  </a:lnTo>
                  <a:lnTo>
                    <a:pt x="806041" y="104818"/>
                  </a:lnTo>
                  <a:lnTo>
                    <a:pt x="799037" y="96102"/>
                  </a:lnTo>
                  <a:lnTo>
                    <a:pt x="791497" y="87861"/>
                  </a:lnTo>
                  <a:lnTo>
                    <a:pt x="783309" y="79983"/>
                  </a:lnTo>
                  <a:lnTo>
                    <a:pt x="774523" y="72369"/>
                  </a:lnTo>
                  <a:lnTo>
                    <a:pt x="765245" y="64942"/>
                  </a:lnTo>
                  <a:lnTo>
                    <a:pt x="755595" y="57650"/>
                  </a:lnTo>
                  <a:lnTo>
                    <a:pt x="745675" y="50617"/>
                  </a:lnTo>
                  <a:lnTo>
                    <a:pt x="735563" y="44120"/>
                  </a:lnTo>
                  <a:lnTo>
                    <a:pt x="725317" y="38265"/>
                  </a:lnTo>
                  <a:lnTo>
                    <a:pt x="714981" y="32842"/>
                  </a:lnTo>
                  <a:lnTo>
                    <a:pt x="704581" y="27433"/>
                  </a:lnTo>
                  <a:lnTo>
                    <a:pt x="694121" y="21800"/>
                  </a:lnTo>
                  <a:lnTo>
                    <a:pt x="682959" y="16203"/>
                  </a:lnTo>
                  <a:lnTo>
                    <a:pt x="669876" y="11277"/>
                  </a:lnTo>
                  <a:lnTo>
                    <a:pt x="654373" y="7335"/>
                  </a:lnTo>
                  <a:lnTo>
                    <a:pt x="637079" y="4367"/>
                  </a:lnTo>
                  <a:lnTo>
                    <a:pt x="619321" y="2217"/>
                  </a:lnTo>
                  <a:lnTo>
                    <a:pt x="601932" y="708"/>
                  </a:lnTo>
                  <a:lnTo>
                    <a:pt x="585039" y="0"/>
                  </a:lnTo>
                  <a:lnTo>
                    <a:pt x="568338" y="573"/>
                  </a:lnTo>
                  <a:lnTo>
                    <a:pt x="551594" y="2582"/>
                  </a:lnTo>
                  <a:lnTo>
                    <a:pt x="534876" y="5727"/>
                  </a:lnTo>
                  <a:lnTo>
                    <a:pt x="518478" y="9447"/>
                  </a:lnTo>
                  <a:lnTo>
                    <a:pt x="502545" y="13360"/>
                  </a:lnTo>
                  <a:lnTo>
                    <a:pt x="486908" y="17442"/>
                  </a:lnTo>
                  <a:lnTo>
                    <a:pt x="471189" y="21935"/>
                  </a:lnTo>
                  <a:lnTo>
                    <a:pt x="455169" y="26955"/>
                  </a:lnTo>
                  <a:lnTo>
                    <a:pt x="438798" y="32479"/>
                  </a:lnTo>
                  <a:lnTo>
                    <a:pt x="422116" y="38419"/>
                  </a:lnTo>
                  <a:lnTo>
                    <a:pt x="405185" y="44687"/>
                  </a:lnTo>
                  <a:lnTo>
                    <a:pt x="388067" y="51524"/>
                  </a:lnTo>
                  <a:lnTo>
                    <a:pt x="370817" y="59479"/>
                  </a:lnTo>
                  <a:lnTo>
                    <a:pt x="353482" y="68754"/>
                  </a:lnTo>
                  <a:lnTo>
                    <a:pt x="336418" y="79085"/>
                  </a:lnTo>
                  <a:lnTo>
                    <a:pt x="320261" y="89937"/>
                  </a:lnTo>
                  <a:lnTo>
                    <a:pt x="305282" y="100935"/>
                  </a:lnTo>
                  <a:lnTo>
                    <a:pt x="291427" y="111742"/>
                  </a:lnTo>
                  <a:lnTo>
                    <a:pt x="278500" y="121991"/>
                  </a:lnTo>
                  <a:lnTo>
                    <a:pt x="266296" y="131537"/>
                  </a:lnTo>
                  <a:lnTo>
                    <a:pt x="255078" y="140126"/>
                  </a:lnTo>
                  <a:lnTo>
                    <a:pt x="244474" y="148141"/>
                  </a:lnTo>
                  <a:lnTo>
                    <a:pt x="233546" y="156283"/>
                  </a:lnTo>
                  <a:lnTo>
                    <a:pt x="220532" y="165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574319" y="232887"/>
            <a:ext cx="1026013" cy="793335"/>
            <a:chOff x="574319" y="232887"/>
            <a:chExt cx="1026013" cy="793335"/>
          </a:xfrm>
        </p:grpSpPr>
        <p:sp>
          <p:nvSpPr>
            <p:cNvPr id="2" name="Freeform 1"/>
            <p:cNvSpPr/>
            <p:nvPr/>
          </p:nvSpPr>
          <p:spPr>
            <a:xfrm>
              <a:off x="574319" y="373121"/>
              <a:ext cx="257433" cy="653101"/>
            </a:xfrm>
            <a:custGeom>
              <a:avLst/>
              <a:gdLst/>
              <a:ahLst/>
              <a:cxnLst/>
              <a:rect l="0" t="0" r="0" b="0"/>
              <a:pathLst>
                <a:path w="257433" h="653101">
                  <a:moveTo>
                    <a:pt x="257432" y="132246"/>
                  </a:moveTo>
                  <a:lnTo>
                    <a:pt x="251564" y="138181"/>
                  </a:lnTo>
                  <a:lnTo>
                    <a:pt x="246000" y="144386"/>
                  </a:lnTo>
                  <a:lnTo>
                    <a:pt x="240196" y="151486"/>
                  </a:lnTo>
                  <a:lnTo>
                    <a:pt x="233943" y="159599"/>
                  </a:lnTo>
                  <a:lnTo>
                    <a:pt x="226964" y="168894"/>
                  </a:lnTo>
                  <a:lnTo>
                    <a:pt x="219183" y="179342"/>
                  </a:lnTo>
                  <a:lnTo>
                    <a:pt x="210682" y="190767"/>
                  </a:lnTo>
                  <a:lnTo>
                    <a:pt x="201602" y="202953"/>
                  </a:lnTo>
                  <a:lnTo>
                    <a:pt x="192089" y="215707"/>
                  </a:lnTo>
                  <a:lnTo>
                    <a:pt x="182261" y="229031"/>
                  </a:lnTo>
                  <a:lnTo>
                    <a:pt x="172212" y="243113"/>
                  </a:lnTo>
                  <a:lnTo>
                    <a:pt x="162008" y="257995"/>
                  </a:lnTo>
                  <a:lnTo>
                    <a:pt x="151699" y="273583"/>
                  </a:lnTo>
                  <a:lnTo>
                    <a:pt x="141319" y="289732"/>
                  </a:lnTo>
                  <a:lnTo>
                    <a:pt x="130894" y="306292"/>
                  </a:lnTo>
                  <a:lnTo>
                    <a:pt x="120605" y="322819"/>
                  </a:lnTo>
                  <a:lnTo>
                    <a:pt x="110769" y="338609"/>
                  </a:lnTo>
                  <a:lnTo>
                    <a:pt x="101528" y="353338"/>
                  </a:lnTo>
                  <a:lnTo>
                    <a:pt x="93018" y="367023"/>
                  </a:lnTo>
                  <a:lnTo>
                    <a:pt x="85447" y="379835"/>
                  </a:lnTo>
                  <a:lnTo>
                    <a:pt x="78832" y="391975"/>
                  </a:lnTo>
                  <a:lnTo>
                    <a:pt x="72881" y="403622"/>
                  </a:lnTo>
                  <a:lnTo>
                    <a:pt x="67109" y="414918"/>
                  </a:lnTo>
                  <a:lnTo>
                    <a:pt x="61225" y="425969"/>
                  </a:lnTo>
                  <a:lnTo>
                    <a:pt x="55287" y="436851"/>
                  </a:lnTo>
                  <a:lnTo>
                    <a:pt x="49600" y="447617"/>
                  </a:lnTo>
                  <a:lnTo>
                    <a:pt x="44324" y="458311"/>
                  </a:lnTo>
                  <a:lnTo>
                    <a:pt x="39307" y="469119"/>
                  </a:lnTo>
                  <a:lnTo>
                    <a:pt x="34178" y="480368"/>
                  </a:lnTo>
                  <a:lnTo>
                    <a:pt x="28732" y="492202"/>
                  </a:lnTo>
                  <a:lnTo>
                    <a:pt x="23092" y="504761"/>
                  </a:lnTo>
                  <a:lnTo>
                    <a:pt x="17606" y="518256"/>
                  </a:lnTo>
                  <a:lnTo>
                    <a:pt x="12479" y="532703"/>
                  </a:lnTo>
                  <a:lnTo>
                    <a:pt x="8070" y="547813"/>
                  </a:lnTo>
                  <a:lnTo>
                    <a:pt x="4947" y="563100"/>
                  </a:lnTo>
                  <a:lnTo>
                    <a:pt x="3302" y="578265"/>
                  </a:lnTo>
                  <a:lnTo>
                    <a:pt x="3165" y="593040"/>
                  </a:lnTo>
                  <a:lnTo>
                    <a:pt x="4587" y="607114"/>
                  </a:lnTo>
                  <a:lnTo>
                    <a:pt x="7435" y="620375"/>
                  </a:lnTo>
                  <a:lnTo>
                    <a:pt x="11617" y="632246"/>
                  </a:lnTo>
                  <a:lnTo>
                    <a:pt x="17165" y="641636"/>
                  </a:lnTo>
                  <a:lnTo>
                    <a:pt x="23972" y="648167"/>
                  </a:lnTo>
                  <a:lnTo>
                    <a:pt x="31982" y="651925"/>
                  </a:lnTo>
                  <a:lnTo>
                    <a:pt x="41261" y="653100"/>
                  </a:lnTo>
                  <a:lnTo>
                    <a:pt x="51716" y="652079"/>
                  </a:lnTo>
                  <a:lnTo>
                    <a:pt x="62821" y="649329"/>
                  </a:lnTo>
                  <a:lnTo>
                    <a:pt x="73735" y="645292"/>
                  </a:lnTo>
                  <a:lnTo>
                    <a:pt x="84001" y="640323"/>
                  </a:lnTo>
                  <a:lnTo>
                    <a:pt x="93689" y="634535"/>
                  </a:lnTo>
                  <a:lnTo>
                    <a:pt x="103189" y="627819"/>
                  </a:lnTo>
                  <a:lnTo>
                    <a:pt x="112762" y="620189"/>
                  </a:lnTo>
                  <a:lnTo>
                    <a:pt x="122345" y="611777"/>
                  </a:lnTo>
                  <a:lnTo>
                    <a:pt x="131640" y="602751"/>
                  </a:lnTo>
                  <a:lnTo>
                    <a:pt x="140486" y="593266"/>
                  </a:lnTo>
                  <a:lnTo>
                    <a:pt x="148716" y="583286"/>
                  </a:lnTo>
                  <a:lnTo>
                    <a:pt x="156091" y="572601"/>
                  </a:lnTo>
                  <a:lnTo>
                    <a:pt x="162567" y="561153"/>
                  </a:lnTo>
                  <a:lnTo>
                    <a:pt x="168254" y="549024"/>
                  </a:lnTo>
                  <a:lnTo>
                    <a:pt x="173315" y="536350"/>
                  </a:lnTo>
                  <a:lnTo>
                    <a:pt x="177909" y="523267"/>
                  </a:lnTo>
                  <a:lnTo>
                    <a:pt x="182166" y="509888"/>
                  </a:lnTo>
                  <a:lnTo>
                    <a:pt x="186186" y="496301"/>
                  </a:lnTo>
                  <a:lnTo>
                    <a:pt x="190032" y="482569"/>
                  </a:lnTo>
                  <a:lnTo>
                    <a:pt x="193430" y="468737"/>
                  </a:lnTo>
                  <a:lnTo>
                    <a:pt x="195800" y="454838"/>
                  </a:lnTo>
                  <a:lnTo>
                    <a:pt x="196909" y="440894"/>
                  </a:lnTo>
                  <a:lnTo>
                    <a:pt x="196838" y="426918"/>
                  </a:lnTo>
                  <a:lnTo>
                    <a:pt x="195802" y="412922"/>
                  </a:lnTo>
                  <a:lnTo>
                    <a:pt x="194026" y="398917"/>
                  </a:lnTo>
                  <a:lnTo>
                    <a:pt x="191547" y="385070"/>
                  </a:lnTo>
                  <a:lnTo>
                    <a:pt x="188214" y="371693"/>
                  </a:lnTo>
                  <a:lnTo>
                    <a:pt x="184011" y="358917"/>
                  </a:lnTo>
                  <a:lnTo>
                    <a:pt x="179055" y="346710"/>
                  </a:lnTo>
                  <a:lnTo>
                    <a:pt x="173504" y="334972"/>
                  </a:lnTo>
                  <a:lnTo>
                    <a:pt x="167510" y="323592"/>
                  </a:lnTo>
                  <a:lnTo>
                    <a:pt x="161197" y="312474"/>
                  </a:lnTo>
                  <a:lnTo>
                    <a:pt x="154660" y="301542"/>
                  </a:lnTo>
                  <a:lnTo>
                    <a:pt x="147959" y="290743"/>
                  </a:lnTo>
                  <a:lnTo>
                    <a:pt x="140814" y="280202"/>
                  </a:lnTo>
                  <a:lnTo>
                    <a:pt x="132647" y="270197"/>
                  </a:lnTo>
                  <a:lnTo>
                    <a:pt x="123230" y="260837"/>
                  </a:lnTo>
                  <a:lnTo>
                    <a:pt x="112973" y="252078"/>
                  </a:lnTo>
                  <a:lnTo>
                    <a:pt x="102702" y="243808"/>
                  </a:lnTo>
                  <a:lnTo>
                    <a:pt x="92907" y="235911"/>
                  </a:lnTo>
                  <a:lnTo>
                    <a:pt x="83723" y="228284"/>
                  </a:lnTo>
                  <a:lnTo>
                    <a:pt x="75101" y="220848"/>
                  </a:lnTo>
                  <a:lnTo>
                    <a:pt x="66935" y="213546"/>
                  </a:lnTo>
                  <a:lnTo>
                    <a:pt x="59112" y="206336"/>
                  </a:lnTo>
                  <a:lnTo>
                    <a:pt x="51538" y="199188"/>
                  </a:lnTo>
                  <a:lnTo>
                    <a:pt x="44139" y="192078"/>
                  </a:lnTo>
                  <a:lnTo>
                    <a:pt x="36862" y="184828"/>
                  </a:lnTo>
                  <a:lnTo>
                    <a:pt x="29669" y="177122"/>
                  </a:lnTo>
                  <a:lnTo>
                    <a:pt x="22542" y="168819"/>
                  </a:lnTo>
                  <a:lnTo>
                    <a:pt x="15790" y="159785"/>
                  </a:lnTo>
                  <a:lnTo>
                    <a:pt x="10015" y="149809"/>
                  </a:lnTo>
                  <a:lnTo>
                    <a:pt x="5472" y="138878"/>
                  </a:lnTo>
                  <a:lnTo>
                    <a:pt x="2253" y="127283"/>
                  </a:lnTo>
                  <a:lnTo>
                    <a:pt x="460" y="115508"/>
                  </a:lnTo>
                  <a:lnTo>
                    <a:pt x="0" y="103854"/>
                  </a:lnTo>
                  <a:lnTo>
                    <a:pt x="809" y="92590"/>
                  </a:lnTo>
                  <a:lnTo>
                    <a:pt x="2939" y="82027"/>
                  </a:lnTo>
                  <a:lnTo>
                    <a:pt x="6294" y="72257"/>
                  </a:lnTo>
                  <a:lnTo>
                    <a:pt x="10664" y="63205"/>
                  </a:lnTo>
                  <a:lnTo>
                    <a:pt x="15812" y="54731"/>
                  </a:lnTo>
                  <a:lnTo>
                    <a:pt x="21538" y="46697"/>
                  </a:lnTo>
                  <a:lnTo>
                    <a:pt x="27838" y="39147"/>
                  </a:lnTo>
                  <a:lnTo>
                    <a:pt x="34899" y="32295"/>
                  </a:lnTo>
                  <a:lnTo>
                    <a:pt x="42761" y="26202"/>
                  </a:lnTo>
                  <a:lnTo>
                    <a:pt x="51329" y="20788"/>
                  </a:lnTo>
                  <a:lnTo>
                    <a:pt x="60458" y="15916"/>
                  </a:lnTo>
                  <a:lnTo>
                    <a:pt x="70013" y="11458"/>
                  </a:lnTo>
                  <a:lnTo>
                    <a:pt x="80040" y="7463"/>
                  </a:lnTo>
                  <a:lnTo>
                    <a:pt x="90756" y="4152"/>
                  </a:lnTo>
                  <a:lnTo>
                    <a:pt x="102220" y="1600"/>
                  </a:lnTo>
                  <a:lnTo>
                    <a:pt x="114190" y="55"/>
                  </a:lnTo>
                  <a:lnTo>
                    <a:pt x="126225" y="0"/>
                  </a:lnTo>
                  <a:lnTo>
                    <a:pt x="138056" y="1560"/>
                  </a:lnTo>
                  <a:lnTo>
                    <a:pt x="149441" y="4558"/>
                  </a:lnTo>
                  <a:lnTo>
                    <a:pt x="160086" y="8704"/>
                  </a:lnTo>
                  <a:lnTo>
                    <a:pt x="169911" y="13712"/>
                  </a:lnTo>
                  <a:lnTo>
                    <a:pt x="178999" y="19344"/>
                  </a:lnTo>
                  <a:lnTo>
                    <a:pt x="187498" y="25415"/>
                  </a:lnTo>
                  <a:lnTo>
                    <a:pt x="195549" y="31795"/>
                  </a:lnTo>
                  <a:lnTo>
                    <a:pt x="203110" y="38553"/>
                  </a:lnTo>
                  <a:lnTo>
                    <a:pt x="209970" y="45928"/>
                  </a:lnTo>
                  <a:lnTo>
                    <a:pt x="216067" y="53999"/>
                  </a:lnTo>
                  <a:lnTo>
                    <a:pt x="221530" y="62630"/>
                  </a:lnTo>
                  <a:lnTo>
                    <a:pt x="227230" y="72607"/>
                  </a:lnTo>
                  <a:lnTo>
                    <a:pt x="234786" y="87043"/>
                  </a:lnTo>
                  <a:lnTo>
                    <a:pt x="246903" y="11118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010735" y="232887"/>
              <a:ext cx="175867" cy="283010"/>
            </a:xfrm>
            <a:custGeom>
              <a:avLst/>
              <a:gdLst/>
              <a:ahLst/>
              <a:cxnLst/>
              <a:rect l="0" t="0" r="0" b="0"/>
              <a:pathLst>
                <a:path w="175867" h="283010">
                  <a:moveTo>
                    <a:pt x="31586" y="30325"/>
                  </a:moveTo>
                  <a:lnTo>
                    <a:pt x="34654" y="21658"/>
                  </a:lnTo>
                  <a:lnTo>
                    <a:pt x="38716" y="14591"/>
                  </a:lnTo>
                  <a:lnTo>
                    <a:pt x="44209" y="8499"/>
                  </a:lnTo>
                  <a:lnTo>
                    <a:pt x="50969" y="3617"/>
                  </a:lnTo>
                  <a:lnTo>
                    <a:pt x="58767" y="699"/>
                  </a:lnTo>
                  <a:lnTo>
                    <a:pt x="67359" y="0"/>
                  </a:lnTo>
                  <a:lnTo>
                    <a:pt x="76371" y="1310"/>
                  </a:lnTo>
                  <a:lnTo>
                    <a:pt x="85329" y="4240"/>
                  </a:lnTo>
                  <a:lnTo>
                    <a:pt x="93970" y="8397"/>
                  </a:lnTo>
                  <a:lnTo>
                    <a:pt x="102075" y="13608"/>
                  </a:lnTo>
                  <a:lnTo>
                    <a:pt x="109371" y="19921"/>
                  </a:lnTo>
                  <a:lnTo>
                    <a:pt x="115788" y="27278"/>
                  </a:lnTo>
                  <a:lnTo>
                    <a:pt x="121098" y="35674"/>
                  </a:lnTo>
                  <a:lnTo>
                    <a:pt x="124842" y="45219"/>
                  </a:lnTo>
                  <a:lnTo>
                    <a:pt x="126911" y="55862"/>
                  </a:lnTo>
                  <a:lnTo>
                    <a:pt x="127335" y="67264"/>
                  </a:lnTo>
                  <a:lnTo>
                    <a:pt x="126108" y="78909"/>
                  </a:lnTo>
                  <a:lnTo>
                    <a:pt x="123395" y="90477"/>
                  </a:lnTo>
                  <a:lnTo>
                    <a:pt x="119473" y="101682"/>
                  </a:lnTo>
                  <a:lnTo>
                    <a:pt x="114633" y="112208"/>
                  </a:lnTo>
                  <a:lnTo>
                    <a:pt x="109169" y="121957"/>
                  </a:lnTo>
                  <a:lnTo>
                    <a:pt x="104926" y="131158"/>
                  </a:lnTo>
                  <a:lnTo>
                    <a:pt x="104463" y="139295"/>
                  </a:lnTo>
                  <a:lnTo>
                    <a:pt x="107884" y="145570"/>
                  </a:lnTo>
                  <a:lnTo>
                    <a:pt x="114421" y="150832"/>
                  </a:lnTo>
                  <a:lnTo>
                    <a:pt x="123251" y="155925"/>
                  </a:lnTo>
                  <a:lnTo>
                    <a:pt x="133382" y="161259"/>
                  </a:lnTo>
                  <a:lnTo>
                    <a:pt x="143703" y="166949"/>
                  </a:lnTo>
                  <a:lnTo>
                    <a:pt x="153585" y="172985"/>
                  </a:lnTo>
                  <a:lnTo>
                    <a:pt x="162351" y="179468"/>
                  </a:lnTo>
                  <a:lnTo>
                    <a:pt x="169111" y="186637"/>
                  </a:lnTo>
                  <a:lnTo>
                    <a:pt x="173577" y="194565"/>
                  </a:lnTo>
                  <a:lnTo>
                    <a:pt x="175797" y="203174"/>
                  </a:lnTo>
                  <a:lnTo>
                    <a:pt x="175866" y="212330"/>
                  </a:lnTo>
                  <a:lnTo>
                    <a:pt x="174057" y="221887"/>
                  </a:lnTo>
                  <a:lnTo>
                    <a:pt x="170423" y="231406"/>
                  </a:lnTo>
                  <a:lnTo>
                    <a:pt x="164720" y="240184"/>
                  </a:lnTo>
                  <a:lnTo>
                    <a:pt x="156999" y="247893"/>
                  </a:lnTo>
                  <a:lnTo>
                    <a:pt x="147563" y="254390"/>
                  </a:lnTo>
                  <a:lnTo>
                    <a:pt x="136788" y="259537"/>
                  </a:lnTo>
                  <a:lnTo>
                    <a:pt x="125018" y="263406"/>
                  </a:lnTo>
                  <a:lnTo>
                    <a:pt x="112370" y="266209"/>
                  </a:lnTo>
                  <a:lnTo>
                    <a:pt x="98750" y="268190"/>
                  </a:lnTo>
                  <a:lnTo>
                    <a:pt x="84194" y="269571"/>
                  </a:lnTo>
                  <a:lnTo>
                    <a:pt x="69222" y="270719"/>
                  </a:lnTo>
                  <a:lnTo>
                    <a:pt x="53074" y="272368"/>
                  </a:lnTo>
                  <a:lnTo>
                    <a:pt x="32097" y="275785"/>
                  </a:lnTo>
                  <a:lnTo>
                    <a:pt x="0" y="28300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68621" y="600248"/>
              <a:ext cx="294799" cy="10405"/>
            </a:xfrm>
            <a:custGeom>
              <a:avLst/>
              <a:gdLst/>
              <a:ahLst/>
              <a:cxnLst/>
              <a:rect l="0" t="0" r="0" b="0"/>
              <a:pathLst>
                <a:path w="294799" h="10405">
                  <a:moveTo>
                    <a:pt x="294798" y="10404"/>
                  </a:moveTo>
                  <a:lnTo>
                    <a:pt x="280129" y="7538"/>
                  </a:lnTo>
                  <a:lnTo>
                    <a:pt x="266218" y="5396"/>
                  </a:lnTo>
                  <a:lnTo>
                    <a:pt x="251725" y="3793"/>
                  </a:lnTo>
                  <a:lnTo>
                    <a:pt x="236696" y="2612"/>
                  </a:lnTo>
                  <a:lnTo>
                    <a:pt x="221520" y="1763"/>
                  </a:lnTo>
                  <a:lnTo>
                    <a:pt x="206448" y="1166"/>
                  </a:lnTo>
                  <a:lnTo>
                    <a:pt x="191411" y="752"/>
                  </a:lnTo>
                  <a:lnTo>
                    <a:pt x="176103" y="467"/>
                  </a:lnTo>
                  <a:lnTo>
                    <a:pt x="160366" y="274"/>
                  </a:lnTo>
                  <a:lnTo>
                    <a:pt x="144358" y="143"/>
                  </a:lnTo>
                  <a:lnTo>
                    <a:pt x="128452" y="55"/>
                  </a:lnTo>
                  <a:lnTo>
                    <a:pt x="112864" y="0"/>
                  </a:lnTo>
                  <a:lnTo>
                    <a:pt x="97803" y="133"/>
                  </a:lnTo>
                  <a:lnTo>
                    <a:pt x="83536" y="755"/>
                  </a:lnTo>
                  <a:lnTo>
                    <a:pt x="70131" y="1986"/>
                  </a:lnTo>
                  <a:lnTo>
                    <a:pt x="57556" y="3635"/>
                  </a:lnTo>
                  <a:lnTo>
                    <a:pt x="44332" y="5453"/>
                  </a:lnTo>
                  <a:lnTo>
                    <a:pt x="27059" y="7600"/>
                  </a:lnTo>
                  <a:lnTo>
                    <a:pt x="0" y="1040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59187" y="705409"/>
              <a:ext cx="9477" cy="263213"/>
            </a:xfrm>
            <a:custGeom>
              <a:avLst/>
              <a:gdLst/>
              <a:ahLst/>
              <a:cxnLst/>
              <a:rect l="0" t="0" r="0" b="0"/>
              <a:pathLst>
                <a:path w="9477" h="263213">
                  <a:moveTo>
                    <a:pt x="9476" y="0"/>
                  </a:moveTo>
                  <a:lnTo>
                    <a:pt x="6609" y="8868"/>
                  </a:lnTo>
                  <a:lnTo>
                    <a:pt x="4467" y="17855"/>
                  </a:lnTo>
                  <a:lnTo>
                    <a:pt x="2864" y="27850"/>
                  </a:lnTo>
                  <a:lnTo>
                    <a:pt x="1684" y="38831"/>
                  </a:lnTo>
                  <a:lnTo>
                    <a:pt x="835" y="50642"/>
                  </a:lnTo>
                  <a:lnTo>
                    <a:pt x="242" y="63101"/>
                  </a:lnTo>
                  <a:lnTo>
                    <a:pt x="0" y="76039"/>
                  </a:lnTo>
                  <a:lnTo>
                    <a:pt x="365" y="89320"/>
                  </a:lnTo>
                  <a:lnTo>
                    <a:pt x="1420" y="102846"/>
                  </a:lnTo>
                  <a:lnTo>
                    <a:pt x="2942" y="116707"/>
                  </a:lnTo>
                  <a:lnTo>
                    <a:pt x="4502" y="131157"/>
                  </a:lnTo>
                  <a:lnTo>
                    <a:pt x="5845" y="146285"/>
                  </a:lnTo>
                  <a:lnTo>
                    <a:pt x="6898" y="161869"/>
                  </a:lnTo>
                  <a:lnTo>
                    <a:pt x="7680" y="177484"/>
                  </a:lnTo>
                  <a:lnTo>
                    <a:pt x="8240" y="192864"/>
                  </a:lnTo>
                  <a:lnTo>
                    <a:pt x="8634" y="207524"/>
                  </a:lnTo>
                  <a:lnTo>
                    <a:pt x="8949" y="222228"/>
                  </a:lnTo>
                  <a:lnTo>
                    <a:pt x="9213" y="239382"/>
                  </a:lnTo>
                  <a:lnTo>
                    <a:pt x="9476" y="2632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55693" y="726466"/>
              <a:ext cx="123499" cy="145832"/>
            </a:xfrm>
            <a:custGeom>
              <a:avLst/>
              <a:gdLst/>
              <a:ahLst/>
              <a:cxnLst/>
              <a:rect l="0" t="0" r="0" b="0"/>
              <a:pathLst>
                <a:path w="123499" h="145832">
                  <a:moveTo>
                    <a:pt x="123498" y="105285"/>
                  </a:moveTo>
                  <a:lnTo>
                    <a:pt x="114697" y="108219"/>
                  </a:lnTo>
                  <a:lnTo>
                    <a:pt x="106350" y="111001"/>
                  </a:lnTo>
                  <a:lnTo>
                    <a:pt x="97651" y="113905"/>
                  </a:lnTo>
                  <a:lnTo>
                    <a:pt x="88531" y="117118"/>
                  </a:lnTo>
                  <a:lnTo>
                    <a:pt x="79036" y="120931"/>
                  </a:lnTo>
                  <a:lnTo>
                    <a:pt x="69244" y="125444"/>
                  </a:lnTo>
                  <a:lnTo>
                    <a:pt x="59230" y="130435"/>
                  </a:lnTo>
                  <a:lnTo>
                    <a:pt x="49056" y="135474"/>
                  </a:lnTo>
                  <a:lnTo>
                    <a:pt x="38779" y="140287"/>
                  </a:lnTo>
                  <a:lnTo>
                    <a:pt x="28760" y="144144"/>
                  </a:lnTo>
                  <a:lnTo>
                    <a:pt x="19639" y="145831"/>
                  </a:lnTo>
                  <a:lnTo>
                    <a:pt x="11705" y="144881"/>
                  </a:lnTo>
                  <a:lnTo>
                    <a:pt x="5396" y="141476"/>
                  </a:lnTo>
                  <a:lnTo>
                    <a:pt x="1439" y="136068"/>
                  </a:lnTo>
                  <a:lnTo>
                    <a:pt x="0" y="129133"/>
                  </a:lnTo>
                  <a:lnTo>
                    <a:pt x="627" y="120921"/>
                  </a:lnTo>
                  <a:lnTo>
                    <a:pt x="2559" y="111448"/>
                  </a:lnTo>
                  <a:lnTo>
                    <a:pt x="5216" y="100825"/>
                  </a:lnTo>
                  <a:lnTo>
                    <a:pt x="8095" y="89254"/>
                  </a:lnTo>
                  <a:lnTo>
                    <a:pt x="10706" y="76957"/>
                  </a:lnTo>
                  <a:lnTo>
                    <a:pt x="12828" y="64140"/>
                  </a:lnTo>
                  <a:lnTo>
                    <a:pt x="14638" y="51373"/>
                  </a:lnTo>
                  <a:lnTo>
                    <a:pt x="16882" y="38227"/>
                  </a:lnTo>
                  <a:lnTo>
                    <a:pt x="20874" y="22433"/>
                  </a:lnTo>
                  <a:lnTo>
                    <a:pt x="28742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73989" y="631709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111673" y="67"/>
                  </a:lnTo>
                  <a:lnTo>
                    <a:pt x="97762" y="708"/>
                  </a:lnTo>
                  <a:lnTo>
                    <a:pt x="83278" y="2000"/>
                  </a:lnTo>
                  <a:lnTo>
                    <a:pt x="68481" y="3695"/>
                  </a:lnTo>
                  <a:lnTo>
                    <a:pt x="52534" y="5546"/>
                  </a:lnTo>
                  <a:lnTo>
                    <a:pt x="31793" y="771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1921355" y="242155"/>
            <a:ext cx="616013" cy="695206"/>
            <a:chOff x="1921355" y="242155"/>
            <a:chExt cx="616013" cy="695206"/>
          </a:xfrm>
        </p:grpSpPr>
        <p:sp>
          <p:nvSpPr>
            <p:cNvPr id="9" name="Freeform 8"/>
            <p:cNvSpPr/>
            <p:nvPr/>
          </p:nvSpPr>
          <p:spPr>
            <a:xfrm>
              <a:off x="1921355" y="358743"/>
              <a:ext cx="247516" cy="578618"/>
            </a:xfrm>
            <a:custGeom>
              <a:avLst/>
              <a:gdLst/>
              <a:ahLst/>
              <a:cxnLst/>
              <a:rect l="0" t="0" r="0" b="0"/>
              <a:pathLst>
                <a:path w="247516" h="578618">
                  <a:moveTo>
                    <a:pt x="236987" y="72925"/>
                  </a:moveTo>
                  <a:lnTo>
                    <a:pt x="228252" y="78859"/>
                  </a:lnTo>
                  <a:lnTo>
                    <a:pt x="220546" y="85064"/>
                  </a:lnTo>
                  <a:lnTo>
                    <a:pt x="213144" y="92164"/>
                  </a:lnTo>
                  <a:lnTo>
                    <a:pt x="205882" y="100278"/>
                  </a:lnTo>
                  <a:lnTo>
                    <a:pt x="198704" y="109572"/>
                  </a:lnTo>
                  <a:lnTo>
                    <a:pt x="191574" y="120016"/>
                  </a:lnTo>
                  <a:lnTo>
                    <a:pt x="184311" y="131268"/>
                  </a:lnTo>
                  <a:lnTo>
                    <a:pt x="176595" y="142806"/>
                  </a:lnTo>
                  <a:lnTo>
                    <a:pt x="168300" y="154301"/>
                  </a:lnTo>
                  <a:lnTo>
                    <a:pt x="159780" y="165628"/>
                  </a:lnTo>
                  <a:lnTo>
                    <a:pt x="151747" y="176765"/>
                  </a:lnTo>
                  <a:lnTo>
                    <a:pt x="144564" y="187742"/>
                  </a:lnTo>
                  <a:lnTo>
                    <a:pt x="138099" y="198759"/>
                  </a:lnTo>
                  <a:lnTo>
                    <a:pt x="131916" y="210155"/>
                  </a:lnTo>
                  <a:lnTo>
                    <a:pt x="125719" y="222079"/>
                  </a:lnTo>
                  <a:lnTo>
                    <a:pt x="119386" y="234190"/>
                  </a:lnTo>
                  <a:lnTo>
                    <a:pt x="112894" y="245788"/>
                  </a:lnTo>
                  <a:lnTo>
                    <a:pt x="106266" y="256517"/>
                  </a:lnTo>
                  <a:lnTo>
                    <a:pt x="99694" y="266518"/>
                  </a:lnTo>
                  <a:lnTo>
                    <a:pt x="93515" y="276227"/>
                  </a:lnTo>
                  <a:lnTo>
                    <a:pt x="87877" y="285954"/>
                  </a:lnTo>
                  <a:lnTo>
                    <a:pt x="82600" y="296150"/>
                  </a:lnTo>
                  <a:lnTo>
                    <a:pt x="77290" y="307453"/>
                  </a:lnTo>
                  <a:lnTo>
                    <a:pt x="71715" y="320101"/>
                  </a:lnTo>
                  <a:lnTo>
                    <a:pt x="65817" y="333835"/>
                  </a:lnTo>
                  <a:lnTo>
                    <a:pt x="59624" y="348118"/>
                  </a:lnTo>
                  <a:lnTo>
                    <a:pt x="53196" y="362579"/>
                  </a:lnTo>
                  <a:lnTo>
                    <a:pt x="46590" y="377202"/>
                  </a:lnTo>
                  <a:lnTo>
                    <a:pt x="39856" y="392231"/>
                  </a:lnTo>
                  <a:lnTo>
                    <a:pt x="33037" y="407775"/>
                  </a:lnTo>
                  <a:lnTo>
                    <a:pt x="26323" y="423484"/>
                  </a:lnTo>
                  <a:lnTo>
                    <a:pt x="20041" y="438658"/>
                  </a:lnTo>
                  <a:lnTo>
                    <a:pt x="14340" y="452949"/>
                  </a:lnTo>
                  <a:lnTo>
                    <a:pt x="9360" y="466665"/>
                  </a:lnTo>
                  <a:lnTo>
                    <a:pt x="5313" y="480555"/>
                  </a:lnTo>
                  <a:lnTo>
                    <a:pt x="2230" y="495038"/>
                  </a:lnTo>
                  <a:lnTo>
                    <a:pt x="313" y="509715"/>
                  </a:lnTo>
                  <a:lnTo>
                    <a:pt x="0" y="523590"/>
                  </a:lnTo>
                  <a:lnTo>
                    <a:pt x="1387" y="536142"/>
                  </a:lnTo>
                  <a:lnTo>
                    <a:pt x="4437" y="547180"/>
                  </a:lnTo>
                  <a:lnTo>
                    <a:pt x="9151" y="556597"/>
                  </a:lnTo>
                  <a:lnTo>
                    <a:pt x="15357" y="564509"/>
                  </a:lnTo>
                  <a:lnTo>
                    <a:pt x="22778" y="570856"/>
                  </a:lnTo>
                  <a:lnTo>
                    <a:pt x="31121" y="575311"/>
                  </a:lnTo>
                  <a:lnTo>
                    <a:pt x="40141" y="577865"/>
                  </a:lnTo>
                  <a:lnTo>
                    <a:pt x="49806" y="578617"/>
                  </a:lnTo>
                  <a:lnTo>
                    <a:pt x="60277" y="577610"/>
                  </a:lnTo>
                  <a:lnTo>
                    <a:pt x="71578" y="575045"/>
                  </a:lnTo>
                  <a:lnTo>
                    <a:pt x="83438" y="571223"/>
                  </a:lnTo>
                  <a:lnTo>
                    <a:pt x="95399" y="566449"/>
                  </a:lnTo>
                  <a:lnTo>
                    <a:pt x="107181" y="560984"/>
                  </a:lnTo>
                  <a:lnTo>
                    <a:pt x="118533" y="555028"/>
                  </a:lnTo>
                  <a:lnTo>
                    <a:pt x="129156" y="548732"/>
                  </a:lnTo>
                  <a:lnTo>
                    <a:pt x="138966" y="542196"/>
                  </a:lnTo>
                  <a:lnTo>
                    <a:pt x="148046" y="535334"/>
                  </a:lnTo>
                  <a:lnTo>
                    <a:pt x="156538" y="527887"/>
                  </a:lnTo>
                  <a:lnTo>
                    <a:pt x="164584" y="519759"/>
                  </a:lnTo>
                  <a:lnTo>
                    <a:pt x="172142" y="510840"/>
                  </a:lnTo>
                  <a:lnTo>
                    <a:pt x="179000" y="500943"/>
                  </a:lnTo>
                  <a:lnTo>
                    <a:pt x="185096" y="490064"/>
                  </a:lnTo>
                  <a:lnTo>
                    <a:pt x="190513" y="478503"/>
                  </a:lnTo>
                  <a:lnTo>
                    <a:pt x="195386" y="466751"/>
                  </a:lnTo>
                  <a:lnTo>
                    <a:pt x="199841" y="455104"/>
                  </a:lnTo>
                  <a:lnTo>
                    <a:pt x="203663" y="443505"/>
                  </a:lnTo>
                  <a:lnTo>
                    <a:pt x="206326" y="431651"/>
                  </a:lnTo>
                  <a:lnTo>
                    <a:pt x="207635" y="419384"/>
                  </a:lnTo>
                  <a:lnTo>
                    <a:pt x="207700" y="406857"/>
                  </a:lnTo>
                  <a:lnTo>
                    <a:pt x="206755" y="394441"/>
                  </a:lnTo>
                  <a:lnTo>
                    <a:pt x="205046" y="382345"/>
                  </a:lnTo>
                  <a:lnTo>
                    <a:pt x="202781" y="370611"/>
                  </a:lnTo>
                  <a:lnTo>
                    <a:pt x="200124" y="359199"/>
                  </a:lnTo>
                  <a:lnTo>
                    <a:pt x="197184" y="348046"/>
                  </a:lnTo>
                  <a:lnTo>
                    <a:pt x="193720" y="337251"/>
                  </a:lnTo>
                  <a:lnTo>
                    <a:pt x="189177" y="327068"/>
                  </a:lnTo>
                  <a:lnTo>
                    <a:pt x="183343" y="317582"/>
                  </a:lnTo>
                  <a:lnTo>
                    <a:pt x="176474" y="308566"/>
                  </a:lnTo>
                  <a:lnTo>
                    <a:pt x="169099" y="299591"/>
                  </a:lnTo>
                  <a:lnTo>
                    <a:pt x="161579" y="290402"/>
                  </a:lnTo>
                  <a:lnTo>
                    <a:pt x="153921" y="280923"/>
                  </a:lnTo>
                  <a:lnTo>
                    <a:pt x="145874" y="271174"/>
                  </a:lnTo>
                  <a:lnTo>
                    <a:pt x="137315" y="261209"/>
                  </a:lnTo>
                  <a:lnTo>
                    <a:pt x="128263" y="251246"/>
                  </a:lnTo>
                  <a:lnTo>
                    <a:pt x="118800" y="241637"/>
                  </a:lnTo>
                  <a:lnTo>
                    <a:pt x="109023" y="232547"/>
                  </a:lnTo>
                  <a:lnTo>
                    <a:pt x="99015" y="223970"/>
                  </a:lnTo>
                  <a:lnTo>
                    <a:pt x="88844" y="215823"/>
                  </a:lnTo>
                  <a:lnTo>
                    <a:pt x="78563" y="208008"/>
                  </a:lnTo>
                  <a:lnTo>
                    <a:pt x="68372" y="200436"/>
                  </a:lnTo>
                  <a:lnTo>
                    <a:pt x="58603" y="193038"/>
                  </a:lnTo>
                  <a:lnTo>
                    <a:pt x="49406" y="185756"/>
                  </a:lnTo>
                  <a:lnTo>
                    <a:pt x="40926" y="178390"/>
                  </a:lnTo>
                  <a:lnTo>
                    <a:pt x="33376" y="170604"/>
                  </a:lnTo>
                  <a:lnTo>
                    <a:pt x="26779" y="162253"/>
                  </a:lnTo>
                  <a:lnTo>
                    <a:pt x="21009" y="153355"/>
                  </a:lnTo>
                  <a:lnTo>
                    <a:pt x="15892" y="144004"/>
                  </a:lnTo>
                  <a:lnTo>
                    <a:pt x="11269" y="134301"/>
                  </a:lnTo>
                  <a:lnTo>
                    <a:pt x="7333" y="124175"/>
                  </a:lnTo>
                  <a:lnTo>
                    <a:pt x="4592" y="113393"/>
                  </a:lnTo>
                  <a:lnTo>
                    <a:pt x="3236" y="101884"/>
                  </a:lnTo>
                  <a:lnTo>
                    <a:pt x="3309" y="89884"/>
                  </a:lnTo>
                  <a:lnTo>
                    <a:pt x="4878" y="77830"/>
                  </a:lnTo>
                  <a:lnTo>
                    <a:pt x="7830" y="65990"/>
                  </a:lnTo>
                  <a:lnTo>
                    <a:pt x="12082" y="54769"/>
                  </a:lnTo>
                  <a:lnTo>
                    <a:pt x="17678" y="44766"/>
                  </a:lnTo>
                  <a:lnTo>
                    <a:pt x="24518" y="36186"/>
                  </a:lnTo>
                  <a:lnTo>
                    <a:pt x="32549" y="28748"/>
                  </a:lnTo>
                  <a:lnTo>
                    <a:pt x="41843" y="21895"/>
                  </a:lnTo>
                  <a:lnTo>
                    <a:pt x="52317" y="15255"/>
                  </a:lnTo>
                  <a:lnTo>
                    <a:pt x="63774" y="9132"/>
                  </a:lnTo>
                  <a:lnTo>
                    <a:pt x="75989" y="4376"/>
                  </a:lnTo>
                  <a:lnTo>
                    <a:pt x="88765" y="1363"/>
                  </a:lnTo>
                  <a:lnTo>
                    <a:pt x="102106" y="1"/>
                  </a:lnTo>
                  <a:lnTo>
                    <a:pt x="116200" y="0"/>
                  </a:lnTo>
                  <a:lnTo>
                    <a:pt x="131081" y="1043"/>
                  </a:lnTo>
                  <a:lnTo>
                    <a:pt x="146329" y="3014"/>
                  </a:lnTo>
                  <a:lnTo>
                    <a:pt x="161185" y="5999"/>
                  </a:lnTo>
                  <a:lnTo>
                    <a:pt x="175246" y="9964"/>
                  </a:lnTo>
                  <a:lnTo>
                    <a:pt x="188297" y="14760"/>
                  </a:lnTo>
                  <a:lnTo>
                    <a:pt x="200144" y="20202"/>
                  </a:lnTo>
                  <a:lnTo>
                    <a:pt x="210805" y="26114"/>
                  </a:lnTo>
                  <a:lnTo>
                    <a:pt x="220164" y="32056"/>
                  </a:lnTo>
                  <a:lnTo>
                    <a:pt x="228787" y="37908"/>
                  </a:lnTo>
                  <a:lnTo>
                    <a:pt x="237434" y="44182"/>
                  </a:lnTo>
                  <a:lnTo>
                    <a:pt x="247515" y="5186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432082" y="242155"/>
              <a:ext cx="42116" cy="178985"/>
            </a:xfrm>
            <a:custGeom>
              <a:avLst/>
              <a:gdLst/>
              <a:ahLst/>
              <a:cxnLst/>
              <a:rect l="0" t="0" r="0" b="0"/>
              <a:pathLst>
                <a:path w="42116" h="178985">
                  <a:moveTo>
                    <a:pt x="42115" y="0"/>
                  </a:moveTo>
                  <a:lnTo>
                    <a:pt x="39181" y="8801"/>
                  </a:lnTo>
                  <a:lnTo>
                    <a:pt x="36398" y="17148"/>
                  </a:lnTo>
                  <a:lnTo>
                    <a:pt x="33499" y="25847"/>
                  </a:lnTo>
                  <a:lnTo>
                    <a:pt x="30459" y="34968"/>
                  </a:lnTo>
                  <a:lnTo>
                    <a:pt x="27294" y="44463"/>
                  </a:lnTo>
                  <a:lnTo>
                    <a:pt x="24029" y="54264"/>
                  </a:lnTo>
                  <a:lnTo>
                    <a:pt x="20691" y="64623"/>
                  </a:lnTo>
                  <a:lnTo>
                    <a:pt x="17300" y="76094"/>
                  </a:lnTo>
                  <a:lnTo>
                    <a:pt x="13876" y="88878"/>
                  </a:lnTo>
                  <a:lnTo>
                    <a:pt x="10582" y="102688"/>
                  </a:lnTo>
                  <a:lnTo>
                    <a:pt x="7400" y="118591"/>
                  </a:lnTo>
                  <a:lnTo>
                    <a:pt x="4051" y="141342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337326" y="558010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189513" y="0"/>
                  </a:moveTo>
                  <a:lnTo>
                    <a:pt x="180645" y="5733"/>
                  </a:lnTo>
                  <a:lnTo>
                    <a:pt x="171658" y="10017"/>
                  </a:lnTo>
                  <a:lnTo>
                    <a:pt x="161662" y="13223"/>
                  </a:lnTo>
                  <a:lnTo>
                    <a:pt x="150682" y="15585"/>
                  </a:lnTo>
                  <a:lnTo>
                    <a:pt x="138870" y="17282"/>
                  </a:lnTo>
                  <a:lnTo>
                    <a:pt x="126412" y="18481"/>
                  </a:lnTo>
                  <a:lnTo>
                    <a:pt x="113474" y="19483"/>
                  </a:lnTo>
                  <a:lnTo>
                    <a:pt x="100193" y="20699"/>
                  </a:lnTo>
                  <a:lnTo>
                    <a:pt x="86676" y="22335"/>
                  </a:lnTo>
                  <a:lnTo>
                    <a:pt x="73026" y="24258"/>
                  </a:lnTo>
                  <a:lnTo>
                    <a:pt x="57696" y="26290"/>
                  </a:lnTo>
                  <a:lnTo>
                    <a:pt x="35988" y="2861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372171" y="661021"/>
              <a:ext cx="165197" cy="266341"/>
            </a:xfrm>
            <a:custGeom>
              <a:avLst/>
              <a:gdLst/>
              <a:ahLst/>
              <a:cxnLst/>
              <a:rect l="0" t="0" r="0" b="0"/>
              <a:pathLst>
                <a:path w="165197" h="266341">
                  <a:moveTo>
                    <a:pt x="154668" y="54916"/>
                  </a:moveTo>
                  <a:lnTo>
                    <a:pt x="145934" y="63718"/>
                  </a:lnTo>
                  <a:lnTo>
                    <a:pt x="138227" y="72064"/>
                  </a:lnTo>
                  <a:lnTo>
                    <a:pt x="130825" y="80763"/>
                  </a:lnTo>
                  <a:lnTo>
                    <a:pt x="123564" y="89884"/>
                  </a:lnTo>
                  <a:lnTo>
                    <a:pt x="116385" y="99379"/>
                  </a:lnTo>
                  <a:lnTo>
                    <a:pt x="109264" y="109171"/>
                  </a:lnTo>
                  <a:lnTo>
                    <a:pt x="102347" y="119185"/>
                  </a:lnTo>
                  <a:lnTo>
                    <a:pt x="95928" y="129359"/>
                  </a:lnTo>
                  <a:lnTo>
                    <a:pt x="90131" y="139645"/>
                  </a:lnTo>
                  <a:lnTo>
                    <a:pt x="84916" y="150010"/>
                  </a:lnTo>
                  <a:lnTo>
                    <a:pt x="80179" y="160427"/>
                  </a:lnTo>
                  <a:lnTo>
                    <a:pt x="75807" y="170881"/>
                  </a:lnTo>
                  <a:lnTo>
                    <a:pt x="71700" y="181360"/>
                  </a:lnTo>
                  <a:lnTo>
                    <a:pt x="67781" y="191854"/>
                  </a:lnTo>
                  <a:lnTo>
                    <a:pt x="64002" y="202360"/>
                  </a:lnTo>
                  <a:lnTo>
                    <a:pt x="60650" y="212874"/>
                  </a:lnTo>
                  <a:lnTo>
                    <a:pt x="58311" y="223393"/>
                  </a:lnTo>
                  <a:lnTo>
                    <a:pt x="57236" y="233901"/>
                  </a:lnTo>
                  <a:lnTo>
                    <a:pt x="57839" y="243906"/>
                  </a:lnTo>
                  <a:lnTo>
                    <a:pt x="60830" y="252487"/>
                  </a:lnTo>
                  <a:lnTo>
                    <a:pt x="66362" y="259244"/>
                  </a:lnTo>
                  <a:lnTo>
                    <a:pt x="73976" y="263949"/>
                  </a:lnTo>
                  <a:lnTo>
                    <a:pt x="82905" y="266291"/>
                  </a:lnTo>
                  <a:lnTo>
                    <a:pt x="92562" y="266340"/>
                  </a:lnTo>
                  <a:lnTo>
                    <a:pt x="102277" y="264289"/>
                  </a:lnTo>
                  <a:lnTo>
                    <a:pt x="111253" y="260262"/>
                  </a:lnTo>
                  <a:lnTo>
                    <a:pt x="119131" y="254518"/>
                  </a:lnTo>
                  <a:lnTo>
                    <a:pt x="125927" y="247242"/>
                  </a:lnTo>
                  <a:lnTo>
                    <a:pt x="131814" y="238464"/>
                  </a:lnTo>
                  <a:lnTo>
                    <a:pt x="136993" y="228340"/>
                  </a:lnTo>
                  <a:lnTo>
                    <a:pt x="141321" y="217119"/>
                  </a:lnTo>
                  <a:lnTo>
                    <a:pt x="144333" y="205063"/>
                  </a:lnTo>
                  <a:lnTo>
                    <a:pt x="145876" y="192408"/>
                  </a:lnTo>
                  <a:lnTo>
                    <a:pt x="145929" y="179657"/>
                  </a:lnTo>
                  <a:lnTo>
                    <a:pt x="144446" y="167555"/>
                  </a:lnTo>
                  <a:lnTo>
                    <a:pt x="141548" y="156457"/>
                  </a:lnTo>
                  <a:lnTo>
                    <a:pt x="137161" y="146361"/>
                  </a:lnTo>
                  <a:lnTo>
                    <a:pt x="130943" y="137112"/>
                  </a:lnTo>
                  <a:lnTo>
                    <a:pt x="122872" y="128517"/>
                  </a:lnTo>
                  <a:lnTo>
                    <a:pt x="113199" y="120404"/>
                  </a:lnTo>
                  <a:lnTo>
                    <a:pt x="102265" y="112634"/>
                  </a:lnTo>
                  <a:lnTo>
                    <a:pt x="90398" y="105108"/>
                  </a:lnTo>
                  <a:lnTo>
                    <a:pt x="78024" y="97915"/>
                  </a:lnTo>
                  <a:lnTo>
                    <a:pt x="65652" y="91311"/>
                  </a:lnTo>
                  <a:lnTo>
                    <a:pt x="53562" y="85384"/>
                  </a:lnTo>
                  <a:lnTo>
                    <a:pt x="41989" y="79913"/>
                  </a:lnTo>
                  <a:lnTo>
                    <a:pt x="31209" y="74471"/>
                  </a:lnTo>
                  <a:lnTo>
                    <a:pt x="21304" y="68803"/>
                  </a:lnTo>
                  <a:lnTo>
                    <a:pt x="12669" y="62673"/>
                  </a:lnTo>
                  <a:lnTo>
                    <a:pt x="6071" y="55793"/>
                  </a:lnTo>
                  <a:lnTo>
                    <a:pt x="1759" y="48094"/>
                  </a:lnTo>
                  <a:lnTo>
                    <a:pt x="0" y="39990"/>
                  </a:lnTo>
                  <a:lnTo>
                    <a:pt x="1314" y="32245"/>
                  </a:lnTo>
                  <a:lnTo>
                    <a:pt x="5677" y="25263"/>
                  </a:lnTo>
                  <a:lnTo>
                    <a:pt x="12486" y="19104"/>
                  </a:lnTo>
                  <a:lnTo>
                    <a:pt x="20867" y="13659"/>
                  </a:lnTo>
                  <a:lnTo>
                    <a:pt x="30161" y="8785"/>
                  </a:lnTo>
                  <a:lnTo>
                    <a:pt x="39971" y="4664"/>
                  </a:lnTo>
                  <a:lnTo>
                    <a:pt x="50075" y="1792"/>
                  </a:lnTo>
                  <a:lnTo>
                    <a:pt x="60351" y="336"/>
                  </a:lnTo>
                  <a:lnTo>
                    <a:pt x="70894" y="0"/>
                  </a:lnTo>
                  <a:lnTo>
                    <a:pt x="81973" y="230"/>
                  </a:lnTo>
                  <a:lnTo>
                    <a:pt x="93683" y="646"/>
                  </a:lnTo>
                  <a:lnTo>
                    <a:pt x="105754" y="1258"/>
                  </a:lnTo>
                  <a:lnTo>
                    <a:pt x="119028" y="2545"/>
                  </a:lnTo>
                  <a:lnTo>
                    <a:pt x="136908" y="5732"/>
                  </a:lnTo>
                  <a:lnTo>
                    <a:pt x="165196" y="1280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6303861" y="164441"/>
            <a:ext cx="3164615" cy="779110"/>
            <a:chOff x="6303861" y="164441"/>
            <a:chExt cx="3164615" cy="779110"/>
          </a:xfrm>
        </p:grpSpPr>
        <p:sp>
          <p:nvSpPr>
            <p:cNvPr id="14" name="Freeform 13"/>
            <p:cNvSpPr/>
            <p:nvPr/>
          </p:nvSpPr>
          <p:spPr>
            <a:xfrm>
              <a:off x="6303861" y="306481"/>
              <a:ext cx="216636" cy="584428"/>
            </a:xfrm>
            <a:custGeom>
              <a:avLst/>
              <a:gdLst/>
              <a:ahLst/>
              <a:cxnLst/>
              <a:rect l="0" t="0" r="0" b="0"/>
              <a:pathLst>
                <a:path w="216636" h="584428">
                  <a:moveTo>
                    <a:pt x="195577" y="121173"/>
                  </a:moveTo>
                  <a:lnTo>
                    <a:pt x="195510" y="109438"/>
                  </a:lnTo>
                  <a:lnTo>
                    <a:pt x="194871" y="98309"/>
                  </a:lnTo>
                  <a:lnTo>
                    <a:pt x="193569" y="86715"/>
                  </a:lnTo>
                  <a:lnTo>
                    <a:pt x="191537" y="74727"/>
                  </a:lnTo>
                  <a:lnTo>
                    <a:pt x="188572" y="62715"/>
                  </a:lnTo>
                  <a:lnTo>
                    <a:pt x="184648" y="50921"/>
                  </a:lnTo>
                  <a:lnTo>
                    <a:pt x="179725" y="39741"/>
                  </a:lnTo>
                  <a:lnTo>
                    <a:pt x="173674" y="29769"/>
                  </a:lnTo>
                  <a:lnTo>
                    <a:pt x="166520" y="21221"/>
                  </a:lnTo>
                  <a:lnTo>
                    <a:pt x="158107" y="14144"/>
                  </a:lnTo>
                  <a:lnTo>
                    <a:pt x="148025" y="8599"/>
                  </a:lnTo>
                  <a:lnTo>
                    <a:pt x="136212" y="4465"/>
                  </a:lnTo>
                  <a:lnTo>
                    <a:pt x="123212" y="1652"/>
                  </a:lnTo>
                  <a:lnTo>
                    <a:pt x="109955" y="196"/>
                  </a:lnTo>
                  <a:lnTo>
                    <a:pt x="97010" y="0"/>
                  </a:lnTo>
                  <a:lnTo>
                    <a:pt x="84729" y="1171"/>
                  </a:lnTo>
                  <a:lnTo>
                    <a:pt x="73407" y="4084"/>
                  </a:lnTo>
                  <a:lnTo>
                    <a:pt x="63093" y="8781"/>
                  </a:lnTo>
                  <a:lnTo>
                    <a:pt x="53659" y="14868"/>
                  </a:lnTo>
                  <a:lnTo>
                    <a:pt x="44920" y="21709"/>
                  </a:lnTo>
                  <a:lnTo>
                    <a:pt x="36705" y="28871"/>
                  </a:lnTo>
                  <a:lnTo>
                    <a:pt x="29031" y="36457"/>
                  </a:lnTo>
                  <a:lnTo>
                    <a:pt x="22096" y="44988"/>
                  </a:lnTo>
                  <a:lnTo>
                    <a:pt x="15952" y="54695"/>
                  </a:lnTo>
                  <a:lnTo>
                    <a:pt x="10673" y="65672"/>
                  </a:lnTo>
                  <a:lnTo>
                    <a:pt x="6425" y="78030"/>
                  </a:lnTo>
                  <a:lnTo>
                    <a:pt x="3202" y="91683"/>
                  </a:lnTo>
                  <a:lnTo>
                    <a:pt x="1022" y="106412"/>
                  </a:lnTo>
                  <a:lnTo>
                    <a:pt x="0" y="121970"/>
                  </a:lnTo>
                  <a:lnTo>
                    <a:pt x="89" y="138126"/>
                  </a:lnTo>
                  <a:lnTo>
                    <a:pt x="1115" y="154380"/>
                  </a:lnTo>
                  <a:lnTo>
                    <a:pt x="2865" y="169985"/>
                  </a:lnTo>
                  <a:lnTo>
                    <a:pt x="5155" y="184584"/>
                  </a:lnTo>
                  <a:lnTo>
                    <a:pt x="7997" y="198013"/>
                  </a:lnTo>
                  <a:lnTo>
                    <a:pt x="11582" y="210121"/>
                  </a:lnTo>
                  <a:lnTo>
                    <a:pt x="15961" y="220966"/>
                  </a:lnTo>
                  <a:lnTo>
                    <a:pt x="21207" y="230590"/>
                  </a:lnTo>
                  <a:lnTo>
                    <a:pt x="27485" y="238924"/>
                  </a:lnTo>
                  <a:lnTo>
                    <a:pt x="34791" y="246050"/>
                  </a:lnTo>
                  <a:lnTo>
                    <a:pt x="43138" y="252008"/>
                  </a:lnTo>
                  <a:lnTo>
                    <a:pt x="52644" y="256720"/>
                  </a:lnTo>
                  <a:lnTo>
                    <a:pt x="63252" y="260253"/>
                  </a:lnTo>
                  <a:lnTo>
                    <a:pt x="74459" y="262474"/>
                  </a:lnTo>
                  <a:lnTo>
                    <a:pt x="85442" y="262991"/>
                  </a:lnTo>
                  <a:lnTo>
                    <a:pt x="95750" y="261745"/>
                  </a:lnTo>
                  <a:lnTo>
                    <a:pt x="105297" y="258959"/>
                  </a:lnTo>
                  <a:lnTo>
                    <a:pt x="114168" y="254955"/>
                  </a:lnTo>
                  <a:lnTo>
                    <a:pt x="122505" y="250033"/>
                  </a:lnTo>
                  <a:lnTo>
                    <a:pt x="130445" y="244120"/>
                  </a:lnTo>
                  <a:lnTo>
                    <a:pt x="138098" y="236795"/>
                  </a:lnTo>
                  <a:lnTo>
                    <a:pt x="145550" y="227951"/>
                  </a:lnTo>
                  <a:lnTo>
                    <a:pt x="152863" y="218080"/>
                  </a:lnTo>
                  <a:lnTo>
                    <a:pt x="160080" y="208070"/>
                  </a:lnTo>
                  <a:lnTo>
                    <a:pt x="167227" y="198446"/>
                  </a:lnTo>
                  <a:lnTo>
                    <a:pt x="174163" y="189205"/>
                  </a:lnTo>
                  <a:lnTo>
                    <a:pt x="180593" y="180014"/>
                  </a:lnTo>
                  <a:lnTo>
                    <a:pt x="186399" y="170647"/>
                  </a:lnTo>
                  <a:lnTo>
                    <a:pt x="191619" y="161034"/>
                  </a:lnTo>
                  <a:lnTo>
                    <a:pt x="196359" y="151186"/>
                  </a:lnTo>
                  <a:lnTo>
                    <a:pt x="200719" y="141218"/>
                  </a:lnTo>
                  <a:lnTo>
                    <a:pt x="204254" y="133682"/>
                  </a:lnTo>
                  <a:lnTo>
                    <a:pt x="206298" y="131906"/>
                  </a:lnTo>
                  <a:lnTo>
                    <a:pt x="207101" y="135225"/>
                  </a:lnTo>
                  <a:lnTo>
                    <a:pt x="207236" y="142150"/>
                  </a:lnTo>
                  <a:lnTo>
                    <a:pt x="207098" y="151656"/>
                  </a:lnTo>
                  <a:lnTo>
                    <a:pt x="206887" y="163231"/>
                  </a:lnTo>
                  <a:lnTo>
                    <a:pt x="206686" y="176467"/>
                  </a:lnTo>
                  <a:lnTo>
                    <a:pt x="206523" y="191137"/>
                  </a:lnTo>
                  <a:lnTo>
                    <a:pt x="206398" y="207213"/>
                  </a:lnTo>
                  <a:lnTo>
                    <a:pt x="206308" y="224561"/>
                  </a:lnTo>
                  <a:lnTo>
                    <a:pt x="206244" y="243115"/>
                  </a:lnTo>
                  <a:lnTo>
                    <a:pt x="206199" y="262935"/>
                  </a:lnTo>
                  <a:lnTo>
                    <a:pt x="206169" y="283934"/>
                  </a:lnTo>
                  <a:lnTo>
                    <a:pt x="206149" y="305748"/>
                  </a:lnTo>
                  <a:lnTo>
                    <a:pt x="206134" y="327844"/>
                  </a:lnTo>
                  <a:lnTo>
                    <a:pt x="206130" y="349887"/>
                  </a:lnTo>
                  <a:lnTo>
                    <a:pt x="206296" y="371586"/>
                  </a:lnTo>
                  <a:lnTo>
                    <a:pt x="206940" y="392616"/>
                  </a:lnTo>
                  <a:lnTo>
                    <a:pt x="208186" y="412873"/>
                  </a:lnTo>
                  <a:lnTo>
                    <a:pt x="209837" y="432425"/>
                  </a:lnTo>
                  <a:lnTo>
                    <a:pt x="211483" y="451409"/>
                  </a:lnTo>
                  <a:lnTo>
                    <a:pt x="212886" y="469959"/>
                  </a:lnTo>
                  <a:lnTo>
                    <a:pt x="213978" y="488030"/>
                  </a:lnTo>
                  <a:lnTo>
                    <a:pt x="214786" y="505405"/>
                  </a:lnTo>
                  <a:lnTo>
                    <a:pt x="215364" y="522004"/>
                  </a:lnTo>
                  <a:lnTo>
                    <a:pt x="215768" y="537306"/>
                  </a:lnTo>
                  <a:lnTo>
                    <a:pt x="216092" y="551775"/>
                  </a:lnTo>
                  <a:lnTo>
                    <a:pt x="216365" y="566682"/>
                  </a:lnTo>
                  <a:lnTo>
                    <a:pt x="216635" y="5844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752122" y="164441"/>
              <a:ext cx="10529" cy="231628"/>
            </a:xfrm>
            <a:custGeom>
              <a:avLst/>
              <a:gdLst/>
              <a:ahLst/>
              <a:cxnLst/>
              <a:rect l="0" t="0" r="0" b="0"/>
              <a:pathLst>
                <a:path w="10529" h="231628">
                  <a:moveTo>
                    <a:pt x="10528" y="0"/>
                  </a:moveTo>
                  <a:lnTo>
                    <a:pt x="7662" y="8869"/>
                  </a:lnTo>
                  <a:lnTo>
                    <a:pt x="5519" y="17856"/>
                  </a:lnTo>
                  <a:lnTo>
                    <a:pt x="3917" y="27856"/>
                  </a:lnTo>
                  <a:lnTo>
                    <a:pt x="2737" y="39009"/>
                  </a:lnTo>
                  <a:lnTo>
                    <a:pt x="1888" y="51469"/>
                  </a:lnTo>
                  <a:lnTo>
                    <a:pt x="1290" y="65176"/>
                  </a:lnTo>
                  <a:lnTo>
                    <a:pt x="876" y="79766"/>
                  </a:lnTo>
                  <a:lnTo>
                    <a:pt x="592" y="94696"/>
                  </a:lnTo>
                  <a:lnTo>
                    <a:pt x="399" y="109620"/>
                  </a:lnTo>
                  <a:lnTo>
                    <a:pt x="267" y="124401"/>
                  </a:lnTo>
                  <a:lnTo>
                    <a:pt x="179" y="139011"/>
                  </a:lnTo>
                  <a:lnTo>
                    <a:pt x="120" y="153459"/>
                  </a:lnTo>
                  <a:lnTo>
                    <a:pt x="80" y="167557"/>
                  </a:lnTo>
                  <a:lnTo>
                    <a:pt x="50" y="182501"/>
                  </a:lnTo>
                  <a:lnTo>
                    <a:pt x="24" y="201840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657366" y="490825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189513" y="0"/>
                  </a:moveTo>
                  <a:lnTo>
                    <a:pt x="177778" y="0"/>
                  </a:lnTo>
                  <a:lnTo>
                    <a:pt x="166649" y="0"/>
                  </a:lnTo>
                  <a:lnTo>
                    <a:pt x="155050" y="5"/>
                  </a:lnTo>
                  <a:lnTo>
                    <a:pt x="142890" y="177"/>
                  </a:lnTo>
                  <a:lnTo>
                    <a:pt x="130230" y="826"/>
                  </a:lnTo>
                  <a:lnTo>
                    <a:pt x="117173" y="2079"/>
                  </a:lnTo>
                  <a:lnTo>
                    <a:pt x="103821" y="3904"/>
                  </a:lnTo>
                  <a:lnTo>
                    <a:pt x="90256" y="6201"/>
                  </a:lnTo>
                  <a:lnTo>
                    <a:pt x="76550" y="8857"/>
                  </a:lnTo>
                  <a:lnTo>
                    <a:pt x="62971" y="11815"/>
                  </a:lnTo>
                  <a:lnTo>
                    <a:pt x="48440" y="15472"/>
                  </a:lnTo>
                  <a:lnTo>
                    <a:pt x="29447" y="2126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684713" y="594902"/>
              <a:ext cx="151638" cy="299330"/>
            </a:xfrm>
            <a:custGeom>
              <a:avLst/>
              <a:gdLst/>
              <a:ahLst/>
              <a:cxnLst/>
              <a:rect l="0" t="0" r="0" b="0"/>
              <a:pathLst>
                <a:path w="151638" h="299330">
                  <a:moveTo>
                    <a:pt x="130581" y="53850"/>
                  </a:moveTo>
                  <a:lnTo>
                    <a:pt x="124713" y="59852"/>
                  </a:lnTo>
                  <a:lnTo>
                    <a:pt x="119149" y="66697"/>
                  </a:lnTo>
                  <a:lnTo>
                    <a:pt x="113349" y="75089"/>
                  </a:lnTo>
                  <a:lnTo>
                    <a:pt x="107269" y="84889"/>
                  </a:lnTo>
                  <a:lnTo>
                    <a:pt x="100939" y="95852"/>
                  </a:lnTo>
                  <a:lnTo>
                    <a:pt x="94411" y="107709"/>
                  </a:lnTo>
                  <a:lnTo>
                    <a:pt x="87734" y="120059"/>
                  </a:lnTo>
                  <a:lnTo>
                    <a:pt x="80953" y="132407"/>
                  </a:lnTo>
                  <a:lnTo>
                    <a:pt x="74099" y="144487"/>
                  </a:lnTo>
                  <a:lnTo>
                    <a:pt x="67363" y="156392"/>
                  </a:lnTo>
                  <a:lnTo>
                    <a:pt x="61065" y="168457"/>
                  </a:lnTo>
                  <a:lnTo>
                    <a:pt x="55354" y="180875"/>
                  </a:lnTo>
                  <a:lnTo>
                    <a:pt x="50367" y="193674"/>
                  </a:lnTo>
                  <a:lnTo>
                    <a:pt x="46316" y="206806"/>
                  </a:lnTo>
                  <a:lnTo>
                    <a:pt x="43225" y="220200"/>
                  </a:lnTo>
                  <a:lnTo>
                    <a:pt x="41133" y="233789"/>
                  </a:lnTo>
                  <a:lnTo>
                    <a:pt x="40169" y="247519"/>
                  </a:lnTo>
                  <a:lnTo>
                    <a:pt x="40312" y="261323"/>
                  </a:lnTo>
                  <a:lnTo>
                    <a:pt x="41882" y="274354"/>
                  </a:lnTo>
                  <a:lnTo>
                    <a:pt x="45595" y="285054"/>
                  </a:lnTo>
                  <a:lnTo>
                    <a:pt x="51643" y="292757"/>
                  </a:lnTo>
                  <a:lnTo>
                    <a:pt x="59450" y="297451"/>
                  </a:lnTo>
                  <a:lnTo>
                    <a:pt x="67984" y="299329"/>
                  </a:lnTo>
                  <a:lnTo>
                    <a:pt x="76571" y="298814"/>
                  </a:lnTo>
                  <a:lnTo>
                    <a:pt x="84925" y="296422"/>
                  </a:lnTo>
                  <a:lnTo>
                    <a:pt x="92981" y="292632"/>
                  </a:lnTo>
                  <a:lnTo>
                    <a:pt x="100759" y="287833"/>
                  </a:lnTo>
                  <a:lnTo>
                    <a:pt x="108150" y="282160"/>
                  </a:lnTo>
                  <a:lnTo>
                    <a:pt x="114902" y="275522"/>
                  </a:lnTo>
                  <a:lnTo>
                    <a:pt x="120922" y="267936"/>
                  </a:lnTo>
                  <a:lnTo>
                    <a:pt x="125950" y="259214"/>
                  </a:lnTo>
                  <a:lnTo>
                    <a:pt x="129497" y="248915"/>
                  </a:lnTo>
                  <a:lnTo>
                    <a:pt x="131436" y="236953"/>
                  </a:lnTo>
                  <a:lnTo>
                    <a:pt x="131941" y="223851"/>
                  </a:lnTo>
                  <a:lnTo>
                    <a:pt x="131300" y="210525"/>
                  </a:lnTo>
                  <a:lnTo>
                    <a:pt x="129793" y="197534"/>
                  </a:lnTo>
                  <a:lnTo>
                    <a:pt x="127495" y="185221"/>
                  </a:lnTo>
                  <a:lnTo>
                    <a:pt x="124285" y="173878"/>
                  </a:lnTo>
                  <a:lnTo>
                    <a:pt x="120160" y="163554"/>
                  </a:lnTo>
                  <a:lnTo>
                    <a:pt x="115085" y="154283"/>
                  </a:lnTo>
                  <a:lnTo>
                    <a:pt x="108923" y="146187"/>
                  </a:lnTo>
                  <a:lnTo>
                    <a:pt x="101701" y="139211"/>
                  </a:lnTo>
                  <a:lnTo>
                    <a:pt x="93580" y="133015"/>
                  </a:lnTo>
                  <a:lnTo>
                    <a:pt x="84757" y="127078"/>
                  </a:lnTo>
                  <a:lnTo>
                    <a:pt x="75416" y="121077"/>
                  </a:lnTo>
                  <a:lnTo>
                    <a:pt x="65704" y="114892"/>
                  </a:lnTo>
                  <a:lnTo>
                    <a:pt x="55732" y="108506"/>
                  </a:lnTo>
                  <a:lnTo>
                    <a:pt x="45585" y="101948"/>
                  </a:lnTo>
                  <a:lnTo>
                    <a:pt x="35484" y="95256"/>
                  </a:lnTo>
                  <a:lnTo>
                    <a:pt x="25775" y="88464"/>
                  </a:lnTo>
                  <a:lnTo>
                    <a:pt x="16632" y="81596"/>
                  </a:lnTo>
                  <a:lnTo>
                    <a:pt x="8698" y="74511"/>
                  </a:lnTo>
                  <a:lnTo>
                    <a:pt x="3111" y="66915"/>
                  </a:lnTo>
                  <a:lnTo>
                    <a:pt x="286" y="58696"/>
                  </a:lnTo>
                  <a:lnTo>
                    <a:pt x="0" y="50057"/>
                  </a:lnTo>
                  <a:lnTo>
                    <a:pt x="1778" y="41412"/>
                  </a:lnTo>
                  <a:lnTo>
                    <a:pt x="5122" y="33009"/>
                  </a:lnTo>
                  <a:lnTo>
                    <a:pt x="9770" y="25080"/>
                  </a:lnTo>
                  <a:lnTo>
                    <a:pt x="15696" y="17908"/>
                  </a:lnTo>
                  <a:lnTo>
                    <a:pt x="22790" y="11578"/>
                  </a:lnTo>
                  <a:lnTo>
                    <a:pt x="31008" y="6328"/>
                  </a:lnTo>
                  <a:lnTo>
                    <a:pt x="40434" y="2625"/>
                  </a:lnTo>
                  <a:lnTo>
                    <a:pt x="50996" y="578"/>
                  </a:lnTo>
                  <a:lnTo>
                    <a:pt x="62344" y="0"/>
                  </a:lnTo>
                  <a:lnTo>
                    <a:pt x="73953" y="591"/>
                  </a:lnTo>
                  <a:lnTo>
                    <a:pt x="85497" y="2064"/>
                  </a:lnTo>
                  <a:lnTo>
                    <a:pt x="96686" y="4339"/>
                  </a:lnTo>
                  <a:lnTo>
                    <a:pt x="107200" y="7535"/>
                  </a:lnTo>
                  <a:lnTo>
                    <a:pt x="116927" y="11635"/>
                  </a:lnTo>
                  <a:lnTo>
                    <a:pt x="125641" y="16204"/>
                  </a:lnTo>
                  <a:lnTo>
                    <a:pt x="133752" y="20911"/>
                  </a:lnTo>
                  <a:lnTo>
                    <a:pt x="141974" y="26167"/>
                  </a:lnTo>
                  <a:lnTo>
                    <a:pt x="151637" y="3279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7141677" y="448711"/>
              <a:ext cx="10530" cy="200042"/>
            </a:xfrm>
            <a:custGeom>
              <a:avLst/>
              <a:gdLst/>
              <a:ahLst/>
              <a:cxnLst/>
              <a:rect l="0" t="0" r="0" b="0"/>
              <a:pathLst>
                <a:path w="10530" h="200042">
                  <a:moveTo>
                    <a:pt x="10529" y="0"/>
                  </a:moveTo>
                  <a:lnTo>
                    <a:pt x="7661" y="8868"/>
                  </a:lnTo>
                  <a:lnTo>
                    <a:pt x="5520" y="17855"/>
                  </a:lnTo>
                  <a:lnTo>
                    <a:pt x="3917" y="27855"/>
                  </a:lnTo>
                  <a:lnTo>
                    <a:pt x="2736" y="39008"/>
                  </a:lnTo>
                  <a:lnTo>
                    <a:pt x="1888" y="51468"/>
                  </a:lnTo>
                  <a:lnTo>
                    <a:pt x="1290" y="65175"/>
                  </a:lnTo>
                  <a:lnTo>
                    <a:pt x="876" y="79766"/>
                  </a:lnTo>
                  <a:lnTo>
                    <a:pt x="592" y="94695"/>
                  </a:lnTo>
                  <a:lnTo>
                    <a:pt x="398" y="109615"/>
                  </a:lnTo>
                  <a:lnTo>
                    <a:pt x="266" y="124361"/>
                  </a:lnTo>
                  <a:lnTo>
                    <a:pt x="164" y="140618"/>
                  </a:lnTo>
                  <a:lnTo>
                    <a:pt x="80" y="163164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046921" y="543467"/>
              <a:ext cx="157928" cy="10530"/>
            </a:xfrm>
            <a:custGeom>
              <a:avLst/>
              <a:gdLst/>
              <a:ahLst/>
              <a:cxnLst/>
              <a:rect l="0" t="0" r="0" b="0"/>
              <a:pathLst>
                <a:path w="157928" h="10530">
                  <a:moveTo>
                    <a:pt x="157927" y="10529"/>
                  </a:moveTo>
                  <a:lnTo>
                    <a:pt x="149058" y="7662"/>
                  </a:lnTo>
                  <a:lnTo>
                    <a:pt x="140072" y="5520"/>
                  </a:lnTo>
                  <a:lnTo>
                    <a:pt x="130071" y="3917"/>
                  </a:lnTo>
                  <a:lnTo>
                    <a:pt x="118919" y="2737"/>
                  </a:lnTo>
                  <a:lnTo>
                    <a:pt x="106458" y="1888"/>
                  </a:lnTo>
                  <a:lnTo>
                    <a:pt x="92756" y="1290"/>
                  </a:lnTo>
                  <a:lnTo>
                    <a:pt x="78196" y="875"/>
                  </a:lnTo>
                  <a:lnTo>
                    <a:pt x="61643" y="546"/>
                  </a:lnTo>
                  <a:lnTo>
                    <a:pt x="38292" y="27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678630" y="301312"/>
              <a:ext cx="21058" cy="600125"/>
            </a:xfrm>
            <a:custGeom>
              <a:avLst/>
              <a:gdLst/>
              <a:ahLst/>
              <a:cxnLst/>
              <a:rect l="0" t="0" r="0" b="0"/>
              <a:pathLst>
                <a:path w="21058" h="600125">
                  <a:moveTo>
                    <a:pt x="21057" y="0"/>
                  </a:moveTo>
                  <a:lnTo>
                    <a:pt x="21052" y="8665"/>
                  </a:lnTo>
                  <a:lnTo>
                    <a:pt x="20879" y="20667"/>
                  </a:lnTo>
                  <a:lnTo>
                    <a:pt x="20231" y="33548"/>
                  </a:lnTo>
                  <a:lnTo>
                    <a:pt x="18983" y="46323"/>
                  </a:lnTo>
                  <a:lnTo>
                    <a:pt x="17331" y="59348"/>
                  </a:lnTo>
                  <a:lnTo>
                    <a:pt x="15683" y="73830"/>
                  </a:lnTo>
                  <a:lnTo>
                    <a:pt x="14280" y="90341"/>
                  </a:lnTo>
                  <a:lnTo>
                    <a:pt x="13187" y="108347"/>
                  </a:lnTo>
                  <a:lnTo>
                    <a:pt x="12378" y="126597"/>
                  </a:lnTo>
                  <a:lnTo>
                    <a:pt x="11801" y="144319"/>
                  </a:lnTo>
                  <a:lnTo>
                    <a:pt x="11395" y="161269"/>
                  </a:lnTo>
                  <a:lnTo>
                    <a:pt x="11116" y="177477"/>
                  </a:lnTo>
                  <a:lnTo>
                    <a:pt x="10925" y="193076"/>
                  </a:lnTo>
                  <a:lnTo>
                    <a:pt x="10796" y="208211"/>
                  </a:lnTo>
                  <a:lnTo>
                    <a:pt x="10708" y="223008"/>
                  </a:lnTo>
                  <a:lnTo>
                    <a:pt x="10648" y="237566"/>
                  </a:lnTo>
                  <a:lnTo>
                    <a:pt x="10609" y="251958"/>
                  </a:lnTo>
                  <a:lnTo>
                    <a:pt x="10582" y="266235"/>
                  </a:lnTo>
                  <a:lnTo>
                    <a:pt x="10565" y="280433"/>
                  </a:lnTo>
                  <a:lnTo>
                    <a:pt x="10553" y="294579"/>
                  </a:lnTo>
                  <a:lnTo>
                    <a:pt x="10545" y="308690"/>
                  </a:lnTo>
                  <a:lnTo>
                    <a:pt x="10539" y="322776"/>
                  </a:lnTo>
                  <a:lnTo>
                    <a:pt x="10536" y="336847"/>
                  </a:lnTo>
                  <a:lnTo>
                    <a:pt x="10533" y="350906"/>
                  </a:lnTo>
                  <a:lnTo>
                    <a:pt x="10532" y="364968"/>
                  </a:lnTo>
                  <a:lnTo>
                    <a:pt x="10531" y="379361"/>
                  </a:lnTo>
                  <a:lnTo>
                    <a:pt x="10530" y="394702"/>
                  </a:lnTo>
                  <a:lnTo>
                    <a:pt x="10525" y="411251"/>
                  </a:lnTo>
                  <a:lnTo>
                    <a:pt x="10352" y="428943"/>
                  </a:lnTo>
                  <a:lnTo>
                    <a:pt x="9703" y="447576"/>
                  </a:lnTo>
                  <a:lnTo>
                    <a:pt x="8455" y="466918"/>
                  </a:lnTo>
                  <a:lnTo>
                    <a:pt x="6801" y="486448"/>
                  </a:lnTo>
                  <a:lnTo>
                    <a:pt x="5153" y="505399"/>
                  </a:lnTo>
                  <a:lnTo>
                    <a:pt x="3750" y="523385"/>
                  </a:lnTo>
                  <a:lnTo>
                    <a:pt x="2655" y="539985"/>
                  </a:lnTo>
                  <a:lnTo>
                    <a:pt x="1727" y="556290"/>
                  </a:lnTo>
                  <a:lnTo>
                    <a:pt x="888" y="574848"/>
                  </a:lnTo>
                  <a:lnTo>
                    <a:pt x="0" y="60012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481130" y="385540"/>
              <a:ext cx="208031" cy="242624"/>
            </a:xfrm>
            <a:custGeom>
              <a:avLst/>
              <a:gdLst/>
              <a:ahLst/>
              <a:cxnLst/>
              <a:rect l="0" t="0" r="0" b="0"/>
              <a:pathLst>
                <a:path w="208031" h="242624">
                  <a:moveTo>
                    <a:pt x="208030" y="189513"/>
                  </a:moveTo>
                  <a:lnTo>
                    <a:pt x="193494" y="192447"/>
                  </a:lnTo>
                  <a:lnTo>
                    <a:pt x="180863" y="195229"/>
                  </a:lnTo>
                  <a:lnTo>
                    <a:pt x="168954" y="198133"/>
                  </a:lnTo>
                  <a:lnTo>
                    <a:pt x="157299" y="201346"/>
                  </a:lnTo>
                  <a:lnTo>
                    <a:pt x="145459" y="205159"/>
                  </a:lnTo>
                  <a:lnTo>
                    <a:pt x="133223" y="209672"/>
                  </a:lnTo>
                  <a:lnTo>
                    <a:pt x="120728" y="214663"/>
                  </a:lnTo>
                  <a:lnTo>
                    <a:pt x="108338" y="219702"/>
                  </a:lnTo>
                  <a:lnTo>
                    <a:pt x="96257" y="224534"/>
                  </a:lnTo>
                  <a:lnTo>
                    <a:pt x="84366" y="229081"/>
                  </a:lnTo>
                  <a:lnTo>
                    <a:pt x="72315" y="233362"/>
                  </a:lnTo>
                  <a:lnTo>
                    <a:pt x="59921" y="237411"/>
                  </a:lnTo>
                  <a:lnTo>
                    <a:pt x="47478" y="240790"/>
                  </a:lnTo>
                  <a:lnTo>
                    <a:pt x="35649" y="242623"/>
                  </a:lnTo>
                  <a:lnTo>
                    <a:pt x="24781" y="242547"/>
                  </a:lnTo>
                  <a:lnTo>
                    <a:pt x="15365" y="240359"/>
                  </a:lnTo>
                  <a:lnTo>
                    <a:pt x="8177" y="235767"/>
                  </a:lnTo>
                  <a:lnTo>
                    <a:pt x="3424" y="228863"/>
                  </a:lnTo>
                  <a:lnTo>
                    <a:pt x="844" y="220178"/>
                  </a:lnTo>
                  <a:lnTo>
                    <a:pt x="0" y="210455"/>
                  </a:lnTo>
                  <a:lnTo>
                    <a:pt x="464" y="200216"/>
                  </a:lnTo>
                  <a:lnTo>
                    <a:pt x="1872" y="189583"/>
                  </a:lnTo>
                  <a:lnTo>
                    <a:pt x="3944" y="178387"/>
                  </a:lnTo>
                  <a:lnTo>
                    <a:pt x="6479" y="166565"/>
                  </a:lnTo>
                  <a:lnTo>
                    <a:pt x="9330" y="154338"/>
                  </a:lnTo>
                  <a:lnTo>
                    <a:pt x="12396" y="142123"/>
                  </a:lnTo>
                  <a:lnTo>
                    <a:pt x="15608" y="130162"/>
                  </a:lnTo>
                  <a:lnTo>
                    <a:pt x="18918" y="118520"/>
                  </a:lnTo>
                  <a:lnTo>
                    <a:pt x="22294" y="107168"/>
                  </a:lnTo>
                  <a:lnTo>
                    <a:pt x="25714" y="96051"/>
                  </a:lnTo>
                  <a:lnTo>
                    <a:pt x="29165" y="85110"/>
                  </a:lnTo>
                  <a:lnTo>
                    <a:pt x="32634" y="74297"/>
                  </a:lnTo>
                  <a:lnTo>
                    <a:pt x="36112" y="63578"/>
                  </a:lnTo>
                  <a:lnTo>
                    <a:pt x="39443" y="52996"/>
                  </a:lnTo>
                  <a:lnTo>
                    <a:pt x="42654" y="41415"/>
                  </a:lnTo>
                  <a:lnTo>
                    <a:pt x="46027" y="25580"/>
                  </a:lnTo>
                  <a:lnTo>
                    <a:pt x="50101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857614" y="182109"/>
              <a:ext cx="130586" cy="287660"/>
            </a:xfrm>
            <a:custGeom>
              <a:avLst/>
              <a:gdLst/>
              <a:ahLst/>
              <a:cxnLst/>
              <a:rect l="0" t="0" r="0" b="0"/>
              <a:pathLst>
                <a:path w="130586" h="287660">
                  <a:moveTo>
                    <a:pt x="21057" y="13918"/>
                  </a:moveTo>
                  <a:lnTo>
                    <a:pt x="29859" y="10984"/>
                  </a:lnTo>
                  <a:lnTo>
                    <a:pt x="38206" y="8202"/>
                  </a:lnTo>
                  <a:lnTo>
                    <a:pt x="46905" y="5312"/>
                  </a:lnTo>
                  <a:lnTo>
                    <a:pt x="56025" y="2617"/>
                  </a:lnTo>
                  <a:lnTo>
                    <a:pt x="65520" y="749"/>
                  </a:lnTo>
                  <a:lnTo>
                    <a:pt x="75307" y="0"/>
                  </a:lnTo>
                  <a:lnTo>
                    <a:pt x="85149" y="659"/>
                  </a:lnTo>
                  <a:lnTo>
                    <a:pt x="94675" y="3157"/>
                  </a:lnTo>
                  <a:lnTo>
                    <a:pt x="103698" y="7551"/>
                  </a:lnTo>
                  <a:lnTo>
                    <a:pt x="111891" y="13757"/>
                  </a:lnTo>
                  <a:lnTo>
                    <a:pt x="118716" y="21735"/>
                  </a:lnTo>
                  <a:lnTo>
                    <a:pt x="123998" y="31279"/>
                  </a:lnTo>
                  <a:lnTo>
                    <a:pt x="127562" y="41922"/>
                  </a:lnTo>
                  <a:lnTo>
                    <a:pt x="129062" y="53049"/>
                  </a:lnTo>
                  <a:lnTo>
                    <a:pt x="128517" y="64264"/>
                  </a:lnTo>
                  <a:lnTo>
                    <a:pt x="126218" y="75232"/>
                  </a:lnTo>
                  <a:lnTo>
                    <a:pt x="122551" y="85597"/>
                  </a:lnTo>
                  <a:lnTo>
                    <a:pt x="117862" y="95229"/>
                  </a:lnTo>
                  <a:lnTo>
                    <a:pt x="112277" y="104019"/>
                  </a:lnTo>
                  <a:lnTo>
                    <a:pt x="105706" y="111785"/>
                  </a:lnTo>
                  <a:lnTo>
                    <a:pt x="98211" y="118546"/>
                  </a:lnTo>
                  <a:lnTo>
                    <a:pt x="91187" y="125019"/>
                  </a:lnTo>
                  <a:lnTo>
                    <a:pt x="88001" y="132164"/>
                  </a:lnTo>
                  <a:lnTo>
                    <a:pt x="89934" y="139585"/>
                  </a:lnTo>
                  <a:lnTo>
                    <a:pt x="95018" y="146540"/>
                  </a:lnTo>
                  <a:lnTo>
                    <a:pt x="101625" y="153311"/>
                  </a:lnTo>
                  <a:lnTo>
                    <a:pt x="108470" y="160459"/>
                  </a:lnTo>
                  <a:lnTo>
                    <a:pt x="114888" y="168260"/>
                  </a:lnTo>
                  <a:lnTo>
                    <a:pt x="120520" y="176893"/>
                  </a:lnTo>
                  <a:lnTo>
                    <a:pt x="125089" y="186568"/>
                  </a:lnTo>
                  <a:lnTo>
                    <a:pt x="128558" y="197273"/>
                  </a:lnTo>
                  <a:lnTo>
                    <a:pt x="130585" y="208370"/>
                  </a:lnTo>
                  <a:lnTo>
                    <a:pt x="130449" y="218742"/>
                  </a:lnTo>
                  <a:lnTo>
                    <a:pt x="127945" y="227821"/>
                  </a:lnTo>
                  <a:lnTo>
                    <a:pt x="123165" y="235557"/>
                  </a:lnTo>
                  <a:lnTo>
                    <a:pt x="116218" y="242143"/>
                  </a:lnTo>
                  <a:lnTo>
                    <a:pt x="107404" y="247831"/>
                  </a:lnTo>
                  <a:lnTo>
                    <a:pt x="97267" y="252857"/>
                  </a:lnTo>
                  <a:lnTo>
                    <a:pt x="86487" y="257408"/>
                  </a:lnTo>
                  <a:lnTo>
                    <a:pt x="75504" y="261628"/>
                  </a:lnTo>
                  <a:lnTo>
                    <a:pt x="64524" y="265618"/>
                  </a:lnTo>
                  <a:lnTo>
                    <a:pt x="53618" y="269452"/>
                  </a:lnTo>
                  <a:lnTo>
                    <a:pt x="42815" y="273175"/>
                  </a:lnTo>
                  <a:lnTo>
                    <a:pt x="32557" y="276670"/>
                  </a:lnTo>
                  <a:lnTo>
                    <a:pt x="22709" y="280009"/>
                  </a:lnTo>
                  <a:lnTo>
                    <a:pt x="12407" y="283486"/>
                  </a:lnTo>
                  <a:lnTo>
                    <a:pt x="0" y="28765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847086" y="556709"/>
              <a:ext cx="231628" cy="7816"/>
            </a:xfrm>
            <a:custGeom>
              <a:avLst/>
              <a:gdLst/>
              <a:ahLst/>
              <a:cxnLst/>
              <a:rect l="0" t="0" r="0" b="0"/>
              <a:pathLst>
                <a:path w="231628" h="7816">
                  <a:moveTo>
                    <a:pt x="231627" y="7815"/>
                  </a:moveTo>
                  <a:lnTo>
                    <a:pt x="222691" y="4949"/>
                  </a:lnTo>
                  <a:lnTo>
                    <a:pt x="213065" y="2807"/>
                  </a:lnTo>
                  <a:lnTo>
                    <a:pt x="201777" y="1208"/>
                  </a:lnTo>
                  <a:lnTo>
                    <a:pt x="189110" y="200"/>
                  </a:lnTo>
                  <a:lnTo>
                    <a:pt x="175631" y="0"/>
                  </a:lnTo>
                  <a:lnTo>
                    <a:pt x="161759" y="651"/>
                  </a:lnTo>
                  <a:lnTo>
                    <a:pt x="147723" y="1890"/>
                  </a:lnTo>
                  <a:lnTo>
                    <a:pt x="133631" y="3254"/>
                  </a:lnTo>
                  <a:lnTo>
                    <a:pt x="119521" y="4463"/>
                  </a:lnTo>
                  <a:lnTo>
                    <a:pt x="105082" y="5425"/>
                  </a:lnTo>
                  <a:lnTo>
                    <a:pt x="89703" y="6145"/>
                  </a:lnTo>
                  <a:lnTo>
                    <a:pt x="73154" y="6664"/>
                  </a:lnTo>
                  <a:lnTo>
                    <a:pt x="56412" y="7030"/>
                  </a:lnTo>
                  <a:lnTo>
                    <a:pt x="39840" y="7323"/>
                  </a:lnTo>
                  <a:lnTo>
                    <a:pt x="21979" y="7570"/>
                  </a:lnTo>
                  <a:lnTo>
                    <a:pt x="0" y="781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8026071" y="701395"/>
              <a:ext cx="10529" cy="242156"/>
            </a:xfrm>
            <a:custGeom>
              <a:avLst/>
              <a:gdLst/>
              <a:ahLst/>
              <a:cxnLst/>
              <a:rect l="0" t="0" r="0" b="0"/>
              <a:pathLst>
                <a:path w="10529" h="242156">
                  <a:moveTo>
                    <a:pt x="10528" y="0"/>
                  </a:moveTo>
                  <a:lnTo>
                    <a:pt x="10461" y="14535"/>
                  </a:lnTo>
                  <a:lnTo>
                    <a:pt x="9820" y="27165"/>
                  </a:lnTo>
                  <a:lnTo>
                    <a:pt x="8529" y="39079"/>
                  </a:lnTo>
                  <a:lnTo>
                    <a:pt x="6843" y="50907"/>
                  </a:lnTo>
                  <a:lnTo>
                    <a:pt x="5175" y="63396"/>
                  </a:lnTo>
                  <a:lnTo>
                    <a:pt x="3761" y="76885"/>
                  </a:lnTo>
                  <a:lnTo>
                    <a:pt x="2662" y="91206"/>
                  </a:lnTo>
                  <a:lnTo>
                    <a:pt x="1852" y="105893"/>
                  </a:lnTo>
                  <a:lnTo>
                    <a:pt x="1273" y="120629"/>
                  </a:lnTo>
                  <a:lnTo>
                    <a:pt x="868" y="135439"/>
                  </a:lnTo>
                  <a:lnTo>
                    <a:pt x="587" y="150594"/>
                  </a:lnTo>
                  <a:lnTo>
                    <a:pt x="397" y="166213"/>
                  </a:lnTo>
                  <a:lnTo>
                    <a:pt x="266" y="181720"/>
                  </a:lnTo>
                  <a:lnTo>
                    <a:pt x="164" y="197549"/>
                  </a:lnTo>
                  <a:lnTo>
                    <a:pt x="80" y="216211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918228" y="669809"/>
              <a:ext cx="118372" cy="155216"/>
            </a:xfrm>
            <a:custGeom>
              <a:avLst/>
              <a:gdLst/>
              <a:ahLst/>
              <a:cxnLst/>
              <a:rect l="0" t="0" r="0" b="0"/>
              <a:pathLst>
                <a:path w="118372" h="155216">
                  <a:moveTo>
                    <a:pt x="118371" y="147399"/>
                  </a:moveTo>
                  <a:lnTo>
                    <a:pt x="103769" y="150266"/>
                  </a:lnTo>
                  <a:lnTo>
                    <a:pt x="90498" y="152408"/>
                  </a:lnTo>
                  <a:lnTo>
                    <a:pt x="77301" y="154007"/>
                  </a:lnTo>
                  <a:lnTo>
                    <a:pt x="64132" y="155014"/>
                  </a:lnTo>
                  <a:lnTo>
                    <a:pt x="51273" y="155215"/>
                  </a:lnTo>
                  <a:lnTo>
                    <a:pt x="38886" y="154545"/>
                  </a:lnTo>
                  <a:lnTo>
                    <a:pt x="27463" y="152615"/>
                  </a:lnTo>
                  <a:lnTo>
                    <a:pt x="17856" y="148658"/>
                  </a:lnTo>
                  <a:lnTo>
                    <a:pt x="10368" y="142436"/>
                  </a:lnTo>
                  <a:lnTo>
                    <a:pt x="4986" y="134172"/>
                  </a:lnTo>
                  <a:lnTo>
                    <a:pt x="1649" y="124266"/>
                  </a:lnTo>
                  <a:lnTo>
                    <a:pt x="108" y="113128"/>
                  </a:lnTo>
                  <a:lnTo>
                    <a:pt x="0" y="101262"/>
                  </a:lnTo>
                  <a:lnTo>
                    <a:pt x="974" y="89239"/>
                  </a:lnTo>
                  <a:lnTo>
                    <a:pt x="2731" y="77383"/>
                  </a:lnTo>
                  <a:lnTo>
                    <a:pt x="5043" y="65797"/>
                  </a:lnTo>
                  <a:lnTo>
                    <a:pt x="7739" y="54478"/>
                  </a:lnTo>
                  <a:lnTo>
                    <a:pt x="10694" y="43393"/>
                  </a:lnTo>
                  <a:lnTo>
                    <a:pt x="13672" y="32945"/>
                  </a:lnTo>
                  <a:lnTo>
                    <a:pt x="16607" y="22948"/>
                  </a:lnTo>
                  <a:lnTo>
                    <a:pt x="19755" y="12524"/>
                  </a:lnTo>
                  <a:lnTo>
                    <a:pt x="23615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8436682" y="459239"/>
              <a:ext cx="21058" cy="242157"/>
            </a:xfrm>
            <a:custGeom>
              <a:avLst/>
              <a:gdLst/>
              <a:ahLst/>
              <a:cxnLst/>
              <a:rect l="0" t="0" r="0" b="0"/>
              <a:pathLst>
                <a:path w="21058" h="242157">
                  <a:moveTo>
                    <a:pt x="21057" y="0"/>
                  </a:moveTo>
                  <a:lnTo>
                    <a:pt x="18191" y="8936"/>
                  </a:lnTo>
                  <a:lnTo>
                    <a:pt x="16049" y="18563"/>
                  </a:lnTo>
                  <a:lnTo>
                    <a:pt x="14446" y="29855"/>
                  </a:lnTo>
                  <a:lnTo>
                    <a:pt x="13265" y="42695"/>
                  </a:lnTo>
                  <a:lnTo>
                    <a:pt x="12417" y="56823"/>
                  </a:lnTo>
                  <a:lnTo>
                    <a:pt x="11819" y="71943"/>
                  </a:lnTo>
                  <a:lnTo>
                    <a:pt x="11404" y="87632"/>
                  </a:lnTo>
                  <a:lnTo>
                    <a:pt x="11120" y="103372"/>
                  </a:lnTo>
                  <a:lnTo>
                    <a:pt x="10927" y="118880"/>
                  </a:lnTo>
                  <a:lnTo>
                    <a:pt x="10796" y="134240"/>
                  </a:lnTo>
                  <a:lnTo>
                    <a:pt x="10709" y="149778"/>
                  </a:lnTo>
                  <a:lnTo>
                    <a:pt x="10645" y="165661"/>
                  </a:lnTo>
                  <a:lnTo>
                    <a:pt x="10403" y="181349"/>
                  </a:lnTo>
                  <a:lnTo>
                    <a:pt x="9470" y="197320"/>
                  </a:lnTo>
                  <a:lnTo>
                    <a:pt x="6646" y="216098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8331397" y="585581"/>
              <a:ext cx="178986" cy="10530"/>
            </a:xfrm>
            <a:custGeom>
              <a:avLst/>
              <a:gdLst/>
              <a:ahLst/>
              <a:cxnLst/>
              <a:rect l="0" t="0" r="0" b="0"/>
              <a:pathLst>
                <a:path w="178986" h="10530">
                  <a:moveTo>
                    <a:pt x="178985" y="10529"/>
                  </a:moveTo>
                  <a:lnTo>
                    <a:pt x="170115" y="7662"/>
                  </a:lnTo>
                  <a:lnTo>
                    <a:pt x="161129" y="5520"/>
                  </a:lnTo>
                  <a:lnTo>
                    <a:pt x="151129" y="3917"/>
                  </a:lnTo>
                  <a:lnTo>
                    <a:pt x="139975" y="2737"/>
                  </a:lnTo>
                  <a:lnTo>
                    <a:pt x="127516" y="1888"/>
                  </a:lnTo>
                  <a:lnTo>
                    <a:pt x="113805" y="1290"/>
                  </a:lnTo>
                  <a:lnTo>
                    <a:pt x="99041" y="876"/>
                  </a:lnTo>
                  <a:lnTo>
                    <a:pt x="83464" y="592"/>
                  </a:lnTo>
                  <a:lnTo>
                    <a:pt x="67309" y="399"/>
                  </a:lnTo>
                  <a:lnTo>
                    <a:pt x="51507" y="267"/>
                  </a:lnTo>
                  <a:lnTo>
                    <a:pt x="36127" y="165"/>
                  </a:lnTo>
                  <a:lnTo>
                    <a:pt x="19822" y="8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722401" y="301312"/>
              <a:ext cx="267602" cy="604289"/>
            </a:xfrm>
            <a:custGeom>
              <a:avLst/>
              <a:gdLst/>
              <a:ahLst/>
              <a:cxnLst/>
              <a:rect l="0" t="0" r="0" b="0"/>
              <a:pathLst>
                <a:path w="267602" h="604289">
                  <a:moveTo>
                    <a:pt x="219649" y="0"/>
                  </a:moveTo>
                  <a:lnTo>
                    <a:pt x="210914" y="3001"/>
                  </a:lnTo>
                  <a:lnTo>
                    <a:pt x="203209" y="6423"/>
                  </a:lnTo>
                  <a:lnTo>
                    <a:pt x="195801" y="10624"/>
                  </a:lnTo>
                  <a:lnTo>
                    <a:pt x="188367" y="15697"/>
                  </a:lnTo>
                  <a:lnTo>
                    <a:pt x="180540" y="21826"/>
                  </a:lnTo>
                  <a:lnTo>
                    <a:pt x="172171" y="29010"/>
                  </a:lnTo>
                  <a:lnTo>
                    <a:pt x="163601" y="37097"/>
                  </a:lnTo>
                  <a:lnTo>
                    <a:pt x="155533" y="45892"/>
                  </a:lnTo>
                  <a:lnTo>
                    <a:pt x="148328" y="55208"/>
                  </a:lnTo>
                  <a:lnTo>
                    <a:pt x="141849" y="64732"/>
                  </a:lnTo>
                  <a:lnTo>
                    <a:pt x="135655" y="74045"/>
                  </a:lnTo>
                  <a:lnTo>
                    <a:pt x="129452" y="82941"/>
                  </a:lnTo>
                  <a:lnTo>
                    <a:pt x="123114" y="91557"/>
                  </a:lnTo>
                  <a:lnTo>
                    <a:pt x="116619" y="100263"/>
                  </a:lnTo>
                  <a:lnTo>
                    <a:pt x="109984" y="109281"/>
                  </a:lnTo>
                  <a:lnTo>
                    <a:pt x="103240" y="118984"/>
                  </a:lnTo>
                  <a:lnTo>
                    <a:pt x="96411" y="129948"/>
                  </a:lnTo>
                  <a:lnTo>
                    <a:pt x="89528" y="142361"/>
                  </a:lnTo>
                  <a:lnTo>
                    <a:pt x="82771" y="155767"/>
                  </a:lnTo>
                  <a:lnTo>
                    <a:pt x="76461" y="169296"/>
                  </a:lnTo>
                  <a:lnTo>
                    <a:pt x="70732" y="182429"/>
                  </a:lnTo>
                  <a:lnTo>
                    <a:pt x="65392" y="195006"/>
                  </a:lnTo>
                  <a:lnTo>
                    <a:pt x="60040" y="207058"/>
                  </a:lnTo>
                  <a:lnTo>
                    <a:pt x="54441" y="218686"/>
                  </a:lnTo>
                  <a:lnTo>
                    <a:pt x="48696" y="230155"/>
                  </a:lnTo>
                  <a:lnTo>
                    <a:pt x="43139" y="241863"/>
                  </a:lnTo>
                  <a:lnTo>
                    <a:pt x="37954" y="254004"/>
                  </a:lnTo>
                  <a:lnTo>
                    <a:pt x="33169" y="266432"/>
                  </a:lnTo>
                  <a:lnTo>
                    <a:pt x="28727" y="278776"/>
                  </a:lnTo>
                  <a:lnTo>
                    <a:pt x="24556" y="290819"/>
                  </a:lnTo>
                  <a:lnTo>
                    <a:pt x="20586" y="302516"/>
                  </a:lnTo>
                  <a:lnTo>
                    <a:pt x="16760" y="313903"/>
                  </a:lnTo>
                  <a:lnTo>
                    <a:pt x="13038" y="325048"/>
                  </a:lnTo>
                  <a:lnTo>
                    <a:pt x="9555" y="336177"/>
                  </a:lnTo>
                  <a:lnTo>
                    <a:pt x="6596" y="347649"/>
                  </a:lnTo>
                  <a:lnTo>
                    <a:pt x="4274" y="359641"/>
                  </a:lnTo>
                  <a:lnTo>
                    <a:pt x="2545" y="372477"/>
                  </a:lnTo>
                  <a:lnTo>
                    <a:pt x="1301" y="386691"/>
                  </a:lnTo>
                  <a:lnTo>
                    <a:pt x="432" y="402439"/>
                  </a:lnTo>
                  <a:lnTo>
                    <a:pt x="0" y="419406"/>
                  </a:lnTo>
                  <a:lnTo>
                    <a:pt x="236" y="437011"/>
                  </a:lnTo>
                  <a:lnTo>
                    <a:pt x="1212" y="454847"/>
                  </a:lnTo>
                  <a:lnTo>
                    <a:pt x="3020" y="472549"/>
                  </a:lnTo>
                  <a:lnTo>
                    <a:pt x="5836" y="489734"/>
                  </a:lnTo>
                  <a:lnTo>
                    <a:pt x="9660" y="506248"/>
                  </a:lnTo>
                  <a:lnTo>
                    <a:pt x="14346" y="521963"/>
                  </a:lnTo>
                  <a:lnTo>
                    <a:pt x="19708" y="536684"/>
                  </a:lnTo>
                  <a:lnTo>
                    <a:pt x="25578" y="550397"/>
                  </a:lnTo>
                  <a:lnTo>
                    <a:pt x="31975" y="562912"/>
                  </a:lnTo>
                  <a:lnTo>
                    <a:pt x="39100" y="573801"/>
                  </a:lnTo>
                  <a:lnTo>
                    <a:pt x="47010" y="582974"/>
                  </a:lnTo>
                  <a:lnTo>
                    <a:pt x="55779" y="590474"/>
                  </a:lnTo>
                  <a:lnTo>
                    <a:pt x="65577" y="596304"/>
                  </a:lnTo>
                  <a:lnTo>
                    <a:pt x="76389" y="600626"/>
                  </a:lnTo>
                  <a:lnTo>
                    <a:pt x="87903" y="603395"/>
                  </a:lnTo>
                  <a:lnTo>
                    <a:pt x="99624" y="604288"/>
                  </a:lnTo>
                  <a:lnTo>
                    <a:pt x="111252" y="603298"/>
                  </a:lnTo>
                  <a:lnTo>
                    <a:pt x="122838" y="600686"/>
                  </a:lnTo>
                  <a:lnTo>
                    <a:pt x="134682" y="596799"/>
                  </a:lnTo>
                  <a:lnTo>
                    <a:pt x="146943" y="591960"/>
                  </a:lnTo>
                  <a:lnTo>
                    <a:pt x="159466" y="586272"/>
                  </a:lnTo>
                  <a:lnTo>
                    <a:pt x="171880" y="579631"/>
                  </a:lnTo>
                  <a:lnTo>
                    <a:pt x="183970" y="572054"/>
                  </a:lnTo>
                  <a:lnTo>
                    <a:pt x="195529" y="563679"/>
                  </a:lnTo>
                  <a:lnTo>
                    <a:pt x="206292" y="554679"/>
                  </a:lnTo>
                  <a:lnTo>
                    <a:pt x="216192" y="545211"/>
                  </a:lnTo>
                  <a:lnTo>
                    <a:pt x="225161" y="535243"/>
                  </a:lnTo>
                  <a:lnTo>
                    <a:pt x="233047" y="524566"/>
                  </a:lnTo>
                  <a:lnTo>
                    <a:pt x="239872" y="513128"/>
                  </a:lnTo>
                  <a:lnTo>
                    <a:pt x="245797" y="501176"/>
                  </a:lnTo>
                  <a:lnTo>
                    <a:pt x="251018" y="489153"/>
                  </a:lnTo>
                  <a:lnTo>
                    <a:pt x="255716" y="477320"/>
                  </a:lnTo>
                  <a:lnTo>
                    <a:pt x="259873" y="465595"/>
                  </a:lnTo>
                  <a:lnTo>
                    <a:pt x="263293" y="453656"/>
                  </a:lnTo>
                  <a:lnTo>
                    <a:pt x="265919" y="441332"/>
                  </a:lnTo>
                  <a:lnTo>
                    <a:pt x="267513" y="428766"/>
                  </a:lnTo>
                  <a:lnTo>
                    <a:pt x="267601" y="416324"/>
                  </a:lnTo>
                  <a:lnTo>
                    <a:pt x="266058" y="404215"/>
                  </a:lnTo>
                  <a:lnTo>
                    <a:pt x="262904" y="392643"/>
                  </a:lnTo>
                  <a:lnTo>
                    <a:pt x="258119" y="381872"/>
                  </a:lnTo>
                  <a:lnTo>
                    <a:pt x="251854" y="371971"/>
                  </a:lnTo>
                  <a:lnTo>
                    <a:pt x="244055" y="363171"/>
                  </a:lnTo>
                  <a:lnTo>
                    <a:pt x="234394" y="355931"/>
                  </a:lnTo>
                  <a:lnTo>
                    <a:pt x="222867" y="350361"/>
                  </a:lnTo>
                  <a:lnTo>
                    <a:pt x="210059" y="346434"/>
                  </a:lnTo>
                  <a:lnTo>
                    <a:pt x="196933" y="344156"/>
                  </a:lnTo>
                  <a:lnTo>
                    <a:pt x="184071" y="343372"/>
                  </a:lnTo>
                  <a:lnTo>
                    <a:pt x="171675" y="344132"/>
                  </a:lnTo>
                  <a:lnTo>
                    <a:pt x="159745" y="346761"/>
                  </a:lnTo>
                  <a:lnTo>
                    <a:pt x="148204" y="351269"/>
                  </a:lnTo>
                  <a:lnTo>
                    <a:pt x="136961" y="357396"/>
                  </a:lnTo>
                  <a:lnTo>
                    <a:pt x="125938" y="364796"/>
                  </a:lnTo>
                  <a:lnTo>
                    <a:pt x="115074" y="373143"/>
                  </a:lnTo>
                  <a:lnTo>
                    <a:pt x="104488" y="382169"/>
                  </a:lnTo>
                  <a:lnTo>
                    <a:pt x="94452" y="391673"/>
                  </a:lnTo>
                  <a:lnTo>
                    <a:pt x="85075" y="401511"/>
                  </a:lnTo>
                  <a:lnTo>
                    <a:pt x="76474" y="411743"/>
                  </a:lnTo>
                  <a:lnTo>
                    <a:pt x="68843" y="422605"/>
                  </a:lnTo>
                  <a:lnTo>
                    <a:pt x="62193" y="434170"/>
                  </a:lnTo>
                  <a:lnTo>
                    <a:pt x="56387" y="446210"/>
                  </a:lnTo>
                  <a:lnTo>
                    <a:pt x="51245" y="458291"/>
                  </a:lnTo>
                  <a:lnTo>
                    <a:pt x="46602" y="470146"/>
                  </a:lnTo>
                  <a:lnTo>
                    <a:pt x="42468" y="481245"/>
                  </a:lnTo>
                  <a:lnTo>
                    <a:pt x="38622" y="491815"/>
                  </a:lnTo>
                  <a:lnTo>
                    <a:pt x="34723" y="502779"/>
                  </a:lnTo>
                  <a:lnTo>
                    <a:pt x="30136" y="51589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9223640" y="192629"/>
              <a:ext cx="213250" cy="298197"/>
            </a:xfrm>
            <a:custGeom>
              <a:avLst/>
              <a:gdLst/>
              <a:ahLst/>
              <a:cxnLst/>
              <a:rect l="0" t="0" r="0" b="0"/>
              <a:pathLst>
                <a:path w="213250" h="298197">
                  <a:moveTo>
                    <a:pt x="2679" y="45512"/>
                  </a:moveTo>
                  <a:lnTo>
                    <a:pt x="5680" y="36778"/>
                  </a:lnTo>
                  <a:lnTo>
                    <a:pt x="9102" y="29071"/>
                  </a:lnTo>
                  <a:lnTo>
                    <a:pt x="13312" y="21678"/>
                  </a:lnTo>
                  <a:lnTo>
                    <a:pt x="18732" y="14763"/>
                  </a:lnTo>
                  <a:lnTo>
                    <a:pt x="26158" y="8881"/>
                  </a:lnTo>
                  <a:lnTo>
                    <a:pt x="35834" y="4271"/>
                  </a:lnTo>
                  <a:lnTo>
                    <a:pt x="47053" y="1177"/>
                  </a:lnTo>
                  <a:lnTo>
                    <a:pt x="58497" y="0"/>
                  </a:lnTo>
                  <a:lnTo>
                    <a:pt x="69370" y="777"/>
                  </a:lnTo>
                  <a:lnTo>
                    <a:pt x="79426" y="3570"/>
                  </a:lnTo>
                  <a:lnTo>
                    <a:pt x="88707" y="8635"/>
                  </a:lnTo>
                  <a:lnTo>
                    <a:pt x="97347" y="15893"/>
                  </a:lnTo>
                  <a:lnTo>
                    <a:pt x="105335" y="25002"/>
                  </a:lnTo>
                  <a:lnTo>
                    <a:pt x="112496" y="35549"/>
                  </a:lnTo>
                  <a:lnTo>
                    <a:pt x="118797" y="47158"/>
                  </a:lnTo>
                  <a:lnTo>
                    <a:pt x="124184" y="59526"/>
                  </a:lnTo>
                  <a:lnTo>
                    <a:pt x="128507" y="72426"/>
                  </a:lnTo>
                  <a:lnTo>
                    <a:pt x="131779" y="85698"/>
                  </a:lnTo>
                  <a:lnTo>
                    <a:pt x="133995" y="99389"/>
                  </a:lnTo>
                  <a:lnTo>
                    <a:pt x="135039" y="113726"/>
                  </a:lnTo>
                  <a:lnTo>
                    <a:pt x="134966" y="128773"/>
                  </a:lnTo>
                  <a:lnTo>
                    <a:pt x="133951" y="144134"/>
                  </a:lnTo>
                  <a:lnTo>
                    <a:pt x="132207" y="159067"/>
                  </a:lnTo>
                  <a:lnTo>
                    <a:pt x="129921" y="173184"/>
                  </a:lnTo>
                  <a:lnTo>
                    <a:pt x="127083" y="186443"/>
                  </a:lnTo>
                  <a:lnTo>
                    <a:pt x="123501" y="198961"/>
                  </a:lnTo>
                  <a:lnTo>
                    <a:pt x="119127" y="210896"/>
                  </a:lnTo>
                  <a:lnTo>
                    <a:pt x="114055" y="222233"/>
                  </a:lnTo>
                  <a:lnTo>
                    <a:pt x="108425" y="232789"/>
                  </a:lnTo>
                  <a:lnTo>
                    <a:pt x="102373" y="242524"/>
                  </a:lnTo>
                  <a:lnTo>
                    <a:pt x="95853" y="251539"/>
                  </a:lnTo>
                  <a:lnTo>
                    <a:pt x="88644" y="259982"/>
                  </a:lnTo>
                  <a:lnTo>
                    <a:pt x="80678" y="267982"/>
                  </a:lnTo>
                  <a:lnTo>
                    <a:pt x="71870" y="275168"/>
                  </a:lnTo>
                  <a:lnTo>
                    <a:pt x="62047" y="280711"/>
                  </a:lnTo>
                  <a:lnTo>
                    <a:pt x="51227" y="284279"/>
                  </a:lnTo>
                  <a:lnTo>
                    <a:pt x="40046" y="285691"/>
                  </a:lnTo>
                  <a:lnTo>
                    <a:pt x="29613" y="284668"/>
                  </a:lnTo>
                  <a:lnTo>
                    <a:pt x="20498" y="281305"/>
                  </a:lnTo>
                  <a:lnTo>
                    <a:pt x="12905" y="275810"/>
                  </a:lnTo>
                  <a:lnTo>
                    <a:pt x="6948" y="268317"/>
                  </a:lnTo>
                  <a:lnTo>
                    <a:pt x="2518" y="259112"/>
                  </a:lnTo>
                  <a:lnTo>
                    <a:pt x="0" y="249036"/>
                  </a:lnTo>
                  <a:lnTo>
                    <a:pt x="333" y="239356"/>
                  </a:lnTo>
                  <a:lnTo>
                    <a:pt x="3773" y="230752"/>
                  </a:lnTo>
                  <a:lnTo>
                    <a:pt x="9828" y="223676"/>
                  </a:lnTo>
                  <a:lnTo>
                    <a:pt x="17634" y="218597"/>
                  </a:lnTo>
                  <a:lnTo>
                    <a:pt x="26506" y="215561"/>
                  </a:lnTo>
                  <a:lnTo>
                    <a:pt x="35847" y="214453"/>
                  </a:lnTo>
                  <a:lnTo>
                    <a:pt x="45097" y="215206"/>
                  </a:lnTo>
                  <a:lnTo>
                    <a:pt x="53975" y="217594"/>
                  </a:lnTo>
                  <a:lnTo>
                    <a:pt x="62422" y="221294"/>
                  </a:lnTo>
                  <a:lnTo>
                    <a:pt x="70490" y="225984"/>
                  </a:lnTo>
                  <a:lnTo>
                    <a:pt x="78255" y="231393"/>
                  </a:lnTo>
                  <a:lnTo>
                    <a:pt x="85796" y="237311"/>
                  </a:lnTo>
                  <a:lnTo>
                    <a:pt x="93175" y="243581"/>
                  </a:lnTo>
                  <a:lnTo>
                    <a:pt x="100438" y="250094"/>
                  </a:lnTo>
                  <a:lnTo>
                    <a:pt x="107623" y="256773"/>
                  </a:lnTo>
                  <a:lnTo>
                    <a:pt x="114755" y="263563"/>
                  </a:lnTo>
                  <a:lnTo>
                    <a:pt x="121859" y="270420"/>
                  </a:lnTo>
                  <a:lnTo>
                    <a:pt x="129274" y="276991"/>
                  </a:lnTo>
                  <a:lnTo>
                    <a:pt x="137624" y="282644"/>
                  </a:lnTo>
                  <a:lnTo>
                    <a:pt x="147163" y="287111"/>
                  </a:lnTo>
                  <a:lnTo>
                    <a:pt x="157602" y="290455"/>
                  </a:lnTo>
                  <a:lnTo>
                    <a:pt x="169520" y="293228"/>
                  </a:lnTo>
                  <a:lnTo>
                    <a:pt x="186204" y="295669"/>
                  </a:lnTo>
                  <a:lnTo>
                    <a:pt x="213249" y="29819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9099977" y="564524"/>
              <a:ext cx="368499" cy="31587"/>
            </a:xfrm>
            <a:custGeom>
              <a:avLst/>
              <a:gdLst/>
              <a:ahLst/>
              <a:cxnLst/>
              <a:rect l="0" t="0" r="0" b="0"/>
              <a:pathLst>
                <a:path w="368499" h="31587">
                  <a:moveTo>
                    <a:pt x="368498" y="0"/>
                  </a:moveTo>
                  <a:lnTo>
                    <a:pt x="356696" y="0"/>
                  </a:lnTo>
                  <a:lnTo>
                    <a:pt x="344927" y="0"/>
                  </a:lnTo>
                  <a:lnTo>
                    <a:pt x="332042" y="5"/>
                  </a:lnTo>
                  <a:lnTo>
                    <a:pt x="318366" y="178"/>
                  </a:lnTo>
                  <a:lnTo>
                    <a:pt x="304686" y="826"/>
                  </a:lnTo>
                  <a:lnTo>
                    <a:pt x="291461" y="2075"/>
                  </a:lnTo>
                  <a:lnTo>
                    <a:pt x="278490" y="3727"/>
                  </a:lnTo>
                  <a:lnTo>
                    <a:pt x="265115" y="5376"/>
                  </a:lnTo>
                  <a:lnTo>
                    <a:pt x="250979" y="6783"/>
                  </a:lnTo>
                  <a:lnTo>
                    <a:pt x="236367" y="8049"/>
                  </a:lnTo>
                  <a:lnTo>
                    <a:pt x="222005" y="9505"/>
                  </a:lnTo>
                  <a:lnTo>
                    <a:pt x="208294" y="11332"/>
                  </a:lnTo>
                  <a:lnTo>
                    <a:pt x="194985" y="13389"/>
                  </a:lnTo>
                  <a:lnTo>
                    <a:pt x="181375" y="15317"/>
                  </a:lnTo>
                  <a:lnTo>
                    <a:pt x="167075" y="16911"/>
                  </a:lnTo>
                  <a:lnTo>
                    <a:pt x="152183" y="18133"/>
                  </a:lnTo>
                  <a:lnTo>
                    <a:pt x="137101" y="19029"/>
                  </a:lnTo>
                  <a:lnTo>
                    <a:pt x="122101" y="19671"/>
                  </a:lnTo>
                  <a:lnTo>
                    <a:pt x="107453" y="20288"/>
                  </a:lnTo>
                  <a:lnTo>
                    <a:pt x="93469" y="21243"/>
                  </a:lnTo>
                  <a:lnTo>
                    <a:pt x="80253" y="22700"/>
                  </a:lnTo>
                  <a:lnTo>
                    <a:pt x="67608" y="24503"/>
                  </a:lnTo>
                  <a:lnTo>
                    <a:pt x="53585" y="26441"/>
                  </a:lnTo>
                  <a:lnTo>
                    <a:pt x="33600" y="2868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9207976" y="711923"/>
              <a:ext cx="7816" cy="200043"/>
            </a:xfrm>
            <a:custGeom>
              <a:avLst/>
              <a:gdLst/>
              <a:ahLst/>
              <a:cxnLst/>
              <a:rect l="0" t="0" r="0" b="0"/>
              <a:pathLst>
                <a:path w="7816" h="200043">
                  <a:moveTo>
                    <a:pt x="7815" y="0"/>
                  </a:moveTo>
                  <a:lnTo>
                    <a:pt x="4948" y="8869"/>
                  </a:lnTo>
                  <a:lnTo>
                    <a:pt x="2805" y="17856"/>
                  </a:lnTo>
                  <a:lnTo>
                    <a:pt x="1208" y="27855"/>
                  </a:lnTo>
                  <a:lnTo>
                    <a:pt x="200" y="39009"/>
                  </a:lnTo>
                  <a:lnTo>
                    <a:pt x="0" y="51469"/>
                  </a:lnTo>
                  <a:lnTo>
                    <a:pt x="651" y="65176"/>
                  </a:lnTo>
                  <a:lnTo>
                    <a:pt x="1889" y="79766"/>
                  </a:lnTo>
                  <a:lnTo>
                    <a:pt x="3253" y="94695"/>
                  </a:lnTo>
                  <a:lnTo>
                    <a:pt x="4463" y="109615"/>
                  </a:lnTo>
                  <a:lnTo>
                    <a:pt x="5429" y="124361"/>
                  </a:lnTo>
                  <a:lnTo>
                    <a:pt x="6253" y="140619"/>
                  </a:lnTo>
                  <a:lnTo>
                    <a:pt x="7008" y="163165"/>
                  </a:lnTo>
                  <a:lnTo>
                    <a:pt x="7815" y="2000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9263705" y="722452"/>
              <a:ext cx="167976" cy="199676"/>
            </a:xfrm>
            <a:custGeom>
              <a:avLst/>
              <a:gdLst/>
              <a:ahLst/>
              <a:cxnLst/>
              <a:rect l="0" t="0" r="0" b="0"/>
              <a:pathLst>
                <a:path w="167976" h="199676">
                  <a:moveTo>
                    <a:pt x="99485" y="0"/>
                  </a:moveTo>
                  <a:lnTo>
                    <a:pt x="87884" y="134"/>
                  </a:lnTo>
                  <a:lnTo>
                    <a:pt x="78036" y="1414"/>
                  </a:lnTo>
                  <a:lnTo>
                    <a:pt x="69029" y="4007"/>
                  </a:lnTo>
                  <a:lnTo>
                    <a:pt x="60589" y="7727"/>
                  </a:lnTo>
                  <a:lnTo>
                    <a:pt x="52561" y="12360"/>
                  </a:lnTo>
                  <a:lnTo>
                    <a:pt x="44838" y="17697"/>
                  </a:lnTo>
                  <a:lnTo>
                    <a:pt x="37333" y="23718"/>
                  </a:lnTo>
                  <a:lnTo>
                    <a:pt x="29983" y="30580"/>
                  </a:lnTo>
                  <a:lnTo>
                    <a:pt x="22748" y="38313"/>
                  </a:lnTo>
                  <a:lnTo>
                    <a:pt x="15923" y="47132"/>
                  </a:lnTo>
                  <a:lnTo>
                    <a:pt x="10097" y="57494"/>
                  </a:lnTo>
                  <a:lnTo>
                    <a:pt x="5520" y="69503"/>
                  </a:lnTo>
                  <a:lnTo>
                    <a:pt x="2279" y="82806"/>
                  </a:lnTo>
                  <a:lnTo>
                    <a:pt x="470" y="96798"/>
                  </a:lnTo>
                  <a:lnTo>
                    <a:pt x="0" y="111055"/>
                  </a:lnTo>
                  <a:lnTo>
                    <a:pt x="802" y="125202"/>
                  </a:lnTo>
                  <a:lnTo>
                    <a:pt x="2928" y="138846"/>
                  </a:lnTo>
                  <a:lnTo>
                    <a:pt x="6290" y="151825"/>
                  </a:lnTo>
                  <a:lnTo>
                    <a:pt x="11003" y="163844"/>
                  </a:lnTo>
                  <a:lnTo>
                    <a:pt x="17447" y="174399"/>
                  </a:lnTo>
                  <a:lnTo>
                    <a:pt x="25669" y="183342"/>
                  </a:lnTo>
                  <a:lnTo>
                    <a:pt x="35275" y="190518"/>
                  </a:lnTo>
                  <a:lnTo>
                    <a:pt x="45632" y="195599"/>
                  </a:lnTo>
                  <a:lnTo>
                    <a:pt x="56295" y="198604"/>
                  </a:lnTo>
                  <a:lnTo>
                    <a:pt x="66875" y="199675"/>
                  </a:lnTo>
                  <a:lnTo>
                    <a:pt x="76972" y="198890"/>
                  </a:lnTo>
                  <a:lnTo>
                    <a:pt x="86425" y="196477"/>
                  </a:lnTo>
                  <a:lnTo>
                    <a:pt x="95263" y="192758"/>
                  </a:lnTo>
                  <a:lnTo>
                    <a:pt x="103593" y="188055"/>
                  </a:lnTo>
                  <a:lnTo>
                    <a:pt x="111534" y="182636"/>
                  </a:lnTo>
                  <a:lnTo>
                    <a:pt x="119192" y="176712"/>
                  </a:lnTo>
                  <a:lnTo>
                    <a:pt x="126649" y="170437"/>
                  </a:lnTo>
                  <a:lnTo>
                    <a:pt x="133962" y="163916"/>
                  </a:lnTo>
                  <a:lnTo>
                    <a:pt x="141010" y="157063"/>
                  </a:lnTo>
                  <a:lnTo>
                    <a:pt x="147516" y="149623"/>
                  </a:lnTo>
                  <a:lnTo>
                    <a:pt x="153369" y="141499"/>
                  </a:lnTo>
                  <a:lnTo>
                    <a:pt x="158450" y="132583"/>
                  </a:lnTo>
                  <a:lnTo>
                    <a:pt x="162566" y="122688"/>
                  </a:lnTo>
                  <a:lnTo>
                    <a:pt x="165694" y="111810"/>
                  </a:lnTo>
                  <a:lnTo>
                    <a:pt x="167641" y="100250"/>
                  </a:lnTo>
                  <a:lnTo>
                    <a:pt x="167975" y="88499"/>
                  </a:lnTo>
                  <a:lnTo>
                    <a:pt x="166602" y="76865"/>
                  </a:lnTo>
                  <a:lnTo>
                    <a:pt x="163561" y="65785"/>
                  </a:lnTo>
                  <a:lnTo>
                    <a:pt x="158853" y="55877"/>
                  </a:lnTo>
                  <a:lnTo>
                    <a:pt x="152641" y="47370"/>
                  </a:lnTo>
                  <a:lnTo>
                    <a:pt x="144877" y="40319"/>
                  </a:lnTo>
                  <a:lnTo>
                    <a:pt x="135239" y="34792"/>
                  </a:lnTo>
                  <a:lnTo>
                    <a:pt x="123742" y="30664"/>
                  </a:lnTo>
                  <a:lnTo>
                    <a:pt x="111412" y="27680"/>
                  </a:lnTo>
                  <a:lnTo>
                    <a:pt x="98904" y="25253"/>
                  </a:lnTo>
                  <a:lnTo>
                    <a:pt x="85118" y="23168"/>
                  </a:lnTo>
                  <a:lnTo>
                    <a:pt x="67899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945323" y="1843089"/>
            <a:ext cx="833994" cy="557409"/>
            <a:chOff x="945323" y="1843089"/>
            <a:chExt cx="833994" cy="557409"/>
          </a:xfrm>
        </p:grpSpPr>
        <p:sp>
          <p:nvSpPr>
            <p:cNvPr id="34" name="Freeform 33"/>
            <p:cNvSpPr/>
            <p:nvPr/>
          </p:nvSpPr>
          <p:spPr>
            <a:xfrm>
              <a:off x="945323" y="1843089"/>
              <a:ext cx="212812" cy="557409"/>
            </a:xfrm>
            <a:custGeom>
              <a:avLst/>
              <a:gdLst/>
              <a:ahLst/>
              <a:cxnLst/>
              <a:rect l="0" t="0" r="0" b="0"/>
              <a:pathLst>
                <a:path w="212812" h="557409">
                  <a:moveTo>
                    <a:pt x="149640" y="209968"/>
                  </a:moveTo>
                  <a:lnTo>
                    <a:pt x="155374" y="201032"/>
                  </a:lnTo>
                  <a:lnTo>
                    <a:pt x="159658" y="191405"/>
                  </a:lnTo>
                  <a:lnTo>
                    <a:pt x="162864" y="180118"/>
                  </a:lnTo>
                  <a:lnTo>
                    <a:pt x="165225" y="167450"/>
                  </a:lnTo>
                  <a:lnTo>
                    <a:pt x="166922" y="153971"/>
                  </a:lnTo>
                  <a:lnTo>
                    <a:pt x="168117" y="140094"/>
                  </a:lnTo>
                  <a:lnTo>
                    <a:pt x="168946" y="125886"/>
                  </a:lnTo>
                  <a:lnTo>
                    <a:pt x="169514" y="111146"/>
                  </a:lnTo>
                  <a:lnTo>
                    <a:pt x="169892" y="95801"/>
                  </a:lnTo>
                  <a:lnTo>
                    <a:pt x="169808" y="80227"/>
                  </a:lnTo>
                  <a:lnTo>
                    <a:pt x="168688" y="65145"/>
                  </a:lnTo>
                  <a:lnTo>
                    <a:pt x="166295" y="50934"/>
                  </a:lnTo>
                  <a:lnTo>
                    <a:pt x="162551" y="37951"/>
                  </a:lnTo>
                  <a:lnTo>
                    <a:pt x="157362" y="26682"/>
                  </a:lnTo>
                  <a:lnTo>
                    <a:pt x="150833" y="17227"/>
                  </a:lnTo>
                  <a:lnTo>
                    <a:pt x="143194" y="9691"/>
                  </a:lnTo>
                  <a:lnTo>
                    <a:pt x="134705" y="4362"/>
                  </a:lnTo>
                  <a:lnTo>
                    <a:pt x="125591" y="1187"/>
                  </a:lnTo>
                  <a:lnTo>
                    <a:pt x="116033" y="0"/>
                  </a:lnTo>
                  <a:lnTo>
                    <a:pt x="106166" y="707"/>
                  </a:lnTo>
                  <a:lnTo>
                    <a:pt x="96089" y="3077"/>
                  </a:lnTo>
                  <a:lnTo>
                    <a:pt x="86034" y="7106"/>
                  </a:lnTo>
                  <a:lnTo>
                    <a:pt x="76357" y="13083"/>
                  </a:lnTo>
                  <a:lnTo>
                    <a:pt x="67217" y="20988"/>
                  </a:lnTo>
                  <a:lnTo>
                    <a:pt x="58605" y="30379"/>
                  </a:lnTo>
                  <a:lnTo>
                    <a:pt x="50434" y="40592"/>
                  </a:lnTo>
                  <a:lnTo>
                    <a:pt x="42607" y="51167"/>
                  </a:lnTo>
                  <a:lnTo>
                    <a:pt x="35197" y="62028"/>
                  </a:lnTo>
                  <a:lnTo>
                    <a:pt x="28439" y="73378"/>
                  </a:lnTo>
                  <a:lnTo>
                    <a:pt x="22410" y="85304"/>
                  </a:lnTo>
                  <a:lnTo>
                    <a:pt x="17038" y="97601"/>
                  </a:lnTo>
                  <a:lnTo>
                    <a:pt x="12196" y="109864"/>
                  </a:lnTo>
                  <a:lnTo>
                    <a:pt x="7761" y="121865"/>
                  </a:lnTo>
                  <a:lnTo>
                    <a:pt x="3952" y="133875"/>
                  </a:lnTo>
                  <a:lnTo>
                    <a:pt x="1298" y="146537"/>
                  </a:lnTo>
                  <a:lnTo>
                    <a:pt x="0" y="160156"/>
                  </a:lnTo>
                  <a:lnTo>
                    <a:pt x="112" y="174236"/>
                  </a:lnTo>
                  <a:lnTo>
                    <a:pt x="1707" y="187701"/>
                  </a:lnTo>
                  <a:lnTo>
                    <a:pt x="4672" y="199979"/>
                  </a:lnTo>
                  <a:lnTo>
                    <a:pt x="8763" y="211002"/>
                  </a:lnTo>
                  <a:lnTo>
                    <a:pt x="13718" y="220940"/>
                  </a:lnTo>
                  <a:lnTo>
                    <a:pt x="19310" y="230025"/>
                  </a:lnTo>
                  <a:lnTo>
                    <a:pt x="25520" y="238313"/>
                  </a:lnTo>
                  <a:lnTo>
                    <a:pt x="32519" y="245675"/>
                  </a:lnTo>
                  <a:lnTo>
                    <a:pt x="40348" y="252108"/>
                  </a:lnTo>
                  <a:lnTo>
                    <a:pt x="49233" y="257413"/>
                  </a:lnTo>
                  <a:lnTo>
                    <a:pt x="59641" y="261148"/>
                  </a:lnTo>
                  <a:lnTo>
                    <a:pt x="71676" y="263208"/>
                  </a:lnTo>
                  <a:lnTo>
                    <a:pt x="84827" y="263624"/>
                  </a:lnTo>
                  <a:lnTo>
                    <a:pt x="98185" y="262391"/>
                  </a:lnTo>
                  <a:lnTo>
                    <a:pt x="111193" y="259668"/>
                  </a:lnTo>
                  <a:lnTo>
                    <a:pt x="123348" y="255571"/>
                  </a:lnTo>
                  <a:lnTo>
                    <a:pt x="134052" y="250080"/>
                  </a:lnTo>
                  <a:lnTo>
                    <a:pt x="143139" y="243315"/>
                  </a:lnTo>
                  <a:lnTo>
                    <a:pt x="150934" y="235503"/>
                  </a:lnTo>
                  <a:lnTo>
                    <a:pt x="158034" y="226889"/>
                  </a:lnTo>
                  <a:lnTo>
                    <a:pt x="164852" y="217685"/>
                  </a:lnTo>
                  <a:lnTo>
                    <a:pt x="171437" y="207894"/>
                  </a:lnTo>
                  <a:lnTo>
                    <a:pt x="177567" y="197337"/>
                  </a:lnTo>
                  <a:lnTo>
                    <a:pt x="183139" y="185980"/>
                  </a:lnTo>
                  <a:lnTo>
                    <a:pt x="188188" y="174081"/>
                  </a:lnTo>
                  <a:lnTo>
                    <a:pt x="192805" y="162094"/>
                  </a:lnTo>
                  <a:lnTo>
                    <a:pt x="197101" y="150381"/>
                  </a:lnTo>
                  <a:lnTo>
                    <a:pt x="201371" y="142206"/>
                  </a:lnTo>
                  <a:lnTo>
                    <a:pt x="205339" y="141590"/>
                  </a:lnTo>
                  <a:lnTo>
                    <a:pt x="208157" y="147475"/>
                  </a:lnTo>
                  <a:lnTo>
                    <a:pt x="209929" y="158076"/>
                  </a:lnTo>
                  <a:lnTo>
                    <a:pt x="210840" y="171493"/>
                  </a:lnTo>
                  <a:lnTo>
                    <a:pt x="210855" y="185780"/>
                  </a:lnTo>
                  <a:lnTo>
                    <a:pt x="210016" y="199827"/>
                  </a:lnTo>
                  <a:lnTo>
                    <a:pt x="208620" y="213392"/>
                  </a:lnTo>
                  <a:lnTo>
                    <a:pt x="207134" y="226739"/>
                  </a:lnTo>
                  <a:lnTo>
                    <a:pt x="205836" y="240107"/>
                  </a:lnTo>
                  <a:lnTo>
                    <a:pt x="204811" y="253923"/>
                  </a:lnTo>
                  <a:lnTo>
                    <a:pt x="204047" y="268820"/>
                  </a:lnTo>
                  <a:lnTo>
                    <a:pt x="203498" y="285034"/>
                  </a:lnTo>
                  <a:lnTo>
                    <a:pt x="203112" y="302149"/>
                  </a:lnTo>
                  <a:lnTo>
                    <a:pt x="202845" y="319324"/>
                  </a:lnTo>
                  <a:lnTo>
                    <a:pt x="202667" y="336053"/>
                  </a:lnTo>
                  <a:lnTo>
                    <a:pt x="202715" y="352029"/>
                  </a:lnTo>
                  <a:lnTo>
                    <a:pt x="203280" y="366984"/>
                  </a:lnTo>
                  <a:lnTo>
                    <a:pt x="204472" y="380900"/>
                  </a:lnTo>
                  <a:lnTo>
                    <a:pt x="206087" y="394244"/>
                  </a:lnTo>
                  <a:lnTo>
                    <a:pt x="207709" y="407826"/>
                  </a:lnTo>
                  <a:lnTo>
                    <a:pt x="209095" y="422082"/>
                  </a:lnTo>
                  <a:lnTo>
                    <a:pt x="210176" y="436932"/>
                  </a:lnTo>
                  <a:lnTo>
                    <a:pt x="210977" y="451981"/>
                  </a:lnTo>
                  <a:lnTo>
                    <a:pt x="211550" y="466954"/>
                  </a:lnTo>
                  <a:lnTo>
                    <a:pt x="211952" y="481722"/>
                  </a:lnTo>
                  <a:lnTo>
                    <a:pt x="212274" y="497990"/>
                  </a:lnTo>
                  <a:lnTo>
                    <a:pt x="212544" y="520538"/>
                  </a:lnTo>
                  <a:lnTo>
                    <a:pt x="212811" y="55740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558217" y="2021471"/>
              <a:ext cx="221100" cy="31587"/>
            </a:xfrm>
            <a:custGeom>
              <a:avLst/>
              <a:gdLst/>
              <a:ahLst/>
              <a:cxnLst/>
              <a:rect l="0" t="0" r="0" b="0"/>
              <a:pathLst>
                <a:path w="221100" h="31587">
                  <a:moveTo>
                    <a:pt x="221099" y="0"/>
                  </a:moveTo>
                  <a:lnTo>
                    <a:pt x="209297" y="0"/>
                  </a:lnTo>
                  <a:lnTo>
                    <a:pt x="197527" y="0"/>
                  </a:lnTo>
                  <a:lnTo>
                    <a:pt x="184632" y="5"/>
                  </a:lnTo>
                  <a:lnTo>
                    <a:pt x="170611" y="178"/>
                  </a:lnTo>
                  <a:lnTo>
                    <a:pt x="155635" y="826"/>
                  </a:lnTo>
                  <a:lnTo>
                    <a:pt x="139922" y="2079"/>
                  </a:lnTo>
                  <a:lnTo>
                    <a:pt x="123992" y="3904"/>
                  </a:lnTo>
                  <a:lnTo>
                    <a:pt x="108616" y="6201"/>
                  </a:lnTo>
                  <a:lnTo>
                    <a:pt x="94167" y="8857"/>
                  </a:lnTo>
                  <a:lnTo>
                    <a:pt x="80503" y="11775"/>
                  </a:lnTo>
                  <a:lnTo>
                    <a:pt x="67173" y="14880"/>
                  </a:lnTo>
                  <a:lnTo>
                    <a:pt x="53886" y="18109"/>
                  </a:lnTo>
                  <a:lnTo>
                    <a:pt x="41117" y="21272"/>
                  </a:lnTo>
                  <a:lnTo>
                    <a:pt x="28772" y="24351"/>
                  </a:lnTo>
                  <a:lnTo>
                    <a:pt x="15759" y="2761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2058181" y="1568746"/>
            <a:ext cx="1570556" cy="789479"/>
            <a:chOff x="2058181" y="1568746"/>
            <a:chExt cx="1570556" cy="789479"/>
          </a:xfrm>
        </p:grpSpPr>
        <p:sp>
          <p:nvSpPr>
            <p:cNvPr id="37" name="Freeform 36"/>
            <p:cNvSpPr/>
            <p:nvPr/>
          </p:nvSpPr>
          <p:spPr>
            <a:xfrm>
              <a:off x="2058181" y="1791842"/>
              <a:ext cx="289674" cy="566383"/>
            </a:xfrm>
            <a:custGeom>
              <a:avLst/>
              <a:gdLst/>
              <a:ahLst/>
              <a:cxnLst/>
              <a:rect l="0" t="0" r="0" b="0"/>
              <a:pathLst>
                <a:path w="289674" h="566383">
                  <a:moveTo>
                    <a:pt x="289673" y="50645"/>
                  </a:moveTo>
                  <a:lnTo>
                    <a:pt x="281006" y="56579"/>
                  </a:lnTo>
                  <a:lnTo>
                    <a:pt x="273940" y="62784"/>
                  </a:lnTo>
                  <a:lnTo>
                    <a:pt x="267830" y="69889"/>
                  </a:lnTo>
                  <a:lnTo>
                    <a:pt x="262256" y="78175"/>
                  </a:lnTo>
                  <a:lnTo>
                    <a:pt x="256745" y="88118"/>
                  </a:lnTo>
                  <a:lnTo>
                    <a:pt x="251033" y="99805"/>
                  </a:lnTo>
                  <a:lnTo>
                    <a:pt x="245041" y="112537"/>
                  </a:lnTo>
                  <a:lnTo>
                    <a:pt x="238784" y="125075"/>
                  </a:lnTo>
                  <a:lnTo>
                    <a:pt x="232308" y="136730"/>
                  </a:lnTo>
                  <a:lnTo>
                    <a:pt x="225501" y="147669"/>
                  </a:lnTo>
                  <a:lnTo>
                    <a:pt x="218099" y="158614"/>
                  </a:lnTo>
                  <a:lnTo>
                    <a:pt x="210018" y="170011"/>
                  </a:lnTo>
                  <a:lnTo>
                    <a:pt x="201642" y="181819"/>
                  </a:lnTo>
                  <a:lnTo>
                    <a:pt x="193707" y="193687"/>
                  </a:lnTo>
                  <a:lnTo>
                    <a:pt x="186594" y="205382"/>
                  </a:lnTo>
                  <a:lnTo>
                    <a:pt x="180346" y="216831"/>
                  </a:lnTo>
                  <a:lnTo>
                    <a:pt x="174841" y="228045"/>
                  </a:lnTo>
                  <a:lnTo>
                    <a:pt x="169912" y="239062"/>
                  </a:lnTo>
                  <a:lnTo>
                    <a:pt x="165245" y="249764"/>
                  </a:lnTo>
                  <a:lnTo>
                    <a:pt x="160410" y="259884"/>
                  </a:lnTo>
                  <a:lnTo>
                    <a:pt x="155191" y="269328"/>
                  </a:lnTo>
                  <a:lnTo>
                    <a:pt x="149716" y="278315"/>
                  </a:lnTo>
                  <a:lnTo>
                    <a:pt x="144347" y="287271"/>
                  </a:lnTo>
                  <a:lnTo>
                    <a:pt x="139293" y="296447"/>
                  </a:lnTo>
                  <a:lnTo>
                    <a:pt x="134596" y="305917"/>
                  </a:lnTo>
                  <a:lnTo>
                    <a:pt x="130215" y="315661"/>
                  </a:lnTo>
                  <a:lnTo>
                    <a:pt x="126080" y="325627"/>
                  </a:lnTo>
                  <a:lnTo>
                    <a:pt x="121964" y="335760"/>
                  </a:lnTo>
                  <a:lnTo>
                    <a:pt x="117507" y="346016"/>
                  </a:lnTo>
                  <a:lnTo>
                    <a:pt x="112541" y="356367"/>
                  </a:lnTo>
                  <a:lnTo>
                    <a:pt x="107068" y="367115"/>
                  </a:lnTo>
                  <a:lnTo>
                    <a:pt x="101168" y="378854"/>
                  </a:lnTo>
                  <a:lnTo>
                    <a:pt x="94945" y="391831"/>
                  </a:lnTo>
                  <a:lnTo>
                    <a:pt x="88648" y="405972"/>
                  </a:lnTo>
                  <a:lnTo>
                    <a:pt x="82654" y="421068"/>
                  </a:lnTo>
                  <a:lnTo>
                    <a:pt x="77154" y="436882"/>
                  </a:lnTo>
                  <a:lnTo>
                    <a:pt x="72480" y="452890"/>
                  </a:lnTo>
                  <a:lnTo>
                    <a:pt x="69171" y="468323"/>
                  </a:lnTo>
                  <a:lnTo>
                    <a:pt x="67393" y="482808"/>
                  </a:lnTo>
                  <a:lnTo>
                    <a:pt x="66996" y="496328"/>
                  </a:lnTo>
                  <a:lnTo>
                    <a:pt x="67710" y="509029"/>
                  </a:lnTo>
                  <a:lnTo>
                    <a:pt x="69270" y="521086"/>
                  </a:lnTo>
                  <a:lnTo>
                    <a:pt x="71772" y="532337"/>
                  </a:lnTo>
                  <a:lnTo>
                    <a:pt x="75653" y="542303"/>
                  </a:lnTo>
                  <a:lnTo>
                    <a:pt x="81046" y="550815"/>
                  </a:lnTo>
                  <a:lnTo>
                    <a:pt x="87955" y="557685"/>
                  </a:lnTo>
                  <a:lnTo>
                    <a:pt x="96420" y="562552"/>
                  </a:lnTo>
                  <a:lnTo>
                    <a:pt x="106298" y="565411"/>
                  </a:lnTo>
                  <a:lnTo>
                    <a:pt x="117169" y="566382"/>
                  </a:lnTo>
                  <a:lnTo>
                    <a:pt x="128450" y="565529"/>
                  </a:lnTo>
                  <a:lnTo>
                    <a:pt x="139768" y="563066"/>
                  </a:lnTo>
                  <a:lnTo>
                    <a:pt x="150806" y="559144"/>
                  </a:lnTo>
                  <a:lnTo>
                    <a:pt x="161217" y="553771"/>
                  </a:lnTo>
                  <a:lnTo>
                    <a:pt x="170885" y="547080"/>
                  </a:lnTo>
                  <a:lnTo>
                    <a:pt x="179868" y="539149"/>
                  </a:lnTo>
                  <a:lnTo>
                    <a:pt x="188296" y="529923"/>
                  </a:lnTo>
                  <a:lnTo>
                    <a:pt x="196295" y="519493"/>
                  </a:lnTo>
                  <a:lnTo>
                    <a:pt x="203652" y="508066"/>
                  </a:lnTo>
                  <a:lnTo>
                    <a:pt x="209842" y="495871"/>
                  </a:lnTo>
                  <a:lnTo>
                    <a:pt x="214673" y="483109"/>
                  </a:lnTo>
                  <a:lnTo>
                    <a:pt x="218255" y="469777"/>
                  </a:lnTo>
                  <a:lnTo>
                    <a:pt x="220826" y="455688"/>
                  </a:lnTo>
                  <a:lnTo>
                    <a:pt x="222625" y="440806"/>
                  </a:lnTo>
                  <a:lnTo>
                    <a:pt x="223700" y="425389"/>
                  </a:lnTo>
                  <a:lnTo>
                    <a:pt x="223906" y="409886"/>
                  </a:lnTo>
                  <a:lnTo>
                    <a:pt x="223228" y="394573"/>
                  </a:lnTo>
                  <a:lnTo>
                    <a:pt x="221621" y="379697"/>
                  </a:lnTo>
                  <a:lnTo>
                    <a:pt x="218940" y="365555"/>
                  </a:lnTo>
                  <a:lnTo>
                    <a:pt x="215204" y="352229"/>
                  </a:lnTo>
                  <a:lnTo>
                    <a:pt x="210406" y="339636"/>
                  </a:lnTo>
                  <a:lnTo>
                    <a:pt x="204436" y="327631"/>
                  </a:lnTo>
                  <a:lnTo>
                    <a:pt x="197346" y="316069"/>
                  </a:lnTo>
                  <a:lnTo>
                    <a:pt x="189314" y="304827"/>
                  </a:lnTo>
                  <a:lnTo>
                    <a:pt x="180553" y="293811"/>
                  </a:lnTo>
                  <a:lnTo>
                    <a:pt x="171258" y="282956"/>
                  </a:lnTo>
                  <a:lnTo>
                    <a:pt x="161747" y="272376"/>
                  </a:lnTo>
                  <a:lnTo>
                    <a:pt x="152442" y="262346"/>
                  </a:lnTo>
                  <a:lnTo>
                    <a:pt x="143547" y="252969"/>
                  </a:lnTo>
                  <a:lnTo>
                    <a:pt x="134762" y="244199"/>
                  </a:lnTo>
                  <a:lnTo>
                    <a:pt x="125410" y="235921"/>
                  </a:lnTo>
                  <a:lnTo>
                    <a:pt x="115154" y="228014"/>
                  </a:lnTo>
                  <a:lnTo>
                    <a:pt x="104145" y="220211"/>
                  </a:lnTo>
                  <a:lnTo>
                    <a:pt x="92829" y="212125"/>
                  </a:lnTo>
                  <a:lnTo>
                    <a:pt x="81516" y="203568"/>
                  </a:lnTo>
                  <a:lnTo>
                    <a:pt x="70496" y="194531"/>
                  </a:lnTo>
                  <a:lnTo>
                    <a:pt x="60103" y="185086"/>
                  </a:lnTo>
                  <a:lnTo>
                    <a:pt x="50456" y="175324"/>
                  </a:lnTo>
                  <a:lnTo>
                    <a:pt x="41658" y="165329"/>
                  </a:lnTo>
                  <a:lnTo>
                    <a:pt x="33887" y="155166"/>
                  </a:lnTo>
                  <a:lnTo>
                    <a:pt x="27139" y="144887"/>
                  </a:lnTo>
                  <a:lnTo>
                    <a:pt x="21266" y="134528"/>
                  </a:lnTo>
                  <a:lnTo>
                    <a:pt x="16079" y="124113"/>
                  </a:lnTo>
                  <a:lnTo>
                    <a:pt x="11405" y="113656"/>
                  </a:lnTo>
                  <a:lnTo>
                    <a:pt x="7264" y="103006"/>
                  </a:lnTo>
                  <a:lnTo>
                    <a:pt x="3854" y="91864"/>
                  </a:lnTo>
                  <a:lnTo>
                    <a:pt x="1244" y="80114"/>
                  </a:lnTo>
                  <a:lnTo>
                    <a:pt x="0" y="68121"/>
                  </a:lnTo>
                  <a:lnTo>
                    <a:pt x="1212" y="56603"/>
                  </a:lnTo>
                  <a:lnTo>
                    <a:pt x="5253" y="45937"/>
                  </a:lnTo>
                  <a:lnTo>
                    <a:pt x="11716" y="36318"/>
                  </a:lnTo>
                  <a:lnTo>
                    <a:pt x="19797" y="27930"/>
                  </a:lnTo>
                  <a:lnTo>
                    <a:pt x="28864" y="20739"/>
                  </a:lnTo>
                  <a:lnTo>
                    <a:pt x="38675" y="14723"/>
                  </a:lnTo>
                  <a:lnTo>
                    <a:pt x="49304" y="9966"/>
                  </a:lnTo>
                  <a:lnTo>
                    <a:pt x="60744" y="6390"/>
                  </a:lnTo>
                  <a:lnTo>
                    <a:pt x="72881" y="3799"/>
                  </a:lnTo>
                  <a:lnTo>
                    <a:pt x="85567" y="1968"/>
                  </a:lnTo>
                  <a:lnTo>
                    <a:pt x="98657" y="701"/>
                  </a:lnTo>
                  <a:lnTo>
                    <a:pt x="111872" y="0"/>
                  </a:lnTo>
                  <a:lnTo>
                    <a:pt x="124818" y="54"/>
                  </a:lnTo>
                  <a:lnTo>
                    <a:pt x="137302" y="909"/>
                  </a:lnTo>
                  <a:lnTo>
                    <a:pt x="149312" y="2636"/>
                  </a:lnTo>
                  <a:lnTo>
                    <a:pt x="160917" y="5398"/>
                  </a:lnTo>
                  <a:lnTo>
                    <a:pt x="172203" y="9185"/>
                  </a:lnTo>
                  <a:lnTo>
                    <a:pt x="183088" y="13847"/>
                  </a:lnTo>
                  <a:lnTo>
                    <a:pt x="193332" y="19193"/>
                  </a:lnTo>
                  <a:lnTo>
                    <a:pt x="202846" y="25042"/>
                  </a:lnTo>
                  <a:lnTo>
                    <a:pt x="211400" y="31138"/>
                  </a:lnTo>
                  <a:lnTo>
                    <a:pt x="219379" y="37854"/>
                  </a:lnTo>
                  <a:lnTo>
                    <a:pt x="227486" y="46895"/>
                  </a:lnTo>
                  <a:lnTo>
                    <a:pt x="237031" y="611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253305" y="1800373"/>
              <a:ext cx="10530" cy="336913"/>
            </a:xfrm>
            <a:custGeom>
              <a:avLst/>
              <a:gdLst/>
              <a:ahLst/>
              <a:cxnLst/>
              <a:rect l="0" t="0" r="0" b="0"/>
              <a:pathLst>
                <a:path w="10530" h="336913">
                  <a:moveTo>
                    <a:pt x="10529" y="0"/>
                  </a:moveTo>
                  <a:lnTo>
                    <a:pt x="7729" y="11668"/>
                  </a:lnTo>
                  <a:lnTo>
                    <a:pt x="6227" y="22157"/>
                  </a:lnTo>
                  <a:lnTo>
                    <a:pt x="5916" y="32463"/>
                  </a:lnTo>
                  <a:lnTo>
                    <a:pt x="6423" y="42937"/>
                  </a:lnTo>
                  <a:lnTo>
                    <a:pt x="7242" y="53929"/>
                  </a:lnTo>
                  <a:lnTo>
                    <a:pt x="8058" y="65586"/>
                  </a:lnTo>
                  <a:lnTo>
                    <a:pt x="8742" y="78358"/>
                  </a:lnTo>
                  <a:lnTo>
                    <a:pt x="9268" y="93058"/>
                  </a:lnTo>
                  <a:lnTo>
                    <a:pt x="9654" y="109939"/>
                  </a:lnTo>
                  <a:lnTo>
                    <a:pt x="9929" y="128311"/>
                  </a:lnTo>
                  <a:lnTo>
                    <a:pt x="10120" y="146866"/>
                  </a:lnTo>
                  <a:lnTo>
                    <a:pt x="10248" y="164816"/>
                  </a:lnTo>
                  <a:lnTo>
                    <a:pt x="10165" y="181763"/>
                  </a:lnTo>
                  <a:lnTo>
                    <a:pt x="9578" y="197444"/>
                  </a:lnTo>
                  <a:lnTo>
                    <a:pt x="8371" y="211884"/>
                  </a:lnTo>
                  <a:lnTo>
                    <a:pt x="6746" y="225597"/>
                  </a:lnTo>
                  <a:lnTo>
                    <a:pt x="5116" y="239434"/>
                  </a:lnTo>
                  <a:lnTo>
                    <a:pt x="3726" y="253855"/>
                  </a:lnTo>
                  <a:lnTo>
                    <a:pt x="2638" y="268592"/>
                  </a:lnTo>
                  <a:lnTo>
                    <a:pt x="1717" y="284485"/>
                  </a:lnTo>
                  <a:lnTo>
                    <a:pt x="884" y="305175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023113" y="1568746"/>
              <a:ext cx="605624" cy="678979"/>
            </a:xfrm>
            <a:custGeom>
              <a:avLst/>
              <a:gdLst/>
              <a:ahLst/>
              <a:cxnLst/>
              <a:rect l="0" t="0" r="0" b="0"/>
              <a:pathLst>
                <a:path w="605624" h="678979">
                  <a:moveTo>
                    <a:pt x="314420" y="0"/>
                  </a:moveTo>
                  <a:lnTo>
                    <a:pt x="302551" y="67"/>
                  </a:lnTo>
                  <a:lnTo>
                    <a:pt x="290142" y="707"/>
                  </a:lnTo>
                  <a:lnTo>
                    <a:pt x="275969" y="2008"/>
                  </a:lnTo>
                  <a:lnTo>
                    <a:pt x="260779" y="4041"/>
                  </a:lnTo>
                  <a:lnTo>
                    <a:pt x="246080" y="7005"/>
                  </a:lnTo>
                  <a:lnTo>
                    <a:pt x="232699" y="10925"/>
                  </a:lnTo>
                  <a:lnTo>
                    <a:pt x="220629" y="15674"/>
                  </a:lnTo>
                  <a:lnTo>
                    <a:pt x="209387" y="21078"/>
                  </a:lnTo>
                  <a:lnTo>
                    <a:pt x="198572" y="26969"/>
                  </a:lnTo>
                  <a:lnTo>
                    <a:pt x="187953" y="33212"/>
                  </a:lnTo>
                  <a:lnTo>
                    <a:pt x="177416" y="39700"/>
                  </a:lnTo>
                  <a:lnTo>
                    <a:pt x="166911" y="46364"/>
                  </a:lnTo>
                  <a:lnTo>
                    <a:pt x="156581" y="53314"/>
                  </a:lnTo>
                  <a:lnTo>
                    <a:pt x="146725" y="60818"/>
                  </a:lnTo>
                  <a:lnTo>
                    <a:pt x="137468" y="68985"/>
                  </a:lnTo>
                  <a:lnTo>
                    <a:pt x="128779" y="77929"/>
                  </a:lnTo>
                  <a:lnTo>
                    <a:pt x="120557" y="87844"/>
                  </a:lnTo>
                  <a:lnTo>
                    <a:pt x="112692" y="98734"/>
                  </a:lnTo>
                  <a:lnTo>
                    <a:pt x="105087" y="110303"/>
                  </a:lnTo>
                  <a:lnTo>
                    <a:pt x="97666" y="122060"/>
                  </a:lnTo>
                  <a:lnTo>
                    <a:pt x="90374" y="133710"/>
                  </a:lnTo>
                  <a:lnTo>
                    <a:pt x="83170" y="145312"/>
                  </a:lnTo>
                  <a:lnTo>
                    <a:pt x="76027" y="157167"/>
                  </a:lnTo>
                  <a:lnTo>
                    <a:pt x="68929" y="169439"/>
                  </a:lnTo>
                  <a:lnTo>
                    <a:pt x="62027" y="182140"/>
                  </a:lnTo>
                  <a:lnTo>
                    <a:pt x="55619" y="195205"/>
                  </a:lnTo>
                  <a:lnTo>
                    <a:pt x="49828" y="208555"/>
                  </a:lnTo>
                  <a:lnTo>
                    <a:pt x="44617" y="222114"/>
                  </a:lnTo>
                  <a:lnTo>
                    <a:pt x="39884" y="235823"/>
                  </a:lnTo>
                  <a:lnTo>
                    <a:pt x="35513" y="249637"/>
                  </a:lnTo>
                  <a:lnTo>
                    <a:pt x="31408" y="263523"/>
                  </a:lnTo>
                  <a:lnTo>
                    <a:pt x="27490" y="277458"/>
                  </a:lnTo>
                  <a:lnTo>
                    <a:pt x="23703" y="291427"/>
                  </a:lnTo>
                  <a:lnTo>
                    <a:pt x="20006" y="305419"/>
                  </a:lnTo>
                  <a:lnTo>
                    <a:pt x="16370" y="319426"/>
                  </a:lnTo>
                  <a:lnTo>
                    <a:pt x="12779" y="333444"/>
                  </a:lnTo>
                  <a:lnTo>
                    <a:pt x="9386" y="347468"/>
                  </a:lnTo>
                  <a:lnTo>
                    <a:pt x="6487" y="361496"/>
                  </a:lnTo>
                  <a:lnTo>
                    <a:pt x="4205" y="375528"/>
                  </a:lnTo>
                  <a:lnTo>
                    <a:pt x="2504" y="389562"/>
                  </a:lnTo>
                  <a:lnTo>
                    <a:pt x="1279" y="403597"/>
                  </a:lnTo>
                  <a:lnTo>
                    <a:pt x="423" y="417634"/>
                  </a:lnTo>
                  <a:lnTo>
                    <a:pt x="0" y="431670"/>
                  </a:lnTo>
                  <a:lnTo>
                    <a:pt x="240" y="445707"/>
                  </a:lnTo>
                  <a:lnTo>
                    <a:pt x="1215" y="459740"/>
                  </a:lnTo>
                  <a:lnTo>
                    <a:pt x="2853" y="473605"/>
                  </a:lnTo>
                  <a:lnTo>
                    <a:pt x="5023" y="486995"/>
                  </a:lnTo>
                  <a:lnTo>
                    <a:pt x="7599" y="499779"/>
                  </a:lnTo>
                  <a:lnTo>
                    <a:pt x="10633" y="511992"/>
                  </a:lnTo>
                  <a:lnTo>
                    <a:pt x="14347" y="523733"/>
                  </a:lnTo>
                  <a:lnTo>
                    <a:pt x="18805" y="535115"/>
                  </a:lnTo>
                  <a:lnTo>
                    <a:pt x="23764" y="546235"/>
                  </a:lnTo>
                  <a:lnTo>
                    <a:pt x="28785" y="557168"/>
                  </a:lnTo>
                  <a:lnTo>
                    <a:pt x="33614" y="567967"/>
                  </a:lnTo>
                  <a:lnTo>
                    <a:pt x="38501" y="578509"/>
                  </a:lnTo>
                  <a:lnTo>
                    <a:pt x="44074" y="588515"/>
                  </a:lnTo>
                  <a:lnTo>
                    <a:pt x="50636" y="597875"/>
                  </a:lnTo>
                  <a:lnTo>
                    <a:pt x="58010" y="606634"/>
                  </a:lnTo>
                  <a:lnTo>
                    <a:pt x="65731" y="614904"/>
                  </a:lnTo>
                  <a:lnTo>
                    <a:pt x="73487" y="622797"/>
                  </a:lnTo>
                  <a:lnTo>
                    <a:pt x="81305" y="630252"/>
                  </a:lnTo>
                  <a:lnTo>
                    <a:pt x="89459" y="637038"/>
                  </a:lnTo>
                  <a:lnTo>
                    <a:pt x="98104" y="643092"/>
                  </a:lnTo>
                  <a:lnTo>
                    <a:pt x="107723" y="648649"/>
                  </a:lnTo>
                  <a:lnTo>
                    <a:pt x="119163" y="654149"/>
                  </a:lnTo>
                  <a:lnTo>
                    <a:pt x="132722" y="659842"/>
                  </a:lnTo>
                  <a:lnTo>
                    <a:pt x="148221" y="665481"/>
                  </a:lnTo>
                  <a:lnTo>
                    <a:pt x="165291" y="670434"/>
                  </a:lnTo>
                  <a:lnTo>
                    <a:pt x="183538" y="674390"/>
                  </a:lnTo>
                  <a:lnTo>
                    <a:pt x="202143" y="677198"/>
                  </a:lnTo>
                  <a:lnTo>
                    <a:pt x="219932" y="678707"/>
                  </a:lnTo>
                  <a:lnTo>
                    <a:pt x="236330" y="678978"/>
                  </a:lnTo>
                  <a:lnTo>
                    <a:pt x="251303" y="678210"/>
                  </a:lnTo>
                  <a:lnTo>
                    <a:pt x="265061" y="676639"/>
                  </a:lnTo>
                  <a:lnTo>
                    <a:pt x="277876" y="674477"/>
                  </a:lnTo>
                  <a:lnTo>
                    <a:pt x="289994" y="671893"/>
                  </a:lnTo>
                  <a:lnTo>
                    <a:pt x="301614" y="669014"/>
                  </a:lnTo>
                  <a:lnTo>
                    <a:pt x="312886" y="665927"/>
                  </a:lnTo>
                  <a:lnTo>
                    <a:pt x="323919" y="662532"/>
                  </a:lnTo>
                  <a:lnTo>
                    <a:pt x="334787" y="658568"/>
                  </a:lnTo>
                  <a:lnTo>
                    <a:pt x="345544" y="653935"/>
                  </a:lnTo>
                  <a:lnTo>
                    <a:pt x="356225" y="648687"/>
                  </a:lnTo>
                  <a:lnTo>
                    <a:pt x="366856" y="642939"/>
                  </a:lnTo>
                  <a:lnTo>
                    <a:pt x="377453" y="636808"/>
                  </a:lnTo>
                  <a:lnTo>
                    <a:pt x="388028" y="630233"/>
                  </a:lnTo>
                  <a:lnTo>
                    <a:pt x="398587" y="622988"/>
                  </a:lnTo>
                  <a:lnTo>
                    <a:pt x="409136" y="615008"/>
                  </a:lnTo>
                  <a:lnTo>
                    <a:pt x="419678" y="606530"/>
                  </a:lnTo>
                  <a:lnTo>
                    <a:pt x="430216" y="597993"/>
                  </a:lnTo>
                  <a:lnTo>
                    <a:pt x="440750" y="589655"/>
                  </a:lnTo>
                  <a:lnTo>
                    <a:pt x="451283" y="581429"/>
                  </a:lnTo>
                  <a:lnTo>
                    <a:pt x="461814" y="572993"/>
                  </a:lnTo>
                  <a:lnTo>
                    <a:pt x="472340" y="564165"/>
                  </a:lnTo>
                  <a:lnTo>
                    <a:pt x="482697" y="554760"/>
                  </a:lnTo>
                  <a:lnTo>
                    <a:pt x="492578" y="544528"/>
                  </a:lnTo>
                  <a:lnTo>
                    <a:pt x="501854" y="533421"/>
                  </a:lnTo>
                  <a:lnTo>
                    <a:pt x="510557" y="521707"/>
                  </a:lnTo>
                  <a:lnTo>
                    <a:pt x="518789" y="509851"/>
                  </a:lnTo>
                  <a:lnTo>
                    <a:pt x="526662" y="498134"/>
                  </a:lnTo>
                  <a:lnTo>
                    <a:pt x="534272" y="486488"/>
                  </a:lnTo>
                  <a:lnTo>
                    <a:pt x="541696" y="474603"/>
                  </a:lnTo>
                  <a:lnTo>
                    <a:pt x="548986" y="462315"/>
                  </a:lnTo>
                  <a:lnTo>
                    <a:pt x="556018" y="449774"/>
                  </a:lnTo>
                  <a:lnTo>
                    <a:pt x="562515" y="437348"/>
                  </a:lnTo>
                  <a:lnTo>
                    <a:pt x="568364" y="425241"/>
                  </a:lnTo>
                  <a:lnTo>
                    <a:pt x="573615" y="413331"/>
                  </a:lnTo>
                  <a:lnTo>
                    <a:pt x="578375" y="401267"/>
                  </a:lnTo>
                  <a:lnTo>
                    <a:pt x="582763" y="388854"/>
                  </a:lnTo>
                  <a:lnTo>
                    <a:pt x="586880" y="376060"/>
                  </a:lnTo>
                  <a:lnTo>
                    <a:pt x="590807" y="362931"/>
                  </a:lnTo>
                  <a:lnTo>
                    <a:pt x="594594" y="349540"/>
                  </a:lnTo>
                  <a:lnTo>
                    <a:pt x="598122" y="335953"/>
                  </a:lnTo>
                  <a:lnTo>
                    <a:pt x="601112" y="322225"/>
                  </a:lnTo>
                  <a:lnTo>
                    <a:pt x="603450" y="308385"/>
                  </a:lnTo>
                  <a:lnTo>
                    <a:pt x="605019" y="293972"/>
                  </a:lnTo>
                  <a:lnTo>
                    <a:pt x="605623" y="278085"/>
                  </a:lnTo>
                  <a:lnTo>
                    <a:pt x="605244" y="260357"/>
                  </a:lnTo>
                  <a:lnTo>
                    <a:pt x="603855" y="241060"/>
                  </a:lnTo>
                  <a:lnTo>
                    <a:pt x="601327" y="220809"/>
                  </a:lnTo>
                  <a:lnTo>
                    <a:pt x="597705" y="200090"/>
                  </a:lnTo>
                  <a:lnTo>
                    <a:pt x="593325" y="179654"/>
                  </a:lnTo>
                  <a:lnTo>
                    <a:pt x="588702" y="160553"/>
                  </a:lnTo>
                  <a:lnTo>
                    <a:pt x="584142" y="143234"/>
                  </a:lnTo>
                  <a:lnTo>
                    <a:pt x="579438" y="127625"/>
                  </a:lnTo>
                  <a:lnTo>
                    <a:pt x="573988" y="113432"/>
                  </a:lnTo>
                  <a:lnTo>
                    <a:pt x="567509" y="100326"/>
                  </a:lnTo>
                  <a:lnTo>
                    <a:pt x="560191" y="88182"/>
                  </a:lnTo>
                  <a:lnTo>
                    <a:pt x="552506" y="77075"/>
                  </a:lnTo>
                  <a:lnTo>
                    <a:pt x="544776" y="66966"/>
                  </a:lnTo>
                  <a:lnTo>
                    <a:pt x="536974" y="57699"/>
                  </a:lnTo>
                  <a:lnTo>
                    <a:pt x="528831" y="49087"/>
                  </a:lnTo>
                  <a:lnTo>
                    <a:pt x="520207" y="40963"/>
                  </a:lnTo>
                  <a:lnTo>
                    <a:pt x="511111" y="33355"/>
                  </a:lnTo>
                  <a:lnTo>
                    <a:pt x="501619" y="26464"/>
                  </a:lnTo>
                  <a:lnTo>
                    <a:pt x="491809" y="20351"/>
                  </a:lnTo>
                  <a:lnTo>
                    <a:pt x="481270" y="15093"/>
                  </a:lnTo>
                  <a:lnTo>
                    <a:pt x="469145" y="10859"/>
                  </a:lnTo>
                  <a:lnTo>
                    <a:pt x="455103" y="7642"/>
                  </a:lnTo>
                  <a:lnTo>
                    <a:pt x="439604" y="5296"/>
                  </a:lnTo>
                  <a:lnTo>
                    <a:pt x="423591" y="3630"/>
                  </a:lnTo>
                  <a:lnTo>
                    <a:pt x="407660" y="2473"/>
                  </a:lnTo>
                  <a:lnTo>
                    <a:pt x="391558" y="1847"/>
                  </a:lnTo>
                  <a:lnTo>
                    <a:pt x="374397" y="1951"/>
                  </a:lnTo>
                  <a:lnTo>
                    <a:pt x="355758" y="2835"/>
                  </a:lnTo>
                  <a:lnTo>
                    <a:pt x="336326" y="4411"/>
                  </a:lnTo>
                  <a:lnTo>
                    <a:pt x="317568" y="6540"/>
                  </a:lnTo>
                  <a:lnTo>
                    <a:pt x="300279" y="9083"/>
                  </a:lnTo>
                  <a:lnTo>
                    <a:pt x="284416" y="11927"/>
                  </a:lnTo>
                  <a:lnTo>
                    <a:pt x="269468" y="14981"/>
                  </a:lnTo>
                  <a:lnTo>
                    <a:pt x="255017" y="18186"/>
                  </a:lnTo>
                  <a:lnTo>
                    <a:pt x="241142" y="21659"/>
                  </a:lnTo>
                  <a:lnTo>
                    <a:pt x="228328" y="25677"/>
                  </a:lnTo>
                  <a:lnTo>
                    <a:pt x="216774" y="30341"/>
                  </a:lnTo>
                  <a:lnTo>
                    <a:pt x="206295" y="35489"/>
                  </a:lnTo>
                  <a:lnTo>
                    <a:pt x="195251" y="41393"/>
                  </a:lnTo>
                  <a:lnTo>
                    <a:pt x="180435" y="49690"/>
                  </a:lnTo>
                  <a:lnTo>
                    <a:pt x="156493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2568953" y="1953687"/>
            <a:ext cx="231628" cy="152013"/>
            <a:chOff x="2568953" y="1953687"/>
            <a:chExt cx="231628" cy="152013"/>
          </a:xfrm>
        </p:grpSpPr>
        <p:sp>
          <p:nvSpPr>
            <p:cNvPr id="41" name="Freeform 40"/>
            <p:cNvSpPr/>
            <p:nvPr/>
          </p:nvSpPr>
          <p:spPr>
            <a:xfrm>
              <a:off x="2621595" y="1953687"/>
              <a:ext cx="147400" cy="25671"/>
            </a:xfrm>
            <a:custGeom>
              <a:avLst/>
              <a:gdLst/>
              <a:ahLst/>
              <a:cxnLst/>
              <a:rect l="0" t="0" r="0" b="0"/>
              <a:pathLst>
                <a:path w="147400" h="25671">
                  <a:moveTo>
                    <a:pt x="147399" y="4613"/>
                  </a:moveTo>
                  <a:lnTo>
                    <a:pt x="138598" y="1813"/>
                  </a:lnTo>
                  <a:lnTo>
                    <a:pt x="130251" y="311"/>
                  </a:lnTo>
                  <a:lnTo>
                    <a:pt x="121548" y="0"/>
                  </a:lnTo>
                  <a:lnTo>
                    <a:pt x="112254" y="507"/>
                  </a:lnTo>
                  <a:lnTo>
                    <a:pt x="102111" y="1327"/>
                  </a:lnTo>
                  <a:lnTo>
                    <a:pt x="91071" y="2151"/>
                  </a:lnTo>
                  <a:lnTo>
                    <a:pt x="79404" y="3181"/>
                  </a:lnTo>
                  <a:lnTo>
                    <a:pt x="67581" y="5004"/>
                  </a:lnTo>
                  <a:lnTo>
                    <a:pt x="55902" y="7887"/>
                  </a:lnTo>
                  <a:lnTo>
                    <a:pt x="44723" y="11485"/>
                  </a:lnTo>
                  <a:lnTo>
                    <a:pt x="33347" y="15361"/>
                  </a:lnTo>
                  <a:lnTo>
                    <a:pt x="19663" y="19858"/>
                  </a:lnTo>
                  <a:lnTo>
                    <a:pt x="0" y="256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568953" y="2066298"/>
              <a:ext cx="231628" cy="39402"/>
            </a:xfrm>
            <a:custGeom>
              <a:avLst/>
              <a:gdLst/>
              <a:ahLst/>
              <a:cxnLst/>
              <a:rect l="0" t="0" r="0" b="0"/>
              <a:pathLst>
                <a:path w="231628" h="39402">
                  <a:moveTo>
                    <a:pt x="231627" y="7816"/>
                  </a:moveTo>
                  <a:lnTo>
                    <a:pt x="222758" y="4949"/>
                  </a:lnTo>
                  <a:lnTo>
                    <a:pt x="213772" y="2807"/>
                  </a:lnTo>
                  <a:lnTo>
                    <a:pt x="203776" y="1208"/>
                  </a:lnTo>
                  <a:lnTo>
                    <a:pt x="192796" y="201"/>
                  </a:lnTo>
                  <a:lnTo>
                    <a:pt x="180984" y="0"/>
                  </a:lnTo>
                  <a:lnTo>
                    <a:pt x="168521" y="656"/>
                  </a:lnTo>
                  <a:lnTo>
                    <a:pt x="155411" y="2067"/>
                  </a:lnTo>
                  <a:lnTo>
                    <a:pt x="141481" y="4080"/>
                  </a:lnTo>
                  <a:lnTo>
                    <a:pt x="126702" y="6547"/>
                  </a:lnTo>
                  <a:lnTo>
                    <a:pt x="111015" y="9507"/>
                  </a:lnTo>
                  <a:lnTo>
                    <a:pt x="94268" y="13172"/>
                  </a:lnTo>
                  <a:lnTo>
                    <a:pt x="76508" y="17591"/>
                  </a:lnTo>
                  <a:lnTo>
                    <a:pt x="58801" y="22375"/>
                  </a:lnTo>
                  <a:lnTo>
                    <a:pt x="41403" y="27249"/>
                  </a:lnTo>
                  <a:lnTo>
                    <a:pt x="22786" y="32643"/>
                  </a:lnTo>
                  <a:lnTo>
                    <a:pt x="0" y="394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6313593" y="1373806"/>
            <a:ext cx="919485" cy="637138"/>
            <a:chOff x="6313593" y="1373806"/>
            <a:chExt cx="919485" cy="637138"/>
          </a:xfrm>
        </p:grpSpPr>
        <p:sp>
          <p:nvSpPr>
            <p:cNvPr id="44" name="Freeform 43"/>
            <p:cNvSpPr/>
            <p:nvPr/>
          </p:nvSpPr>
          <p:spPr>
            <a:xfrm>
              <a:off x="6313593" y="1373806"/>
              <a:ext cx="235133" cy="637138"/>
            </a:xfrm>
            <a:custGeom>
              <a:avLst/>
              <a:gdLst/>
              <a:ahLst/>
              <a:cxnLst/>
              <a:rect l="0" t="0" r="0" b="0"/>
              <a:pathLst>
                <a:path w="235133" h="637138">
                  <a:moveTo>
                    <a:pt x="193018" y="184411"/>
                  </a:moveTo>
                  <a:lnTo>
                    <a:pt x="195952" y="175543"/>
                  </a:lnTo>
                  <a:lnTo>
                    <a:pt x="198735" y="166556"/>
                  </a:lnTo>
                  <a:lnTo>
                    <a:pt x="201630" y="156561"/>
                  </a:lnTo>
                  <a:lnTo>
                    <a:pt x="204497" y="145580"/>
                  </a:lnTo>
                  <a:lnTo>
                    <a:pt x="207014" y="133769"/>
                  </a:lnTo>
                  <a:lnTo>
                    <a:pt x="209020" y="121315"/>
                  </a:lnTo>
                  <a:lnTo>
                    <a:pt x="210359" y="108550"/>
                  </a:lnTo>
                  <a:lnTo>
                    <a:pt x="210806" y="95917"/>
                  </a:lnTo>
                  <a:lnTo>
                    <a:pt x="210325" y="83648"/>
                  </a:lnTo>
                  <a:lnTo>
                    <a:pt x="209036" y="71786"/>
                  </a:lnTo>
                  <a:lnTo>
                    <a:pt x="207108" y="60280"/>
                  </a:lnTo>
                  <a:lnTo>
                    <a:pt x="204693" y="49066"/>
                  </a:lnTo>
                  <a:lnTo>
                    <a:pt x="201599" y="38399"/>
                  </a:lnTo>
                  <a:lnTo>
                    <a:pt x="197312" y="28833"/>
                  </a:lnTo>
                  <a:lnTo>
                    <a:pt x="191640" y="20588"/>
                  </a:lnTo>
                  <a:lnTo>
                    <a:pt x="184371" y="13729"/>
                  </a:lnTo>
                  <a:lnTo>
                    <a:pt x="175131" y="8338"/>
                  </a:lnTo>
                  <a:lnTo>
                    <a:pt x="163919" y="4309"/>
                  </a:lnTo>
                  <a:lnTo>
                    <a:pt x="151339" y="1569"/>
                  </a:lnTo>
                  <a:lnTo>
                    <a:pt x="138373" y="162"/>
                  </a:lnTo>
                  <a:lnTo>
                    <a:pt x="125622" y="0"/>
                  </a:lnTo>
                  <a:lnTo>
                    <a:pt x="113302" y="1193"/>
                  </a:lnTo>
                  <a:lnTo>
                    <a:pt x="101423" y="4121"/>
                  </a:lnTo>
                  <a:lnTo>
                    <a:pt x="89921" y="8833"/>
                  </a:lnTo>
                  <a:lnTo>
                    <a:pt x="78875" y="15099"/>
                  </a:lnTo>
                  <a:lnTo>
                    <a:pt x="68515" y="22593"/>
                  </a:lnTo>
                  <a:lnTo>
                    <a:pt x="58912" y="31007"/>
                  </a:lnTo>
                  <a:lnTo>
                    <a:pt x="49985" y="40248"/>
                  </a:lnTo>
                  <a:lnTo>
                    <a:pt x="41602" y="50428"/>
                  </a:lnTo>
                  <a:lnTo>
                    <a:pt x="33635" y="61533"/>
                  </a:lnTo>
                  <a:lnTo>
                    <a:pt x="26302" y="73431"/>
                  </a:lnTo>
                  <a:lnTo>
                    <a:pt x="20129" y="85949"/>
                  </a:lnTo>
                  <a:lnTo>
                    <a:pt x="15306" y="98928"/>
                  </a:lnTo>
                  <a:lnTo>
                    <a:pt x="11558" y="112237"/>
                  </a:lnTo>
                  <a:lnTo>
                    <a:pt x="8345" y="125777"/>
                  </a:lnTo>
                  <a:lnTo>
                    <a:pt x="5300" y="139474"/>
                  </a:lnTo>
                  <a:lnTo>
                    <a:pt x="2576" y="153111"/>
                  </a:lnTo>
                  <a:lnTo>
                    <a:pt x="723" y="166348"/>
                  </a:lnTo>
                  <a:lnTo>
                    <a:pt x="0" y="179030"/>
                  </a:lnTo>
                  <a:lnTo>
                    <a:pt x="514" y="191174"/>
                  </a:lnTo>
                  <a:lnTo>
                    <a:pt x="2388" y="202869"/>
                  </a:lnTo>
                  <a:lnTo>
                    <a:pt x="5546" y="214216"/>
                  </a:lnTo>
                  <a:lnTo>
                    <a:pt x="9940" y="225142"/>
                  </a:lnTo>
                  <a:lnTo>
                    <a:pt x="15629" y="235414"/>
                  </a:lnTo>
                  <a:lnTo>
                    <a:pt x="22533" y="244946"/>
                  </a:lnTo>
                  <a:lnTo>
                    <a:pt x="30608" y="253484"/>
                  </a:lnTo>
                  <a:lnTo>
                    <a:pt x="39930" y="260540"/>
                  </a:lnTo>
                  <a:lnTo>
                    <a:pt x="50424" y="265983"/>
                  </a:lnTo>
                  <a:lnTo>
                    <a:pt x="61894" y="269824"/>
                  </a:lnTo>
                  <a:lnTo>
                    <a:pt x="74117" y="272043"/>
                  </a:lnTo>
                  <a:lnTo>
                    <a:pt x="86886" y="272793"/>
                  </a:lnTo>
                  <a:lnTo>
                    <a:pt x="99712" y="272179"/>
                  </a:lnTo>
                  <a:lnTo>
                    <a:pt x="111864" y="270181"/>
                  </a:lnTo>
                  <a:lnTo>
                    <a:pt x="122996" y="266909"/>
                  </a:lnTo>
                  <a:lnTo>
                    <a:pt x="133114" y="262426"/>
                  </a:lnTo>
                  <a:lnTo>
                    <a:pt x="142378" y="256669"/>
                  </a:lnTo>
                  <a:lnTo>
                    <a:pt x="150982" y="249726"/>
                  </a:lnTo>
                  <a:lnTo>
                    <a:pt x="159102" y="241963"/>
                  </a:lnTo>
                  <a:lnTo>
                    <a:pt x="166878" y="233915"/>
                  </a:lnTo>
                  <a:lnTo>
                    <a:pt x="174406" y="225907"/>
                  </a:lnTo>
                  <a:lnTo>
                    <a:pt x="181600" y="217904"/>
                  </a:lnTo>
                  <a:lnTo>
                    <a:pt x="188206" y="209618"/>
                  </a:lnTo>
                  <a:lnTo>
                    <a:pt x="194129" y="200895"/>
                  </a:lnTo>
                  <a:lnTo>
                    <a:pt x="199429" y="191731"/>
                  </a:lnTo>
                  <a:lnTo>
                    <a:pt x="204222" y="182193"/>
                  </a:lnTo>
                  <a:lnTo>
                    <a:pt x="208632" y="172365"/>
                  </a:lnTo>
                  <a:lnTo>
                    <a:pt x="212765" y="162323"/>
                  </a:lnTo>
                  <a:lnTo>
                    <a:pt x="216701" y="152128"/>
                  </a:lnTo>
                  <a:lnTo>
                    <a:pt x="220484" y="141898"/>
                  </a:lnTo>
                  <a:lnTo>
                    <a:pt x="223594" y="134165"/>
                  </a:lnTo>
                  <a:lnTo>
                    <a:pt x="225316" y="132407"/>
                  </a:lnTo>
                  <a:lnTo>
                    <a:pt x="225911" y="136272"/>
                  </a:lnTo>
                  <a:lnTo>
                    <a:pt x="225921" y="144389"/>
                  </a:lnTo>
                  <a:lnTo>
                    <a:pt x="225709" y="155685"/>
                  </a:lnTo>
                  <a:lnTo>
                    <a:pt x="225455" y="169535"/>
                  </a:lnTo>
                  <a:lnTo>
                    <a:pt x="225228" y="185400"/>
                  </a:lnTo>
                  <a:lnTo>
                    <a:pt x="225048" y="202462"/>
                  </a:lnTo>
                  <a:lnTo>
                    <a:pt x="224914" y="219692"/>
                  </a:lnTo>
                  <a:lnTo>
                    <a:pt x="224817" y="236507"/>
                  </a:lnTo>
                  <a:lnTo>
                    <a:pt x="224750" y="252733"/>
                  </a:lnTo>
                  <a:lnTo>
                    <a:pt x="224703" y="268398"/>
                  </a:lnTo>
                  <a:lnTo>
                    <a:pt x="224670" y="283604"/>
                  </a:lnTo>
                  <a:lnTo>
                    <a:pt x="224648" y="298463"/>
                  </a:lnTo>
                  <a:lnTo>
                    <a:pt x="224634" y="313068"/>
                  </a:lnTo>
                  <a:lnTo>
                    <a:pt x="224624" y="327508"/>
                  </a:lnTo>
                  <a:lnTo>
                    <a:pt x="224617" y="342328"/>
                  </a:lnTo>
                  <a:lnTo>
                    <a:pt x="224613" y="358490"/>
                  </a:lnTo>
                  <a:lnTo>
                    <a:pt x="224610" y="376394"/>
                  </a:lnTo>
                  <a:lnTo>
                    <a:pt x="224607" y="395471"/>
                  </a:lnTo>
                  <a:lnTo>
                    <a:pt x="224606" y="414508"/>
                  </a:lnTo>
                  <a:lnTo>
                    <a:pt x="224605" y="432799"/>
                  </a:lnTo>
                  <a:lnTo>
                    <a:pt x="224604" y="450485"/>
                  </a:lnTo>
                  <a:lnTo>
                    <a:pt x="224604" y="468260"/>
                  </a:lnTo>
                  <a:lnTo>
                    <a:pt x="224608" y="486541"/>
                  </a:lnTo>
                  <a:lnTo>
                    <a:pt x="224781" y="505106"/>
                  </a:lnTo>
                  <a:lnTo>
                    <a:pt x="225430" y="523284"/>
                  </a:lnTo>
                  <a:lnTo>
                    <a:pt x="226678" y="540699"/>
                  </a:lnTo>
                  <a:lnTo>
                    <a:pt x="228339" y="557283"/>
                  </a:lnTo>
                  <a:lnTo>
                    <a:pt x="230166" y="575050"/>
                  </a:lnTo>
                  <a:lnTo>
                    <a:pt x="232320" y="598912"/>
                  </a:lnTo>
                  <a:lnTo>
                    <a:pt x="235132" y="63713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117264" y="1537160"/>
              <a:ext cx="10529" cy="242157"/>
            </a:xfrm>
            <a:custGeom>
              <a:avLst/>
              <a:gdLst/>
              <a:ahLst/>
              <a:cxnLst/>
              <a:rect l="0" t="0" r="0" b="0"/>
              <a:pathLst>
                <a:path w="10529" h="242157">
                  <a:moveTo>
                    <a:pt x="10528" y="0"/>
                  </a:moveTo>
                  <a:lnTo>
                    <a:pt x="7662" y="11802"/>
                  </a:lnTo>
                  <a:lnTo>
                    <a:pt x="5520" y="23571"/>
                  </a:lnTo>
                  <a:lnTo>
                    <a:pt x="3916" y="36471"/>
                  </a:lnTo>
                  <a:lnTo>
                    <a:pt x="2736" y="50665"/>
                  </a:lnTo>
                  <a:lnTo>
                    <a:pt x="1889" y="66289"/>
                  </a:lnTo>
                  <a:lnTo>
                    <a:pt x="1291" y="83256"/>
                  </a:lnTo>
                  <a:lnTo>
                    <a:pt x="877" y="101012"/>
                  </a:lnTo>
                  <a:lnTo>
                    <a:pt x="592" y="118684"/>
                  </a:lnTo>
                  <a:lnTo>
                    <a:pt x="399" y="135784"/>
                  </a:lnTo>
                  <a:lnTo>
                    <a:pt x="268" y="152194"/>
                  </a:lnTo>
                  <a:lnTo>
                    <a:pt x="179" y="167980"/>
                  </a:lnTo>
                  <a:lnTo>
                    <a:pt x="121" y="183248"/>
                  </a:lnTo>
                  <a:lnTo>
                    <a:pt x="82" y="197518"/>
                  </a:lnTo>
                  <a:lnTo>
                    <a:pt x="50" y="211115"/>
                  </a:lnTo>
                  <a:lnTo>
                    <a:pt x="24" y="225239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938280" y="1645158"/>
              <a:ext cx="294798" cy="39402"/>
            </a:xfrm>
            <a:custGeom>
              <a:avLst/>
              <a:gdLst/>
              <a:ahLst/>
              <a:cxnLst/>
              <a:rect l="0" t="0" r="0" b="0"/>
              <a:pathLst>
                <a:path w="294798" h="39402">
                  <a:moveTo>
                    <a:pt x="294797" y="7816"/>
                  </a:moveTo>
                  <a:lnTo>
                    <a:pt x="285928" y="4949"/>
                  </a:lnTo>
                  <a:lnTo>
                    <a:pt x="276942" y="2807"/>
                  </a:lnTo>
                  <a:lnTo>
                    <a:pt x="266938" y="1208"/>
                  </a:lnTo>
                  <a:lnTo>
                    <a:pt x="255611" y="201"/>
                  </a:lnTo>
                  <a:lnTo>
                    <a:pt x="242503" y="0"/>
                  </a:lnTo>
                  <a:lnTo>
                    <a:pt x="227552" y="656"/>
                  </a:lnTo>
                  <a:lnTo>
                    <a:pt x="211482" y="2067"/>
                  </a:lnTo>
                  <a:lnTo>
                    <a:pt x="195552" y="4080"/>
                  </a:lnTo>
                  <a:lnTo>
                    <a:pt x="180473" y="6538"/>
                  </a:lnTo>
                  <a:lnTo>
                    <a:pt x="166253" y="9152"/>
                  </a:lnTo>
                  <a:lnTo>
                    <a:pt x="152484" y="11520"/>
                  </a:lnTo>
                  <a:lnTo>
                    <a:pt x="138855" y="13447"/>
                  </a:lnTo>
                  <a:lnTo>
                    <a:pt x="125380" y="15077"/>
                  </a:lnTo>
                  <a:lnTo>
                    <a:pt x="112310" y="16787"/>
                  </a:lnTo>
                  <a:lnTo>
                    <a:pt x="99769" y="18791"/>
                  </a:lnTo>
                  <a:lnTo>
                    <a:pt x="87733" y="21140"/>
                  </a:lnTo>
                  <a:lnTo>
                    <a:pt x="76118" y="23795"/>
                  </a:lnTo>
                  <a:lnTo>
                    <a:pt x="64828" y="26692"/>
                  </a:lnTo>
                  <a:lnTo>
                    <a:pt x="53846" y="29614"/>
                  </a:lnTo>
                  <a:lnTo>
                    <a:pt x="41945" y="32499"/>
                  </a:lnTo>
                  <a:lnTo>
                    <a:pt x="25844" y="35598"/>
                  </a:lnTo>
                  <a:lnTo>
                    <a:pt x="0" y="3940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7443647" y="1347647"/>
            <a:ext cx="1000209" cy="652768"/>
            <a:chOff x="7443647" y="1347647"/>
            <a:chExt cx="1000209" cy="652768"/>
          </a:xfrm>
        </p:grpSpPr>
        <p:sp>
          <p:nvSpPr>
            <p:cNvPr id="48" name="Freeform 47"/>
            <p:cNvSpPr/>
            <p:nvPr/>
          </p:nvSpPr>
          <p:spPr>
            <a:xfrm>
              <a:off x="7443647" y="1347647"/>
              <a:ext cx="440567" cy="652768"/>
            </a:xfrm>
            <a:custGeom>
              <a:avLst/>
              <a:gdLst/>
              <a:ahLst/>
              <a:cxnLst/>
              <a:rect l="0" t="0" r="0" b="0"/>
              <a:pathLst>
                <a:path w="440567" h="652768">
                  <a:moveTo>
                    <a:pt x="389555" y="0"/>
                  </a:moveTo>
                  <a:lnTo>
                    <a:pt x="380753" y="2934"/>
                  </a:lnTo>
                  <a:lnTo>
                    <a:pt x="372406" y="5716"/>
                  </a:lnTo>
                  <a:lnTo>
                    <a:pt x="363698" y="8611"/>
                  </a:lnTo>
                  <a:lnTo>
                    <a:pt x="354232" y="11479"/>
                  </a:lnTo>
                  <a:lnTo>
                    <a:pt x="343441" y="13996"/>
                  </a:lnTo>
                  <a:lnTo>
                    <a:pt x="331147" y="16006"/>
                  </a:lnTo>
                  <a:lnTo>
                    <a:pt x="317655" y="17518"/>
                  </a:lnTo>
                  <a:lnTo>
                    <a:pt x="303535" y="18613"/>
                  </a:lnTo>
                  <a:lnTo>
                    <a:pt x="289186" y="19382"/>
                  </a:lnTo>
                  <a:lnTo>
                    <a:pt x="274637" y="19745"/>
                  </a:lnTo>
                  <a:lnTo>
                    <a:pt x="259660" y="19465"/>
                  </a:lnTo>
                  <a:lnTo>
                    <a:pt x="244145" y="18462"/>
                  </a:lnTo>
                  <a:lnTo>
                    <a:pt x="228286" y="16806"/>
                  </a:lnTo>
                  <a:lnTo>
                    <a:pt x="212478" y="14624"/>
                  </a:lnTo>
                  <a:lnTo>
                    <a:pt x="196953" y="12049"/>
                  </a:lnTo>
                  <a:lnTo>
                    <a:pt x="181765" y="9355"/>
                  </a:lnTo>
                  <a:lnTo>
                    <a:pt x="166879" y="6934"/>
                  </a:lnTo>
                  <a:lnTo>
                    <a:pt x="152241" y="4985"/>
                  </a:lnTo>
                  <a:lnTo>
                    <a:pt x="137953" y="3848"/>
                  </a:lnTo>
                  <a:lnTo>
                    <a:pt x="124271" y="4068"/>
                  </a:lnTo>
                  <a:lnTo>
                    <a:pt x="111296" y="5821"/>
                  </a:lnTo>
                  <a:lnTo>
                    <a:pt x="99294" y="9288"/>
                  </a:lnTo>
                  <a:lnTo>
                    <a:pt x="88757" y="14813"/>
                  </a:lnTo>
                  <a:lnTo>
                    <a:pt x="79825" y="22384"/>
                  </a:lnTo>
                  <a:lnTo>
                    <a:pt x="72488" y="31703"/>
                  </a:lnTo>
                  <a:lnTo>
                    <a:pt x="66768" y="42392"/>
                  </a:lnTo>
                  <a:lnTo>
                    <a:pt x="62511" y="54096"/>
                  </a:lnTo>
                  <a:lnTo>
                    <a:pt x="59446" y="66528"/>
                  </a:lnTo>
                  <a:lnTo>
                    <a:pt x="57289" y="79471"/>
                  </a:lnTo>
                  <a:lnTo>
                    <a:pt x="55800" y="92767"/>
                  </a:lnTo>
                  <a:lnTo>
                    <a:pt x="54950" y="106304"/>
                  </a:lnTo>
                  <a:lnTo>
                    <a:pt x="54902" y="120005"/>
                  </a:lnTo>
                  <a:lnTo>
                    <a:pt x="55685" y="133822"/>
                  </a:lnTo>
                  <a:lnTo>
                    <a:pt x="57193" y="147881"/>
                  </a:lnTo>
                  <a:lnTo>
                    <a:pt x="59276" y="162466"/>
                  </a:lnTo>
                  <a:lnTo>
                    <a:pt x="61784" y="177685"/>
                  </a:lnTo>
                  <a:lnTo>
                    <a:pt x="64434" y="193331"/>
                  </a:lnTo>
                  <a:lnTo>
                    <a:pt x="66826" y="208987"/>
                  </a:lnTo>
                  <a:lnTo>
                    <a:pt x="68768" y="224403"/>
                  </a:lnTo>
                  <a:lnTo>
                    <a:pt x="70410" y="239348"/>
                  </a:lnTo>
                  <a:lnTo>
                    <a:pt x="72127" y="253536"/>
                  </a:lnTo>
                  <a:lnTo>
                    <a:pt x="74162" y="266826"/>
                  </a:lnTo>
                  <a:lnTo>
                    <a:pt x="77435" y="276946"/>
                  </a:lnTo>
                  <a:lnTo>
                    <a:pt x="82470" y="280902"/>
                  </a:lnTo>
                  <a:lnTo>
                    <a:pt x="88335" y="279555"/>
                  </a:lnTo>
                  <a:lnTo>
                    <a:pt x="94951" y="274693"/>
                  </a:lnTo>
                  <a:lnTo>
                    <a:pt x="102232" y="267832"/>
                  </a:lnTo>
                  <a:lnTo>
                    <a:pt x="109813" y="260133"/>
                  </a:lnTo>
                  <a:lnTo>
                    <a:pt x="117434" y="252235"/>
                  </a:lnTo>
                  <a:lnTo>
                    <a:pt x="125140" y="244412"/>
                  </a:lnTo>
                  <a:lnTo>
                    <a:pt x="133209" y="236748"/>
                  </a:lnTo>
                  <a:lnTo>
                    <a:pt x="141778" y="229249"/>
                  </a:lnTo>
                  <a:lnTo>
                    <a:pt x="150835" y="222053"/>
                  </a:lnTo>
                  <a:lnTo>
                    <a:pt x="160300" y="215436"/>
                  </a:lnTo>
                  <a:lnTo>
                    <a:pt x="170083" y="209500"/>
                  </a:lnTo>
                  <a:lnTo>
                    <a:pt x="180263" y="204189"/>
                  </a:lnTo>
                  <a:lnTo>
                    <a:pt x="191083" y="199387"/>
                  </a:lnTo>
                  <a:lnTo>
                    <a:pt x="202621" y="194980"/>
                  </a:lnTo>
                  <a:lnTo>
                    <a:pt x="214811" y="191188"/>
                  </a:lnTo>
                  <a:lnTo>
                    <a:pt x="227525" y="188546"/>
                  </a:lnTo>
                  <a:lnTo>
                    <a:pt x="240635" y="187252"/>
                  </a:lnTo>
                  <a:lnTo>
                    <a:pt x="254032" y="187196"/>
                  </a:lnTo>
                  <a:lnTo>
                    <a:pt x="267632" y="188147"/>
                  </a:lnTo>
                  <a:lnTo>
                    <a:pt x="281368" y="189865"/>
                  </a:lnTo>
                  <a:lnTo>
                    <a:pt x="295031" y="192305"/>
                  </a:lnTo>
                  <a:lnTo>
                    <a:pt x="308286" y="195613"/>
                  </a:lnTo>
                  <a:lnTo>
                    <a:pt x="320975" y="199798"/>
                  </a:lnTo>
                  <a:lnTo>
                    <a:pt x="332954" y="204742"/>
                  </a:lnTo>
                  <a:lnTo>
                    <a:pt x="344006" y="210286"/>
                  </a:lnTo>
                  <a:lnTo>
                    <a:pt x="354112" y="216279"/>
                  </a:lnTo>
                  <a:lnTo>
                    <a:pt x="363560" y="222762"/>
                  </a:lnTo>
                  <a:lnTo>
                    <a:pt x="372834" y="229945"/>
                  </a:lnTo>
                  <a:lnTo>
                    <a:pt x="382217" y="237888"/>
                  </a:lnTo>
                  <a:lnTo>
                    <a:pt x="391489" y="246511"/>
                  </a:lnTo>
                  <a:lnTo>
                    <a:pt x="400034" y="255678"/>
                  </a:lnTo>
                  <a:lnTo>
                    <a:pt x="407560" y="265257"/>
                  </a:lnTo>
                  <a:lnTo>
                    <a:pt x="414088" y="275300"/>
                  </a:lnTo>
                  <a:lnTo>
                    <a:pt x="419780" y="286027"/>
                  </a:lnTo>
                  <a:lnTo>
                    <a:pt x="424825" y="297508"/>
                  </a:lnTo>
                  <a:lnTo>
                    <a:pt x="429230" y="309829"/>
                  </a:lnTo>
                  <a:lnTo>
                    <a:pt x="432826" y="323163"/>
                  </a:lnTo>
                  <a:lnTo>
                    <a:pt x="435581" y="337508"/>
                  </a:lnTo>
                  <a:lnTo>
                    <a:pt x="437602" y="352718"/>
                  </a:lnTo>
                  <a:lnTo>
                    <a:pt x="439043" y="368605"/>
                  </a:lnTo>
                  <a:lnTo>
                    <a:pt x="440045" y="384996"/>
                  </a:lnTo>
                  <a:lnTo>
                    <a:pt x="440566" y="401747"/>
                  </a:lnTo>
                  <a:lnTo>
                    <a:pt x="440391" y="418752"/>
                  </a:lnTo>
                  <a:lnTo>
                    <a:pt x="439450" y="435922"/>
                  </a:lnTo>
                  <a:lnTo>
                    <a:pt x="437495" y="452876"/>
                  </a:lnTo>
                  <a:lnTo>
                    <a:pt x="434048" y="468960"/>
                  </a:lnTo>
                  <a:lnTo>
                    <a:pt x="428988" y="483884"/>
                  </a:lnTo>
                  <a:lnTo>
                    <a:pt x="422658" y="497533"/>
                  </a:lnTo>
                  <a:lnTo>
                    <a:pt x="415653" y="509789"/>
                  </a:lnTo>
                  <a:lnTo>
                    <a:pt x="408376" y="520742"/>
                  </a:lnTo>
                  <a:lnTo>
                    <a:pt x="400543" y="530778"/>
                  </a:lnTo>
                  <a:lnTo>
                    <a:pt x="391314" y="540453"/>
                  </a:lnTo>
                  <a:lnTo>
                    <a:pt x="380320" y="550115"/>
                  </a:lnTo>
                  <a:lnTo>
                    <a:pt x="367495" y="559744"/>
                  </a:lnTo>
                  <a:lnTo>
                    <a:pt x="352826" y="569063"/>
                  </a:lnTo>
                  <a:lnTo>
                    <a:pt x="336522" y="577921"/>
                  </a:lnTo>
                  <a:lnTo>
                    <a:pt x="319386" y="586157"/>
                  </a:lnTo>
                  <a:lnTo>
                    <a:pt x="302665" y="593535"/>
                  </a:lnTo>
                  <a:lnTo>
                    <a:pt x="287018" y="600009"/>
                  </a:lnTo>
                  <a:lnTo>
                    <a:pt x="272397" y="605524"/>
                  </a:lnTo>
                  <a:lnTo>
                    <a:pt x="258351" y="609938"/>
                  </a:lnTo>
                  <a:lnTo>
                    <a:pt x="244534" y="613283"/>
                  </a:lnTo>
                  <a:lnTo>
                    <a:pt x="230931" y="615887"/>
                  </a:lnTo>
                  <a:lnTo>
                    <a:pt x="217773" y="618259"/>
                  </a:lnTo>
                  <a:lnTo>
                    <a:pt x="205169" y="620708"/>
                  </a:lnTo>
                  <a:lnTo>
                    <a:pt x="192922" y="623186"/>
                  </a:lnTo>
                  <a:lnTo>
                    <a:pt x="180631" y="625396"/>
                  </a:lnTo>
                  <a:lnTo>
                    <a:pt x="168066" y="627184"/>
                  </a:lnTo>
                  <a:lnTo>
                    <a:pt x="155169" y="628707"/>
                  </a:lnTo>
                  <a:lnTo>
                    <a:pt x="141972" y="630336"/>
                  </a:lnTo>
                  <a:lnTo>
                    <a:pt x="128539" y="632284"/>
                  </a:lnTo>
                  <a:lnTo>
                    <a:pt x="115093" y="634592"/>
                  </a:lnTo>
                  <a:lnTo>
                    <a:pt x="101993" y="637220"/>
                  </a:lnTo>
                  <a:lnTo>
                    <a:pt x="89402" y="640097"/>
                  </a:lnTo>
                  <a:lnTo>
                    <a:pt x="77152" y="642996"/>
                  </a:lnTo>
                  <a:lnTo>
                    <a:pt x="64852" y="645554"/>
                  </a:lnTo>
                  <a:lnTo>
                    <a:pt x="52297" y="647605"/>
                  </a:lnTo>
                  <a:lnTo>
                    <a:pt x="40038" y="649152"/>
                  </a:lnTo>
                  <a:lnTo>
                    <a:pt x="28099" y="650441"/>
                  </a:lnTo>
                  <a:lnTo>
                    <a:pt x="15426" y="651581"/>
                  </a:lnTo>
                  <a:lnTo>
                    <a:pt x="0" y="65276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317512" y="1431875"/>
              <a:ext cx="10531" cy="273742"/>
            </a:xfrm>
            <a:custGeom>
              <a:avLst/>
              <a:gdLst/>
              <a:ahLst/>
              <a:cxnLst/>
              <a:rect l="0" t="0" r="0" b="0"/>
              <a:pathLst>
                <a:path w="10531" h="273742">
                  <a:moveTo>
                    <a:pt x="1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5" y="43083"/>
                  </a:lnTo>
                  <a:lnTo>
                    <a:pt x="178" y="58457"/>
                  </a:lnTo>
                  <a:lnTo>
                    <a:pt x="826" y="74930"/>
                  </a:lnTo>
                  <a:lnTo>
                    <a:pt x="2074" y="92499"/>
                  </a:lnTo>
                  <a:lnTo>
                    <a:pt x="3728" y="110842"/>
                  </a:lnTo>
                  <a:lnTo>
                    <a:pt x="5376" y="129446"/>
                  </a:lnTo>
                  <a:lnTo>
                    <a:pt x="6779" y="147989"/>
                  </a:lnTo>
                  <a:lnTo>
                    <a:pt x="7872" y="166182"/>
                  </a:lnTo>
                  <a:lnTo>
                    <a:pt x="8680" y="183704"/>
                  </a:lnTo>
                  <a:lnTo>
                    <a:pt x="9258" y="200439"/>
                  </a:lnTo>
                  <a:lnTo>
                    <a:pt x="9664" y="216046"/>
                  </a:lnTo>
                  <a:lnTo>
                    <a:pt x="9988" y="231504"/>
                  </a:lnTo>
                  <a:lnTo>
                    <a:pt x="10260" y="249289"/>
                  </a:lnTo>
                  <a:lnTo>
                    <a:pt x="10530" y="2737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149057" y="1586208"/>
              <a:ext cx="294799" cy="77295"/>
            </a:xfrm>
            <a:custGeom>
              <a:avLst/>
              <a:gdLst/>
              <a:ahLst/>
              <a:cxnLst/>
              <a:rect l="0" t="0" r="0" b="0"/>
              <a:pathLst>
                <a:path w="294799" h="77295">
                  <a:moveTo>
                    <a:pt x="294798" y="3595"/>
                  </a:moveTo>
                  <a:lnTo>
                    <a:pt x="285862" y="862"/>
                  </a:lnTo>
                  <a:lnTo>
                    <a:pt x="276234" y="0"/>
                  </a:lnTo>
                  <a:lnTo>
                    <a:pt x="264951" y="986"/>
                  </a:lnTo>
                  <a:lnTo>
                    <a:pt x="252458" y="3352"/>
                  </a:lnTo>
                  <a:lnTo>
                    <a:pt x="239627" y="6488"/>
                  </a:lnTo>
                  <a:lnTo>
                    <a:pt x="227003" y="9970"/>
                  </a:lnTo>
                  <a:lnTo>
                    <a:pt x="214620" y="13577"/>
                  </a:lnTo>
                  <a:lnTo>
                    <a:pt x="202176" y="17211"/>
                  </a:lnTo>
                  <a:lnTo>
                    <a:pt x="189478" y="20833"/>
                  </a:lnTo>
                  <a:lnTo>
                    <a:pt x="176478" y="24431"/>
                  </a:lnTo>
                  <a:lnTo>
                    <a:pt x="163203" y="28007"/>
                  </a:lnTo>
                  <a:lnTo>
                    <a:pt x="149717" y="31565"/>
                  </a:lnTo>
                  <a:lnTo>
                    <a:pt x="136232" y="35108"/>
                  </a:lnTo>
                  <a:lnTo>
                    <a:pt x="123105" y="38641"/>
                  </a:lnTo>
                  <a:lnTo>
                    <a:pt x="110500" y="42166"/>
                  </a:lnTo>
                  <a:lnTo>
                    <a:pt x="98410" y="45686"/>
                  </a:lnTo>
                  <a:lnTo>
                    <a:pt x="86751" y="49203"/>
                  </a:lnTo>
                  <a:lnTo>
                    <a:pt x="75425" y="52718"/>
                  </a:lnTo>
                  <a:lnTo>
                    <a:pt x="64343" y="56230"/>
                  </a:lnTo>
                  <a:lnTo>
                    <a:pt x="53434" y="59742"/>
                  </a:lnTo>
                  <a:lnTo>
                    <a:pt x="42660" y="63249"/>
                  </a:lnTo>
                  <a:lnTo>
                    <a:pt x="32438" y="66599"/>
                  </a:lnTo>
                  <a:lnTo>
                    <a:pt x="22627" y="69824"/>
                  </a:lnTo>
                  <a:lnTo>
                    <a:pt x="12361" y="73209"/>
                  </a:lnTo>
                  <a:lnTo>
                    <a:pt x="0" y="7729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2" name="Freeform 51"/>
          <p:cNvSpPr/>
          <p:nvPr/>
        </p:nvSpPr>
        <p:spPr>
          <a:xfrm>
            <a:off x="8756896" y="1295005"/>
            <a:ext cx="341715" cy="561162"/>
          </a:xfrm>
          <a:custGeom>
            <a:avLst/>
            <a:gdLst/>
            <a:ahLst/>
            <a:cxnLst/>
            <a:rect l="0" t="0" r="0" b="0"/>
            <a:pathLst>
              <a:path w="341715" h="561162">
                <a:moveTo>
                  <a:pt x="255498" y="0"/>
                </a:moveTo>
                <a:lnTo>
                  <a:pt x="249630" y="5867"/>
                </a:lnTo>
                <a:lnTo>
                  <a:pt x="244066" y="11432"/>
                </a:lnTo>
                <a:lnTo>
                  <a:pt x="238267" y="17235"/>
                </a:lnTo>
                <a:lnTo>
                  <a:pt x="232187" y="23489"/>
                </a:lnTo>
                <a:lnTo>
                  <a:pt x="225856" y="30467"/>
                </a:lnTo>
                <a:lnTo>
                  <a:pt x="219323" y="38253"/>
                </a:lnTo>
                <a:lnTo>
                  <a:pt x="212474" y="46927"/>
                </a:lnTo>
                <a:lnTo>
                  <a:pt x="205044" y="56655"/>
                </a:lnTo>
                <a:lnTo>
                  <a:pt x="196933" y="67422"/>
                </a:lnTo>
                <a:lnTo>
                  <a:pt x="188198" y="79075"/>
                </a:lnTo>
                <a:lnTo>
                  <a:pt x="178956" y="91421"/>
                </a:lnTo>
                <a:lnTo>
                  <a:pt x="169335" y="104276"/>
                </a:lnTo>
                <a:lnTo>
                  <a:pt x="159604" y="117330"/>
                </a:lnTo>
                <a:lnTo>
                  <a:pt x="150151" y="130167"/>
                </a:lnTo>
                <a:lnTo>
                  <a:pt x="141162" y="142586"/>
                </a:lnTo>
                <a:lnTo>
                  <a:pt x="132483" y="154892"/>
                </a:lnTo>
                <a:lnTo>
                  <a:pt x="123734" y="167760"/>
                </a:lnTo>
                <a:lnTo>
                  <a:pt x="114706" y="181525"/>
                </a:lnTo>
                <a:lnTo>
                  <a:pt x="105676" y="195874"/>
                </a:lnTo>
                <a:lnTo>
                  <a:pt x="97292" y="210053"/>
                </a:lnTo>
                <a:lnTo>
                  <a:pt x="89874" y="223628"/>
                </a:lnTo>
                <a:lnTo>
                  <a:pt x="83420" y="236506"/>
                </a:lnTo>
                <a:lnTo>
                  <a:pt x="77776" y="248760"/>
                </a:lnTo>
                <a:lnTo>
                  <a:pt x="72753" y="260514"/>
                </a:lnTo>
                <a:lnTo>
                  <a:pt x="68024" y="271730"/>
                </a:lnTo>
                <a:lnTo>
                  <a:pt x="63147" y="282202"/>
                </a:lnTo>
                <a:lnTo>
                  <a:pt x="57900" y="291886"/>
                </a:lnTo>
                <a:lnTo>
                  <a:pt x="52407" y="301037"/>
                </a:lnTo>
                <a:lnTo>
                  <a:pt x="47026" y="310102"/>
                </a:lnTo>
                <a:lnTo>
                  <a:pt x="41963" y="319362"/>
                </a:lnTo>
                <a:lnTo>
                  <a:pt x="37261" y="329227"/>
                </a:lnTo>
                <a:lnTo>
                  <a:pt x="32875" y="340300"/>
                </a:lnTo>
                <a:lnTo>
                  <a:pt x="28742" y="352785"/>
                </a:lnTo>
                <a:lnTo>
                  <a:pt x="24798" y="366239"/>
                </a:lnTo>
                <a:lnTo>
                  <a:pt x="20988" y="379801"/>
                </a:lnTo>
                <a:lnTo>
                  <a:pt x="17275" y="392965"/>
                </a:lnTo>
                <a:lnTo>
                  <a:pt x="13627" y="405902"/>
                </a:lnTo>
                <a:lnTo>
                  <a:pt x="10023" y="419260"/>
                </a:lnTo>
                <a:lnTo>
                  <a:pt x="6460" y="433396"/>
                </a:lnTo>
                <a:lnTo>
                  <a:pt x="3254" y="448348"/>
                </a:lnTo>
                <a:lnTo>
                  <a:pt x="1012" y="464003"/>
                </a:lnTo>
                <a:lnTo>
                  <a:pt x="0" y="480196"/>
                </a:lnTo>
                <a:lnTo>
                  <a:pt x="474" y="496291"/>
                </a:lnTo>
                <a:lnTo>
                  <a:pt x="2846" y="511251"/>
                </a:lnTo>
                <a:lnTo>
                  <a:pt x="7158" y="524592"/>
                </a:lnTo>
                <a:lnTo>
                  <a:pt x="13478" y="536020"/>
                </a:lnTo>
                <a:lnTo>
                  <a:pt x="22065" y="545182"/>
                </a:lnTo>
                <a:lnTo>
                  <a:pt x="32831" y="552116"/>
                </a:lnTo>
                <a:lnTo>
                  <a:pt x="45109" y="556994"/>
                </a:lnTo>
                <a:lnTo>
                  <a:pt x="57873" y="559926"/>
                </a:lnTo>
                <a:lnTo>
                  <a:pt x="70492" y="561161"/>
                </a:lnTo>
                <a:lnTo>
                  <a:pt x="82893" y="560877"/>
                </a:lnTo>
                <a:lnTo>
                  <a:pt x="95359" y="559101"/>
                </a:lnTo>
                <a:lnTo>
                  <a:pt x="108072" y="555983"/>
                </a:lnTo>
                <a:lnTo>
                  <a:pt x="120917" y="551773"/>
                </a:lnTo>
                <a:lnTo>
                  <a:pt x="133554" y="546731"/>
                </a:lnTo>
                <a:lnTo>
                  <a:pt x="145807" y="541082"/>
                </a:lnTo>
                <a:lnTo>
                  <a:pt x="157817" y="535001"/>
                </a:lnTo>
                <a:lnTo>
                  <a:pt x="169947" y="528621"/>
                </a:lnTo>
                <a:lnTo>
                  <a:pt x="182401" y="522029"/>
                </a:lnTo>
                <a:lnTo>
                  <a:pt x="195053" y="515128"/>
                </a:lnTo>
                <a:lnTo>
                  <a:pt x="207555" y="507656"/>
                </a:lnTo>
                <a:lnTo>
                  <a:pt x="219711" y="499515"/>
                </a:lnTo>
                <a:lnTo>
                  <a:pt x="231654" y="490758"/>
                </a:lnTo>
                <a:lnTo>
                  <a:pt x="243739" y="481501"/>
                </a:lnTo>
                <a:lnTo>
                  <a:pt x="256158" y="471865"/>
                </a:lnTo>
                <a:lnTo>
                  <a:pt x="268616" y="461954"/>
                </a:lnTo>
                <a:lnTo>
                  <a:pt x="280456" y="451848"/>
                </a:lnTo>
                <a:lnTo>
                  <a:pt x="291342" y="441607"/>
                </a:lnTo>
                <a:lnTo>
                  <a:pt x="301107" y="431272"/>
                </a:lnTo>
                <a:lnTo>
                  <a:pt x="309596" y="420874"/>
                </a:lnTo>
                <a:lnTo>
                  <a:pt x="316858" y="410429"/>
                </a:lnTo>
                <a:lnTo>
                  <a:pt x="323090" y="399787"/>
                </a:lnTo>
                <a:lnTo>
                  <a:pt x="328527" y="388649"/>
                </a:lnTo>
                <a:lnTo>
                  <a:pt x="333367" y="376898"/>
                </a:lnTo>
                <a:lnTo>
                  <a:pt x="337451" y="364735"/>
                </a:lnTo>
                <a:lnTo>
                  <a:pt x="340290" y="352570"/>
                </a:lnTo>
                <a:lnTo>
                  <a:pt x="341714" y="340651"/>
                </a:lnTo>
                <a:lnTo>
                  <a:pt x="341686" y="329208"/>
                </a:lnTo>
                <a:lnTo>
                  <a:pt x="340147" y="318523"/>
                </a:lnTo>
                <a:lnTo>
                  <a:pt x="337210" y="308681"/>
                </a:lnTo>
                <a:lnTo>
                  <a:pt x="332799" y="299920"/>
                </a:lnTo>
                <a:lnTo>
                  <a:pt x="326563" y="292707"/>
                </a:lnTo>
                <a:lnTo>
                  <a:pt x="318485" y="287159"/>
                </a:lnTo>
                <a:lnTo>
                  <a:pt x="308977" y="283417"/>
                </a:lnTo>
                <a:lnTo>
                  <a:pt x="298687" y="281795"/>
                </a:lnTo>
                <a:lnTo>
                  <a:pt x="288060" y="282260"/>
                </a:lnTo>
                <a:lnTo>
                  <a:pt x="277164" y="284503"/>
                </a:lnTo>
                <a:lnTo>
                  <a:pt x="265791" y="288134"/>
                </a:lnTo>
                <a:lnTo>
                  <a:pt x="253845" y="292798"/>
                </a:lnTo>
                <a:lnTo>
                  <a:pt x="241365" y="298367"/>
                </a:lnTo>
                <a:lnTo>
                  <a:pt x="228448" y="304927"/>
                </a:lnTo>
                <a:lnTo>
                  <a:pt x="215202" y="312454"/>
                </a:lnTo>
                <a:lnTo>
                  <a:pt x="201882" y="320966"/>
                </a:lnTo>
                <a:lnTo>
                  <a:pt x="188867" y="330589"/>
                </a:lnTo>
                <a:lnTo>
                  <a:pt x="176340" y="341280"/>
                </a:lnTo>
                <a:lnTo>
                  <a:pt x="164473" y="352545"/>
                </a:lnTo>
                <a:lnTo>
                  <a:pt x="153495" y="363566"/>
                </a:lnTo>
                <a:lnTo>
                  <a:pt x="143445" y="373900"/>
                </a:lnTo>
                <a:lnTo>
                  <a:pt x="134203" y="383464"/>
                </a:lnTo>
                <a:lnTo>
                  <a:pt x="125601" y="392348"/>
                </a:lnTo>
                <a:lnTo>
                  <a:pt x="117476" y="400698"/>
                </a:lnTo>
                <a:lnTo>
                  <a:pt x="109696" y="408816"/>
                </a:lnTo>
                <a:lnTo>
                  <a:pt x="102157" y="417121"/>
                </a:lnTo>
                <a:lnTo>
                  <a:pt x="94785" y="425829"/>
                </a:lnTo>
                <a:lnTo>
                  <a:pt x="87526" y="434968"/>
                </a:lnTo>
                <a:lnTo>
                  <a:pt x="80347" y="444483"/>
                </a:lnTo>
                <a:lnTo>
                  <a:pt x="73221" y="454292"/>
                </a:lnTo>
                <a:lnTo>
                  <a:pt x="66130" y="464319"/>
                </a:lnTo>
                <a:lnTo>
                  <a:pt x="59062" y="474503"/>
                </a:lnTo>
                <a:lnTo>
                  <a:pt x="52021" y="484782"/>
                </a:lnTo>
                <a:lnTo>
                  <a:pt x="45301" y="494669"/>
                </a:lnTo>
                <a:lnTo>
                  <a:pt x="38835" y="504219"/>
                </a:lnTo>
                <a:lnTo>
                  <a:pt x="32052" y="514269"/>
                </a:lnTo>
                <a:lnTo>
                  <a:pt x="23871" y="526425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8" name="Group 57"/>
          <p:cNvGrpSpPr/>
          <p:nvPr/>
        </p:nvGrpSpPr>
        <p:grpSpPr>
          <a:xfrm>
            <a:off x="6864580" y="2201704"/>
            <a:ext cx="1492025" cy="1006071"/>
            <a:chOff x="6864580" y="2201704"/>
            <a:chExt cx="1492025" cy="1006071"/>
          </a:xfrm>
        </p:grpSpPr>
        <p:sp>
          <p:nvSpPr>
            <p:cNvPr id="53" name="Freeform 52"/>
            <p:cNvSpPr/>
            <p:nvPr/>
          </p:nvSpPr>
          <p:spPr>
            <a:xfrm>
              <a:off x="6927751" y="2705823"/>
              <a:ext cx="221099" cy="10530"/>
            </a:xfrm>
            <a:custGeom>
              <a:avLst/>
              <a:gdLst/>
              <a:ahLst/>
              <a:cxnLst/>
              <a:rect l="0" t="0" r="0" b="0"/>
              <a:pathLst>
                <a:path w="221099" h="10530">
                  <a:moveTo>
                    <a:pt x="221098" y="0"/>
                  </a:moveTo>
                  <a:lnTo>
                    <a:pt x="209296" y="0"/>
                  </a:lnTo>
                  <a:lnTo>
                    <a:pt x="197526" y="0"/>
                  </a:lnTo>
                  <a:lnTo>
                    <a:pt x="184627" y="0"/>
                  </a:lnTo>
                  <a:lnTo>
                    <a:pt x="170433" y="0"/>
                  </a:lnTo>
                  <a:lnTo>
                    <a:pt x="154808" y="0"/>
                  </a:lnTo>
                  <a:lnTo>
                    <a:pt x="137837" y="5"/>
                  </a:lnTo>
                  <a:lnTo>
                    <a:pt x="119910" y="178"/>
                  </a:lnTo>
                  <a:lnTo>
                    <a:pt x="101590" y="826"/>
                  </a:lnTo>
                  <a:lnTo>
                    <a:pt x="83254" y="2075"/>
                  </a:lnTo>
                  <a:lnTo>
                    <a:pt x="65619" y="3736"/>
                  </a:lnTo>
                  <a:lnTo>
                    <a:pt x="47982" y="5563"/>
                  </a:lnTo>
                  <a:lnTo>
                    <a:pt x="27684" y="771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864580" y="2821637"/>
              <a:ext cx="284270" cy="1"/>
            </a:xfrm>
            <a:custGeom>
              <a:avLst/>
              <a:gdLst/>
              <a:ahLst/>
              <a:cxnLst/>
              <a:rect l="0" t="0" r="0" b="0"/>
              <a:pathLst>
                <a:path w="284270" h="1">
                  <a:moveTo>
                    <a:pt x="284269" y="0"/>
                  </a:moveTo>
                  <a:lnTo>
                    <a:pt x="272534" y="0"/>
                  </a:lnTo>
                  <a:lnTo>
                    <a:pt x="261405" y="0"/>
                  </a:lnTo>
                  <a:lnTo>
                    <a:pt x="249807" y="0"/>
                  </a:lnTo>
                  <a:lnTo>
                    <a:pt x="237646" y="0"/>
                  </a:lnTo>
                  <a:lnTo>
                    <a:pt x="224986" y="0"/>
                  </a:lnTo>
                  <a:lnTo>
                    <a:pt x="211926" y="0"/>
                  </a:lnTo>
                  <a:lnTo>
                    <a:pt x="198401" y="0"/>
                  </a:lnTo>
                  <a:lnTo>
                    <a:pt x="184186" y="0"/>
                  </a:lnTo>
                  <a:lnTo>
                    <a:pt x="169213" y="0"/>
                  </a:lnTo>
                  <a:lnTo>
                    <a:pt x="153397" y="0"/>
                  </a:lnTo>
                  <a:lnTo>
                    <a:pt x="136561" y="0"/>
                  </a:lnTo>
                  <a:lnTo>
                    <a:pt x="118722" y="0"/>
                  </a:lnTo>
                  <a:lnTo>
                    <a:pt x="100353" y="0"/>
                  </a:lnTo>
                  <a:lnTo>
                    <a:pt x="82255" y="0"/>
                  </a:lnTo>
                  <a:lnTo>
                    <a:pt x="64882" y="0"/>
                  </a:lnTo>
                  <a:lnTo>
                    <a:pt x="48910" y="0"/>
                  </a:lnTo>
                  <a:lnTo>
                    <a:pt x="33846" y="0"/>
                  </a:lnTo>
                  <a:lnTo>
                    <a:pt x="1837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375460" y="2515031"/>
              <a:ext cx="478800" cy="584669"/>
            </a:xfrm>
            <a:custGeom>
              <a:avLst/>
              <a:gdLst/>
              <a:ahLst/>
              <a:cxnLst/>
              <a:rect l="0" t="0" r="0" b="0"/>
              <a:pathLst>
                <a:path w="478800" h="584669">
                  <a:moveTo>
                    <a:pt x="141887" y="1279"/>
                  </a:moveTo>
                  <a:lnTo>
                    <a:pt x="136019" y="7281"/>
                  </a:lnTo>
                  <a:lnTo>
                    <a:pt x="130454" y="14126"/>
                  </a:lnTo>
                  <a:lnTo>
                    <a:pt x="124656" y="22514"/>
                  </a:lnTo>
                  <a:lnTo>
                    <a:pt x="118575" y="32141"/>
                  </a:lnTo>
                  <a:lnTo>
                    <a:pt x="112244" y="42455"/>
                  </a:lnTo>
                  <a:lnTo>
                    <a:pt x="105722" y="53063"/>
                  </a:lnTo>
                  <a:lnTo>
                    <a:pt x="99218" y="63761"/>
                  </a:lnTo>
                  <a:lnTo>
                    <a:pt x="93084" y="74461"/>
                  </a:lnTo>
                  <a:lnTo>
                    <a:pt x="87465" y="85102"/>
                  </a:lnTo>
                  <a:lnTo>
                    <a:pt x="81819" y="94506"/>
                  </a:lnTo>
                  <a:lnTo>
                    <a:pt x="75788" y="99519"/>
                  </a:lnTo>
                  <a:lnTo>
                    <a:pt x="70718" y="98859"/>
                  </a:lnTo>
                  <a:lnTo>
                    <a:pt x="67781" y="94566"/>
                  </a:lnTo>
                  <a:lnTo>
                    <a:pt x="66981" y="88260"/>
                  </a:lnTo>
                  <a:lnTo>
                    <a:pt x="68107" y="81049"/>
                  </a:lnTo>
                  <a:lnTo>
                    <a:pt x="70841" y="73542"/>
                  </a:lnTo>
                  <a:lnTo>
                    <a:pt x="74991" y="66014"/>
                  </a:lnTo>
                  <a:lnTo>
                    <a:pt x="80539" y="58564"/>
                  </a:lnTo>
                  <a:lnTo>
                    <a:pt x="87348" y="51212"/>
                  </a:lnTo>
                  <a:lnTo>
                    <a:pt x="95025" y="43948"/>
                  </a:lnTo>
                  <a:lnTo>
                    <a:pt x="103019" y="36755"/>
                  </a:lnTo>
                  <a:lnTo>
                    <a:pt x="110995" y="29619"/>
                  </a:lnTo>
                  <a:lnTo>
                    <a:pt x="119146" y="22689"/>
                  </a:lnTo>
                  <a:lnTo>
                    <a:pt x="128065" y="16261"/>
                  </a:lnTo>
                  <a:lnTo>
                    <a:pt x="138031" y="10466"/>
                  </a:lnTo>
                  <a:lnTo>
                    <a:pt x="149014" y="5592"/>
                  </a:lnTo>
                  <a:lnTo>
                    <a:pt x="160844" y="2148"/>
                  </a:lnTo>
                  <a:lnTo>
                    <a:pt x="173315" y="285"/>
                  </a:lnTo>
                  <a:lnTo>
                    <a:pt x="185928" y="0"/>
                  </a:lnTo>
                  <a:lnTo>
                    <a:pt x="197928" y="1322"/>
                  </a:lnTo>
                  <a:lnTo>
                    <a:pt x="208956" y="4103"/>
                  </a:lnTo>
                  <a:lnTo>
                    <a:pt x="219002" y="8240"/>
                  </a:lnTo>
                  <a:lnTo>
                    <a:pt x="228217" y="13757"/>
                  </a:lnTo>
                  <a:lnTo>
                    <a:pt x="236784" y="20549"/>
                  </a:lnTo>
                  <a:lnTo>
                    <a:pt x="244709" y="28718"/>
                  </a:lnTo>
                  <a:lnTo>
                    <a:pt x="251820" y="38636"/>
                  </a:lnTo>
                  <a:lnTo>
                    <a:pt x="258091" y="50339"/>
                  </a:lnTo>
                  <a:lnTo>
                    <a:pt x="263627" y="63265"/>
                  </a:lnTo>
                  <a:lnTo>
                    <a:pt x="268580" y="76473"/>
                  </a:lnTo>
                  <a:lnTo>
                    <a:pt x="273093" y="89403"/>
                  </a:lnTo>
                  <a:lnTo>
                    <a:pt x="277124" y="102353"/>
                  </a:lnTo>
                  <a:lnTo>
                    <a:pt x="280460" y="116254"/>
                  </a:lnTo>
                  <a:lnTo>
                    <a:pt x="283038" y="131576"/>
                  </a:lnTo>
                  <a:lnTo>
                    <a:pt x="284939" y="148479"/>
                  </a:lnTo>
                  <a:lnTo>
                    <a:pt x="286298" y="167047"/>
                  </a:lnTo>
                  <a:lnTo>
                    <a:pt x="287245" y="187127"/>
                  </a:lnTo>
                  <a:lnTo>
                    <a:pt x="287729" y="207952"/>
                  </a:lnTo>
                  <a:lnTo>
                    <a:pt x="287529" y="228304"/>
                  </a:lnTo>
                  <a:lnTo>
                    <a:pt x="286581" y="247551"/>
                  </a:lnTo>
                  <a:lnTo>
                    <a:pt x="284962" y="266081"/>
                  </a:lnTo>
                  <a:lnTo>
                    <a:pt x="282804" y="284970"/>
                  </a:lnTo>
                  <a:lnTo>
                    <a:pt x="280241" y="304814"/>
                  </a:lnTo>
                  <a:lnTo>
                    <a:pt x="277386" y="325077"/>
                  </a:lnTo>
                  <a:lnTo>
                    <a:pt x="274322" y="344401"/>
                  </a:lnTo>
                  <a:lnTo>
                    <a:pt x="271111" y="362070"/>
                  </a:lnTo>
                  <a:lnTo>
                    <a:pt x="267633" y="378019"/>
                  </a:lnTo>
                  <a:lnTo>
                    <a:pt x="263614" y="392493"/>
                  </a:lnTo>
                  <a:lnTo>
                    <a:pt x="258948" y="405817"/>
                  </a:lnTo>
                  <a:lnTo>
                    <a:pt x="253847" y="418291"/>
                  </a:lnTo>
                  <a:lnTo>
                    <a:pt x="248731" y="430157"/>
                  </a:lnTo>
                  <a:lnTo>
                    <a:pt x="243843" y="441597"/>
                  </a:lnTo>
                  <a:lnTo>
                    <a:pt x="239087" y="452742"/>
                  </a:lnTo>
                  <a:lnTo>
                    <a:pt x="234133" y="463687"/>
                  </a:lnTo>
                  <a:lnTo>
                    <a:pt x="228801" y="474491"/>
                  </a:lnTo>
                  <a:lnTo>
                    <a:pt x="223066" y="485034"/>
                  </a:lnTo>
                  <a:lnTo>
                    <a:pt x="216985" y="495040"/>
                  </a:lnTo>
                  <a:lnTo>
                    <a:pt x="210621" y="504404"/>
                  </a:lnTo>
                  <a:lnTo>
                    <a:pt x="203719" y="513336"/>
                  </a:lnTo>
                  <a:lnTo>
                    <a:pt x="195722" y="522254"/>
                  </a:lnTo>
                  <a:lnTo>
                    <a:pt x="186414" y="531400"/>
                  </a:lnTo>
                  <a:lnTo>
                    <a:pt x="175891" y="540679"/>
                  </a:lnTo>
                  <a:lnTo>
                    <a:pt x="164379" y="549763"/>
                  </a:lnTo>
                  <a:lnTo>
                    <a:pt x="152113" y="558458"/>
                  </a:lnTo>
                  <a:lnTo>
                    <a:pt x="139303" y="566416"/>
                  </a:lnTo>
                  <a:lnTo>
                    <a:pt x="126105" y="573075"/>
                  </a:lnTo>
                  <a:lnTo>
                    <a:pt x="112642" y="578248"/>
                  </a:lnTo>
                  <a:lnTo>
                    <a:pt x="99163" y="581906"/>
                  </a:lnTo>
                  <a:lnTo>
                    <a:pt x="86033" y="584002"/>
                  </a:lnTo>
                  <a:lnTo>
                    <a:pt x="73427" y="584668"/>
                  </a:lnTo>
                  <a:lnTo>
                    <a:pt x="61505" y="583999"/>
                  </a:lnTo>
                  <a:lnTo>
                    <a:pt x="50489" y="581963"/>
                  </a:lnTo>
                  <a:lnTo>
                    <a:pt x="40418" y="578667"/>
                  </a:lnTo>
                  <a:lnTo>
                    <a:pt x="31332" y="574168"/>
                  </a:lnTo>
                  <a:lnTo>
                    <a:pt x="23367" y="568399"/>
                  </a:lnTo>
                  <a:lnTo>
                    <a:pt x="16493" y="561440"/>
                  </a:lnTo>
                  <a:lnTo>
                    <a:pt x="10705" y="553327"/>
                  </a:lnTo>
                  <a:lnTo>
                    <a:pt x="6108" y="543978"/>
                  </a:lnTo>
                  <a:lnTo>
                    <a:pt x="2653" y="533470"/>
                  </a:lnTo>
                  <a:lnTo>
                    <a:pt x="482" y="522161"/>
                  </a:lnTo>
                  <a:lnTo>
                    <a:pt x="0" y="510577"/>
                  </a:lnTo>
                  <a:lnTo>
                    <a:pt x="1269" y="499048"/>
                  </a:lnTo>
                  <a:lnTo>
                    <a:pt x="4070" y="487698"/>
                  </a:lnTo>
                  <a:lnTo>
                    <a:pt x="8083" y="476543"/>
                  </a:lnTo>
                  <a:lnTo>
                    <a:pt x="13004" y="465559"/>
                  </a:lnTo>
                  <a:lnTo>
                    <a:pt x="18576" y="454707"/>
                  </a:lnTo>
                  <a:lnTo>
                    <a:pt x="24608" y="443954"/>
                  </a:lnTo>
                  <a:lnTo>
                    <a:pt x="30966" y="433280"/>
                  </a:lnTo>
                  <a:lnTo>
                    <a:pt x="37878" y="422991"/>
                  </a:lnTo>
                  <a:lnTo>
                    <a:pt x="45890" y="413688"/>
                  </a:lnTo>
                  <a:lnTo>
                    <a:pt x="55205" y="405618"/>
                  </a:lnTo>
                  <a:lnTo>
                    <a:pt x="65566" y="398708"/>
                  </a:lnTo>
                  <a:lnTo>
                    <a:pt x="76437" y="392751"/>
                  </a:lnTo>
                  <a:lnTo>
                    <a:pt x="87459" y="387529"/>
                  </a:lnTo>
                  <a:lnTo>
                    <a:pt x="98622" y="383173"/>
                  </a:lnTo>
                  <a:lnTo>
                    <a:pt x="110175" y="380144"/>
                  </a:lnTo>
                  <a:lnTo>
                    <a:pt x="122240" y="378586"/>
                  </a:lnTo>
                  <a:lnTo>
                    <a:pt x="134801" y="378352"/>
                  </a:lnTo>
                  <a:lnTo>
                    <a:pt x="147772" y="379182"/>
                  </a:lnTo>
                  <a:lnTo>
                    <a:pt x="161058" y="380820"/>
                  </a:lnTo>
                  <a:lnTo>
                    <a:pt x="174574" y="383206"/>
                  </a:lnTo>
                  <a:lnTo>
                    <a:pt x="188255" y="386477"/>
                  </a:lnTo>
                  <a:lnTo>
                    <a:pt x="202049" y="390634"/>
                  </a:lnTo>
                  <a:lnTo>
                    <a:pt x="215923" y="395390"/>
                  </a:lnTo>
                  <a:lnTo>
                    <a:pt x="229849" y="400274"/>
                  </a:lnTo>
                  <a:lnTo>
                    <a:pt x="243809" y="405002"/>
                  </a:lnTo>
                  <a:lnTo>
                    <a:pt x="257624" y="409482"/>
                  </a:lnTo>
                  <a:lnTo>
                    <a:pt x="270980" y="413716"/>
                  </a:lnTo>
                  <a:lnTo>
                    <a:pt x="283746" y="417745"/>
                  </a:lnTo>
                  <a:lnTo>
                    <a:pt x="296117" y="421449"/>
                  </a:lnTo>
                  <a:lnTo>
                    <a:pt x="308498" y="424566"/>
                  </a:lnTo>
                  <a:lnTo>
                    <a:pt x="321126" y="426987"/>
                  </a:lnTo>
                  <a:lnTo>
                    <a:pt x="334067" y="428444"/>
                  </a:lnTo>
                  <a:lnTo>
                    <a:pt x="347294" y="428441"/>
                  </a:lnTo>
                  <a:lnTo>
                    <a:pt x="360747" y="426838"/>
                  </a:lnTo>
                  <a:lnTo>
                    <a:pt x="374205" y="423641"/>
                  </a:lnTo>
                  <a:lnTo>
                    <a:pt x="387315" y="418829"/>
                  </a:lnTo>
                  <a:lnTo>
                    <a:pt x="399908" y="412560"/>
                  </a:lnTo>
                  <a:lnTo>
                    <a:pt x="411991" y="405268"/>
                  </a:lnTo>
                  <a:lnTo>
                    <a:pt x="423644" y="397544"/>
                  </a:lnTo>
                  <a:lnTo>
                    <a:pt x="434953" y="389766"/>
                  </a:lnTo>
                  <a:lnTo>
                    <a:pt x="445553" y="382204"/>
                  </a:lnTo>
                  <a:lnTo>
                    <a:pt x="455666" y="374264"/>
                  </a:lnTo>
                  <a:lnTo>
                    <a:pt x="466186" y="364135"/>
                  </a:lnTo>
                  <a:lnTo>
                    <a:pt x="478799" y="34872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803949" y="2540155"/>
              <a:ext cx="436217" cy="498064"/>
            </a:xfrm>
            <a:custGeom>
              <a:avLst/>
              <a:gdLst/>
              <a:ahLst/>
              <a:cxnLst/>
              <a:rect l="0" t="0" r="0" b="0"/>
              <a:pathLst>
                <a:path w="436217" h="498064">
                  <a:moveTo>
                    <a:pt x="197709" y="28798"/>
                  </a:moveTo>
                  <a:lnTo>
                    <a:pt x="188840" y="26065"/>
                  </a:lnTo>
                  <a:lnTo>
                    <a:pt x="179853" y="25204"/>
                  </a:lnTo>
                  <a:lnTo>
                    <a:pt x="169862" y="26194"/>
                  </a:lnTo>
                  <a:lnTo>
                    <a:pt x="159054" y="28733"/>
                  </a:lnTo>
                  <a:lnTo>
                    <a:pt x="147891" y="32517"/>
                  </a:lnTo>
                  <a:lnTo>
                    <a:pt x="136691" y="37262"/>
                  </a:lnTo>
                  <a:lnTo>
                    <a:pt x="125752" y="43040"/>
                  </a:lnTo>
                  <a:lnTo>
                    <a:pt x="115415" y="50267"/>
                  </a:lnTo>
                  <a:lnTo>
                    <a:pt x="105803" y="59042"/>
                  </a:lnTo>
                  <a:lnTo>
                    <a:pt x="96858" y="68864"/>
                  </a:lnTo>
                  <a:lnTo>
                    <a:pt x="88458" y="78841"/>
                  </a:lnTo>
                  <a:lnTo>
                    <a:pt x="80468" y="88452"/>
                  </a:lnTo>
                  <a:lnTo>
                    <a:pt x="72779" y="98022"/>
                  </a:lnTo>
                  <a:lnTo>
                    <a:pt x="65301" y="108500"/>
                  </a:lnTo>
                  <a:lnTo>
                    <a:pt x="57974" y="120358"/>
                  </a:lnTo>
                  <a:lnTo>
                    <a:pt x="50917" y="133272"/>
                  </a:lnTo>
                  <a:lnTo>
                    <a:pt x="44405" y="146412"/>
                  </a:lnTo>
                  <a:lnTo>
                    <a:pt x="38538" y="159264"/>
                  </a:lnTo>
                  <a:lnTo>
                    <a:pt x="33108" y="171978"/>
                  </a:lnTo>
                  <a:lnTo>
                    <a:pt x="27696" y="185180"/>
                  </a:lnTo>
                  <a:lnTo>
                    <a:pt x="22060" y="199208"/>
                  </a:lnTo>
                  <a:lnTo>
                    <a:pt x="16460" y="214086"/>
                  </a:lnTo>
                  <a:lnTo>
                    <a:pt x="11532" y="229692"/>
                  </a:lnTo>
                  <a:lnTo>
                    <a:pt x="7590" y="245864"/>
                  </a:lnTo>
                  <a:lnTo>
                    <a:pt x="4621" y="262455"/>
                  </a:lnTo>
                  <a:lnTo>
                    <a:pt x="2471" y="279345"/>
                  </a:lnTo>
                  <a:lnTo>
                    <a:pt x="958" y="296440"/>
                  </a:lnTo>
                  <a:lnTo>
                    <a:pt x="76" y="313511"/>
                  </a:lnTo>
                  <a:lnTo>
                    <a:pt x="0" y="330205"/>
                  </a:lnTo>
                  <a:lnTo>
                    <a:pt x="766" y="346362"/>
                  </a:lnTo>
                  <a:lnTo>
                    <a:pt x="2431" y="361992"/>
                  </a:lnTo>
                  <a:lnTo>
                    <a:pt x="5151" y="377181"/>
                  </a:lnTo>
                  <a:lnTo>
                    <a:pt x="8909" y="392022"/>
                  </a:lnTo>
                  <a:lnTo>
                    <a:pt x="13552" y="406278"/>
                  </a:lnTo>
                  <a:lnTo>
                    <a:pt x="18885" y="419406"/>
                  </a:lnTo>
                  <a:lnTo>
                    <a:pt x="24729" y="431200"/>
                  </a:lnTo>
                  <a:lnTo>
                    <a:pt x="30940" y="441765"/>
                  </a:lnTo>
                  <a:lnTo>
                    <a:pt x="37408" y="451330"/>
                  </a:lnTo>
                  <a:lnTo>
                    <a:pt x="44064" y="460132"/>
                  </a:lnTo>
                  <a:lnTo>
                    <a:pt x="51178" y="468215"/>
                  </a:lnTo>
                  <a:lnTo>
                    <a:pt x="59325" y="475432"/>
                  </a:lnTo>
                  <a:lnTo>
                    <a:pt x="68735" y="481768"/>
                  </a:lnTo>
                  <a:lnTo>
                    <a:pt x="79328" y="487177"/>
                  </a:lnTo>
                  <a:lnTo>
                    <a:pt x="90890" y="491513"/>
                  </a:lnTo>
                  <a:lnTo>
                    <a:pt x="103191" y="494794"/>
                  </a:lnTo>
                  <a:lnTo>
                    <a:pt x="116197" y="497014"/>
                  </a:lnTo>
                  <a:lnTo>
                    <a:pt x="130058" y="498063"/>
                  </a:lnTo>
                  <a:lnTo>
                    <a:pt x="144778" y="497991"/>
                  </a:lnTo>
                  <a:lnTo>
                    <a:pt x="159918" y="496978"/>
                  </a:lnTo>
                  <a:lnTo>
                    <a:pt x="174701" y="495236"/>
                  </a:lnTo>
                  <a:lnTo>
                    <a:pt x="188722" y="492950"/>
                  </a:lnTo>
                  <a:lnTo>
                    <a:pt x="202085" y="490112"/>
                  </a:lnTo>
                  <a:lnTo>
                    <a:pt x="215205" y="486530"/>
                  </a:lnTo>
                  <a:lnTo>
                    <a:pt x="228358" y="482157"/>
                  </a:lnTo>
                  <a:lnTo>
                    <a:pt x="241328" y="477084"/>
                  </a:lnTo>
                  <a:lnTo>
                    <a:pt x="253518" y="471455"/>
                  </a:lnTo>
                  <a:lnTo>
                    <a:pt x="264651" y="465408"/>
                  </a:lnTo>
                  <a:lnTo>
                    <a:pt x="274926" y="459059"/>
                  </a:lnTo>
                  <a:lnTo>
                    <a:pt x="284821" y="452499"/>
                  </a:lnTo>
                  <a:lnTo>
                    <a:pt x="294658" y="445791"/>
                  </a:lnTo>
                  <a:lnTo>
                    <a:pt x="304419" y="438982"/>
                  </a:lnTo>
                  <a:lnTo>
                    <a:pt x="313833" y="432104"/>
                  </a:lnTo>
                  <a:lnTo>
                    <a:pt x="322764" y="425180"/>
                  </a:lnTo>
                  <a:lnTo>
                    <a:pt x="331220" y="418224"/>
                  </a:lnTo>
                  <a:lnTo>
                    <a:pt x="339278" y="411248"/>
                  </a:lnTo>
                  <a:lnTo>
                    <a:pt x="347035" y="404248"/>
                  </a:lnTo>
                  <a:lnTo>
                    <a:pt x="354736" y="396903"/>
                  </a:lnTo>
                  <a:lnTo>
                    <a:pt x="362754" y="388600"/>
                  </a:lnTo>
                  <a:lnTo>
                    <a:pt x="371254" y="379083"/>
                  </a:lnTo>
                  <a:lnTo>
                    <a:pt x="379914" y="368418"/>
                  </a:lnTo>
                  <a:lnTo>
                    <a:pt x="388041" y="356810"/>
                  </a:lnTo>
                  <a:lnTo>
                    <a:pt x="395283" y="344486"/>
                  </a:lnTo>
                  <a:lnTo>
                    <a:pt x="401617" y="331805"/>
                  </a:lnTo>
                  <a:lnTo>
                    <a:pt x="407181" y="319226"/>
                  </a:lnTo>
                  <a:lnTo>
                    <a:pt x="412144" y="306984"/>
                  </a:lnTo>
                  <a:lnTo>
                    <a:pt x="416664" y="294799"/>
                  </a:lnTo>
                  <a:lnTo>
                    <a:pt x="420868" y="282012"/>
                  </a:lnTo>
                  <a:lnTo>
                    <a:pt x="424846" y="268297"/>
                  </a:lnTo>
                  <a:lnTo>
                    <a:pt x="428503" y="253812"/>
                  </a:lnTo>
                  <a:lnTo>
                    <a:pt x="431580" y="239009"/>
                  </a:lnTo>
                  <a:lnTo>
                    <a:pt x="433976" y="224198"/>
                  </a:lnTo>
                  <a:lnTo>
                    <a:pt x="435586" y="209506"/>
                  </a:lnTo>
                  <a:lnTo>
                    <a:pt x="436216" y="194962"/>
                  </a:lnTo>
                  <a:lnTo>
                    <a:pt x="435860" y="180552"/>
                  </a:lnTo>
                  <a:lnTo>
                    <a:pt x="434655" y="166249"/>
                  </a:lnTo>
                  <a:lnTo>
                    <a:pt x="432783" y="152025"/>
                  </a:lnTo>
                  <a:lnTo>
                    <a:pt x="430411" y="137864"/>
                  </a:lnTo>
                  <a:lnTo>
                    <a:pt x="427515" y="123912"/>
                  </a:lnTo>
                  <a:lnTo>
                    <a:pt x="423892" y="110463"/>
                  </a:lnTo>
                  <a:lnTo>
                    <a:pt x="419488" y="97639"/>
                  </a:lnTo>
                  <a:lnTo>
                    <a:pt x="414225" y="85399"/>
                  </a:lnTo>
                  <a:lnTo>
                    <a:pt x="407936" y="73640"/>
                  </a:lnTo>
                  <a:lnTo>
                    <a:pt x="400623" y="62250"/>
                  </a:lnTo>
                  <a:lnTo>
                    <a:pt x="392271" y="51296"/>
                  </a:lnTo>
                  <a:lnTo>
                    <a:pt x="382762" y="41005"/>
                  </a:lnTo>
                  <a:lnTo>
                    <a:pt x="372138" y="31460"/>
                  </a:lnTo>
                  <a:lnTo>
                    <a:pt x="360412" y="22914"/>
                  </a:lnTo>
                  <a:lnTo>
                    <a:pt x="347484" y="15851"/>
                  </a:lnTo>
                  <a:lnTo>
                    <a:pt x="333415" y="10400"/>
                  </a:lnTo>
                  <a:lnTo>
                    <a:pt x="318392" y="6383"/>
                  </a:lnTo>
                  <a:lnTo>
                    <a:pt x="302631" y="3514"/>
                  </a:lnTo>
                  <a:lnTo>
                    <a:pt x="286334" y="1511"/>
                  </a:lnTo>
                  <a:lnTo>
                    <a:pt x="269986" y="298"/>
                  </a:lnTo>
                  <a:lnTo>
                    <a:pt x="254315" y="0"/>
                  </a:lnTo>
                  <a:lnTo>
                    <a:pt x="239676" y="605"/>
                  </a:lnTo>
                  <a:lnTo>
                    <a:pt x="226318" y="1832"/>
                  </a:lnTo>
                  <a:lnTo>
                    <a:pt x="213153" y="3319"/>
                  </a:lnTo>
                  <a:lnTo>
                    <a:pt x="197911" y="5196"/>
                  </a:lnTo>
                  <a:lnTo>
                    <a:pt x="176652" y="77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256449" y="2201704"/>
              <a:ext cx="1100156" cy="1006071"/>
            </a:xfrm>
            <a:custGeom>
              <a:avLst/>
              <a:gdLst/>
              <a:ahLst/>
              <a:cxnLst/>
              <a:rect l="0" t="0" r="0" b="0"/>
              <a:pathLst>
                <a:path w="1100156" h="1006071">
                  <a:moveTo>
                    <a:pt x="618867" y="82979"/>
                  </a:moveTo>
                  <a:lnTo>
                    <a:pt x="604130" y="82979"/>
                  </a:lnTo>
                  <a:lnTo>
                    <a:pt x="589579" y="82979"/>
                  </a:lnTo>
                  <a:lnTo>
                    <a:pt x="573798" y="82984"/>
                  </a:lnTo>
                  <a:lnTo>
                    <a:pt x="557257" y="83157"/>
                  </a:lnTo>
                  <a:lnTo>
                    <a:pt x="541060" y="83805"/>
                  </a:lnTo>
                  <a:lnTo>
                    <a:pt x="525833" y="85058"/>
                  </a:lnTo>
                  <a:lnTo>
                    <a:pt x="511696" y="86884"/>
                  </a:lnTo>
                  <a:lnTo>
                    <a:pt x="498522" y="89180"/>
                  </a:lnTo>
                  <a:lnTo>
                    <a:pt x="486110" y="91836"/>
                  </a:lnTo>
                  <a:lnTo>
                    <a:pt x="474269" y="94755"/>
                  </a:lnTo>
                  <a:lnTo>
                    <a:pt x="462834" y="97859"/>
                  </a:lnTo>
                  <a:lnTo>
                    <a:pt x="451688" y="101094"/>
                  </a:lnTo>
                  <a:lnTo>
                    <a:pt x="440740" y="104417"/>
                  </a:lnTo>
                  <a:lnTo>
                    <a:pt x="429929" y="107801"/>
                  </a:lnTo>
                  <a:lnTo>
                    <a:pt x="419211" y="111230"/>
                  </a:lnTo>
                  <a:lnTo>
                    <a:pt x="408556" y="114856"/>
                  </a:lnTo>
                  <a:lnTo>
                    <a:pt x="397941" y="118976"/>
                  </a:lnTo>
                  <a:lnTo>
                    <a:pt x="387354" y="123709"/>
                  </a:lnTo>
                  <a:lnTo>
                    <a:pt x="376788" y="128854"/>
                  </a:lnTo>
                  <a:lnTo>
                    <a:pt x="366234" y="134001"/>
                  </a:lnTo>
                  <a:lnTo>
                    <a:pt x="355688" y="138910"/>
                  </a:lnTo>
                  <a:lnTo>
                    <a:pt x="345149" y="143680"/>
                  </a:lnTo>
                  <a:lnTo>
                    <a:pt x="334613" y="148643"/>
                  </a:lnTo>
                  <a:lnTo>
                    <a:pt x="324079" y="153981"/>
                  </a:lnTo>
                  <a:lnTo>
                    <a:pt x="313547" y="159720"/>
                  </a:lnTo>
                  <a:lnTo>
                    <a:pt x="303016" y="165804"/>
                  </a:lnTo>
                  <a:lnTo>
                    <a:pt x="292487" y="172160"/>
                  </a:lnTo>
                  <a:lnTo>
                    <a:pt x="281956" y="178717"/>
                  </a:lnTo>
                  <a:lnTo>
                    <a:pt x="271428" y="185419"/>
                  </a:lnTo>
                  <a:lnTo>
                    <a:pt x="260903" y="192226"/>
                  </a:lnTo>
                  <a:lnTo>
                    <a:pt x="250547" y="199271"/>
                  </a:lnTo>
                  <a:lnTo>
                    <a:pt x="240667" y="206839"/>
                  </a:lnTo>
                  <a:lnTo>
                    <a:pt x="231387" y="215045"/>
                  </a:lnTo>
                  <a:lnTo>
                    <a:pt x="222512" y="223845"/>
                  </a:lnTo>
                  <a:lnTo>
                    <a:pt x="213632" y="233130"/>
                  </a:lnTo>
                  <a:lnTo>
                    <a:pt x="204510" y="242785"/>
                  </a:lnTo>
                  <a:lnTo>
                    <a:pt x="195248" y="252709"/>
                  </a:lnTo>
                  <a:lnTo>
                    <a:pt x="186175" y="262824"/>
                  </a:lnTo>
                  <a:lnTo>
                    <a:pt x="177477" y="273066"/>
                  </a:lnTo>
                  <a:lnTo>
                    <a:pt x="169180" y="283231"/>
                  </a:lnTo>
                  <a:lnTo>
                    <a:pt x="161227" y="292983"/>
                  </a:lnTo>
                  <a:lnTo>
                    <a:pt x="153545" y="302178"/>
                  </a:lnTo>
                  <a:lnTo>
                    <a:pt x="146065" y="310996"/>
                  </a:lnTo>
                  <a:lnTo>
                    <a:pt x="138729" y="319837"/>
                  </a:lnTo>
                  <a:lnTo>
                    <a:pt x="131493" y="328937"/>
                  </a:lnTo>
                  <a:lnTo>
                    <a:pt x="124327" y="338356"/>
                  </a:lnTo>
                  <a:lnTo>
                    <a:pt x="117210" y="348065"/>
                  </a:lnTo>
                  <a:lnTo>
                    <a:pt x="110123" y="358003"/>
                  </a:lnTo>
                  <a:lnTo>
                    <a:pt x="103060" y="367949"/>
                  </a:lnTo>
                  <a:lnTo>
                    <a:pt x="96011" y="377545"/>
                  </a:lnTo>
                  <a:lnTo>
                    <a:pt x="88977" y="386632"/>
                  </a:lnTo>
                  <a:lnTo>
                    <a:pt x="82118" y="395377"/>
                  </a:lnTo>
                  <a:lnTo>
                    <a:pt x="75738" y="404168"/>
                  </a:lnTo>
                  <a:lnTo>
                    <a:pt x="69961" y="413234"/>
                  </a:lnTo>
                  <a:lnTo>
                    <a:pt x="64590" y="422630"/>
                  </a:lnTo>
                  <a:lnTo>
                    <a:pt x="59218" y="432324"/>
                  </a:lnTo>
                  <a:lnTo>
                    <a:pt x="53605" y="442256"/>
                  </a:lnTo>
                  <a:lnTo>
                    <a:pt x="47850" y="452368"/>
                  </a:lnTo>
                  <a:lnTo>
                    <a:pt x="42286" y="462608"/>
                  </a:lnTo>
                  <a:lnTo>
                    <a:pt x="37094" y="472950"/>
                  </a:lnTo>
                  <a:lnTo>
                    <a:pt x="32131" y="483691"/>
                  </a:lnTo>
                  <a:lnTo>
                    <a:pt x="27040" y="495426"/>
                  </a:lnTo>
                  <a:lnTo>
                    <a:pt x="21624" y="508404"/>
                  </a:lnTo>
                  <a:lnTo>
                    <a:pt x="16173" y="522716"/>
                  </a:lnTo>
                  <a:lnTo>
                    <a:pt x="11347" y="538459"/>
                  </a:lnTo>
                  <a:lnTo>
                    <a:pt x="7471" y="555530"/>
                  </a:lnTo>
                  <a:lnTo>
                    <a:pt x="4548" y="573536"/>
                  </a:lnTo>
                  <a:lnTo>
                    <a:pt x="2428" y="591913"/>
                  </a:lnTo>
                  <a:lnTo>
                    <a:pt x="934" y="610307"/>
                  </a:lnTo>
                  <a:lnTo>
                    <a:pt x="66" y="628572"/>
                  </a:lnTo>
                  <a:lnTo>
                    <a:pt x="0" y="646674"/>
                  </a:lnTo>
                  <a:lnTo>
                    <a:pt x="767" y="664624"/>
                  </a:lnTo>
                  <a:lnTo>
                    <a:pt x="2263" y="682290"/>
                  </a:lnTo>
                  <a:lnTo>
                    <a:pt x="4338" y="699392"/>
                  </a:lnTo>
                  <a:lnTo>
                    <a:pt x="6849" y="715827"/>
                  </a:lnTo>
                  <a:lnTo>
                    <a:pt x="9841" y="731644"/>
                  </a:lnTo>
                  <a:lnTo>
                    <a:pt x="13526" y="746960"/>
                  </a:lnTo>
                  <a:lnTo>
                    <a:pt x="17974" y="761895"/>
                  </a:lnTo>
                  <a:lnTo>
                    <a:pt x="23265" y="776554"/>
                  </a:lnTo>
                  <a:lnTo>
                    <a:pt x="29573" y="791017"/>
                  </a:lnTo>
                  <a:lnTo>
                    <a:pt x="36894" y="805339"/>
                  </a:lnTo>
                  <a:lnTo>
                    <a:pt x="45083" y="819399"/>
                  </a:lnTo>
                  <a:lnTo>
                    <a:pt x="53949" y="832920"/>
                  </a:lnTo>
                  <a:lnTo>
                    <a:pt x="63320" y="845793"/>
                  </a:lnTo>
                  <a:lnTo>
                    <a:pt x="73051" y="858064"/>
                  </a:lnTo>
                  <a:lnTo>
                    <a:pt x="83036" y="869845"/>
                  </a:lnTo>
                  <a:lnTo>
                    <a:pt x="93192" y="881250"/>
                  </a:lnTo>
                  <a:lnTo>
                    <a:pt x="103299" y="892214"/>
                  </a:lnTo>
                  <a:lnTo>
                    <a:pt x="113012" y="902511"/>
                  </a:lnTo>
                  <a:lnTo>
                    <a:pt x="122184" y="912070"/>
                  </a:lnTo>
                  <a:lnTo>
                    <a:pt x="131158" y="920964"/>
                  </a:lnTo>
                  <a:lnTo>
                    <a:pt x="140636" y="929325"/>
                  </a:lnTo>
                  <a:lnTo>
                    <a:pt x="150982" y="937284"/>
                  </a:lnTo>
                  <a:lnTo>
                    <a:pt x="162220" y="944952"/>
                  </a:lnTo>
                  <a:lnTo>
                    <a:pt x="174222" y="952415"/>
                  </a:lnTo>
                  <a:lnTo>
                    <a:pt x="186823" y="959727"/>
                  </a:lnTo>
                  <a:lnTo>
                    <a:pt x="200031" y="966604"/>
                  </a:lnTo>
                  <a:lnTo>
                    <a:pt x="214029" y="972463"/>
                  </a:lnTo>
                  <a:lnTo>
                    <a:pt x="228846" y="977072"/>
                  </a:lnTo>
                  <a:lnTo>
                    <a:pt x="244219" y="980675"/>
                  </a:lnTo>
                  <a:lnTo>
                    <a:pt x="259691" y="983790"/>
                  </a:lnTo>
                  <a:lnTo>
                    <a:pt x="274992" y="986778"/>
                  </a:lnTo>
                  <a:lnTo>
                    <a:pt x="290198" y="989804"/>
                  </a:lnTo>
                  <a:lnTo>
                    <a:pt x="305628" y="992923"/>
                  </a:lnTo>
                  <a:lnTo>
                    <a:pt x="321458" y="996134"/>
                  </a:lnTo>
                  <a:lnTo>
                    <a:pt x="337871" y="999257"/>
                  </a:lnTo>
                  <a:lnTo>
                    <a:pt x="355114" y="1001968"/>
                  </a:lnTo>
                  <a:lnTo>
                    <a:pt x="373235" y="1004115"/>
                  </a:lnTo>
                  <a:lnTo>
                    <a:pt x="391965" y="1005555"/>
                  </a:lnTo>
                  <a:lnTo>
                    <a:pt x="410838" y="1006070"/>
                  </a:lnTo>
                  <a:lnTo>
                    <a:pt x="429571" y="1005638"/>
                  </a:lnTo>
                  <a:lnTo>
                    <a:pt x="448236" y="1004381"/>
                  </a:lnTo>
                  <a:lnTo>
                    <a:pt x="467139" y="1002475"/>
                  </a:lnTo>
                  <a:lnTo>
                    <a:pt x="486437" y="1000084"/>
                  </a:lnTo>
                  <a:lnTo>
                    <a:pt x="505651" y="997345"/>
                  </a:lnTo>
                  <a:lnTo>
                    <a:pt x="523799" y="994362"/>
                  </a:lnTo>
                  <a:lnTo>
                    <a:pt x="540423" y="991209"/>
                  </a:lnTo>
                  <a:lnTo>
                    <a:pt x="555874" y="987940"/>
                  </a:lnTo>
                  <a:lnTo>
                    <a:pt x="571011" y="984593"/>
                  </a:lnTo>
                  <a:lnTo>
                    <a:pt x="586376" y="981192"/>
                  </a:lnTo>
                  <a:lnTo>
                    <a:pt x="601832" y="977755"/>
                  </a:lnTo>
                  <a:lnTo>
                    <a:pt x="616771" y="974294"/>
                  </a:lnTo>
                  <a:lnTo>
                    <a:pt x="630862" y="970818"/>
                  </a:lnTo>
                  <a:lnTo>
                    <a:pt x="644089" y="967330"/>
                  </a:lnTo>
                  <a:lnTo>
                    <a:pt x="656580" y="963835"/>
                  </a:lnTo>
                  <a:lnTo>
                    <a:pt x="668502" y="960330"/>
                  </a:lnTo>
                  <a:lnTo>
                    <a:pt x="680169" y="956654"/>
                  </a:lnTo>
                  <a:lnTo>
                    <a:pt x="692008" y="952501"/>
                  </a:lnTo>
                  <a:lnTo>
                    <a:pt x="704237" y="947746"/>
                  </a:lnTo>
                  <a:lnTo>
                    <a:pt x="716725" y="942586"/>
                  </a:lnTo>
                  <a:lnTo>
                    <a:pt x="729108" y="937429"/>
                  </a:lnTo>
                  <a:lnTo>
                    <a:pt x="741172" y="932513"/>
                  </a:lnTo>
                  <a:lnTo>
                    <a:pt x="752714" y="927738"/>
                  </a:lnTo>
                  <a:lnTo>
                    <a:pt x="763465" y="922773"/>
                  </a:lnTo>
                  <a:lnTo>
                    <a:pt x="773365" y="917437"/>
                  </a:lnTo>
                  <a:lnTo>
                    <a:pt x="782674" y="911870"/>
                  </a:lnTo>
                  <a:lnTo>
                    <a:pt x="791851" y="906433"/>
                  </a:lnTo>
                  <a:lnTo>
                    <a:pt x="801181" y="901325"/>
                  </a:lnTo>
                  <a:lnTo>
                    <a:pt x="810755" y="896420"/>
                  </a:lnTo>
                  <a:lnTo>
                    <a:pt x="820569" y="891367"/>
                  </a:lnTo>
                  <a:lnTo>
                    <a:pt x="830591" y="885962"/>
                  </a:lnTo>
                  <a:lnTo>
                    <a:pt x="841102" y="880010"/>
                  </a:lnTo>
                  <a:lnTo>
                    <a:pt x="852676" y="873250"/>
                  </a:lnTo>
                  <a:lnTo>
                    <a:pt x="865525" y="865622"/>
                  </a:lnTo>
                  <a:lnTo>
                    <a:pt x="879069" y="857227"/>
                  </a:lnTo>
                  <a:lnTo>
                    <a:pt x="892166" y="848221"/>
                  </a:lnTo>
                  <a:lnTo>
                    <a:pt x="904193" y="838762"/>
                  </a:lnTo>
                  <a:lnTo>
                    <a:pt x="915046" y="829141"/>
                  </a:lnTo>
                  <a:lnTo>
                    <a:pt x="924870" y="819762"/>
                  </a:lnTo>
                  <a:lnTo>
                    <a:pt x="933882" y="810827"/>
                  </a:lnTo>
                  <a:lnTo>
                    <a:pt x="942291" y="802354"/>
                  </a:lnTo>
                  <a:lnTo>
                    <a:pt x="950267" y="794276"/>
                  </a:lnTo>
                  <a:lnTo>
                    <a:pt x="957939" y="786507"/>
                  </a:lnTo>
                  <a:lnTo>
                    <a:pt x="965401" y="778967"/>
                  </a:lnTo>
                  <a:lnTo>
                    <a:pt x="972718" y="771590"/>
                  </a:lnTo>
                  <a:lnTo>
                    <a:pt x="979938" y="764322"/>
                  </a:lnTo>
                  <a:lnTo>
                    <a:pt x="987092" y="756965"/>
                  </a:lnTo>
                  <a:lnTo>
                    <a:pt x="994201" y="749186"/>
                  </a:lnTo>
                  <a:lnTo>
                    <a:pt x="1001285" y="740829"/>
                  </a:lnTo>
                  <a:lnTo>
                    <a:pt x="1008517" y="731589"/>
                  </a:lnTo>
                  <a:lnTo>
                    <a:pt x="1016211" y="720942"/>
                  </a:lnTo>
                  <a:lnTo>
                    <a:pt x="1024497" y="708739"/>
                  </a:lnTo>
                  <a:lnTo>
                    <a:pt x="1033181" y="695135"/>
                  </a:lnTo>
                  <a:lnTo>
                    <a:pt x="1041856" y="680409"/>
                  </a:lnTo>
                  <a:lnTo>
                    <a:pt x="1050278" y="664846"/>
                  </a:lnTo>
                  <a:lnTo>
                    <a:pt x="1058221" y="649009"/>
                  </a:lnTo>
                  <a:lnTo>
                    <a:pt x="1065403" y="633690"/>
                  </a:lnTo>
                  <a:lnTo>
                    <a:pt x="1071744" y="619268"/>
                  </a:lnTo>
                  <a:lnTo>
                    <a:pt x="1077171" y="605281"/>
                  </a:lnTo>
                  <a:lnTo>
                    <a:pt x="1081525" y="590670"/>
                  </a:lnTo>
                  <a:lnTo>
                    <a:pt x="1084831" y="574881"/>
                  </a:lnTo>
                  <a:lnTo>
                    <a:pt x="1087409" y="558342"/>
                  </a:lnTo>
                  <a:lnTo>
                    <a:pt x="1089763" y="542145"/>
                  </a:lnTo>
                  <a:lnTo>
                    <a:pt x="1092200" y="526898"/>
                  </a:lnTo>
                  <a:lnTo>
                    <a:pt x="1094669" y="512066"/>
                  </a:lnTo>
                  <a:lnTo>
                    <a:pt x="1096875" y="496295"/>
                  </a:lnTo>
                  <a:lnTo>
                    <a:pt x="1098651" y="478886"/>
                  </a:lnTo>
                  <a:lnTo>
                    <a:pt x="1099825" y="460430"/>
                  </a:lnTo>
                  <a:lnTo>
                    <a:pt x="1100155" y="442402"/>
                  </a:lnTo>
                  <a:lnTo>
                    <a:pt x="1099595" y="425630"/>
                  </a:lnTo>
                  <a:lnTo>
                    <a:pt x="1098251" y="409792"/>
                  </a:lnTo>
                  <a:lnTo>
                    <a:pt x="1096286" y="393804"/>
                  </a:lnTo>
                  <a:lnTo>
                    <a:pt x="1093856" y="377027"/>
                  </a:lnTo>
                  <a:lnTo>
                    <a:pt x="1091090" y="359793"/>
                  </a:lnTo>
                  <a:lnTo>
                    <a:pt x="1088088" y="343116"/>
                  </a:lnTo>
                  <a:lnTo>
                    <a:pt x="1084920" y="327557"/>
                  </a:lnTo>
                  <a:lnTo>
                    <a:pt x="1081469" y="313193"/>
                  </a:lnTo>
                  <a:lnTo>
                    <a:pt x="1077468" y="299864"/>
                  </a:lnTo>
                  <a:lnTo>
                    <a:pt x="1072806" y="287339"/>
                  </a:lnTo>
                  <a:lnTo>
                    <a:pt x="1067368" y="275081"/>
                  </a:lnTo>
                  <a:lnTo>
                    <a:pt x="1060961" y="262303"/>
                  </a:lnTo>
                  <a:lnTo>
                    <a:pt x="1053579" y="248628"/>
                  </a:lnTo>
                  <a:lnTo>
                    <a:pt x="1045519" y="234354"/>
                  </a:lnTo>
                  <a:lnTo>
                    <a:pt x="1037271" y="220232"/>
                  </a:lnTo>
                  <a:lnTo>
                    <a:pt x="1029133" y="206703"/>
                  </a:lnTo>
                  <a:lnTo>
                    <a:pt x="1021215" y="194028"/>
                  </a:lnTo>
                  <a:lnTo>
                    <a:pt x="1013518" y="182442"/>
                  </a:lnTo>
                  <a:lnTo>
                    <a:pt x="1006007" y="171946"/>
                  </a:lnTo>
                  <a:lnTo>
                    <a:pt x="998642" y="162220"/>
                  </a:lnTo>
                  <a:lnTo>
                    <a:pt x="991383" y="152754"/>
                  </a:lnTo>
                  <a:lnTo>
                    <a:pt x="984194" y="143233"/>
                  </a:lnTo>
                  <a:lnTo>
                    <a:pt x="976890" y="133698"/>
                  </a:lnTo>
                  <a:lnTo>
                    <a:pt x="969146" y="124443"/>
                  </a:lnTo>
                  <a:lnTo>
                    <a:pt x="960823" y="115622"/>
                  </a:lnTo>
                  <a:lnTo>
                    <a:pt x="951945" y="107242"/>
                  </a:lnTo>
                  <a:lnTo>
                    <a:pt x="942605" y="99234"/>
                  </a:lnTo>
                  <a:lnTo>
                    <a:pt x="932915" y="91515"/>
                  </a:lnTo>
                  <a:lnTo>
                    <a:pt x="922968" y="84010"/>
                  </a:lnTo>
                  <a:lnTo>
                    <a:pt x="912836" y="76657"/>
                  </a:lnTo>
                  <a:lnTo>
                    <a:pt x="902575" y="69415"/>
                  </a:lnTo>
                  <a:lnTo>
                    <a:pt x="892056" y="62415"/>
                  </a:lnTo>
                  <a:lnTo>
                    <a:pt x="881003" y="55940"/>
                  </a:lnTo>
                  <a:lnTo>
                    <a:pt x="869309" y="50100"/>
                  </a:lnTo>
                  <a:lnTo>
                    <a:pt x="857183" y="44687"/>
                  </a:lnTo>
                  <a:lnTo>
                    <a:pt x="845044" y="39285"/>
                  </a:lnTo>
                  <a:lnTo>
                    <a:pt x="833133" y="33657"/>
                  </a:lnTo>
                  <a:lnTo>
                    <a:pt x="821356" y="28062"/>
                  </a:lnTo>
                  <a:lnTo>
                    <a:pt x="809381" y="23139"/>
                  </a:lnTo>
                  <a:lnTo>
                    <a:pt x="797030" y="19193"/>
                  </a:lnTo>
                  <a:lnTo>
                    <a:pt x="784276" y="16053"/>
                  </a:lnTo>
                  <a:lnTo>
                    <a:pt x="771174" y="13256"/>
                  </a:lnTo>
                  <a:lnTo>
                    <a:pt x="757800" y="10490"/>
                  </a:lnTo>
                  <a:lnTo>
                    <a:pt x="744225" y="7783"/>
                  </a:lnTo>
                  <a:lnTo>
                    <a:pt x="730506" y="5412"/>
                  </a:lnTo>
                  <a:lnTo>
                    <a:pt x="716680" y="3517"/>
                  </a:lnTo>
                  <a:lnTo>
                    <a:pt x="702617" y="2090"/>
                  </a:lnTo>
                  <a:lnTo>
                    <a:pt x="688030" y="1058"/>
                  </a:lnTo>
                  <a:lnTo>
                    <a:pt x="672811" y="333"/>
                  </a:lnTo>
                  <a:lnTo>
                    <a:pt x="657164" y="0"/>
                  </a:lnTo>
                  <a:lnTo>
                    <a:pt x="641508" y="301"/>
                  </a:lnTo>
                  <a:lnTo>
                    <a:pt x="626083" y="1318"/>
                  </a:lnTo>
                  <a:lnTo>
                    <a:pt x="610793" y="2983"/>
                  </a:lnTo>
                  <a:lnTo>
                    <a:pt x="595308" y="5172"/>
                  </a:lnTo>
                  <a:lnTo>
                    <a:pt x="579444" y="7760"/>
                  </a:lnTo>
                  <a:lnTo>
                    <a:pt x="563179" y="10802"/>
                  </a:lnTo>
                  <a:lnTo>
                    <a:pt x="546567" y="14522"/>
                  </a:lnTo>
                  <a:lnTo>
                    <a:pt x="529688" y="18988"/>
                  </a:lnTo>
                  <a:lnTo>
                    <a:pt x="512776" y="24122"/>
                  </a:lnTo>
                  <a:lnTo>
                    <a:pt x="496195" y="29793"/>
                  </a:lnTo>
                  <a:lnTo>
                    <a:pt x="480113" y="35872"/>
                  </a:lnTo>
                  <a:lnTo>
                    <a:pt x="464365" y="42412"/>
                  </a:lnTo>
                  <a:lnTo>
                    <a:pt x="448566" y="49634"/>
                  </a:lnTo>
                  <a:lnTo>
                    <a:pt x="432492" y="57599"/>
                  </a:lnTo>
                  <a:lnTo>
                    <a:pt x="416255" y="66066"/>
                  </a:lnTo>
                  <a:lnTo>
                    <a:pt x="400194" y="74596"/>
                  </a:lnTo>
                  <a:lnTo>
                    <a:pt x="384507" y="82921"/>
                  </a:lnTo>
                  <a:lnTo>
                    <a:pt x="369440" y="90853"/>
                  </a:lnTo>
                  <a:lnTo>
                    <a:pt x="353674" y="99085"/>
                  </a:lnTo>
                  <a:lnTo>
                    <a:pt x="333590" y="109451"/>
                  </a:lnTo>
                  <a:lnTo>
                    <a:pt x="303012" y="12509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123512" y="105804"/>
            <a:ext cx="4776596" cy="744087"/>
            <a:chOff x="123512" y="105804"/>
            <a:chExt cx="4776596" cy="744087"/>
          </a:xfrm>
        </p:grpSpPr>
        <p:sp>
          <p:nvSpPr>
            <p:cNvPr id="2" name="Freeform 1"/>
            <p:cNvSpPr/>
            <p:nvPr/>
          </p:nvSpPr>
          <p:spPr>
            <a:xfrm>
              <a:off x="233981" y="171602"/>
              <a:ext cx="194858" cy="409412"/>
            </a:xfrm>
            <a:custGeom>
              <a:avLst/>
              <a:gdLst/>
              <a:ahLst/>
              <a:cxnLst/>
              <a:rect l="0" t="0" r="0" b="0"/>
              <a:pathLst>
                <a:path w="194858" h="409412">
                  <a:moveTo>
                    <a:pt x="163271" y="64038"/>
                  </a:moveTo>
                  <a:lnTo>
                    <a:pt x="154537" y="69973"/>
                  </a:lnTo>
                  <a:lnTo>
                    <a:pt x="146831" y="76177"/>
                  </a:lnTo>
                  <a:lnTo>
                    <a:pt x="139429" y="83278"/>
                  </a:lnTo>
                  <a:lnTo>
                    <a:pt x="132167" y="91391"/>
                  </a:lnTo>
                  <a:lnTo>
                    <a:pt x="124989" y="100686"/>
                  </a:lnTo>
                  <a:lnTo>
                    <a:pt x="117863" y="111129"/>
                  </a:lnTo>
                  <a:lnTo>
                    <a:pt x="110773" y="122381"/>
                  </a:lnTo>
                  <a:lnTo>
                    <a:pt x="103706" y="133919"/>
                  </a:lnTo>
                  <a:lnTo>
                    <a:pt x="96655" y="145419"/>
                  </a:lnTo>
                  <a:lnTo>
                    <a:pt x="89615" y="156918"/>
                  </a:lnTo>
                  <a:lnTo>
                    <a:pt x="82582" y="168704"/>
                  </a:lnTo>
                  <a:lnTo>
                    <a:pt x="75553" y="180930"/>
                  </a:lnTo>
                  <a:lnTo>
                    <a:pt x="68528" y="193599"/>
                  </a:lnTo>
                  <a:lnTo>
                    <a:pt x="61505" y="206644"/>
                  </a:lnTo>
                  <a:lnTo>
                    <a:pt x="54483" y="219979"/>
                  </a:lnTo>
                  <a:lnTo>
                    <a:pt x="47462" y="233529"/>
                  </a:lnTo>
                  <a:lnTo>
                    <a:pt x="40442" y="247231"/>
                  </a:lnTo>
                  <a:lnTo>
                    <a:pt x="33426" y="261036"/>
                  </a:lnTo>
                  <a:lnTo>
                    <a:pt x="26580" y="274747"/>
                  </a:lnTo>
                  <a:lnTo>
                    <a:pt x="20208" y="288032"/>
                  </a:lnTo>
                  <a:lnTo>
                    <a:pt x="14447" y="300752"/>
                  </a:lnTo>
                  <a:lnTo>
                    <a:pt x="9426" y="313090"/>
                  </a:lnTo>
                  <a:lnTo>
                    <a:pt x="5352" y="325448"/>
                  </a:lnTo>
                  <a:lnTo>
                    <a:pt x="2251" y="338053"/>
                  </a:lnTo>
                  <a:lnTo>
                    <a:pt x="322" y="350639"/>
                  </a:lnTo>
                  <a:lnTo>
                    <a:pt x="0" y="362563"/>
                  </a:lnTo>
                  <a:lnTo>
                    <a:pt x="1382" y="373505"/>
                  </a:lnTo>
                  <a:lnTo>
                    <a:pt x="4429" y="383310"/>
                  </a:lnTo>
                  <a:lnTo>
                    <a:pt x="9140" y="391825"/>
                  </a:lnTo>
                  <a:lnTo>
                    <a:pt x="15345" y="399091"/>
                  </a:lnTo>
                  <a:lnTo>
                    <a:pt x="22765" y="404817"/>
                  </a:lnTo>
                  <a:lnTo>
                    <a:pt x="31107" y="408316"/>
                  </a:lnTo>
                  <a:lnTo>
                    <a:pt x="40117" y="409411"/>
                  </a:lnTo>
                  <a:lnTo>
                    <a:pt x="49436" y="408367"/>
                  </a:lnTo>
                  <a:lnTo>
                    <a:pt x="58611" y="405616"/>
                  </a:lnTo>
                  <a:lnTo>
                    <a:pt x="67409" y="401584"/>
                  </a:lnTo>
                  <a:lnTo>
                    <a:pt x="75791" y="396626"/>
                  </a:lnTo>
                  <a:lnTo>
                    <a:pt x="83807" y="391015"/>
                  </a:lnTo>
                  <a:lnTo>
                    <a:pt x="91535" y="384952"/>
                  </a:lnTo>
                  <a:lnTo>
                    <a:pt x="99048" y="378578"/>
                  </a:lnTo>
                  <a:lnTo>
                    <a:pt x="106408" y="371993"/>
                  </a:lnTo>
                  <a:lnTo>
                    <a:pt x="113659" y="365261"/>
                  </a:lnTo>
                  <a:lnTo>
                    <a:pt x="120835" y="358265"/>
                  </a:lnTo>
                  <a:lnTo>
                    <a:pt x="127960" y="350729"/>
                  </a:lnTo>
                  <a:lnTo>
                    <a:pt x="135042" y="342539"/>
                  </a:lnTo>
                  <a:lnTo>
                    <a:pt x="141763" y="333580"/>
                  </a:lnTo>
                  <a:lnTo>
                    <a:pt x="147517" y="323655"/>
                  </a:lnTo>
                  <a:lnTo>
                    <a:pt x="152047" y="312758"/>
                  </a:lnTo>
                  <a:lnTo>
                    <a:pt x="155256" y="301185"/>
                  </a:lnTo>
                  <a:lnTo>
                    <a:pt x="157043" y="289425"/>
                  </a:lnTo>
                  <a:lnTo>
                    <a:pt x="157504" y="277777"/>
                  </a:lnTo>
                  <a:lnTo>
                    <a:pt x="156865" y="266347"/>
                  </a:lnTo>
                  <a:lnTo>
                    <a:pt x="155381" y="255139"/>
                  </a:lnTo>
                  <a:lnTo>
                    <a:pt x="153273" y="244119"/>
                  </a:lnTo>
                  <a:lnTo>
                    <a:pt x="150556" y="233244"/>
                  </a:lnTo>
                  <a:lnTo>
                    <a:pt x="147055" y="222475"/>
                  </a:lnTo>
                  <a:lnTo>
                    <a:pt x="142737" y="211786"/>
                  </a:lnTo>
                  <a:lnTo>
                    <a:pt x="137701" y="201317"/>
                  </a:lnTo>
                  <a:lnTo>
                    <a:pt x="132097" y="191361"/>
                  </a:lnTo>
                  <a:lnTo>
                    <a:pt x="126057" y="182035"/>
                  </a:lnTo>
                  <a:lnTo>
                    <a:pt x="119374" y="173297"/>
                  </a:lnTo>
                  <a:lnTo>
                    <a:pt x="111524" y="165042"/>
                  </a:lnTo>
                  <a:lnTo>
                    <a:pt x="102319" y="157159"/>
                  </a:lnTo>
                  <a:lnTo>
                    <a:pt x="92035" y="149711"/>
                  </a:lnTo>
                  <a:lnTo>
                    <a:pt x="81214" y="142929"/>
                  </a:lnTo>
                  <a:lnTo>
                    <a:pt x="70238" y="136878"/>
                  </a:lnTo>
                  <a:lnTo>
                    <a:pt x="59445" y="131323"/>
                  </a:lnTo>
                  <a:lnTo>
                    <a:pt x="49205" y="125824"/>
                  </a:lnTo>
                  <a:lnTo>
                    <a:pt x="39660" y="120118"/>
                  </a:lnTo>
                  <a:lnTo>
                    <a:pt x="30931" y="113961"/>
                  </a:lnTo>
                  <a:lnTo>
                    <a:pt x="23206" y="107064"/>
                  </a:lnTo>
                  <a:lnTo>
                    <a:pt x="16497" y="99339"/>
                  </a:lnTo>
                  <a:lnTo>
                    <a:pt x="10991" y="90710"/>
                  </a:lnTo>
                  <a:lnTo>
                    <a:pt x="7114" y="81014"/>
                  </a:lnTo>
                  <a:lnTo>
                    <a:pt x="4956" y="70278"/>
                  </a:lnTo>
                  <a:lnTo>
                    <a:pt x="4472" y="58986"/>
                  </a:lnTo>
                  <a:lnTo>
                    <a:pt x="5659" y="47947"/>
                  </a:lnTo>
                  <a:lnTo>
                    <a:pt x="8355" y="37605"/>
                  </a:lnTo>
                  <a:lnTo>
                    <a:pt x="12604" y="28207"/>
                  </a:lnTo>
                  <a:lnTo>
                    <a:pt x="18729" y="19966"/>
                  </a:lnTo>
                  <a:lnTo>
                    <a:pt x="26738" y="12879"/>
                  </a:lnTo>
                  <a:lnTo>
                    <a:pt x="36369" y="7103"/>
                  </a:lnTo>
                  <a:lnTo>
                    <a:pt x="47275" y="3038"/>
                  </a:lnTo>
                  <a:lnTo>
                    <a:pt x="59123" y="746"/>
                  </a:lnTo>
                  <a:lnTo>
                    <a:pt x="71484" y="0"/>
                  </a:lnTo>
                  <a:lnTo>
                    <a:pt x="83848" y="479"/>
                  </a:lnTo>
                  <a:lnTo>
                    <a:pt x="95932" y="1877"/>
                  </a:lnTo>
                  <a:lnTo>
                    <a:pt x="107503" y="4100"/>
                  </a:lnTo>
                  <a:lnTo>
                    <a:pt x="118280" y="7262"/>
                  </a:lnTo>
                  <a:lnTo>
                    <a:pt x="128197" y="11350"/>
                  </a:lnTo>
                  <a:lnTo>
                    <a:pt x="137349" y="16229"/>
                  </a:lnTo>
                  <a:lnTo>
                    <a:pt x="145891" y="21728"/>
                  </a:lnTo>
                  <a:lnTo>
                    <a:pt x="153971" y="27692"/>
                  </a:lnTo>
                  <a:lnTo>
                    <a:pt x="161552" y="34155"/>
                  </a:lnTo>
                  <a:lnTo>
                    <a:pt x="168425" y="41325"/>
                  </a:lnTo>
                  <a:lnTo>
                    <a:pt x="174527" y="49251"/>
                  </a:lnTo>
                  <a:lnTo>
                    <a:pt x="179794" y="57584"/>
                  </a:lnTo>
                  <a:lnTo>
                    <a:pt x="184597" y="66584"/>
                  </a:lnTo>
                  <a:lnTo>
                    <a:pt x="189359" y="78160"/>
                  </a:lnTo>
                  <a:lnTo>
                    <a:pt x="194857" y="956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23594" y="562024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60465" y="225990"/>
              <a:ext cx="174363" cy="357092"/>
            </a:xfrm>
            <a:custGeom>
              <a:avLst/>
              <a:gdLst/>
              <a:ahLst/>
              <a:cxnLst/>
              <a:rect l="0" t="0" r="0" b="0"/>
              <a:pathLst>
                <a:path w="174363" h="357092">
                  <a:moveTo>
                    <a:pt x="0" y="41236"/>
                  </a:moveTo>
                  <a:lnTo>
                    <a:pt x="14535" y="41169"/>
                  </a:lnTo>
                  <a:lnTo>
                    <a:pt x="27166" y="40528"/>
                  </a:lnTo>
                  <a:lnTo>
                    <a:pt x="39075" y="39232"/>
                  </a:lnTo>
                  <a:lnTo>
                    <a:pt x="50730" y="37372"/>
                  </a:lnTo>
                  <a:lnTo>
                    <a:pt x="62570" y="35056"/>
                  </a:lnTo>
                  <a:lnTo>
                    <a:pt x="74806" y="32385"/>
                  </a:lnTo>
                  <a:lnTo>
                    <a:pt x="87301" y="29288"/>
                  </a:lnTo>
                  <a:lnTo>
                    <a:pt x="99692" y="25533"/>
                  </a:lnTo>
                  <a:lnTo>
                    <a:pt x="111767" y="21044"/>
                  </a:lnTo>
                  <a:lnTo>
                    <a:pt x="123486" y="15895"/>
                  </a:lnTo>
                  <a:lnTo>
                    <a:pt x="134888" y="10214"/>
                  </a:lnTo>
                  <a:lnTo>
                    <a:pt x="146032" y="4191"/>
                  </a:lnTo>
                  <a:lnTo>
                    <a:pt x="156695" y="0"/>
                  </a:lnTo>
                  <a:lnTo>
                    <a:pt x="165505" y="579"/>
                  </a:lnTo>
                  <a:lnTo>
                    <a:pt x="171062" y="5588"/>
                  </a:lnTo>
                  <a:lnTo>
                    <a:pt x="173743" y="13738"/>
                  </a:lnTo>
                  <a:lnTo>
                    <a:pt x="174362" y="23953"/>
                  </a:lnTo>
                  <a:lnTo>
                    <a:pt x="173588" y="35501"/>
                  </a:lnTo>
                  <a:lnTo>
                    <a:pt x="171891" y="47910"/>
                  </a:lnTo>
                  <a:lnTo>
                    <a:pt x="169583" y="60882"/>
                  </a:lnTo>
                  <a:lnTo>
                    <a:pt x="166871" y="74387"/>
                  </a:lnTo>
                  <a:lnTo>
                    <a:pt x="163891" y="88607"/>
                  </a:lnTo>
                  <a:lnTo>
                    <a:pt x="160734" y="103580"/>
                  </a:lnTo>
                  <a:lnTo>
                    <a:pt x="157459" y="118893"/>
                  </a:lnTo>
                  <a:lnTo>
                    <a:pt x="154106" y="133794"/>
                  </a:lnTo>
                  <a:lnTo>
                    <a:pt x="150701" y="147895"/>
                  </a:lnTo>
                  <a:lnTo>
                    <a:pt x="147260" y="161313"/>
                  </a:lnTo>
                  <a:lnTo>
                    <a:pt x="143797" y="174471"/>
                  </a:lnTo>
                  <a:lnTo>
                    <a:pt x="140318" y="187657"/>
                  </a:lnTo>
                  <a:lnTo>
                    <a:pt x="136829" y="200990"/>
                  </a:lnTo>
                  <a:lnTo>
                    <a:pt x="133333" y="214487"/>
                  </a:lnTo>
                  <a:lnTo>
                    <a:pt x="129833" y="228126"/>
                  </a:lnTo>
                  <a:lnTo>
                    <a:pt x="126330" y="241711"/>
                  </a:lnTo>
                  <a:lnTo>
                    <a:pt x="122824" y="254905"/>
                  </a:lnTo>
                  <a:lnTo>
                    <a:pt x="119327" y="267555"/>
                  </a:lnTo>
                  <a:lnTo>
                    <a:pt x="116165" y="279676"/>
                  </a:lnTo>
                  <a:lnTo>
                    <a:pt x="113953" y="291355"/>
                  </a:lnTo>
                  <a:lnTo>
                    <a:pt x="112946" y="302686"/>
                  </a:lnTo>
                  <a:lnTo>
                    <a:pt x="112920" y="313499"/>
                  </a:lnTo>
                  <a:lnTo>
                    <a:pt x="113349" y="324523"/>
                  </a:lnTo>
                  <a:lnTo>
                    <a:pt x="114274" y="337848"/>
                  </a:lnTo>
                  <a:lnTo>
                    <a:pt x="115813" y="3570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97377" y="393568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93550" y="67"/>
                  </a:lnTo>
                  <a:lnTo>
                    <a:pt x="82421" y="707"/>
                  </a:lnTo>
                  <a:lnTo>
                    <a:pt x="70832" y="1999"/>
                  </a:lnTo>
                  <a:lnTo>
                    <a:pt x="58914" y="3694"/>
                  </a:lnTo>
                  <a:lnTo>
                    <a:pt x="45795" y="5545"/>
                  </a:lnTo>
                  <a:lnTo>
                    <a:pt x="28083" y="7712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60589" y="105804"/>
              <a:ext cx="200043" cy="519392"/>
            </a:xfrm>
            <a:custGeom>
              <a:avLst/>
              <a:gdLst/>
              <a:ahLst/>
              <a:cxnLst/>
              <a:rect l="0" t="0" r="0" b="0"/>
              <a:pathLst>
                <a:path w="200043" h="519392">
                  <a:moveTo>
                    <a:pt x="0" y="519391"/>
                  </a:moveTo>
                  <a:lnTo>
                    <a:pt x="0" y="507521"/>
                  </a:lnTo>
                  <a:lnTo>
                    <a:pt x="0" y="495112"/>
                  </a:lnTo>
                  <a:lnTo>
                    <a:pt x="5" y="480925"/>
                  </a:lnTo>
                  <a:lnTo>
                    <a:pt x="178" y="465217"/>
                  </a:lnTo>
                  <a:lnTo>
                    <a:pt x="826" y="448573"/>
                  </a:lnTo>
                  <a:lnTo>
                    <a:pt x="2075" y="431433"/>
                  </a:lnTo>
                  <a:lnTo>
                    <a:pt x="3727" y="413886"/>
                  </a:lnTo>
                  <a:lnTo>
                    <a:pt x="5376" y="395755"/>
                  </a:lnTo>
                  <a:lnTo>
                    <a:pt x="6778" y="376981"/>
                  </a:lnTo>
                  <a:lnTo>
                    <a:pt x="7871" y="357952"/>
                  </a:lnTo>
                  <a:lnTo>
                    <a:pt x="8679" y="339398"/>
                  </a:lnTo>
                  <a:lnTo>
                    <a:pt x="9262" y="321698"/>
                  </a:lnTo>
                  <a:lnTo>
                    <a:pt x="9839" y="305049"/>
                  </a:lnTo>
                  <a:lnTo>
                    <a:pt x="10767" y="289634"/>
                  </a:lnTo>
                  <a:lnTo>
                    <a:pt x="12207" y="275400"/>
                  </a:lnTo>
                  <a:lnTo>
                    <a:pt x="13990" y="261670"/>
                  </a:lnTo>
                  <a:lnTo>
                    <a:pt x="15725" y="247297"/>
                  </a:lnTo>
                  <a:lnTo>
                    <a:pt x="17187" y="231697"/>
                  </a:lnTo>
                  <a:lnTo>
                    <a:pt x="18320" y="215129"/>
                  </a:lnTo>
                  <a:lnTo>
                    <a:pt x="19154" y="198389"/>
                  </a:lnTo>
                  <a:lnTo>
                    <a:pt x="19755" y="181975"/>
                  </a:lnTo>
                  <a:lnTo>
                    <a:pt x="20344" y="165887"/>
                  </a:lnTo>
                  <a:lnTo>
                    <a:pt x="21280" y="149800"/>
                  </a:lnTo>
                  <a:lnTo>
                    <a:pt x="22730" y="133501"/>
                  </a:lnTo>
                  <a:lnTo>
                    <a:pt x="24689" y="116928"/>
                  </a:lnTo>
                  <a:lnTo>
                    <a:pt x="27075" y="100103"/>
                  </a:lnTo>
                  <a:lnTo>
                    <a:pt x="29791" y="83082"/>
                  </a:lnTo>
                  <a:lnTo>
                    <a:pt x="32750" y="66243"/>
                  </a:lnTo>
                  <a:lnTo>
                    <a:pt x="35882" y="50243"/>
                  </a:lnTo>
                  <a:lnTo>
                    <a:pt x="39144" y="35391"/>
                  </a:lnTo>
                  <a:lnTo>
                    <a:pt x="42825" y="22302"/>
                  </a:lnTo>
                  <a:lnTo>
                    <a:pt x="47514" y="12020"/>
                  </a:lnTo>
                  <a:lnTo>
                    <a:pt x="53442" y="4859"/>
                  </a:lnTo>
                  <a:lnTo>
                    <a:pt x="60204" y="832"/>
                  </a:lnTo>
                  <a:lnTo>
                    <a:pt x="66974" y="0"/>
                  </a:lnTo>
                  <a:lnTo>
                    <a:pt x="73270" y="2076"/>
                  </a:lnTo>
                  <a:lnTo>
                    <a:pt x="79122" y="6856"/>
                  </a:lnTo>
                  <a:lnTo>
                    <a:pt x="84885" y="14391"/>
                  </a:lnTo>
                  <a:lnTo>
                    <a:pt x="90793" y="24458"/>
                  </a:lnTo>
                  <a:lnTo>
                    <a:pt x="96760" y="36773"/>
                  </a:lnTo>
                  <a:lnTo>
                    <a:pt x="102474" y="51158"/>
                  </a:lnTo>
                  <a:lnTo>
                    <a:pt x="107766" y="67301"/>
                  </a:lnTo>
                  <a:lnTo>
                    <a:pt x="112626" y="84342"/>
                  </a:lnTo>
                  <a:lnTo>
                    <a:pt x="117118" y="101007"/>
                  </a:lnTo>
                  <a:lnTo>
                    <a:pt x="121323" y="116615"/>
                  </a:lnTo>
                  <a:lnTo>
                    <a:pt x="125316" y="131042"/>
                  </a:lnTo>
                  <a:lnTo>
                    <a:pt x="129158" y="144426"/>
                  </a:lnTo>
                  <a:lnTo>
                    <a:pt x="132894" y="156990"/>
                  </a:lnTo>
                  <a:lnTo>
                    <a:pt x="136557" y="169109"/>
                  </a:lnTo>
                  <a:lnTo>
                    <a:pt x="140170" y="181262"/>
                  </a:lnTo>
                  <a:lnTo>
                    <a:pt x="143749" y="193719"/>
                  </a:lnTo>
                  <a:lnTo>
                    <a:pt x="147305" y="206870"/>
                  </a:lnTo>
                  <a:lnTo>
                    <a:pt x="150846" y="221296"/>
                  </a:lnTo>
                  <a:lnTo>
                    <a:pt x="154376" y="237188"/>
                  </a:lnTo>
                  <a:lnTo>
                    <a:pt x="157900" y="254250"/>
                  </a:lnTo>
                  <a:lnTo>
                    <a:pt x="161418" y="271920"/>
                  </a:lnTo>
                  <a:lnTo>
                    <a:pt x="164934" y="289794"/>
                  </a:lnTo>
                  <a:lnTo>
                    <a:pt x="168448" y="307353"/>
                  </a:lnTo>
                  <a:lnTo>
                    <a:pt x="171960" y="323908"/>
                  </a:lnTo>
                  <a:lnTo>
                    <a:pt x="175467" y="339191"/>
                  </a:lnTo>
                  <a:lnTo>
                    <a:pt x="178805" y="353435"/>
                  </a:lnTo>
                  <a:lnTo>
                    <a:pt x="181667" y="367162"/>
                  </a:lnTo>
                  <a:lnTo>
                    <a:pt x="183928" y="380733"/>
                  </a:lnTo>
                  <a:lnTo>
                    <a:pt x="185785" y="394156"/>
                  </a:lnTo>
                  <a:lnTo>
                    <a:pt x="187647" y="407184"/>
                  </a:lnTo>
                  <a:lnTo>
                    <a:pt x="189749" y="419680"/>
                  </a:lnTo>
                  <a:lnTo>
                    <a:pt x="192003" y="431214"/>
                  </a:lnTo>
                  <a:lnTo>
                    <a:pt x="194300" y="442123"/>
                  </a:lnTo>
                  <a:lnTo>
                    <a:pt x="196846" y="453365"/>
                  </a:lnTo>
                  <a:lnTo>
                    <a:pt x="200042" y="4667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92175" y="453340"/>
              <a:ext cx="147400" cy="24457"/>
            </a:xfrm>
            <a:custGeom>
              <a:avLst/>
              <a:gdLst/>
              <a:ahLst/>
              <a:cxnLst/>
              <a:rect l="0" t="0" r="0" b="0"/>
              <a:pathLst>
                <a:path w="147400" h="24457">
                  <a:moveTo>
                    <a:pt x="147399" y="13927"/>
                  </a:moveTo>
                  <a:lnTo>
                    <a:pt x="138597" y="10993"/>
                  </a:lnTo>
                  <a:lnTo>
                    <a:pt x="130251" y="8211"/>
                  </a:lnTo>
                  <a:lnTo>
                    <a:pt x="121552" y="5321"/>
                  </a:lnTo>
                  <a:lnTo>
                    <a:pt x="112431" y="2626"/>
                  </a:lnTo>
                  <a:lnTo>
                    <a:pt x="102936" y="758"/>
                  </a:lnTo>
                  <a:lnTo>
                    <a:pt x="93144" y="0"/>
                  </a:lnTo>
                  <a:lnTo>
                    <a:pt x="83130" y="313"/>
                  </a:lnTo>
                  <a:lnTo>
                    <a:pt x="72956" y="1515"/>
                  </a:lnTo>
                  <a:lnTo>
                    <a:pt x="62674" y="3398"/>
                  </a:lnTo>
                  <a:lnTo>
                    <a:pt x="52389" y="5819"/>
                  </a:lnTo>
                  <a:lnTo>
                    <a:pt x="41040" y="9048"/>
                  </a:lnTo>
                  <a:lnTo>
                    <a:pt x="25396" y="14483"/>
                  </a:lnTo>
                  <a:lnTo>
                    <a:pt x="0" y="24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48772" y="218193"/>
              <a:ext cx="132958" cy="411204"/>
            </a:xfrm>
            <a:custGeom>
              <a:avLst/>
              <a:gdLst/>
              <a:ahLst/>
              <a:cxnLst/>
              <a:rect l="0" t="0" r="0" b="0"/>
              <a:pathLst>
                <a:path w="132958" h="411204">
                  <a:moveTo>
                    <a:pt x="48729" y="333302"/>
                  </a:moveTo>
                  <a:lnTo>
                    <a:pt x="54530" y="324501"/>
                  </a:lnTo>
                  <a:lnTo>
                    <a:pt x="59454" y="316154"/>
                  </a:lnTo>
                  <a:lnTo>
                    <a:pt x="63947" y="307455"/>
                  </a:lnTo>
                  <a:lnTo>
                    <a:pt x="67823" y="298334"/>
                  </a:lnTo>
                  <a:lnTo>
                    <a:pt x="70540" y="288840"/>
                  </a:lnTo>
                  <a:lnTo>
                    <a:pt x="71890" y="279052"/>
                  </a:lnTo>
                  <a:lnTo>
                    <a:pt x="71819" y="269211"/>
                  </a:lnTo>
                  <a:lnTo>
                    <a:pt x="70253" y="259685"/>
                  </a:lnTo>
                  <a:lnTo>
                    <a:pt x="67305" y="250670"/>
                  </a:lnTo>
                  <a:lnTo>
                    <a:pt x="63055" y="242823"/>
                  </a:lnTo>
                  <a:lnTo>
                    <a:pt x="57462" y="237295"/>
                  </a:lnTo>
                  <a:lnTo>
                    <a:pt x="50638" y="234515"/>
                  </a:lnTo>
                  <a:lnTo>
                    <a:pt x="43126" y="234430"/>
                  </a:lnTo>
                  <a:lnTo>
                    <a:pt x="35778" y="236874"/>
                  </a:lnTo>
                  <a:lnTo>
                    <a:pt x="29064" y="241479"/>
                  </a:lnTo>
                  <a:lnTo>
                    <a:pt x="23084" y="247788"/>
                  </a:lnTo>
                  <a:lnTo>
                    <a:pt x="17759" y="255368"/>
                  </a:lnTo>
                  <a:lnTo>
                    <a:pt x="12961" y="263872"/>
                  </a:lnTo>
                  <a:lnTo>
                    <a:pt x="8720" y="273358"/>
                  </a:lnTo>
                  <a:lnTo>
                    <a:pt x="5236" y="284242"/>
                  </a:lnTo>
                  <a:lnTo>
                    <a:pt x="2559" y="296636"/>
                  </a:lnTo>
                  <a:lnTo>
                    <a:pt x="760" y="310215"/>
                  </a:lnTo>
                  <a:lnTo>
                    <a:pt x="0" y="324401"/>
                  </a:lnTo>
                  <a:lnTo>
                    <a:pt x="274" y="338792"/>
                  </a:lnTo>
                  <a:lnTo>
                    <a:pt x="1593" y="353030"/>
                  </a:lnTo>
                  <a:lnTo>
                    <a:pt x="4074" y="366736"/>
                  </a:lnTo>
                  <a:lnTo>
                    <a:pt x="7673" y="379748"/>
                  </a:lnTo>
                  <a:lnTo>
                    <a:pt x="12377" y="391450"/>
                  </a:lnTo>
                  <a:lnTo>
                    <a:pt x="18283" y="400726"/>
                  </a:lnTo>
                  <a:lnTo>
                    <a:pt x="25326" y="407176"/>
                  </a:lnTo>
                  <a:lnTo>
                    <a:pt x="33156" y="410710"/>
                  </a:lnTo>
                  <a:lnTo>
                    <a:pt x="41250" y="411203"/>
                  </a:lnTo>
                  <a:lnTo>
                    <a:pt x="49283" y="408900"/>
                  </a:lnTo>
                  <a:lnTo>
                    <a:pt x="57133" y="404137"/>
                  </a:lnTo>
                  <a:lnTo>
                    <a:pt x="64784" y="397145"/>
                  </a:lnTo>
                  <a:lnTo>
                    <a:pt x="72258" y="388260"/>
                  </a:lnTo>
                  <a:lnTo>
                    <a:pt x="79430" y="377723"/>
                  </a:lnTo>
                  <a:lnTo>
                    <a:pt x="86027" y="365603"/>
                  </a:lnTo>
                  <a:lnTo>
                    <a:pt x="91944" y="352081"/>
                  </a:lnTo>
                  <a:lnTo>
                    <a:pt x="97071" y="337426"/>
                  </a:lnTo>
                  <a:lnTo>
                    <a:pt x="101217" y="321911"/>
                  </a:lnTo>
                  <a:lnTo>
                    <a:pt x="104380" y="305780"/>
                  </a:lnTo>
                  <a:lnTo>
                    <a:pt x="106860" y="289541"/>
                  </a:lnTo>
                  <a:lnTo>
                    <a:pt x="109149" y="273945"/>
                  </a:lnTo>
                  <a:lnTo>
                    <a:pt x="111541" y="259334"/>
                  </a:lnTo>
                  <a:lnTo>
                    <a:pt x="113981" y="245217"/>
                  </a:lnTo>
                  <a:lnTo>
                    <a:pt x="116166" y="230518"/>
                  </a:lnTo>
                  <a:lnTo>
                    <a:pt x="117928" y="214657"/>
                  </a:lnTo>
                  <a:lnTo>
                    <a:pt x="119094" y="197560"/>
                  </a:lnTo>
                  <a:lnTo>
                    <a:pt x="119419" y="179392"/>
                  </a:lnTo>
                  <a:lnTo>
                    <a:pt x="118859" y="160394"/>
                  </a:lnTo>
                  <a:lnTo>
                    <a:pt x="117686" y="141110"/>
                  </a:lnTo>
                  <a:lnTo>
                    <a:pt x="116367" y="122332"/>
                  </a:lnTo>
                  <a:lnTo>
                    <a:pt x="115184" y="104451"/>
                  </a:lnTo>
                  <a:lnTo>
                    <a:pt x="114070" y="87498"/>
                  </a:lnTo>
                  <a:lnTo>
                    <a:pt x="112716" y="71341"/>
                  </a:lnTo>
                  <a:lnTo>
                    <a:pt x="110954" y="55806"/>
                  </a:lnTo>
                  <a:lnTo>
                    <a:pt x="108769" y="40897"/>
                  </a:lnTo>
                  <a:lnTo>
                    <a:pt x="106224" y="26789"/>
                  </a:lnTo>
                  <a:lnTo>
                    <a:pt x="103393" y="13583"/>
                  </a:lnTo>
                  <a:lnTo>
                    <a:pt x="100189" y="3548"/>
                  </a:lnTo>
                  <a:lnTo>
                    <a:pt x="96848" y="0"/>
                  </a:lnTo>
                  <a:lnTo>
                    <a:pt x="93898" y="2688"/>
                  </a:lnTo>
                  <a:lnTo>
                    <a:pt x="91189" y="10088"/>
                  </a:lnTo>
                  <a:lnTo>
                    <a:pt x="88806" y="20788"/>
                  </a:lnTo>
                  <a:lnTo>
                    <a:pt x="87251" y="33739"/>
                  </a:lnTo>
                  <a:lnTo>
                    <a:pt x="86752" y="48212"/>
                  </a:lnTo>
                  <a:lnTo>
                    <a:pt x="87095" y="63874"/>
                  </a:lnTo>
                  <a:lnTo>
                    <a:pt x="87798" y="80694"/>
                  </a:lnTo>
                  <a:lnTo>
                    <a:pt x="88533" y="98572"/>
                  </a:lnTo>
                  <a:lnTo>
                    <a:pt x="89163" y="117159"/>
                  </a:lnTo>
                  <a:lnTo>
                    <a:pt x="89654" y="135946"/>
                  </a:lnTo>
                  <a:lnTo>
                    <a:pt x="90021" y="154623"/>
                  </a:lnTo>
                  <a:lnTo>
                    <a:pt x="90452" y="173081"/>
                  </a:lnTo>
                  <a:lnTo>
                    <a:pt x="91282" y="191315"/>
                  </a:lnTo>
                  <a:lnTo>
                    <a:pt x="92655" y="209360"/>
                  </a:lnTo>
                  <a:lnTo>
                    <a:pt x="94394" y="227258"/>
                  </a:lnTo>
                  <a:lnTo>
                    <a:pt x="96100" y="245050"/>
                  </a:lnTo>
                  <a:lnTo>
                    <a:pt x="97546" y="262755"/>
                  </a:lnTo>
                  <a:lnTo>
                    <a:pt x="98838" y="280071"/>
                  </a:lnTo>
                  <a:lnTo>
                    <a:pt x="100312" y="296398"/>
                  </a:lnTo>
                  <a:lnTo>
                    <a:pt x="102160" y="311491"/>
                  </a:lnTo>
                  <a:lnTo>
                    <a:pt x="104571" y="325423"/>
                  </a:lnTo>
                  <a:lnTo>
                    <a:pt x="107801" y="338401"/>
                  </a:lnTo>
                  <a:lnTo>
                    <a:pt x="111895" y="350638"/>
                  </a:lnTo>
                  <a:lnTo>
                    <a:pt x="116445" y="361880"/>
                  </a:lnTo>
                  <a:lnTo>
                    <a:pt x="121131" y="372502"/>
                  </a:lnTo>
                  <a:lnTo>
                    <a:pt x="126363" y="383445"/>
                  </a:lnTo>
                  <a:lnTo>
                    <a:pt x="132957" y="3964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748692" y="215307"/>
              <a:ext cx="133080" cy="417381"/>
            </a:xfrm>
            <a:custGeom>
              <a:avLst/>
              <a:gdLst/>
              <a:ahLst/>
              <a:cxnLst/>
              <a:rect l="0" t="0" r="0" b="0"/>
              <a:pathLst>
                <a:path w="133080" h="417381">
                  <a:moveTo>
                    <a:pt x="69908" y="304603"/>
                  </a:moveTo>
                  <a:lnTo>
                    <a:pt x="72708" y="295801"/>
                  </a:lnTo>
                  <a:lnTo>
                    <a:pt x="74209" y="287455"/>
                  </a:lnTo>
                  <a:lnTo>
                    <a:pt x="74507" y="278774"/>
                  </a:lnTo>
                  <a:lnTo>
                    <a:pt x="73482" y="270345"/>
                  </a:lnTo>
                  <a:lnTo>
                    <a:pt x="70717" y="263443"/>
                  </a:lnTo>
                  <a:lnTo>
                    <a:pt x="66147" y="258668"/>
                  </a:lnTo>
                  <a:lnTo>
                    <a:pt x="60159" y="256129"/>
                  </a:lnTo>
                  <a:lnTo>
                    <a:pt x="53391" y="255790"/>
                  </a:lnTo>
                  <a:lnTo>
                    <a:pt x="46295" y="257385"/>
                  </a:lnTo>
                  <a:lnTo>
                    <a:pt x="39263" y="260693"/>
                  </a:lnTo>
                  <a:lnTo>
                    <a:pt x="32703" y="265638"/>
                  </a:lnTo>
                  <a:lnTo>
                    <a:pt x="26778" y="272030"/>
                  </a:lnTo>
                  <a:lnTo>
                    <a:pt x="21462" y="279588"/>
                  </a:lnTo>
                  <a:lnTo>
                    <a:pt x="16650" y="288030"/>
                  </a:lnTo>
                  <a:lnTo>
                    <a:pt x="12228" y="297120"/>
                  </a:lnTo>
                  <a:lnTo>
                    <a:pt x="8256" y="306833"/>
                  </a:lnTo>
                  <a:lnTo>
                    <a:pt x="4959" y="317338"/>
                  </a:lnTo>
                  <a:lnTo>
                    <a:pt x="2411" y="328661"/>
                  </a:lnTo>
                  <a:lnTo>
                    <a:pt x="700" y="340536"/>
                  </a:lnTo>
                  <a:lnTo>
                    <a:pt x="0" y="352507"/>
                  </a:lnTo>
                  <a:lnTo>
                    <a:pt x="313" y="364296"/>
                  </a:lnTo>
                  <a:lnTo>
                    <a:pt x="1660" y="375653"/>
                  </a:lnTo>
                  <a:lnTo>
                    <a:pt x="4159" y="386279"/>
                  </a:lnTo>
                  <a:lnTo>
                    <a:pt x="7770" y="396078"/>
                  </a:lnTo>
                  <a:lnTo>
                    <a:pt x="12482" y="404639"/>
                  </a:lnTo>
                  <a:lnTo>
                    <a:pt x="18394" y="411188"/>
                  </a:lnTo>
                  <a:lnTo>
                    <a:pt x="25445" y="415470"/>
                  </a:lnTo>
                  <a:lnTo>
                    <a:pt x="33450" y="417380"/>
                  </a:lnTo>
                  <a:lnTo>
                    <a:pt x="42194" y="416700"/>
                  </a:lnTo>
                  <a:lnTo>
                    <a:pt x="51472" y="413570"/>
                  </a:lnTo>
                  <a:lnTo>
                    <a:pt x="60803" y="408234"/>
                  </a:lnTo>
                  <a:lnTo>
                    <a:pt x="69454" y="400848"/>
                  </a:lnTo>
                  <a:lnTo>
                    <a:pt x="77083" y="391696"/>
                  </a:lnTo>
                  <a:lnTo>
                    <a:pt x="83695" y="380978"/>
                  </a:lnTo>
                  <a:lnTo>
                    <a:pt x="89452" y="368737"/>
                  </a:lnTo>
                  <a:lnTo>
                    <a:pt x="94549" y="355128"/>
                  </a:lnTo>
                  <a:lnTo>
                    <a:pt x="99161" y="340245"/>
                  </a:lnTo>
                  <a:lnTo>
                    <a:pt x="103427" y="324045"/>
                  </a:lnTo>
                  <a:lnTo>
                    <a:pt x="107447" y="306627"/>
                  </a:lnTo>
                  <a:lnTo>
                    <a:pt x="111132" y="288201"/>
                  </a:lnTo>
                  <a:lnTo>
                    <a:pt x="114228" y="269001"/>
                  </a:lnTo>
                  <a:lnTo>
                    <a:pt x="116642" y="249233"/>
                  </a:lnTo>
                  <a:lnTo>
                    <a:pt x="118432" y="229061"/>
                  </a:lnTo>
                  <a:lnTo>
                    <a:pt x="119716" y="208606"/>
                  </a:lnTo>
                  <a:lnTo>
                    <a:pt x="120622" y="187956"/>
                  </a:lnTo>
                  <a:lnTo>
                    <a:pt x="121417" y="167174"/>
                  </a:lnTo>
                  <a:lnTo>
                    <a:pt x="122492" y="146302"/>
                  </a:lnTo>
                  <a:lnTo>
                    <a:pt x="124030" y="125378"/>
                  </a:lnTo>
                  <a:lnTo>
                    <a:pt x="125879" y="104749"/>
                  </a:lnTo>
                  <a:lnTo>
                    <a:pt x="127658" y="85044"/>
                  </a:lnTo>
                  <a:lnTo>
                    <a:pt x="129145" y="66535"/>
                  </a:lnTo>
                  <a:lnTo>
                    <a:pt x="130124" y="49327"/>
                  </a:lnTo>
                  <a:lnTo>
                    <a:pt x="130324" y="33528"/>
                  </a:lnTo>
                  <a:lnTo>
                    <a:pt x="129664" y="19076"/>
                  </a:lnTo>
                  <a:lnTo>
                    <a:pt x="127836" y="6833"/>
                  </a:lnTo>
                  <a:lnTo>
                    <a:pt x="124600" y="0"/>
                  </a:lnTo>
                  <a:lnTo>
                    <a:pt x="120966" y="453"/>
                  </a:lnTo>
                  <a:lnTo>
                    <a:pt x="118077" y="6330"/>
                  </a:lnTo>
                  <a:lnTo>
                    <a:pt x="116058" y="16248"/>
                  </a:lnTo>
                  <a:lnTo>
                    <a:pt x="114701" y="29667"/>
                  </a:lnTo>
                  <a:lnTo>
                    <a:pt x="113800" y="46039"/>
                  </a:lnTo>
                  <a:lnTo>
                    <a:pt x="113203" y="64414"/>
                  </a:lnTo>
                  <a:lnTo>
                    <a:pt x="112807" y="83592"/>
                  </a:lnTo>
                  <a:lnTo>
                    <a:pt x="112544" y="102831"/>
                  </a:lnTo>
                  <a:lnTo>
                    <a:pt x="112369" y="121988"/>
                  </a:lnTo>
                  <a:lnTo>
                    <a:pt x="112253" y="141299"/>
                  </a:lnTo>
                  <a:lnTo>
                    <a:pt x="112176" y="160912"/>
                  </a:lnTo>
                  <a:lnTo>
                    <a:pt x="112125" y="180526"/>
                  </a:lnTo>
                  <a:lnTo>
                    <a:pt x="112090" y="199483"/>
                  </a:lnTo>
                  <a:lnTo>
                    <a:pt x="112072" y="217462"/>
                  </a:lnTo>
                  <a:lnTo>
                    <a:pt x="112230" y="234470"/>
                  </a:lnTo>
                  <a:lnTo>
                    <a:pt x="112868" y="250660"/>
                  </a:lnTo>
                  <a:lnTo>
                    <a:pt x="114114" y="266213"/>
                  </a:lnTo>
                  <a:lnTo>
                    <a:pt x="115935" y="281134"/>
                  </a:lnTo>
                  <a:lnTo>
                    <a:pt x="118229" y="295248"/>
                  </a:lnTo>
                  <a:lnTo>
                    <a:pt x="120878" y="308513"/>
                  </a:lnTo>
                  <a:lnTo>
                    <a:pt x="123634" y="320581"/>
                  </a:lnTo>
                  <a:lnTo>
                    <a:pt x="126387" y="331916"/>
                  </a:lnTo>
                  <a:lnTo>
                    <a:pt x="129379" y="343513"/>
                  </a:lnTo>
                  <a:lnTo>
                    <a:pt x="133079" y="3572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976527" y="509381"/>
              <a:ext cx="1" cy="84229"/>
            </a:xfrm>
            <a:custGeom>
              <a:avLst/>
              <a:gdLst/>
              <a:ahLst/>
              <a:cxnLst/>
              <a:rect l="0" t="0" r="0" b="0"/>
              <a:pathLst>
                <a:path w="1" h="84229">
                  <a:moveTo>
                    <a:pt x="0" y="0"/>
                  </a:moveTo>
                  <a:lnTo>
                    <a:pt x="0" y="14665"/>
                  </a:lnTo>
                  <a:lnTo>
                    <a:pt x="0" y="29566"/>
                  </a:lnTo>
                  <a:lnTo>
                    <a:pt x="0" y="50020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965999" y="393568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039698" y="428227"/>
              <a:ext cx="126343" cy="186440"/>
            </a:xfrm>
            <a:custGeom>
              <a:avLst/>
              <a:gdLst/>
              <a:ahLst/>
              <a:cxnLst/>
              <a:rect l="0" t="0" r="0" b="0"/>
              <a:pathLst>
                <a:path w="126343" h="186440">
                  <a:moveTo>
                    <a:pt x="0" y="39040"/>
                  </a:moveTo>
                  <a:lnTo>
                    <a:pt x="2867" y="47976"/>
                  </a:lnTo>
                  <a:lnTo>
                    <a:pt x="5009" y="57603"/>
                  </a:lnTo>
                  <a:lnTo>
                    <a:pt x="6617" y="68885"/>
                  </a:lnTo>
                  <a:lnTo>
                    <a:pt x="7970" y="81380"/>
                  </a:lnTo>
                  <a:lnTo>
                    <a:pt x="9467" y="94211"/>
                  </a:lnTo>
                  <a:lnTo>
                    <a:pt x="11313" y="106834"/>
                  </a:lnTo>
                  <a:lnTo>
                    <a:pt x="13380" y="119218"/>
                  </a:lnTo>
                  <a:lnTo>
                    <a:pt x="15312" y="131661"/>
                  </a:lnTo>
                  <a:lnTo>
                    <a:pt x="16883" y="144254"/>
                  </a:lnTo>
                  <a:lnTo>
                    <a:pt x="17185" y="153348"/>
                  </a:lnTo>
                  <a:lnTo>
                    <a:pt x="15872" y="154456"/>
                  </a:lnTo>
                  <a:lnTo>
                    <a:pt x="14365" y="149152"/>
                  </a:lnTo>
                  <a:lnTo>
                    <a:pt x="13176" y="139751"/>
                  </a:lnTo>
                  <a:lnTo>
                    <a:pt x="12327" y="128059"/>
                  </a:lnTo>
                  <a:lnTo>
                    <a:pt x="11746" y="115184"/>
                  </a:lnTo>
                  <a:lnTo>
                    <a:pt x="11521" y="101882"/>
                  </a:lnTo>
                  <a:lnTo>
                    <a:pt x="11901" y="88764"/>
                  </a:lnTo>
                  <a:lnTo>
                    <a:pt x="12973" y="76108"/>
                  </a:lnTo>
                  <a:lnTo>
                    <a:pt x="14678" y="63956"/>
                  </a:lnTo>
                  <a:lnTo>
                    <a:pt x="16893" y="52242"/>
                  </a:lnTo>
                  <a:lnTo>
                    <a:pt x="19504" y="40881"/>
                  </a:lnTo>
                  <a:lnTo>
                    <a:pt x="22731" y="30112"/>
                  </a:lnTo>
                  <a:lnTo>
                    <a:pt x="27108" y="20477"/>
                  </a:lnTo>
                  <a:lnTo>
                    <a:pt x="32828" y="12194"/>
                  </a:lnTo>
                  <a:lnTo>
                    <a:pt x="39619" y="5649"/>
                  </a:lnTo>
                  <a:lnTo>
                    <a:pt x="46941" y="1533"/>
                  </a:lnTo>
                  <a:lnTo>
                    <a:pt x="54420" y="0"/>
                  </a:lnTo>
                  <a:lnTo>
                    <a:pt x="61881" y="1074"/>
                  </a:lnTo>
                  <a:lnTo>
                    <a:pt x="69263" y="4903"/>
                  </a:lnTo>
                  <a:lnTo>
                    <a:pt x="76553" y="11296"/>
                  </a:lnTo>
                  <a:lnTo>
                    <a:pt x="83600" y="19976"/>
                  </a:lnTo>
                  <a:lnTo>
                    <a:pt x="90113" y="30759"/>
                  </a:lnTo>
                  <a:lnTo>
                    <a:pt x="95977" y="43336"/>
                  </a:lnTo>
                  <a:lnTo>
                    <a:pt x="101239" y="57168"/>
                  </a:lnTo>
                  <a:lnTo>
                    <a:pt x="106008" y="71589"/>
                  </a:lnTo>
                  <a:lnTo>
                    <a:pt x="110397" y="86173"/>
                  </a:lnTo>
                  <a:lnTo>
                    <a:pt x="114347" y="100727"/>
                  </a:lnTo>
                  <a:lnTo>
                    <a:pt x="117627" y="115185"/>
                  </a:lnTo>
                  <a:lnTo>
                    <a:pt x="120168" y="129522"/>
                  </a:lnTo>
                  <a:lnTo>
                    <a:pt x="122049" y="143149"/>
                  </a:lnTo>
                  <a:lnTo>
                    <a:pt x="123598" y="156237"/>
                  </a:lnTo>
                  <a:lnTo>
                    <a:pt x="124951" y="169936"/>
                  </a:lnTo>
                  <a:lnTo>
                    <a:pt x="126342" y="1864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195436" y="449409"/>
              <a:ext cx="118004" cy="400482"/>
            </a:xfrm>
            <a:custGeom>
              <a:avLst/>
              <a:gdLst/>
              <a:ahLst/>
              <a:cxnLst/>
              <a:rect l="0" t="0" r="0" b="0"/>
              <a:pathLst>
                <a:path w="118004" h="400482">
                  <a:moveTo>
                    <a:pt x="33775" y="133672"/>
                  </a:moveTo>
                  <a:lnTo>
                    <a:pt x="39710" y="127871"/>
                  </a:lnTo>
                  <a:lnTo>
                    <a:pt x="45914" y="122947"/>
                  </a:lnTo>
                  <a:lnTo>
                    <a:pt x="53001" y="118435"/>
                  </a:lnTo>
                  <a:lnTo>
                    <a:pt x="60595" y="113869"/>
                  </a:lnTo>
                  <a:lnTo>
                    <a:pt x="67945" y="108558"/>
                  </a:lnTo>
                  <a:lnTo>
                    <a:pt x="74624" y="102186"/>
                  </a:lnTo>
                  <a:lnTo>
                    <a:pt x="80227" y="94610"/>
                  </a:lnTo>
                  <a:lnTo>
                    <a:pt x="84227" y="85693"/>
                  </a:lnTo>
                  <a:lnTo>
                    <a:pt x="86501" y="75510"/>
                  </a:lnTo>
                  <a:lnTo>
                    <a:pt x="87247" y="64435"/>
                  </a:lnTo>
                  <a:lnTo>
                    <a:pt x="86775" y="53017"/>
                  </a:lnTo>
                  <a:lnTo>
                    <a:pt x="85380" y="41611"/>
                  </a:lnTo>
                  <a:lnTo>
                    <a:pt x="82990" y="30685"/>
                  </a:lnTo>
                  <a:lnTo>
                    <a:pt x="79185" y="20881"/>
                  </a:lnTo>
                  <a:lnTo>
                    <a:pt x="73852" y="12453"/>
                  </a:lnTo>
                  <a:lnTo>
                    <a:pt x="67323" y="5795"/>
                  </a:lnTo>
                  <a:lnTo>
                    <a:pt x="60178" y="1596"/>
                  </a:lnTo>
                  <a:lnTo>
                    <a:pt x="52821" y="0"/>
                  </a:lnTo>
                  <a:lnTo>
                    <a:pt x="45612" y="860"/>
                  </a:lnTo>
                  <a:lnTo>
                    <a:pt x="38931" y="4012"/>
                  </a:lnTo>
                  <a:lnTo>
                    <a:pt x="32925" y="9132"/>
                  </a:lnTo>
                  <a:lnTo>
                    <a:pt x="27554" y="15974"/>
                  </a:lnTo>
                  <a:lnTo>
                    <a:pt x="22705" y="24451"/>
                  </a:lnTo>
                  <a:lnTo>
                    <a:pt x="18258" y="34376"/>
                  </a:lnTo>
                  <a:lnTo>
                    <a:pt x="14270" y="45630"/>
                  </a:lnTo>
                  <a:lnTo>
                    <a:pt x="10962" y="58241"/>
                  </a:lnTo>
                  <a:lnTo>
                    <a:pt x="8407" y="72086"/>
                  </a:lnTo>
                  <a:lnTo>
                    <a:pt x="6690" y="86621"/>
                  </a:lnTo>
                  <a:lnTo>
                    <a:pt x="5987" y="100990"/>
                  </a:lnTo>
                  <a:lnTo>
                    <a:pt x="6304" y="114708"/>
                  </a:lnTo>
                  <a:lnTo>
                    <a:pt x="7821" y="127018"/>
                  </a:lnTo>
                  <a:lnTo>
                    <a:pt x="10968" y="136769"/>
                  </a:lnTo>
                  <a:lnTo>
                    <a:pt x="15822" y="143575"/>
                  </a:lnTo>
                  <a:lnTo>
                    <a:pt x="22014" y="147533"/>
                  </a:lnTo>
                  <a:lnTo>
                    <a:pt x="28925" y="148850"/>
                  </a:lnTo>
                  <a:lnTo>
                    <a:pt x="36121" y="147922"/>
                  </a:lnTo>
                  <a:lnTo>
                    <a:pt x="43220" y="145068"/>
                  </a:lnTo>
                  <a:lnTo>
                    <a:pt x="49827" y="140428"/>
                  </a:lnTo>
                  <a:lnTo>
                    <a:pt x="55783" y="134242"/>
                  </a:lnTo>
                  <a:lnTo>
                    <a:pt x="61121" y="126822"/>
                  </a:lnTo>
                  <a:lnTo>
                    <a:pt x="65947" y="118472"/>
                  </a:lnTo>
                  <a:lnTo>
                    <a:pt x="70390" y="109521"/>
                  </a:lnTo>
                  <a:lnTo>
                    <a:pt x="74767" y="102710"/>
                  </a:lnTo>
                  <a:lnTo>
                    <a:pt x="78816" y="101633"/>
                  </a:lnTo>
                  <a:lnTo>
                    <a:pt x="81686" y="105938"/>
                  </a:lnTo>
                  <a:lnTo>
                    <a:pt x="83493" y="114312"/>
                  </a:lnTo>
                  <a:lnTo>
                    <a:pt x="84596" y="125588"/>
                  </a:lnTo>
                  <a:lnTo>
                    <a:pt x="85269" y="138881"/>
                  </a:lnTo>
                  <a:lnTo>
                    <a:pt x="85681" y="153547"/>
                  </a:lnTo>
                  <a:lnTo>
                    <a:pt x="85769" y="168817"/>
                  </a:lnTo>
                  <a:lnTo>
                    <a:pt x="85286" y="183771"/>
                  </a:lnTo>
                  <a:lnTo>
                    <a:pt x="84143" y="197953"/>
                  </a:lnTo>
                  <a:lnTo>
                    <a:pt x="82559" y="211614"/>
                  </a:lnTo>
                  <a:lnTo>
                    <a:pt x="80956" y="225476"/>
                  </a:lnTo>
                  <a:lnTo>
                    <a:pt x="79578" y="239954"/>
                  </a:lnTo>
                  <a:lnTo>
                    <a:pt x="78331" y="254970"/>
                  </a:lnTo>
                  <a:lnTo>
                    <a:pt x="76888" y="270138"/>
                  </a:lnTo>
                  <a:lnTo>
                    <a:pt x="75065" y="285199"/>
                  </a:lnTo>
                  <a:lnTo>
                    <a:pt x="72840" y="300060"/>
                  </a:lnTo>
                  <a:lnTo>
                    <a:pt x="70268" y="314717"/>
                  </a:lnTo>
                  <a:lnTo>
                    <a:pt x="67423" y="329199"/>
                  </a:lnTo>
                  <a:lnTo>
                    <a:pt x="64377" y="343380"/>
                  </a:lnTo>
                  <a:lnTo>
                    <a:pt x="61186" y="356990"/>
                  </a:lnTo>
                  <a:lnTo>
                    <a:pt x="57884" y="369907"/>
                  </a:lnTo>
                  <a:lnTo>
                    <a:pt x="54176" y="381531"/>
                  </a:lnTo>
                  <a:lnTo>
                    <a:pt x="49469" y="390748"/>
                  </a:lnTo>
                  <a:lnTo>
                    <a:pt x="43529" y="397150"/>
                  </a:lnTo>
                  <a:lnTo>
                    <a:pt x="36759" y="400481"/>
                  </a:lnTo>
                  <a:lnTo>
                    <a:pt x="29983" y="400304"/>
                  </a:lnTo>
                  <a:lnTo>
                    <a:pt x="23688" y="396743"/>
                  </a:lnTo>
                  <a:lnTo>
                    <a:pt x="18006" y="390490"/>
                  </a:lnTo>
                  <a:lnTo>
                    <a:pt x="12890" y="382491"/>
                  </a:lnTo>
                  <a:lnTo>
                    <a:pt x="8239" y="373452"/>
                  </a:lnTo>
                  <a:lnTo>
                    <a:pt x="4270" y="363645"/>
                  </a:lnTo>
                  <a:lnTo>
                    <a:pt x="1500" y="353012"/>
                  </a:lnTo>
                  <a:lnTo>
                    <a:pt x="117" y="341571"/>
                  </a:lnTo>
                  <a:lnTo>
                    <a:pt x="0" y="329601"/>
                  </a:lnTo>
                  <a:lnTo>
                    <a:pt x="909" y="317559"/>
                  </a:lnTo>
                  <a:lnTo>
                    <a:pt x="2594" y="305710"/>
                  </a:lnTo>
                  <a:lnTo>
                    <a:pt x="4843" y="293972"/>
                  </a:lnTo>
                  <a:lnTo>
                    <a:pt x="7489" y="282024"/>
                  </a:lnTo>
                  <a:lnTo>
                    <a:pt x="10417" y="269692"/>
                  </a:lnTo>
                  <a:lnTo>
                    <a:pt x="13703" y="257122"/>
                  </a:lnTo>
                  <a:lnTo>
                    <a:pt x="17594" y="244676"/>
                  </a:lnTo>
                  <a:lnTo>
                    <a:pt x="22182" y="232565"/>
                  </a:lnTo>
                  <a:lnTo>
                    <a:pt x="27570" y="220992"/>
                  </a:lnTo>
                  <a:lnTo>
                    <a:pt x="33944" y="210219"/>
                  </a:lnTo>
                  <a:lnTo>
                    <a:pt x="41309" y="200313"/>
                  </a:lnTo>
                  <a:lnTo>
                    <a:pt x="49527" y="191340"/>
                  </a:lnTo>
                  <a:lnTo>
                    <a:pt x="58414" y="183451"/>
                  </a:lnTo>
                  <a:lnTo>
                    <a:pt x="67788" y="176624"/>
                  </a:lnTo>
                  <a:lnTo>
                    <a:pt x="77246" y="170652"/>
                  </a:lnTo>
                  <a:lnTo>
                    <a:pt x="87199" y="164546"/>
                  </a:lnTo>
                  <a:lnTo>
                    <a:pt x="99632" y="156651"/>
                  </a:lnTo>
                  <a:lnTo>
                    <a:pt x="118003" y="1442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597708" y="238779"/>
              <a:ext cx="210571" cy="354831"/>
            </a:xfrm>
            <a:custGeom>
              <a:avLst/>
              <a:gdLst/>
              <a:ahLst/>
              <a:cxnLst/>
              <a:rect l="0" t="0" r="0" b="0"/>
              <a:pathLst>
                <a:path w="210571" h="354831">
                  <a:moveTo>
                    <a:pt x="0" y="354830"/>
                  </a:moveTo>
                  <a:lnTo>
                    <a:pt x="67" y="343028"/>
                  </a:lnTo>
                  <a:lnTo>
                    <a:pt x="708" y="331259"/>
                  </a:lnTo>
                  <a:lnTo>
                    <a:pt x="2000" y="318364"/>
                  </a:lnTo>
                  <a:lnTo>
                    <a:pt x="3687" y="304343"/>
                  </a:lnTo>
                  <a:lnTo>
                    <a:pt x="5355" y="289367"/>
                  </a:lnTo>
                  <a:lnTo>
                    <a:pt x="6768" y="273644"/>
                  </a:lnTo>
                  <a:lnTo>
                    <a:pt x="7866" y="257368"/>
                  </a:lnTo>
                  <a:lnTo>
                    <a:pt x="8677" y="240696"/>
                  </a:lnTo>
                  <a:lnTo>
                    <a:pt x="9256" y="223741"/>
                  </a:lnTo>
                  <a:lnTo>
                    <a:pt x="9662" y="206425"/>
                  </a:lnTo>
                  <a:lnTo>
                    <a:pt x="9941" y="188503"/>
                  </a:lnTo>
                  <a:lnTo>
                    <a:pt x="10128" y="169894"/>
                  </a:lnTo>
                  <a:lnTo>
                    <a:pt x="10085" y="150990"/>
                  </a:lnTo>
                  <a:lnTo>
                    <a:pt x="9524" y="132525"/>
                  </a:lnTo>
                  <a:lnTo>
                    <a:pt x="8339" y="114888"/>
                  </a:lnTo>
                  <a:lnTo>
                    <a:pt x="6899" y="98283"/>
                  </a:lnTo>
                  <a:lnTo>
                    <a:pt x="5926" y="82897"/>
                  </a:lnTo>
                  <a:lnTo>
                    <a:pt x="5805" y="68727"/>
                  </a:lnTo>
                  <a:lnTo>
                    <a:pt x="6947" y="56675"/>
                  </a:lnTo>
                  <a:lnTo>
                    <a:pt x="9775" y="49810"/>
                  </a:lnTo>
                  <a:lnTo>
                    <a:pt x="13633" y="49710"/>
                  </a:lnTo>
                  <a:lnTo>
                    <a:pt x="17504" y="54383"/>
                  </a:lnTo>
                  <a:lnTo>
                    <a:pt x="21185" y="62164"/>
                  </a:lnTo>
                  <a:lnTo>
                    <a:pt x="24739" y="72011"/>
                  </a:lnTo>
                  <a:lnTo>
                    <a:pt x="28241" y="83236"/>
                  </a:lnTo>
                  <a:lnTo>
                    <a:pt x="31893" y="95222"/>
                  </a:lnTo>
                  <a:lnTo>
                    <a:pt x="36019" y="107355"/>
                  </a:lnTo>
                  <a:lnTo>
                    <a:pt x="40754" y="119295"/>
                  </a:lnTo>
                  <a:lnTo>
                    <a:pt x="46069" y="130774"/>
                  </a:lnTo>
                  <a:lnTo>
                    <a:pt x="51859" y="141493"/>
                  </a:lnTo>
                  <a:lnTo>
                    <a:pt x="58014" y="151354"/>
                  </a:lnTo>
                  <a:lnTo>
                    <a:pt x="64434" y="159790"/>
                  </a:lnTo>
                  <a:lnTo>
                    <a:pt x="71043" y="165722"/>
                  </a:lnTo>
                  <a:lnTo>
                    <a:pt x="77783" y="168774"/>
                  </a:lnTo>
                  <a:lnTo>
                    <a:pt x="84613" y="168873"/>
                  </a:lnTo>
                  <a:lnTo>
                    <a:pt x="91505" y="165907"/>
                  </a:lnTo>
                  <a:lnTo>
                    <a:pt x="98434" y="160133"/>
                  </a:lnTo>
                  <a:lnTo>
                    <a:pt x="105223" y="152056"/>
                  </a:lnTo>
                  <a:lnTo>
                    <a:pt x="111556" y="142218"/>
                  </a:lnTo>
                  <a:lnTo>
                    <a:pt x="117296" y="131091"/>
                  </a:lnTo>
                  <a:lnTo>
                    <a:pt x="122472" y="119050"/>
                  </a:lnTo>
                  <a:lnTo>
                    <a:pt x="127183" y="106370"/>
                  </a:lnTo>
                  <a:lnTo>
                    <a:pt x="131534" y="93251"/>
                  </a:lnTo>
                  <a:lnTo>
                    <a:pt x="135457" y="79832"/>
                  </a:lnTo>
                  <a:lnTo>
                    <a:pt x="138720" y="66210"/>
                  </a:lnTo>
                  <a:lnTo>
                    <a:pt x="141254" y="52455"/>
                  </a:lnTo>
                  <a:lnTo>
                    <a:pt x="143295" y="38777"/>
                  </a:lnTo>
                  <a:lnTo>
                    <a:pt x="145281" y="25512"/>
                  </a:lnTo>
                  <a:lnTo>
                    <a:pt x="147475" y="12878"/>
                  </a:lnTo>
                  <a:lnTo>
                    <a:pt x="150065" y="3250"/>
                  </a:lnTo>
                  <a:lnTo>
                    <a:pt x="152702" y="0"/>
                  </a:lnTo>
                  <a:lnTo>
                    <a:pt x="154635" y="2878"/>
                  </a:lnTo>
                  <a:lnTo>
                    <a:pt x="155872" y="10386"/>
                  </a:lnTo>
                  <a:lnTo>
                    <a:pt x="156637" y="20980"/>
                  </a:lnTo>
                  <a:lnTo>
                    <a:pt x="157109" y="33322"/>
                  </a:lnTo>
                  <a:lnTo>
                    <a:pt x="157403" y="46570"/>
                  </a:lnTo>
                  <a:lnTo>
                    <a:pt x="157588" y="60593"/>
                  </a:lnTo>
                  <a:lnTo>
                    <a:pt x="157707" y="75774"/>
                  </a:lnTo>
                  <a:lnTo>
                    <a:pt x="157788" y="92255"/>
                  </a:lnTo>
                  <a:lnTo>
                    <a:pt x="158010" y="109752"/>
                  </a:lnTo>
                  <a:lnTo>
                    <a:pt x="158691" y="127733"/>
                  </a:lnTo>
                  <a:lnTo>
                    <a:pt x="159960" y="145830"/>
                  </a:lnTo>
                  <a:lnTo>
                    <a:pt x="161627" y="163711"/>
                  </a:lnTo>
                  <a:lnTo>
                    <a:pt x="163285" y="181018"/>
                  </a:lnTo>
                  <a:lnTo>
                    <a:pt x="164698" y="197619"/>
                  </a:lnTo>
                  <a:lnTo>
                    <a:pt x="165968" y="213562"/>
                  </a:lnTo>
                  <a:lnTo>
                    <a:pt x="167427" y="228969"/>
                  </a:lnTo>
                  <a:lnTo>
                    <a:pt x="169260" y="243964"/>
                  </a:lnTo>
                  <a:lnTo>
                    <a:pt x="171492" y="258495"/>
                  </a:lnTo>
                  <a:lnTo>
                    <a:pt x="174069" y="272340"/>
                  </a:lnTo>
                  <a:lnTo>
                    <a:pt x="176921" y="285421"/>
                  </a:lnTo>
                  <a:lnTo>
                    <a:pt x="180211" y="297365"/>
                  </a:lnTo>
                  <a:lnTo>
                    <a:pt x="184871" y="308601"/>
                  </a:lnTo>
                  <a:lnTo>
                    <a:pt x="193545" y="320118"/>
                  </a:lnTo>
                  <a:lnTo>
                    <a:pt x="210570" y="3337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850393" y="456739"/>
              <a:ext cx="10529" cy="136871"/>
            </a:xfrm>
            <a:custGeom>
              <a:avLst/>
              <a:gdLst/>
              <a:ahLst/>
              <a:cxnLst/>
              <a:rect l="0" t="0" r="0" b="0"/>
              <a:pathLst>
                <a:path w="10529" h="136871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1999" y="36461"/>
                  </a:lnTo>
                  <a:lnTo>
                    <a:pt x="3686" y="50309"/>
                  </a:lnTo>
                  <a:lnTo>
                    <a:pt x="5354" y="64637"/>
                  </a:lnTo>
                  <a:lnTo>
                    <a:pt x="6767" y="79088"/>
                  </a:lnTo>
                  <a:lnTo>
                    <a:pt x="7868" y="92897"/>
                  </a:lnTo>
                  <a:lnTo>
                    <a:pt x="8799" y="106180"/>
                  </a:lnTo>
                  <a:lnTo>
                    <a:pt x="9639" y="120097"/>
                  </a:lnTo>
                  <a:lnTo>
                    <a:pt x="10528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860921" y="36198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987263" y="435682"/>
              <a:ext cx="63172" cy="189514"/>
            </a:xfrm>
            <a:custGeom>
              <a:avLst/>
              <a:gdLst/>
              <a:ahLst/>
              <a:cxnLst/>
              <a:rect l="0" t="0" r="0" b="0"/>
              <a:pathLst>
                <a:path w="63172" h="189514">
                  <a:moveTo>
                    <a:pt x="63171" y="0"/>
                  </a:moveTo>
                  <a:lnTo>
                    <a:pt x="60237" y="11668"/>
                  </a:lnTo>
                  <a:lnTo>
                    <a:pt x="57455" y="22157"/>
                  </a:lnTo>
                  <a:lnTo>
                    <a:pt x="54551" y="32458"/>
                  </a:lnTo>
                  <a:lnTo>
                    <a:pt x="51338" y="42760"/>
                  </a:lnTo>
                  <a:lnTo>
                    <a:pt x="47525" y="53103"/>
                  </a:lnTo>
                  <a:lnTo>
                    <a:pt x="43012" y="63493"/>
                  </a:lnTo>
                  <a:lnTo>
                    <a:pt x="38021" y="73921"/>
                  </a:lnTo>
                  <a:lnTo>
                    <a:pt x="32981" y="84379"/>
                  </a:lnTo>
                  <a:lnTo>
                    <a:pt x="28150" y="94864"/>
                  </a:lnTo>
                  <a:lnTo>
                    <a:pt x="23603" y="105531"/>
                  </a:lnTo>
                  <a:lnTo>
                    <a:pt x="19322" y="116686"/>
                  </a:lnTo>
                  <a:lnTo>
                    <a:pt x="15264" y="128438"/>
                  </a:lnTo>
                  <a:lnTo>
                    <a:pt x="11526" y="140337"/>
                  </a:lnTo>
                  <a:lnTo>
                    <a:pt x="7990" y="152732"/>
                  </a:lnTo>
                  <a:lnTo>
                    <a:pt x="4344" y="167831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966206" y="435682"/>
              <a:ext cx="94757" cy="189514"/>
            </a:xfrm>
            <a:custGeom>
              <a:avLst/>
              <a:gdLst/>
              <a:ahLst/>
              <a:cxnLst/>
              <a:rect l="0" t="0" r="0" b="0"/>
              <a:pathLst>
                <a:path w="94757" h="189514">
                  <a:moveTo>
                    <a:pt x="94756" y="189513"/>
                  </a:moveTo>
                  <a:lnTo>
                    <a:pt x="91756" y="180644"/>
                  </a:lnTo>
                  <a:lnTo>
                    <a:pt x="88333" y="171657"/>
                  </a:lnTo>
                  <a:lnTo>
                    <a:pt x="84137" y="161662"/>
                  </a:lnTo>
                  <a:lnTo>
                    <a:pt x="79237" y="150682"/>
                  </a:lnTo>
                  <a:lnTo>
                    <a:pt x="73756" y="138870"/>
                  </a:lnTo>
                  <a:lnTo>
                    <a:pt x="67825" y="126412"/>
                  </a:lnTo>
                  <a:lnTo>
                    <a:pt x="61563" y="113474"/>
                  </a:lnTo>
                  <a:lnTo>
                    <a:pt x="55065" y="100193"/>
                  </a:lnTo>
                  <a:lnTo>
                    <a:pt x="48401" y="86680"/>
                  </a:lnTo>
                  <a:lnTo>
                    <a:pt x="41622" y="73338"/>
                  </a:lnTo>
                  <a:lnTo>
                    <a:pt x="34765" y="60832"/>
                  </a:lnTo>
                  <a:lnTo>
                    <a:pt x="27864" y="49464"/>
                  </a:lnTo>
                  <a:lnTo>
                    <a:pt x="21240" y="39296"/>
                  </a:lnTo>
                  <a:lnTo>
                    <a:pt x="14847" y="29232"/>
                  </a:lnTo>
                  <a:lnTo>
                    <a:pt x="8125" y="1727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092553" y="434526"/>
              <a:ext cx="168457" cy="190450"/>
            </a:xfrm>
            <a:custGeom>
              <a:avLst/>
              <a:gdLst/>
              <a:ahLst/>
              <a:cxnLst/>
              <a:rect l="0" t="0" r="0" b="0"/>
              <a:pathLst>
                <a:path w="168457" h="190450">
                  <a:moveTo>
                    <a:pt x="0" y="85384"/>
                  </a:moveTo>
                  <a:lnTo>
                    <a:pt x="11736" y="85317"/>
                  </a:lnTo>
                  <a:lnTo>
                    <a:pt x="22864" y="84677"/>
                  </a:lnTo>
                  <a:lnTo>
                    <a:pt x="34453" y="83375"/>
                  </a:lnTo>
                  <a:lnTo>
                    <a:pt x="46269" y="81343"/>
                  </a:lnTo>
                  <a:lnTo>
                    <a:pt x="57632" y="78378"/>
                  </a:lnTo>
                  <a:lnTo>
                    <a:pt x="68181" y="74454"/>
                  </a:lnTo>
                  <a:lnTo>
                    <a:pt x="77883" y="69532"/>
                  </a:lnTo>
                  <a:lnTo>
                    <a:pt x="86855" y="63480"/>
                  </a:lnTo>
                  <a:lnTo>
                    <a:pt x="95240" y="56335"/>
                  </a:lnTo>
                  <a:lnTo>
                    <a:pt x="102531" y="48267"/>
                  </a:lnTo>
                  <a:lnTo>
                    <a:pt x="107619" y="39482"/>
                  </a:lnTo>
                  <a:lnTo>
                    <a:pt x="110067" y="30180"/>
                  </a:lnTo>
                  <a:lnTo>
                    <a:pt x="109744" y="21004"/>
                  </a:lnTo>
                  <a:lnTo>
                    <a:pt x="106487" y="12989"/>
                  </a:lnTo>
                  <a:lnTo>
                    <a:pt x="100523" y="6614"/>
                  </a:lnTo>
                  <a:lnTo>
                    <a:pt x="92656" y="2167"/>
                  </a:lnTo>
                  <a:lnTo>
                    <a:pt x="84023" y="0"/>
                  </a:lnTo>
                  <a:lnTo>
                    <a:pt x="75347" y="72"/>
                  </a:lnTo>
                  <a:lnTo>
                    <a:pt x="67088" y="2374"/>
                  </a:lnTo>
                  <a:lnTo>
                    <a:pt x="59622" y="7101"/>
                  </a:lnTo>
                  <a:lnTo>
                    <a:pt x="53049" y="14123"/>
                  </a:lnTo>
                  <a:lnTo>
                    <a:pt x="47280" y="22903"/>
                  </a:lnTo>
                  <a:lnTo>
                    <a:pt x="42155" y="32696"/>
                  </a:lnTo>
                  <a:lnTo>
                    <a:pt x="37524" y="42980"/>
                  </a:lnTo>
                  <a:lnTo>
                    <a:pt x="33580" y="53476"/>
                  </a:lnTo>
                  <a:lnTo>
                    <a:pt x="30833" y="64047"/>
                  </a:lnTo>
                  <a:lnTo>
                    <a:pt x="29463" y="74642"/>
                  </a:lnTo>
                  <a:lnTo>
                    <a:pt x="29187" y="85400"/>
                  </a:lnTo>
                  <a:lnTo>
                    <a:pt x="29458" y="96623"/>
                  </a:lnTo>
                  <a:lnTo>
                    <a:pt x="29906" y="108435"/>
                  </a:lnTo>
                  <a:lnTo>
                    <a:pt x="30679" y="120641"/>
                  </a:lnTo>
                  <a:lnTo>
                    <a:pt x="32329" y="132835"/>
                  </a:lnTo>
                  <a:lnTo>
                    <a:pt x="35110" y="144769"/>
                  </a:lnTo>
                  <a:lnTo>
                    <a:pt x="39130" y="156053"/>
                  </a:lnTo>
                  <a:lnTo>
                    <a:pt x="44511" y="166099"/>
                  </a:lnTo>
                  <a:lnTo>
                    <a:pt x="51173" y="174694"/>
                  </a:lnTo>
                  <a:lnTo>
                    <a:pt x="58902" y="181633"/>
                  </a:lnTo>
                  <a:lnTo>
                    <a:pt x="67453" y="186553"/>
                  </a:lnTo>
                  <a:lnTo>
                    <a:pt x="76608" y="189451"/>
                  </a:lnTo>
                  <a:lnTo>
                    <a:pt x="86193" y="190449"/>
                  </a:lnTo>
                  <a:lnTo>
                    <a:pt x="96079" y="189616"/>
                  </a:lnTo>
                  <a:lnTo>
                    <a:pt x="106169" y="187179"/>
                  </a:lnTo>
                  <a:lnTo>
                    <a:pt x="116326" y="183767"/>
                  </a:lnTo>
                  <a:lnTo>
                    <a:pt x="127574" y="179978"/>
                  </a:lnTo>
                  <a:lnTo>
                    <a:pt x="143137" y="175487"/>
                  </a:lnTo>
                  <a:lnTo>
                    <a:pt x="168456" y="169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265000" y="250521"/>
              <a:ext cx="143410" cy="371740"/>
            </a:xfrm>
            <a:custGeom>
              <a:avLst/>
              <a:gdLst/>
              <a:ahLst/>
              <a:cxnLst/>
              <a:rect l="0" t="0" r="0" b="0"/>
              <a:pathLst>
                <a:path w="143410" h="371740">
                  <a:moveTo>
                    <a:pt x="101295" y="279917"/>
                  </a:moveTo>
                  <a:lnTo>
                    <a:pt x="101161" y="268249"/>
                  </a:lnTo>
                  <a:lnTo>
                    <a:pt x="99880" y="257760"/>
                  </a:lnTo>
                  <a:lnTo>
                    <a:pt x="97283" y="247468"/>
                  </a:lnTo>
                  <a:lnTo>
                    <a:pt x="93390" y="237512"/>
                  </a:lnTo>
                  <a:lnTo>
                    <a:pt x="88109" y="228465"/>
                  </a:lnTo>
                  <a:lnTo>
                    <a:pt x="81523" y="220596"/>
                  </a:lnTo>
                  <a:lnTo>
                    <a:pt x="73850" y="214337"/>
                  </a:lnTo>
                  <a:lnTo>
                    <a:pt x="65339" y="210417"/>
                  </a:lnTo>
                  <a:lnTo>
                    <a:pt x="56222" y="209013"/>
                  </a:lnTo>
                  <a:lnTo>
                    <a:pt x="47001" y="210004"/>
                  </a:lnTo>
                  <a:lnTo>
                    <a:pt x="38425" y="213245"/>
                  </a:lnTo>
                  <a:lnTo>
                    <a:pt x="30846" y="218426"/>
                  </a:lnTo>
                  <a:lnTo>
                    <a:pt x="24268" y="225308"/>
                  </a:lnTo>
                  <a:lnTo>
                    <a:pt x="18534" y="233813"/>
                  </a:lnTo>
                  <a:lnTo>
                    <a:pt x="13456" y="243751"/>
                  </a:lnTo>
                  <a:lnTo>
                    <a:pt x="9028" y="254845"/>
                  </a:lnTo>
                  <a:lnTo>
                    <a:pt x="5417" y="266815"/>
                  </a:lnTo>
                  <a:lnTo>
                    <a:pt x="2654" y="279418"/>
                  </a:lnTo>
                  <a:lnTo>
                    <a:pt x="797" y="292303"/>
                  </a:lnTo>
                  <a:lnTo>
                    <a:pt x="0" y="305027"/>
                  </a:lnTo>
                  <a:lnTo>
                    <a:pt x="248" y="317357"/>
                  </a:lnTo>
                  <a:lnTo>
                    <a:pt x="1550" y="329093"/>
                  </a:lnTo>
                  <a:lnTo>
                    <a:pt x="4019" y="339983"/>
                  </a:lnTo>
                  <a:lnTo>
                    <a:pt x="7611" y="349961"/>
                  </a:lnTo>
                  <a:lnTo>
                    <a:pt x="12310" y="358645"/>
                  </a:lnTo>
                  <a:lnTo>
                    <a:pt x="18213" y="365276"/>
                  </a:lnTo>
                  <a:lnTo>
                    <a:pt x="25253" y="369619"/>
                  </a:lnTo>
                  <a:lnTo>
                    <a:pt x="33082" y="371739"/>
                  </a:lnTo>
                  <a:lnTo>
                    <a:pt x="41174" y="371732"/>
                  </a:lnTo>
                  <a:lnTo>
                    <a:pt x="49203" y="369869"/>
                  </a:lnTo>
                  <a:lnTo>
                    <a:pt x="56879" y="366196"/>
                  </a:lnTo>
                  <a:lnTo>
                    <a:pt x="63882" y="360466"/>
                  </a:lnTo>
                  <a:lnTo>
                    <a:pt x="70107" y="352726"/>
                  </a:lnTo>
                  <a:lnTo>
                    <a:pt x="75626" y="343277"/>
                  </a:lnTo>
                  <a:lnTo>
                    <a:pt x="80575" y="332494"/>
                  </a:lnTo>
                  <a:lnTo>
                    <a:pt x="85094" y="320728"/>
                  </a:lnTo>
                  <a:lnTo>
                    <a:pt x="89301" y="308422"/>
                  </a:lnTo>
                  <a:lnTo>
                    <a:pt x="93287" y="296095"/>
                  </a:lnTo>
                  <a:lnTo>
                    <a:pt x="97120" y="284026"/>
                  </a:lnTo>
                  <a:lnTo>
                    <a:pt x="100848" y="272127"/>
                  </a:lnTo>
                  <a:lnTo>
                    <a:pt x="104505" y="260064"/>
                  </a:lnTo>
                  <a:lnTo>
                    <a:pt x="108110" y="247639"/>
                  </a:lnTo>
                  <a:lnTo>
                    <a:pt x="111512" y="234495"/>
                  </a:lnTo>
                  <a:lnTo>
                    <a:pt x="114418" y="220067"/>
                  </a:lnTo>
                  <a:lnTo>
                    <a:pt x="116703" y="204170"/>
                  </a:lnTo>
                  <a:lnTo>
                    <a:pt x="118407" y="187103"/>
                  </a:lnTo>
                  <a:lnTo>
                    <a:pt x="119633" y="169429"/>
                  </a:lnTo>
                  <a:lnTo>
                    <a:pt x="120496" y="151538"/>
                  </a:lnTo>
                  <a:lnTo>
                    <a:pt x="121093" y="133459"/>
                  </a:lnTo>
                  <a:lnTo>
                    <a:pt x="121502" y="114957"/>
                  </a:lnTo>
                  <a:lnTo>
                    <a:pt x="121780" y="95923"/>
                  </a:lnTo>
                  <a:lnTo>
                    <a:pt x="121968" y="76547"/>
                  </a:lnTo>
                  <a:lnTo>
                    <a:pt x="122095" y="57227"/>
                  </a:lnTo>
                  <a:lnTo>
                    <a:pt x="122171" y="38226"/>
                  </a:lnTo>
                  <a:lnTo>
                    <a:pt x="121863" y="20915"/>
                  </a:lnTo>
                  <a:lnTo>
                    <a:pt x="119910" y="8001"/>
                  </a:lnTo>
                  <a:lnTo>
                    <a:pt x="115970" y="1072"/>
                  </a:lnTo>
                  <a:lnTo>
                    <a:pt x="111488" y="0"/>
                  </a:lnTo>
                  <a:lnTo>
                    <a:pt x="107087" y="3545"/>
                  </a:lnTo>
                  <a:lnTo>
                    <a:pt x="102891" y="10416"/>
                  </a:lnTo>
                  <a:lnTo>
                    <a:pt x="98883" y="19600"/>
                  </a:lnTo>
                  <a:lnTo>
                    <a:pt x="95034" y="30376"/>
                  </a:lnTo>
                  <a:lnTo>
                    <a:pt x="91628" y="42562"/>
                  </a:lnTo>
                  <a:lnTo>
                    <a:pt x="89251" y="56423"/>
                  </a:lnTo>
                  <a:lnTo>
                    <a:pt x="88130" y="71980"/>
                  </a:lnTo>
                  <a:lnTo>
                    <a:pt x="88024" y="89010"/>
                  </a:lnTo>
                  <a:lnTo>
                    <a:pt x="88408" y="107200"/>
                  </a:lnTo>
                  <a:lnTo>
                    <a:pt x="88927" y="126251"/>
                  </a:lnTo>
                  <a:lnTo>
                    <a:pt x="89579" y="145757"/>
                  </a:lnTo>
                  <a:lnTo>
                    <a:pt x="90615" y="165224"/>
                  </a:lnTo>
                  <a:lnTo>
                    <a:pt x="92160" y="184385"/>
                  </a:lnTo>
                  <a:lnTo>
                    <a:pt x="94198" y="203013"/>
                  </a:lnTo>
                  <a:lnTo>
                    <a:pt x="96644" y="220835"/>
                  </a:lnTo>
                  <a:lnTo>
                    <a:pt x="99408" y="237779"/>
                  </a:lnTo>
                  <a:lnTo>
                    <a:pt x="102571" y="253617"/>
                  </a:lnTo>
                  <a:lnTo>
                    <a:pt x="106372" y="267889"/>
                  </a:lnTo>
                  <a:lnTo>
                    <a:pt x="110888" y="280491"/>
                  </a:lnTo>
                  <a:lnTo>
                    <a:pt x="115935" y="291707"/>
                  </a:lnTo>
                  <a:lnTo>
                    <a:pt x="121759" y="303342"/>
                  </a:lnTo>
                  <a:lnTo>
                    <a:pt x="129991" y="318654"/>
                  </a:lnTo>
                  <a:lnTo>
                    <a:pt x="143409" y="3430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641282" y="214583"/>
              <a:ext cx="271527" cy="410613"/>
            </a:xfrm>
            <a:custGeom>
              <a:avLst/>
              <a:gdLst/>
              <a:ahLst/>
              <a:cxnLst/>
              <a:rect l="0" t="0" r="0" b="0"/>
              <a:pathLst>
                <a:path w="271527" h="410613">
                  <a:moveTo>
                    <a:pt x="30339" y="410612"/>
                  </a:moveTo>
                  <a:lnTo>
                    <a:pt x="27472" y="401676"/>
                  </a:lnTo>
                  <a:lnTo>
                    <a:pt x="25330" y="392049"/>
                  </a:lnTo>
                  <a:lnTo>
                    <a:pt x="23722" y="380753"/>
                  </a:lnTo>
                  <a:lnTo>
                    <a:pt x="22369" y="367739"/>
                  </a:lnTo>
                  <a:lnTo>
                    <a:pt x="20872" y="352963"/>
                  </a:lnTo>
                  <a:lnTo>
                    <a:pt x="19025" y="336585"/>
                  </a:lnTo>
                  <a:lnTo>
                    <a:pt x="16959" y="318898"/>
                  </a:lnTo>
                  <a:lnTo>
                    <a:pt x="15026" y="300214"/>
                  </a:lnTo>
                  <a:lnTo>
                    <a:pt x="13430" y="280810"/>
                  </a:lnTo>
                  <a:lnTo>
                    <a:pt x="12207" y="261225"/>
                  </a:lnTo>
                  <a:lnTo>
                    <a:pt x="11311" y="242231"/>
                  </a:lnTo>
                  <a:lnTo>
                    <a:pt x="10669" y="224203"/>
                  </a:lnTo>
                  <a:lnTo>
                    <a:pt x="10052" y="207319"/>
                  </a:lnTo>
                  <a:lnTo>
                    <a:pt x="9097" y="191738"/>
                  </a:lnTo>
                  <a:lnTo>
                    <a:pt x="7639" y="177394"/>
                  </a:lnTo>
                  <a:lnTo>
                    <a:pt x="5845" y="163759"/>
                  </a:lnTo>
                  <a:lnTo>
                    <a:pt x="4101" y="149981"/>
                  </a:lnTo>
                  <a:lnTo>
                    <a:pt x="2634" y="135594"/>
                  </a:lnTo>
                  <a:lnTo>
                    <a:pt x="1498" y="120655"/>
                  </a:lnTo>
                  <a:lnTo>
                    <a:pt x="661" y="105547"/>
                  </a:lnTo>
                  <a:lnTo>
                    <a:pt x="72" y="90539"/>
                  </a:lnTo>
                  <a:lnTo>
                    <a:pt x="0" y="76055"/>
                  </a:lnTo>
                  <a:lnTo>
                    <a:pt x="1009" y="62715"/>
                  </a:lnTo>
                  <a:lnTo>
                    <a:pt x="3330" y="50792"/>
                  </a:lnTo>
                  <a:lnTo>
                    <a:pt x="7255" y="41669"/>
                  </a:lnTo>
                  <a:lnTo>
                    <a:pt x="12363" y="37546"/>
                  </a:lnTo>
                  <a:lnTo>
                    <a:pt x="17465" y="38675"/>
                  </a:lnTo>
                  <a:lnTo>
                    <a:pt x="22574" y="44293"/>
                  </a:lnTo>
                  <a:lnTo>
                    <a:pt x="27928" y="53400"/>
                  </a:lnTo>
                  <a:lnTo>
                    <a:pt x="33627" y="65079"/>
                  </a:lnTo>
                  <a:lnTo>
                    <a:pt x="39657" y="78596"/>
                  </a:lnTo>
                  <a:lnTo>
                    <a:pt x="45958" y="93389"/>
                  </a:lnTo>
                  <a:lnTo>
                    <a:pt x="52302" y="108732"/>
                  </a:lnTo>
                  <a:lnTo>
                    <a:pt x="58325" y="123729"/>
                  </a:lnTo>
                  <a:lnTo>
                    <a:pt x="63851" y="137937"/>
                  </a:lnTo>
                  <a:lnTo>
                    <a:pt x="68883" y="151614"/>
                  </a:lnTo>
                  <a:lnTo>
                    <a:pt x="73495" y="165486"/>
                  </a:lnTo>
                  <a:lnTo>
                    <a:pt x="77784" y="179966"/>
                  </a:lnTo>
                  <a:lnTo>
                    <a:pt x="81835" y="194813"/>
                  </a:lnTo>
                  <a:lnTo>
                    <a:pt x="85716" y="209335"/>
                  </a:lnTo>
                  <a:lnTo>
                    <a:pt x="89479" y="223145"/>
                  </a:lnTo>
                  <a:lnTo>
                    <a:pt x="93159" y="236181"/>
                  </a:lnTo>
                  <a:lnTo>
                    <a:pt x="96784" y="248543"/>
                  </a:lnTo>
                  <a:lnTo>
                    <a:pt x="100381" y="260378"/>
                  </a:lnTo>
                  <a:lnTo>
                    <a:pt x="104288" y="271987"/>
                  </a:lnTo>
                  <a:lnTo>
                    <a:pt x="109129" y="283789"/>
                  </a:lnTo>
                  <a:lnTo>
                    <a:pt x="115163" y="295997"/>
                  </a:lnTo>
                  <a:lnTo>
                    <a:pt x="122167" y="308640"/>
                  </a:lnTo>
                  <a:lnTo>
                    <a:pt x="129632" y="321660"/>
                  </a:lnTo>
                  <a:lnTo>
                    <a:pt x="137212" y="334961"/>
                  </a:lnTo>
                  <a:lnTo>
                    <a:pt x="144910" y="347978"/>
                  </a:lnTo>
                  <a:lnTo>
                    <a:pt x="152983" y="359725"/>
                  </a:lnTo>
                  <a:lnTo>
                    <a:pt x="161560" y="369758"/>
                  </a:lnTo>
                  <a:lnTo>
                    <a:pt x="170624" y="377814"/>
                  </a:lnTo>
                  <a:lnTo>
                    <a:pt x="180095" y="383558"/>
                  </a:lnTo>
                  <a:lnTo>
                    <a:pt x="189873" y="387040"/>
                  </a:lnTo>
                  <a:lnTo>
                    <a:pt x="199711" y="388277"/>
                  </a:lnTo>
                  <a:lnTo>
                    <a:pt x="209237" y="387079"/>
                  </a:lnTo>
                  <a:lnTo>
                    <a:pt x="218270" y="383570"/>
                  </a:lnTo>
                  <a:lnTo>
                    <a:pt x="226810" y="377963"/>
                  </a:lnTo>
                  <a:lnTo>
                    <a:pt x="234932" y="370389"/>
                  </a:lnTo>
                  <a:lnTo>
                    <a:pt x="242721" y="361107"/>
                  </a:lnTo>
                  <a:lnTo>
                    <a:pt x="249936" y="350300"/>
                  </a:lnTo>
                  <a:lnTo>
                    <a:pt x="256030" y="337998"/>
                  </a:lnTo>
                  <a:lnTo>
                    <a:pt x="260795" y="324349"/>
                  </a:lnTo>
                  <a:lnTo>
                    <a:pt x="264335" y="309439"/>
                  </a:lnTo>
                  <a:lnTo>
                    <a:pt x="266876" y="293221"/>
                  </a:lnTo>
                  <a:lnTo>
                    <a:pt x="268661" y="275790"/>
                  </a:lnTo>
                  <a:lnTo>
                    <a:pt x="269895" y="257356"/>
                  </a:lnTo>
                  <a:lnTo>
                    <a:pt x="270740" y="238151"/>
                  </a:lnTo>
                  <a:lnTo>
                    <a:pt x="271310" y="218393"/>
                  </a:lnTo>
                  <a:lnTo>
                    <a:pt x="271526" y="198736"/>
                  </a:lnTo>
                  <a:lnTo>
                    <a:pt x="271138" y="180225"/>
                  </a:lnTo>
                  <a:lnTo>
                    <a:pt x="270060" y="163320"/>
                  </a:lnTo>
                  <a:lnTo>
                    <a:pt x="268353" y="147495"/>
                  </a:lnTo>
                  <a:lnTo>
                    <a:pt x="266135" y="131567"/>
                  </a:lnTo>
                  <a:lnTo>
                    <a:pt x="263531" y="114855"/>
                  </a:lnTo>
                  <a:lnTo>
                    <a:pt x="260648" y="97678"/>
                  </a:lnTo>
                  <a:lnTo>
                    <a:pt x="257567" y="81045"/>
                  </a:lnTo>
                  <a:lnTo>
                    <a:pt x="254349" y="65528"/>
                  </a:lnTo>
                  <a:lnTo>
                    <a:pt x="250995" y="51459"/>
                  </a:lnTo>
                  <a:lnTo>
                    <a:pt x="247023" y="37680"/>
                  </a:lnTo>
                  <a:lnTo>
                    <a:pt x="240966" y="21871"/>
                  </a:lnTo>
                  <a:lnTo>
                    <a:pt x="23038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987476" y="477796"/>
              <a:ext cx="79737" cy="151402"/>
            </a:xfrm>
            <a:custGeom>
              <a:avLst/>
              <a:gdLst/>
              <a:ahLst/>
              <a:cxnLst/>
              <a:rect l="0" t="0" r="0" b="0"/>
              <a:pathLst>
                <a:path w="79737" h="151402">
                  <a:moveTo>
                    <a:pt x="0" y="42114"/>
                  </a:moveTo>
                  <a:lnTo>
                    <a:pt x="0" y="53916"/>
                  </a:lnTo>
                  <a:lnTo>
                    <a:pt x="0" y="65685"/>
                  </a:lnTo>
                  <a:lnTo>
                    <a:pt x="9" y="78571"/>
                  </a:lnTo>
                  <a:lnTo>
                    <a:pt x="355" y="92246"/>
                  </a:lnTo>
                  <a:lnTo>
                    <a:pt x="1652" y="105926"/>
                  </a:lnTo>
                  <a:lnTo>
                    <a:pt x="4163" y="119124"/>
                  </a:lnTo>
                  <a:lnTo>
                    <a:pt x="7987" y="131057"/>
                  </a:lnTo>
                  <a:lnTo>
                    <a:pt x="13228" y="140543"/>
                  </a:lnTo>
                  <a:lnTo>
                    <a:pt x="19789" y="147159"/>
                  </a:lnTo>
                  <a:lnTo>
                    <a:pt x="27278" y="150818"/>
                  </a:lnTo>
                  <a:lnTo>
                    <a:pt x="35135" y="151401"/>
                  </a:lnTo>
                  <a:lnTo>
                    <a:pt x="43001" y="149166"/>
                  </a:lnTo>
                  <a:lnTo>
                    <a:pt x="50568" y="144619"/>
                  </a:lnTo>
                  <a:lnTo>
                    <a:pt x="57496" y="138305"/>
                  </a:lnTo>
                  <a:lnTo>
                    <a:pt x="63666" y="130689"/>
                  </a:lnTo>
                  <a:lnTo>
                    <a:pt x="68978" y="121819"/>
                  </a:lnTo>
                  <a:lnTo>
                    <a:pt x="73257" y="111357"/>
                  </a:lnTo>
                  <a:lnTo>
                    <a:pt x="76502" y="99253"/>
                  </a:lnTo>
                  <a:lnTo>
                    <a:pt x="78701" y="86040"/>
                  </a:lnTo>
                  <a:lnTo>
                    <a:pt x="79736" y="72633"/>
                  </a:lnTo>
                  <a:lnTo>
                    <a:pt x="79660" y="59588"/>
                  </a:lnTo>
                  <a:lnTo>
                    <a:pt x="78807" y="47336"/>
                  </a:lnTo>
                  <a:lnTo>
                    <a:pt x="77620" y="35050"/>
                  </a:lnTo>
                  <a:lnTo>
                    <a:pt x="75995" y="20540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134875" y="487793"/>
              <a:ext cx="178985" cy="147931"/>
            </a:xfrm>
            <a:custGeom>
              <a:avLst/>
              <a:gdLst/>
              <a:ahLst/>
              <a:cxnLst/>
              <a:rect l="0" t="0" r="0" b="0"/>
              <a:pathLst>
                <a:path w="178985" h="147931">
                  <a:moveTo>
                    <a:pt x="0" y="74231"/>
                  </a:moveTo>
                  <a:lnTo>
                    <a:pt x="67" y="88765"/>
                  </a:lnTo>
                  <a:lnTo>
                    <a:pt x="707" y="101396"/>
                  </a:lnTo>
                  <a:lnTo>
                    <a:pt x="2006" y="113232"/>
                  </a:lnTo>
                  <a:lnTo>
                    <a:pt x="3945" y="122146"/>
                  </a:lnTo>
                  <a:lnTo>
                    <a:pt x="5920" y="125137"/>
                  </a:lnTo>
                  <a:lnTo>
                    <a:pt x="6888" y="123147"/>
                  </a:lnTo>
                  <a:lnTo>
                    <a:pt x="6686" y="117885"/>
                  </a:lnTo>
                  <a:lnTo>
                    <a:pt x="5686" y="110446"/>
                  </a:lnTo>
                  <a:lnTo>
                    <a:pt x="4443" y="101312"/>
                  </a:lnTo>
                  <a:lnTo>
                    <a:pt x="3298" y="90828"/>
                  </a:lnTo>
                  <a:lnTo>
                    <a:pt x="2539" y="79475"/>
                  </a:lnTo>
                  <a:lnTo>
                    <a:pt x="2482" y="67834"/>
                  </a:lnTo>
                  <a:lnTo>
                    <a:pt x="3233" y="56260"/>
                  </a:lnTo>
                  <a:lnTo>
                    <a:pt x="5042" y="45213"/>
                  </a:lnTo>
                  <a:lnTo>
                    <a:pt x="8384" y="35323"/>
                  </a:lnTo>
                  <a:lnTo>
                    <a:pt x="13365" y="26840"/>
                  </a:lnTo>
                  <a:lnTo>
                    <a:pt x="19472" y="20315"/>
                  </a:lnTo>
                  <a:lnTo>
                    <a:pt x="25793" y="16737"/>
                  </a:lnTo>
                  <a:lnTo>
                    <a:pt x="31779" y="16371"/>
                  </a:lnTo>
                  <a:lnTo>
                    <a:pt x="37252" y="18871"/>
                  </a:lnTo>
                  <a:lnTo>
                    <a:pt x="42228" y="23662"/>
                  </a:lnTo>
                  <a:lnTo>
                    <a:pt x="46793" y="30176"/>
                  </a:lnTo>
                  <a:lnTo>
                    <a:pt x="51045" y="37933"/>
                  </a:lnTo>
                  <a:lnTo>
                    <a:pt x="55068" y="46568"/>
                  </a:lnTo>
                  <a:lnTo>
                    <a:pt x="58944" y="55766"/>
                  </a:lnTo>
                  <a:lnTo>
                    <a:pt x="63195" y="63735"/>
                  </a:lnTo>
                  <a:lnTo>
                    <a:pt x="67967" y="67595"/>
                  </a:lnTo>
                  <a:lnTo>
                    <a:pt x="72282" y="66518"/>
                  </a:lnTo>
                  <a:lnTo>
                    <a:pt x="75722" y="61029"/>
                  </a:lnTo>
                  <a:lnTo>
                    <a:pt x="78300" y="52064"/>
                  </a:lnTo>
                  <a:lnTo>
                    <a:pt x="80494" y="41007"/>
                  </a:lnTo>
                  <a:lnTo>
                    <a:pt x="83090" y="29514"/>
                  </a:lnTo>
                  <a:lnTo>
                    <a:pt x="86494" y="18547"/>
                  </a:lnTo>
                  <a:lnTo>
                    <a:pt x="90786" y="9075"/>
                  </a:lnTo>
                  <a:lnTo>
                    <a:pt x="96710" y="2615"/>
                  </a:lnTo>
                  <a:lnTo>
                    <a:pt x="104174" y="0"/>
                  </a:lnTo>
                  <a:lnTo>
                    <a:pt x="111222" y="932"/>
                  </a:lnTo>
                  <a:lnTo>
                    <a:pt x="117339" y="4677"/>
                  </a:lnTo>
                  <a:lnTo>
                    <a:pt x="122822" y="10667"/>
                  </a:lnTo>
                  <a:lnTo>
                    <a:pt x="128200" y="18611"/>
                  </a:lnTo>
                  <a:lnTo>
                    <a:pt x="133779" y="28189"/>
                  </a:lnTo>
                  <a:lnTo>
                    <a:pt x="139491" y="38883"/>
                  </a:lnTo>
                  <a:lnTo>
                    <a:pt x="145016" y="50057"/>
                  </a:lnTo>
                  <a:lnTo>
                    <a:pt x="150175" y="61319"/>
                  </a:lnTo>
                  <a:lnTo>
                    <a:pt x="154941" y="72661"/>
                  </a:lnTo>
                  <a:lnTo>
                    <a:pt x="159368" y="84344"/>
                  </a:lnTo>
                  <a:lnTo>
                    <a:pt x="163524" y="96483"/>
                  </a:lnTo>
                  <a:lnTo>
                    <a:pt x="167327" y="108461"/>
                  </a:lnTo>
                  <a:lnTo>
                    <a:pt x="170914" y="120182"/>
                  </a:lnTo>
                  <a:lnTo>
                    <a:pt x="174601" y="132676"/>
                  </a:lnTo>
                  <a:lnTo>
                    <a:pt x="178984" y="1479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324387" y="246169"/>
              <a:ext cx="169538" cy="331885"/>
            </a:xfrm>
            <a:custGeom>
              <a:avLst/>
              <a:gdLst/>
              <a:ahLst/>
              <a:cxnLst/>
              <a:rect l="0" t="0" r="0" b="0"/>
              <a:pathLst>
                <a:path w="169538" h="331885">
                  <a:moveTo>
                    <a:pt x="0" y="0"/>
                  </a:moveTo>
                  <a:lnTo>
                    <a:pt x="68" y="14669"/>
                  </a:lnTo>
                  <a:lnTo>
                    <a:pt x="708" y="28580"/>
                  </a:lnTo>
                  <a:lnTo>
                    <a:pt x="2004" y="43073"/>
                  </a:lnTo>
                  <a:lnTo>
                    <a:pt x="3864" y="58102"/>
                  </a:lnTo>
                  <a:lnTo>
                    <a:pt x="6181" y="73278"/>
                  </a:lnTo>
                  <a:lnTo>
                    <a:pt x="8847" y="88354"/>
                  </a:lnTo>
                  <a:lnTo>
                    <a:pt x="11771" y="103564"/>
                  </a:lnTo>
                  <a:lnTo>
                    <a:pt x="14878" y="119521"/>
                  </a:lnTo>
                  <a:lnTo>
                    <a:pt x="18109" y="136511"/>
                  </a:lnTo>
                  <a:lnTo>
                    <a:pt x="21260" y="154345"/>
                  </a:lnTo>
                  <a:lnTo>
                    <a:pt x="23996" y="172547"/>
                  </a:lnTo>
                  <a:lnTo>
                    <a:pt x="26173" y="190786"/>
                  </a:lnTo>
                  <a:lnTo>
                    <a:pt x="27973" y="208592"/>
                  </a:lnTo>
                  <a:lnTo>
                    <a:pt x="29796" y="225316"/>
                  </a:lnTo>
                  <a:lnTo>
                    <a:pt x="31873" y="240711"/>
                  </a:lnTo>
                  <a:lnTo>
                    <a:pt x="34100" y="255030"/>
                  </a:lnTo>
                  <a:lnTo>
                    <a:pt x="36142" y="268808"/>
                  </a:lnTo>
                  <a:lnTo>
                    <a:pt x="37816" y="282314"/>
                  </a:lnTo>
                  <a:lnTo>
                    <a:pt x="39198" y="292066"/>
                  </a:lnTo>
                  <a:lnTo>
                    <a:pt x="40330" y="293667"/>
                  </a:lnTo>
                  <a:lnTo>
                    <a:pt x="41080" y="288680"/>
                  </a:lnTo>
                  <a:lnTo>
                    <a:pt x="41691" y="279631"/>
                  </a:lnTo>
                  <a:lnTo>
                    <a:pt x="42589" y="268689"/>
                  </a:lnTo>
                  <a:lnTo>
                    <a:pt x="43985" y="257120"/>
                  </a:lnTo>
                  <a:lnTo>
                    <a:pt x="45893" y="245504"/>
                  </a:lnTo>
                  <a:lnTo>
                    <a:pt x="48237" y="234053"/>
                  </a:lnTo>
                  <a:lnTo>
                    <a:pt x="50936" y="222829"/>
                  </a:lnTo>
                  <a:lnTo>
                    <a:pt x="54391" y="212468"/>
                  </a:lnTo>
                  <a:lnTo>
                    <a:pt x="59452" y="204160"/>
                  </a:lnTo>
                  <a:lnTo>
                    <a:pt x="66443" y="198388"/>
                  </a:lnTo>
                  <a:lnTo>
                    <a:pt x="74901" y="195155"/>
                  </a:lnTo>
                  <a:lnTo>
                    <a:pt x="83881" y="194339"/>
                  </a:lnTo>
                  <a:lnTo>
                    <a:pt x="92770" y="195604"/>
                  </a:lnTo>
                  <a:lnTo>
                    <a:pt x="101328" y="198519"/>
                  </a:lnTo>
                  <a:lnTo>
                    <a:pt x="109521" y="202667"/>
                  </a:lnTo>
                  <a:lnTo>
                    <a:pt x="117396" y="207710"/>
                  </a:lnTo>
                  <a:lnTo>
                    <a:pt x="125022" y="213549"/>
                  </a:lnTo>
                  <a:lnTo>
                    <a:pt x="132464" y="220298"/>
                  </a:lnTo>
                  <a:lnTo>
                    <a:pt x="139769" y="227950"/>
                  </a:lnTo>
                  <a:lnTo>
                    <a:pt x="146814" y="236377"/>
                  </a:lnTo>
                  <a:lnTo>
                    <a:pt x="153319" y="245413"/>
                  </a:lnTo>
                  <a:lnTo>
                    <a:pt x="159166" y="254900"/>
                  </a:lnTo>
                  <a:lnTo>
                    <a:pt x="164074" y="264712"/>
                  </a:lnTo>
                  <a:lnTo>
                    <a:pt x="167541" y="274751"/>
                  </a:lnTo>
                  <a:lnTo>
                    <a:pt x="169415" y="284939"/>
                  </a:lnTo>
                  <a:lnTo>
                    <a:pt x="169537" y="294898"/>
                  </a:lnTo>
                  <a:lnTo>
                    <a:pt x="167575" y="303979"/>
                  </a:lnTo>
                  <a:lnTo>
                    <a:pt x="163545" y="311896"/>
                  </a:lnTo>
                  <a:lnTo>
                    <a:pt x="157585" y="318533"/>
                  </a:lnTo>
                  <a:lnTo>
                    <a:pt x="149774" y="323775"/>
                  </a:lnTo>
                  <a:lnTo>
                    <a:pt x="140341" y="327703"/>
                  </a:lnTo>
                  <a:lnTo>
                    <a:pt x="129773" y="330377"/>
                  </a:lnTo>
                  <a:lnTo>
                    <a:pt x="118696" y="331738"/>
                  </a:lnTo>
                  <a:lnTo>
                    <a:pt x="107520" y="331884"/>
                  </a:lnTo>
                  <a:lnTo>
                    <a:pt x="96679" y="331182"/>
                  </a:lnTo>
                  <a:lnTo>
                    <a:pt x="85569" y="330113"/>
                  </a:lnTo>
                  <a:lnTo>
                    <a:pt x="72100" y="328585"/>
                  </a:lnTo>
                  <a:lnTo>
                    <a:pt x="52643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513901" y="432450"/>
              <a:ext cx="126343" cy="171883"/>
            </a:xfrm>
            <a:custGeom>
              <a:avLst/>
              <a:gdLst/>
              <a:ahLst/>
              <a:cxnLst/>
              <a:rect l="0" t="0" r="0" b="0"/>
              <a:pathLst>
                <a:path w="126343" h="171883">
                  <a:moveTo>
                    <a:pt x="0" y="97988"/>
                  </a:moveTo>
                  <a:lnTo>
                    <a:pt x="8801" y="94987"/>
                  </a:lnTo>
                  <a:lnTo>
                    <a:pt x="17147" y="91565"/>
                  </a:lnTo>
                  <a:lnTo>
                    <a:pt x="25846" y="87373"/>
                  </a:lnTo>
                  <a:lnTo>
                    <a:pt x="34967" y="82646"/>
                  </a:lnTo>
                  <a:lnTo>
                    <a:pt x="44462" y="77813"/>
                  </a:lnTo>
                  <a:lnTo>
                    <a:pt x="54244" y="73127"/>
                  </a:lnTo>
                  <a:lnTo>
                    <a:pt x="63913" y="68345"/>
                  </a:lnTo>
                  <a:lnTo>
                    <a:pt x="72790" y="62846"/>
                  </a:lnTo>
                  <a:lnTo>
                    <a:pt x="80561" y="56332"/>
                  </a:lnTo>
                  <a:lnTo>
                    <a:pt x="86929" y="48820"/>
                  </a:lnTo>
                  <a:lnTo>
                    <a:pt x="91457" y="40475"/>
                  </a:lnTo>
                  <a:lnTo>
                    <a:pt x="94079" y="31501"/>
                  </a:lnTo>
                  <a:lnTo>
                    <a:pt x="94551" y="22560"/>
                  </a:lnTo>
                  <a:lnTo>
                    <a:pt x="92299" y="14710"/>
                  </a:lnTo>
                  <a:lnTo>
                    <a:pt x="87269" y="8445"/>
                  </a:lnTo>
                  <a:lnTo>
                    <a:pt x="79996" y="3904"/>
                  </a:lnTo>
                  <a:lnTo>
                    <a:pt x="71296" y="1141"/>
                  </a:lnTo>
                  <a:lnTo>
                    <a:pt x="61794" y="0"/>
                  </a:lnTo>
                  <a:lnTo>
                    <a:pt x="52182" y="673"/>
                  </a:lnTo>
                  <a:lnTo>
                    <a:pt x="43276" y="3769"/>
                  </a:lnTo>
                  <a:lnTo>
                    <a:pt x="35443" y="9399"/>
                  </a:lnTo>
                  <a:lnTo>
                    <a:pt x="28679" y="17093"/>
                  </a:lnTo>
                  <a:lnTo>
                    <a:pt x="22812" y="26083"/>
                  </a:lnTo>
                  <a:lnTo>
                    <a:pt x="17647" y="35793"/>
                  </a:lnTo>
                  <a:lnTo>
                    <a:pt x="13328" y="45885"/>
                  </a:lnTo>
                  <a:lnTo>
                    <a:pt x="10322" y="56179"/>
                  </a:lnTo>
                  <a:lnTo>
                    <a:pt x="8779" y="66579"/>
                  </a:lnTo>
                  <a:lnTo>
                    <a:pt x="8555" y="77035"/>
                  </a:lnTo>
                  <a:lnTo>
                    <a:pt x="9393" y="87522"/>
                  </a:lnTo>
                  <a:lnTo>
                    <a:pt x="11034" y="98027"/>
                  </a:lnTo>
                  <a:lnTo>
                    <a:pt x="13423" y="108541"/>
                  </a:lnTo>
                  <a:lnTo>
                    <a:pt x="16696" y="119061"/>
                  </a:lnTo>
                  <a:lnTo>
                    <a:pt x="20864" y="129574"/>
                  </a:lnTo>
                  <a:lnTo>
                    <a:pt x="25965" y="139754"/>
                  </a:lnTo>
                  <a:lnTo>
                    <a:pt x="32147" y="148983"/>
                  </a:lnTo>
                  <a:lnTo>
                    <a:pt x="39382" y="156995"/>
                  </a:lnTo>
                  <a:lnTo>
                    <a:pt x="47513" y="163526"/>
                  </a:lnTo>
                  <a:lnTo>
                    <a:pt x="56341" y="168164"/>
                  </a:lnTo>
                  <a:lnTo>
                    <a:pt x="65681" y="170874"/>
                  </a:lnTo>
                  <a:lnTo>
                    <a:pt x="75316" y="171882"/>
                  </a:lnTo>
                  <a:lnTo>
                    <a:pt x="86148" y="171492"/>
                  </a:lnTo>
                  <a:lnTo>
                    <a:pt x="101364" y="168553"/>
                  </a:lnTo>
                  <a:lnTo>
                    <a:pt x="126342" y="1611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647988" y="446210"/>
              <a:ext cx="108069" cy="138293"/>
            </a:xfrm>
            <a:custGeom>
              <a:avLst/>
              <a:gdLst/>
              <a:ahLst/>
              <a:cxnLst/>
              <a:rect l="0" t="0" r="0" b="0"/>
              <a:pathLst>
                <a:path w="108069" h="138293">
                  <a:moveTo>
                    <a:pt x="13312" y="105285"/>
                  </a:moveTo>
                  <a:lnTo>
                    <a:pt x="16245" y="114087"/>
                  </a:lnTo>
                  <a:lnTo>
                    <a:pt x="19028" y="122433"/>
                  </a:lnTo>
                  <a:lnTo>
                    <a:pt x="21888" y="131059"/>
                  </a:lnTo>
                  <a:lnTo>
                    <a:pt x="23492" y="137455"/>
                  </a:lnTo>
                  <a:lnTo>
                    <a:pt x="22513" y="138292"/>
                  </a:lnTo>
                  <a:lnTo>
                    <a:pt x="20048" y="134338"/>
                  </a:lnTo>
                  <a:lnTo>
                    <a:pt x="16924" y="127034"/>
                  </a:lnTo>
                  <a:lnTo>
                    <a:pt x="13522" y="117641"/>
                  </a:lnTo>
                  <a:lnTo>
                    <a:pt x="10011" y="107223"/>
                  </a:lnTo>
                  <a:lnTo>
                    <a:pt x="6475" y="96413"/>
                  </a:lnTo>
                  <a:lnTo>
                    <a:pt x="3270" y="85514"/>
                  </a:lnTo>
                  <a:lnTo>
                    <a:pt x="1022" y="74647"/>
                  </a:lnTo>
                  <a:lnTo>
                    <a:pt x="0" y="63856"/>
                  </a:lnTo>
                  <a:lnTo>
                    <a:pt x="466" y="53470"/>
                  </a:lnTo>
                  <a:lnTo>
                    <a:pt x="2831" y="44091"/>
                  </a:lnTo>
                  <a:lnTo>
                    <a:pt x="7135" y="35966"/>
                  </a:lnTo>
                  <a:lnTo>
                    <a:pt x="13279" y="29017"/>
                  </a:lnTo>
                  <a:lnTo>
                    <a:pt x="21214" y="23033"/>
                  </a:lnTo>
                  <a:lnTo>
                    <a:pt x="30730" y="17787"/>
                  </a:lnTo>
                  <a:lnTo>
                    <a:pt x="41483" y="13231"/>
                  </a:lnTo>
                  <a:lnTo>
                    <a:pt x="54455" y="9049"/>
                  </a:lnTo>
                  <a:lnTo>
                    <a:pt x="74135" y="4867"/>
                  </a:lnTo>
                  <a:lnTo>
                    <a:pt x="10806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766585" y="435682"/>
              <a:ext cx="133523" cy="231628"/>
            </a:xfrm>
            <a:custGeom>
              <a:avLst/>
              <a:gdLst/>
              <a:ahLst/>
              <a:cxnLst/>
              <a:rect l="0" t="0" r="0" b="0"/>
              <a:pathLst>
                <a:path w="133523" h="231628">
                  <a:moveTo>
                    <a:pt x="126341" y="0"/>
                  </a:moveTo>
                  <a:lnTo>
                    <a:pt x="114674" y="3001"/>
                  </a:lnTo>
                  <a:lnTo>
                    <a:pt x="104185" y="6423"/>
                  </a:lnTo>
                  <a:lnTo>
                    <a:pt x="93883" y="10619"/>
                  </a:lnTo>
                  <a:lnTo>
                    <a:pt x="83582" y="15519"/>
                  </a:lnTo>
                  <a:lnTo>
                    <a:pt x="73238" y="21001"/>
                  </a:lnTo>
                  <a:lnTo>
                    <a:pt x="62862" y="26940"/>
                  </a:lnTo>
                  <a:lnTo>
                    <a:pt x="52952" y="33547"/>
                  </a:lnTo>
                  <a:lnTo>
                    <a:pt x="44439" y="41343"/>
                  </a:lnTo>
                  <a:lnTo>
                    <a:pt x="37728" y="50504"/>
                  </a:lnTo>
                  <a:lnTo>
                    <a:pt x="33055" y="60588"/>
                  </a:lnTo>
                  <a:lnTo>
                    <a:pt x="30736" y="70741"/>
                  </a:lnTo>
                  <a:lnTo>
                    <a:pt x="30706" y="80448"/>
                  </a:lnTo>
                  <a:lnTo>
                    <a:pt x="32940" y="89234"/>
                  </a:lnTo>
                  <a:lnTo>
                    <a:pt x="37621" y="96523"/>
                  </a:lnTo>
                  <a:lnTo>
                    <a:pt x="44618" y="102163"/>
                  </a:lnTo>
                  <a:lnTo>
                    <a:pt x="53551" y="106492"/>
                  </a:lnTo>
                  <a:lnTo>
                    <a:pt x="63978" y="110111"/>
                  </a:lnTo>
                  <a:lnTo>
                    <a:pt x="75498" y="113448"/>
                  </a:lnTo>
                  <a:lnTo>
                    <a:pt x="87466" y="116882"/>
                  </a:lnTo>
                  <a:lnTo>
                    <a:pt x="99035" y="120808"/>
                  </a:lnTo>
                  <a:lnTo>
                    <a:pt x="109757" y="125387"/>
                  </a:lnTo>
                  <a:lnTo>
                    <a:pt x="119090" y="130754"/>
                  </a:lnTo>
                  <a:lnTo>
                    <a:pt x="126230" y="137106"/>
                  </a:lnTo>
                  <a:lnTo>
                    <a:pt x="130950" y="144452"/>
                  </a:lnTo>
                  <a:lnTo>
                    <a:pt x="133339" y="152656"/>
                  </a:lnTo>
                  <a:lnTo>
                    <a:pt x="133522" y="161532"/>
                  </a:lnTo>
                  <a:lnTo>
                    <a:pt x="131799" y="170904"/>
                  </a:lnTo>
                  <a:lnTo>
                    <a:pt x="128561" y="180466"/>
                  </a:lnTo>
                  <a:lnTo>
                    <a:pt x="124189" y="189805"/>
                  </a:lnTo>
                  <a:lnTo>
                    <a:pt x="118983" y="198704"/>
                  </a:lnTo>
                  <a:lnTo>
                    <a:pt x="112694" y="206814"/>
                  </a:lnTo>
                  <a:lnTo>
                    <a:pt x="104578" y="213583"/>
                  </a:lnTo>
                  <a:lnTo>
                    <a:pt x="94377" y="218837"/>
                  </a:lnTo>
                  <a:lnTo>
                    <a:pt x="82439" y="222722"/>
                  </a:lnTo>
                  <a:lnTo>
                    <a:pt x="69438" y="225502"/>
                  </a:lnTo>
                  <a:lnTo>
                    <a:pt x="55895" y="227451"/>
                  </a:lnTo>
                  <a:lnTo>
                    <a:pt x="42705" y="228800"/>
                  </a:lnTo>
                  <a:lnTo>
                    <a:pt x="29908" y="229869"/>
                  </a:lnTo>
                  <a:lnTo>
                    <a:pt x="16388" y="230757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23512" y="653914"/>
              <a:ext cx="4748353" cy="108040"/>
            </a:xfrm>
            <a:custGeom>
              <a:avLst/>
              <a:gdLst/>
              <a:ahLst/>
              <a:cxnLst/>
              <a:rect l="0" t="0" r="0" b="0"/>
              <a:pathLst>
                <a:path w="4748353" h="108040">
                  <a:moveTo>
                    <a:pt x="4748352" y="23923"/>
                  </a:moveTo>
                  <a:lnTo>
                    <a:pt x="4739617" y="29858"/>
                  </a:lnTo>
                  <a:lnTo>
                    <a:pt x="4731911" y="36062"/>
                  </a:lnTo>
                  <a:lnTo>
                    <a:pt x="4724509" y="43154"/>
                  </a:lnTo>
                  <a:lnTo>
                    <a:pt x="4717248" y="50921"/>
                  </a:lnTo>
                  <a:lnTo>
                    <a:pt x="4710070" y="58919"/>
                  </a:lnTo>
                  <a:lnTo>
                    <a:pt x="4702935" y="66851"/>
                  </a:lnTo>
                  <a:lnTo>
                    <a:pt x="4695499" y="74280"/>
                  </a:lnTo>
                  <a:lnTo>
                    <a:pt x="4687136" y="80576"/>
                  </a:lnTo>
                  <a:lnTo>
                    <a:pt x="4677587" y="85498"/>
                  </a:lnTo>
                  <a:lnTo>
                    <a:pt x="4667241" y="88816"/>
                  </a:lnTo>
                  <a:lnTo>
                    <a:pt x="4656912" y="90151"/>
                  </a:lnTo>
                  <a:lnTo>
                    <a:pt x="4647073" y="89507"/>
                  </a:lnTo>
                  <a:lnTo>
                    <a:pt x="4637689" y="87653"/>
                  </a:lnTo>
                  <a:lnTo>
                    <a:pt x="4628401" y="85881"/>
                  </a:lnTo>
                  <a:lnTo>
                    <a:pt x="4618976" y="84928"/>
                  </a:lnTo>
                  <a:lnTo>
                    <a:pt x="4609492" y="85143"/>
                  </a:lnTo>
                  <a:lnTo>
                    <a:pt x="4600264" y="86742"/>
                  </a:lnTo>
                  <a:lnTo>
                    <a:pt x="4591455" y="89673"/>
                  </a:lnTo>
                  <a:lnTo>
                    <a:pt x="4582910" y="93556"/>
                  </a:lnTo>
                  <a:lnTo>
                    <a:pt x="4574259" y="97831"/>
                  </a:lnTo>
                  <a:lnTo>
                    <a:pt x="4565290" y="102126"/>
                  </a:lnTo>
                  <a:lnTo>
                    <a:pt x="4555962" y="105801"/>
                  </a:lnTo>
                  <a:lnTo>
                    <a:pt x="4546313" y="107897"/>
                  </a:lnTo>
                  <a:lnTo>
                    <a:pt x="4536416" y="108039"/>
                  </a:lnTo>
                  <a:lnTo>
                    <a:pt x="4526498" y="106352"/>
                  </a:lnTo>
                  <a:lnTo>
                    <a:pt x="4516920" y="103168"/>
                  </a:lnTo>
                  <a:lnTo>
                    <a:pt x="4507845" y="98844"/>
                  </a:lnTo>
                  <a:lnTo>
                    <a:pt x="4499109" y="93691"/>
                  </a:lnTo>
                  <a:lnTo>
                    <a:pt x="4490323" y="87950"/>
                  </a:lnTo>
                  <a:lnTo>
                    <a:pt x="4481255" y="81813"/>
                  </a:lnTo>
                  <a:lnTo>
                    <a:pt x="4471690" y="75900"/>
                  </a:lnTo>
                  <a:lnTo>
                    <a:pt x="4461350" y="71221"/>
                  </a:lnTo>
                  <a:lnTo>
                    <a:pt x="4450170" y="68228"/>
                  </a:lnTo>
                  <a:lnTo>
                    <a:pt x="4438407" y="66863"/>
                  </a:lnTo>
                  <a:lnTo>
                    <a:pt x="4426518" y="66853"/>
                  </a:lnTo>
                  <a:lnTo>
                    <a:pt x="4414779" y="67882"/>
                  </a:lnTo>
                  <a:lnTo>
                    <a:pt x="4403118" y="69671"/>
                  </a:lnTo>
                  <a:lnTo>
                    <a:pt x="4391224" y="72001"/>
                  </a:lnTo>
                  <a:lnTo>
                    <a:pt x="4378920" y="74703"/>
                  </a:lnTo>
                  <a:lnTo>
                    <a:pt x="4366029" y="77497"/>
                  </a:lnTo>
                  <a:lnTo>
                    <a:pt x="4352303" y="79992"/>
                  </a:lnTo>
                  <a:lnTo>
                    <a:pt x="4337701" y="81998"/>
                  </a:lnTo>
                  <a:lnTo>
                    <a:pt x="4322657" y="83345"/>
                  </a:lnTo>
                  <a:lnTo>
                    <a:pt x="4307945" y="83799"/>
                  </a:lnTo>
                  <a:lnTo>
                    <a:pt x="4293980" y="83325"/>
                  </a:lnTo>
                  <a:lnTo>
                    <a:pt x="4280824" y="82042"/>
                  </a:lnTo>
                  <a:lnTo>
                    <a:pt x="4268376" y="80117"/>
                  </a:lnTo>
                  <a:lnTo>
                    <a:pt x="4256484" y="77715"/>
                  </a:lnTo>
                  <a:lnTo>
                    <a:pt x="4245005" y="74968"/>
                  </a:lnTo>
                  <a:lnTo>
                    <a:pt x="4233822" y="71979"/>
                  </a:lnTo>
                  <a:lnTo>
                    <a:pt x="4222838" y="68827"/>
                  </a:lnTo>
                  <a:lnTo>
                    <a:pt x="4211662" y="65729"/>
                  </a:lnTo>
                  <a:lnTo>
                    <a:pt x="4199634" y="63028"/>
                  </a:lnTo>
                  <a:lnTo>
                    <a:pt x="4186466" y="60880"/>
                  </a:lnTo>
                  <a:lnTo>
                    <a:pt x="4172367" y="59268"/>
                  </a:lnTo>
                  <a:lnTo>
                    <a:pt x="4157832" y="58103"/>
                  </a:lnTo>
                  <a:lnTo>
                    <a:pt x="4143208" y="57286"/>
                  </a:lnTo>
                  <a:lnTo>
                    <a:pt x="4128814" y="56890"/>
                  </a:lnTo>
                  <a:lnTo>
                    <a:pt x="4115003" y="57147"/>
                  </a:lnTo>
                  <a:lnTo>
                    <a:pt x="4101899" y="58135"/>
                  </a:lnTo>
                  <a:lnTo>
                    <a:pt x="4089286" y="59781"/>
                  </a:lnTo>
                  <a:lnTo>
                    <a:pt x="4076737" y="61956"/>
                  </a:lnTo>
                  <a:lnTo>
                    <a:pt x="4063991" y="64526"/>
                  </a:lnTo>
                  <a:lnTo>
                    <a:pt x="4050970" y="67217"/>
                  </a:lnTo>
                  <a:lnTo>
                    <a:pt x="4037689" y="69636"/>
                  </a:lnTo>
                  <a:lnTo>
                    <a:pt x="4024190" y="71593"/>
                  </a:lnTo>
                  <a:lnTo>
                    <a:pt x="4010361" y="73074"/>
                  </a:lnTo>
                  <a:lnTo>
                    <a:pt x="3995938" y="74151"/>
                  </a:lnTo>
                  <a:lnTo>
                    <a:pt x="3980827" y="74908"/>
                  </a:lnTo>
                  <a:lnTo>
                    <a:pt x="3965086" y="75265"/>
                  </a:lnTo>
                  <a:lnTo>
                    <a:pt x="3948835" y="74981"/>
                  </a:lnTo>
                  <a:lnTo>
                    <a:pt x="3932201" y="73975"/>
                  </a:lnTo>
                  <a:lnTo>
                    <a:pt x="3915455" y="72318"/>
                  </a:lnTo>
                  <a:lnTo>
                    <a:pt x="3898986" y="70135"/>
                  </a:lnTo>
                  <a:lnTo>
                    <a:pt x="3882984" y="67555"/>
                  </a:lnTo>
                  <a:lnTo>
                    <a:pt x="3867460" y="64687"/>
                  </a:lnTo>
                  <a:lnTo>
                    <a:pt x="3852342" y="61617"/>
                  </a:lnTo>
                  <a:lnTo>
                    <a:pt x="3837540" y="58410"/>
                  </a:lnTo>
                  <a:lnTo>
                    <a:pt x="3822970" y="55275"/>
                  </a:lnTo>
                  <a:lnTo>
                    <a:pt x="3808567" y="52550"/>
                  </a:lnTo>
                  <a:lnTo>
                    <a:pt x="3794280" y="50384"/>
                  </a:lnTo>
                  <a:lnTo>
                    <a:pt x="3780074" y="48762"/>
                  </a:lnTo>
                  <a:lnTo>
                    <a:pt x="3765922" y="47589"/>
                  </a:lnTo>
                  <a:lnTo>
                    <a:pt x="3751808" y="46768"/>
                  </a:lnTo>
                  <a:lnTo>
                    <a:pt x="3737719" y="46368"/>
                  </a:lnTo>
                  <a:lnTo>
                    <a:pt x="3723647" y="46623"/>
                  </a:lnTo>
                  <a:lnTo>
                    <a:pt x="3709586" y="47609"/>
                  </a:lnTo>
                  <a:lnTo>
                    <a:pt x="3695533" y="49254"/>
                  </a:lnTo>
                  <a:lnTo>
                    <a:pt x="3681485" y="51429"/>
                  </a:lnTo>
                  <a:lnTo>
                    <a:pt x="3667440" y="53998"/>
                  </a:lnTo>
                  <a:lnTo>
                    <a:pt x="3653397" y="56689"/>
                  </a:lnTo>
                  <a:lnTo>
                    <a:pt x="3639356" y="59108"/>
                  </a:lnTo>
                  <a:lnTo>
                    <a:pt x="3625317" y="61064"/>
                  </a:lnTo>
                  <a:lnTo>
                    <a:pt x="3611277" y="62546"/>
                  </a:lnTo>
                  <a:lnTo>
                    <a:pt x="3597238" y="63622"/>
                  </a:lnTo>
                  <a:lnTo>
                    <a:pt x="3583195" y="64384"/>
                  </a:lnTo>
                  <a:lnTo>
                    <a:pt x="3568984" y="64914"/>
                  </a:lnTo>
                  <a:lnTo>
                    <a:pt x="3554297" y="65278"/>
                  </a:lnTo>
                  <a:lnTo>
                    <a:pt x="3539010" y="65521"/>
                  </a:lnTo>
                  <a:lnTo>
                    <a:pt x="3523319" y="65516"/>
                  </a:lnTo>
                  <a:lnTo>
                    <a:pt x="3507633" y="64981"/>
                  </a:lnTo>
                  <a:lnTo>
                    <a:pt x="3492192" y="63800"/>
                  </a:lnTo>
                  <a:lnTo>
                    <a:pt x="3477062" y="61852"/>
                  </a:lnTo>
                  <a:lnTo>
                    <a:pt x="3462215" y="58942"/>
                  </a:lnTo>
                  <a:lnTo>
                    <a:pt x="3447594" y="55060"/>
                  </a:lnTo>
                  <a:lnTo>
                    <a:pt x="3432979" y="50504"/>
                  </a:lnTo>
                  <a:lnTo>
                    <a:pt x="3418013" y="45762"/>
                  </a:lnTo>
                  <a:lnTo>
                    <a:pt x="3402530" y="41136"/>
                  </a:lnTo>
                  <a:lnTo>
                    <a:pt x="3386538" y="36897"/>
                  </a:lnTo>
                  <a:lnTo>
                    <a:pt x="3370115" y="33357"/>
                  </a:lnTo>
                  <a:lnTo>
                    <a:pt x="3353367" y="30609"/>
                  </a:lnTo>
                  <a:lnTo>
                    <a:pt x="3336543" y="28578"/>
                  </a:lnTo>
                  <a:lnTo>
                    <a:pt x="3320022" y="27124"/>
                  </a:lnTo>
                  <a:lnTo>
                    <a:pt x="3303986" y="26105"/>
                  </a:lnTo>
                  <a:lnTo>
                    <a:pt x="3288439" y="25402"/>
                  </a:lnTo>
                  <a:lnTo>
                    <a:pt x="3273305" y="24920"/>
                  </a:lnTo>
                  <a:lnTo>
                    <a:pt x="3258497" y="24598"/>
                  </a:lnTo>
                  <a:lnTo>
                    <a:pt x="3244094" y="24550"/>
                  </a:lnTo>
                  <a:lnTo>
                    <a:pt x="3230335" y="25050"/>
                  </a:lnTo>
                  <a:lnTo>
                    <a:pt x="3217294" y="26204"/>
                  </a:lnTo>
                  <a:lnTo>
                    <a:pt x="3204738" y="27962"/>
                  </a:lnTo>
                  <a:lnTo>
                    <a:pt x="3192233" y="30214"/>
                  </a:lnTo>
                  <a:lnTo>
                    <a:pt x="3179517" y="32840"/>
                  </a:lnTo>
                  <a:lnTo>
                    <a:pt x="3166347" y="35739"/>
                  </a:lnTo>
                  <a:lnTo>
                    <a:pt x="3152434" y="38830"/>
                  </a:lnTo>
                  <a:lnTo>
                    <a:pt x="3137703" y="42050"/>
                  </a:lnTo>
                  <a:lnTo>
                    <a:pt x="3122401" y="45195"/>
                  </a:lnTo>
                  <a:lnTo>
                    <a:pt x="3106984" y="47927"/>
                  </a:lnTo>
                  <a:lnTo>
                    <a:pt x="3091723" y="50096"/>
                  </a:lnTo>
                  <a:lnTo>
                    <a:pt x="3076544" y="51722"/>
                  </a:lnTo>
                  <a:lnTo>
                    <a:pt x="3061135" y="52896"/>
                  </a:lnTo>
                  <a:lnTo>
                    <a:pt x="3045331" y="53718"/>
                  </a:lnTo>
                  <a:lnTo>
                    <a:pt x="3029447" y="54119"/>
                  </a:lnTo>
                  <a:lnTo>
                    <a:pt x="3014155" y="53864"/>
                  </a:lnTo>
                  <a:lnTo>
                    <a:pt x="2999784" y="52879"/>
                  </a:lnTo>
                  <a:lnTo>
                    <a:pt x="2986015" y="51234"/>
                  </a:lnTo>
                  <a:lnTo>
                    <a:pt x="2972089" y="49060"/>
                  </a:lnTo>
                  <a:lnTo>
                    <a:pt x="2957578" y="46486"/>
                  </a:lnTo>
                  <a:lnTo>
                    <a:pt x="2942712" y="43622"/>
                  </a:lnTo>
                  <a:lnTo>
                    <a:pt x="2928178" y="40555"/>
                  </a:lnTo>
                  <a:lnTo>
                    <a:pt x="2914361" y="37345"/>
                  </a:lnTo>
                  <a:lnTo>
                    <a:pt x="2901320" y="34038"/>
                  </a:lnTo>
                  <a:lnTo>
                    <a:pt x="2888955" y="30665"/>
                  </a:lnTo>
                  <a:lnTo>
                    <a:pt x="2877122" y="27248"/>
                  </a:lnTo>
                  <a:lnTo>
                    <a:pt x="2865685" y="23799"/>
                  </a:lnTo>
                  <a:lnTo>
                    <a:pt x="2854531" y="20331"/>
                  </a:lnTo>
                  <a:lnTo>
                    <a:pt x="2843566" y="16849"/>
                  </a:lnTo>
                  <a:lnTo>
                    <a:pt x="2832403" y="13358"/>
                  </a:lnTo>
                  <a:lnTo>
                    <a:pt x="2820383" y="9861"/>
                  </a:lnTo>
                  <a:lnTo>
                    <a:pt x="2807212" y="6368"/>
                  </a:lnTo>
                  <a:lnTo>
                    <a:pt x="2792772" y="3210"/>
                  </a:lnTo>
                  <a:lnTo>
                    <a:pt x="2776943" y="1001"/>
                  </a:lnTo>
                  <a:lnTo>
                    <a:pt x="2759814" y="0"/>
                  </a:lnTo>
                  <a:lnTo>
                    <a:pt x="2741770" y="143"/>
                  </a:lnTo>
                  <a:lnTo>
                    <a:pt x="2723366" y="1228"/>
                  </a:lnTo>
                  <a:lnTo>
                    <a:pt x="2704955" y="3036"/>
                  </a:lnTo>
                  <a:lnTo>
                    <a:pt x="2686679" y="5536"/>
                  </a:lnTo>
                  <a:lnTo>
                    <a:pt x="2668570" y="8884"/>
                  </a:lnTo>
                  <a:lnTo>
                    <a:pt x="2650609" y="13097"/>
                  </a:lnTo>
                  <a:lnTo>
                    <a:pt x="2632768" y="18059"/>
                  </a:lnTo>
                  <a:lnTo>
                    <a:pt x="2615015" y="23614"/>
                  </a:lnTo>
                  <a:lnTo>
                    <a:pt x="2597325" y="29611"/>
                  </a:lnTo>
                  <a:lnTo>
                    <a:pt x="2579681" y="35926"/>
                  </a:lnTo>
                  <a:lnTo>
                    <a:pt x="2562068" y="42465"/>
                  </a:lnTo>
                  <a:lnTo>
                    <a:pt x="2544476" y="49153"/>
                  </a:lnTo>
                  <a:lnTo>
                    <a:pt x="2526899" y="55779"/>
                  </a:lnTo>
                  <a:lnTo>
                    <a:pt x="2509332" y="62002"/>
                  </a:lnTo>
                  <a:lnTo>
                    <a:pt x="2491771" y="67659"/>
                  </a:lnTo>
                  <a:lnTo>
                    <a:pt x="2474215" y="72440"/>
                  </a:lnTo>
                  <a:lnTo>
                    <a:pt x="2456661" y="75822"/>
                  </a:lnTo>
                  <a:lnTo>
                    <a:pt x="2439119" y="77649"/>
                  </a:lnTo>
                  <a:lnTo>
                    <a:pt x="2421914" y="78078"/>
                  </a:lnTo>
                  <a:lnTo>
                    <a:pt x="2405661" y="77387"/>
                  </a:lnTo>
                  <a:lnTo>
                    <a:pt x="2390610" y="75851"/>
                  </a:lnTo>
                  <a:lnTo>
                    <a:pt x="2376367" y="73704"/>
                  </a:lnTo>
                  <a:lnTo>
                    <a:pt x="2362116" y="71126"/>
                  </a:lnTo>
                  <a:lnTo>
                    <a:pt x="2347383" y="68249"/>
                  </a:lnTo>
                  <a:lnTo>
                    <a:pt x="2332366" y="65166"/>
                  </a:lnTo>
                  <a:lnTo>
                    <a:pt x="2317731" y="61944"/>
                  </a:lnTo>
                  <a:lnTo>
                    <a:pt x="2303846" y="58628"/>
                  </a:lnTo>
                  <a:lnTo>
                    <a:pt x="2290760" y="55248"/>
                  </a:lnTo>
                  <a:lnTo>
                    <a:pt x="2278364" y="51825"/>
                  </a:lnTo>
                  <a:lnTo>
                    <a:pt x="2266497" y="48378"/>
                  </a:lnTo>
                  <a:lnTo>
                    <a:pt x="2254527" y="45080"/>
                  </a:lnTo>
                  <a:lnTo>
                    <a:pt x="2241419" y="42245"/>
                  </a:lnTo>
                  <a:lnTo>
                    <a:pt x="2226698" y="40010"/>
                  </a:lnTo>
                  <a:lnTo>
                    <a:pt x="2210399" y="38510"/>
                  </a:lnTo>
                  <a:lnTo>
                    <a:pt x="2192784" y="37953"/>
                  </a:lnTo>
                  <a:lnTo>
                    <a:pt x="2174158" y="38358"/>
                  </a:lnTo>
                  <a:lnTo>
                    <a:pt x="2154959" y="39596"/>
                  </a:lnTo>
                  <a:lnTo>
                    <a:pt x="2135705" y="41490"/>
                  </a:lnTo>
                  <a:lnTo>
                    <a:pt x="2116701" y="43877"/>
                  </a:lnTo>
                  <a:lnTo>
                    <a:pt x="2098521" y="46783"/>
                  </a:lnTo>
                  <a:lnTo>
                    <a:pt x="2082064" y="50410"/>
                  </a:lnTo>
                  <a:lnTo>
                    <a:pt x="2067649" y="54809"/>
                  </a:lnTo>
                  <a:lnTo>
                    <a:pt x="2054630" y="59729"/>
                  </a:lnTo>
                  <a:lnTo>
                    <a:pt x="2041731" y="64724"/>
                  </a:lnTo>
                  <a:lnTo>
                    <a:pt x="2028197" y="69527"/>
                  </a:lnTo>
                  <a:lnTo>
                    <a:pt x="2014136" y="74056"/>
                  </a:lnTo>
                  <a:lnTo>
                    <a:pt x="2000216" y="78324"/>
                  </a:lnTo>
                  <a:lnTo>
                    <a:pt x="1986838" y="82374"/>
                  </a:lnTo>
                  <a:lnTo>
                    <a:pt x="1973768" y="86094"/>
                  </a:lnTo>
                  <a:lnTo>
                    <a:pt x="1960327" y="89220"/>
                  </a:lnTo>
                  <a:lnTo>
                    <a:pt x="1946135" y="91658"/>
                  </a:lnTo>
                  <a:lnTo>
                    <a:pt x="1930977" y="93465"/>
                  </a:lnTo>
                  <a:lnTo>
                    <a:pt x="1914652" y="94761"/>
                  </a:lnTo>
                  <a:lnTo>
                    <a:pt x="1897183" y="95662"/>
                  </a:lnTo>
                  <a:lnTo>
                    <a:pt x="1878908" y="95945"/>
                  </a:lnTo>
                  <a:lnTo>
                    <a:pt x="1860348" y="95078"/>
                  </a:lnTo>
                  <a:lnTo>
                    <a:pt x="1841841" y="92869"/>
                  </a:lnTo>
                  <a:lnTo>
                    <a:pt x="1823840" y="89588"/>
                  </a:lnTo>
                  <a:lnTo>
                    <a:pt x="1806980" y="85776"/>
                  </a:lnTo>
                  <a:lnTo>
                    <a:pt x="1791494" y="81807"/>
                  </a:lnTo>
                  <a:lnTo>
                    <a:pt x="1777282" y="77856"/>
                  </a:lnTo>
                  <a:lnTo>
                    <a:pt x="1764108" y="73984"/>
                  </a:lnTo>
                  <a:lnTo>
                    <a:pt x="1751721" y="70198"/>
                  </a:lnTo>
                  <a:lnTo>
                    <a:pt x="1739908" y="66488"/>
                  </a:lnTo>
                  <a:lnTo>
                    <a:pt x="1728499" y="62836"/>
                  </a:lnTo>
                  <a:lnTo>
                    <a:pt x="1717373" y="59228"/>
                  </a:lnTo>
                  <a:lnTo>
                    <a:pt x="1706440" y="55650"/>
                  </a:lnTo>
                  <a:lnTo>
                    <a:pt x="1695640" y="52095"/>
                  </a:lnTo>
                  <a:lnTo>
                    <a:pt x="1684915" y="48558"/>
                  </a:lnTo>
                  <a:lnTo>
                    <a:pt x="1673745" y="45200"/>
                  </a:lnTo>
                  <a:lnTo>
                    <a:pt x="1661190" y="42325"/>
                  </a:lnTo>
                  <a:lnTo>
                    <a:pt x="1646847" y="40059"/>
                  </a:lnTo>
                  <a:lnTo>
                    <a:pt x="1630805" y="38369"/>
                  </a:lnTo>
                  <a:lnTo>
                    <a:pt x="1613363" y="37152"/>
                  </a:lnTo>
                  <a:lnTo>
                    <a:pt x="1594855" y="36300"/>
                  </a:lnTo>
                  <a:lnTo>
                    <a:pt x="1575733" y="35880"/>
                  </a:lnTo>
                  <a:lnTo>
                    <a:pt x="1556532" y="36122"/>
                  </a:lnTo>
                  <a:lnTo>
                    <a:pt x="1537559" y="37099"/>
                  </a:lnTo>
                  <a:lnTo>
                    <a:pt x="1519229" y="38737"/>
                  </a:lnTo>
                  <a:lnTo>
                    <a:pt x="1502139" y="40908"/>
                  </a:lnTo>
                  <a:lnTo>
                    <a:pt x="1486496" y="43480"/>
                  </a:lnTo>
                  <a:lnTo>
                    <a:pt x="1472177" y="46341"/>
                  </a:lnTo>
                  <a:lnTo>
                    <a:pt x="1458930" y="49408"/>
                  </a:lnTo>
                  <a:lnTo>
                    <a:pt x="1446495" y="52617"/>
                  </a:lnTo>
                  <a:lnTo>
                    <a:pt x="1434648" y="55923"/>
                  </a:lnTo>
                  <a:lnTo>
                    <a:pt x="1423218" y="59296"/>
                  </a:lnTo>
                  <a:lnTo>
                    <a:pt x="1412067" y="62713"/>
                  </a:lnTo>
                  <a:lnTo>
                    <a:pt x="1400779" y="66161"/>
                  </a:lnTo>
                  <a:lnTo>
                    <a:pt x="1388675" y="69629"/>
                  </a:lnTo>
                  <a:lnTo>
                    <a:pt x="1375449" y="73107"/>
                  </a:lnTo>
                  <a:lnTo>
                    <a:pt x="1360971" y="76425"/>
                  </a:lnTo>
                  <a:lnTo>
                    <a:pt x="1345117" y="79274"/>
                  </a:lnTo>
                  <a:lnTo>
                    <a:pt x="1327972" y="81518"/>
                  </a:lnTo>
                  <a:lnTo>
                    <a:pt x="1309916" y="83023"/>
                  </a:lnTo>
                  <a:lnTo>
                    <a:pt x="1291506" y="83584"/>
                  </a:lnTo>
                  <a:lnTo>
                    <a:pt x="1273090" y="83182"/>
                  </a:lnTo>
                  <a:lnTo>
                    <a:pt x="1254810" y="81946"/>
                  </a:lnTo>
                  <a:lnTo>
                    <a:pt x="1236698" y="80054"/>
                  </a:lnTo>
                  <a:lnTo>
                    <a:pt x="1218745" y="77672"/>
                  </a:lnTo>
                  <a:lnTo>
                    <a:pt x="1201248" y="74940"/>
                  </a:lnTo>
                  <a:lnTo>
                    <a:pt x="1184792" y="71960"/>
                  </a:lnTo>
                  <a:lnTo>
                    <a:pt x="1169609" y="68810"/>
                  </a:lnTo>
                  <a:lnTo>
                    <a:pt x="1155615" y="65543"/>
                  </a:lnTo>
                  <a:lnTo>
                    <a:pt x="1142595" y="62197"/>
                  </a:lnTo>
                  <a:lnTo>
                    <a:pt x="1130315" y="58797"/>
                  </a:lnTo>
                  <a:lnTo>
                    <a:pt x="1118575" y="55361"/>
                  </a:lnTo>
                  <a:lnTo>
                    <a:pt x="1107216" y="51901"/>
                  </a:lnTo>
                  <a:lnTo>
                    <a:pt x="1096110" y="48428"/>
                  </a:lnTo>
                  <a:lnTo>
                    <a:pt x="1084681" y="45114"/>
                  </a:lnTo>
                  <a:lnTo>
                    <a:pt x="1071951" y="42267"/>
                  </a:lnTo>
                  <a:lnTo>
                    <a:pt x="1057503" y="40016"/>
                  </a:lnTo>
                  <a:lnTo>
                    <a:pt x="1041901" y="38166"/>
                  </a:lnTo>
                  <a:lnTo>
                    <a:pt x="1026351" y="36309"/>
                  </a:lnTo>
                  <a:lnTo>
                    <a:pt x="1011562" y="34214"/>
                  </a:lnTo>
                  <a:lnTo>
                    <a:pt x="997721" y="32145"/>
                  </a:lnTo>
                  <a:lnTo>
                    <a:pt x="984745" y="30741"/>
                  </a:lnTo>
                  <a:lnTo>
                    <a:pt x="972458" y="30317"/>
                  </a:lnTo>
                  <a:lnTo>
                    <a:pt x="960359" y="30864"/>
                  </a:lnTo>
                  <a:lnTo>
                    <a:pt x="947688" y="32228"/>
                  </a:lnTo>
                  <a:lnTo>
                    <a:pt x="934075" y="34222"/>
                  </a:lnTo>
                  <a:lnTo>
                    <a:pt x="919503" y="36679"/>
                  </a:lnTo>
                  <a:lnTo>
                    <a:pt x="904117" y="39466"/>
                  </a:lnTo>
                  <a:lnTo>
                    <a:pt x="888098" y="42484"/>
                  </a:lnTo>
                  <a:lnTo>
                    <a:pt x="871613" y="45660"/>
                  </a:lnTo>
                  <a:lnTo>
                    <a:pt x="854795" y="48946"/>
                  </a:lnTo>
                  <a:lnTo>
                    <a:pt x="837749" y="52304"/>
                  </a:lnTo>
                  <a:lnTo>
                    <a:pt x="820712" y="55713"/>
                  </a:lnTo>
                  <a:lnTo>
                    <a:pt x="804039" y="59154"/>
                  </a:lnTo>
                  <a:lnTo>
                    <a:pt x="787893" y="62614"/>
                  </a:lnTo>
                  <a:lnTo>
                    <a:pt x="772101" y="65920"/>
                  </a:lnTo>
                  <a:lnTo>
                    <a:pt x="756270" y="68761"/>
                  </a:lnTo>
                  <a:lnTo>
                    <a:pt x="740180" y="71000"/>
                  </a:lnTo>
                  <a:lnTo>
                    <a:pt x="724102" y="72502"/>
                  </a:lnTo>
                  <a:lnTo>
                    <a:pt x="708679" y="73061"/>
                  </a:lnTo>
                  <a:lnTo>
                    <a:pt x="694221" y="72657"/>
                  </a:lnTo>
                  <a:lnTo>
                    <a:pt x="680393" y="71420"/>
                  </a:lnTo>
                  <a:lnTo>
                    <a:pt x="666427" y="69526"/>
                  </a:lnTo>
                  <a:lnTo>
                    <a:pt x="651880" y="67145"/>
                  </a:lnTo>
                  <a:lnTo>
                    <a:pt x="636651" y="64412"/>
                  </a:lnTo>
                  <a:lnTo>
                    <a:pt x="620809" y="61432"/>
                  </a:lnTo>
                  <a:lnTo>
                    <a:pt x="604478" y="58282"/>
                  </a:lnTo>
                  <a:lnTo>
                    <a:pt x="587781" y="55015"/>
                  </a:lnTo>
                  <a:lnTo>
                    <a:pt x="570819" y="51669"/>
                  </a:lnTo>
                  <a:lnTo>
                    <a:pt x="553667" y="48273"/>
                  </a:lnTo>
                  <a:lnTo>
                    <a:pt x="536219" y="45010"/>
                  </a:lnTo>
                  <a:lnTo>
                    <a:pt x="518206" y="42198"/>
                  </a:lnTo>
                  <a:lnTo>
                    <a:pt x="499533" y="39979"/>
                  </a:lnTo>
                  <a:lnTo>
                    <a:pt x="480416" y="38490"/>
                  </a:lnTo>
                  <a:lnTo>
                    <a:pt x="461276" y="37940"/>
                  </a:lnTo>
                  <a:lnTo>
                    <a:pt x="442367" y="38345"/>
                  </a:lnTo>
                  <a:lnTo>
                    <a:pt x="423925" y="39413"/>
                  </a:lnTo>
                  <a:lnTo>
                    <a:pt x="406234" y="40660"/>
                  </a:lnTo>
                  <a:lnTo>
                    <a:pt x="389377" y="41795"/>
                  </a:lnTo>
                  <a:lnTo>
                    <a:pt x="373431" y="42876"/>
                  </a:lnTo>
                  <a:lnTo>
                    <a:pt x="358554" y="44208"/>
                  </a:lnTo>
                  <a:lnTo>
                    <a:pt x="344727" y="45956"/>
                  </a:lnTo>
                  <a:lnTo>
                    <a:pt x="331796" y="48131"/>
                  </a:lnTo>
                  <a:lnTo>
                    <a:pt x="319564" y="50669"/>
                  </a:lnTo>
                  <a:lnTo>
                    <a:pt x="307844" y="53487"/>
                  </a:lnTo>
                  <a:lnTo>
                    <a:pt x="296326" y="56345"/>
                  </a:lnTo>
                  <a:lnTo>
                    <a:pt x="284592" y="58878"/>
                  </a:lnTo>
                  <a:lnTo>
                    <a:pt x="272433" y="60915"/>
                  </a:lnTo>
                  <a:lnTo>
                    <a:pt x="259825" y="62620"/>
                  </a:lnTo>
                  <a:lnTo>
                    <a:pt x="246829" y="64379"/>
                  </a:lnTo>
                  <a:lnTo>
                    <a:pt x="233525" y="66413"/>
                  </a:lnTo>
                  <a:lnTo>
                    <a:pt x="219828" y="68610"/>
                  </a:lnTo>
                  <a:lnTo>
                    <a:pt x="205496" y="70633"/>
                  </a:lnTo>
                  <a:lnTo>
                    <a:pt x="190441" y="72290"/>
                  </a:lnTo>
                  <a:lnTo>
                    <a:pt x="174568" y="73556"/>
                  </a:lnTo>
                  <a:lnTo>
                    <a:pt x="157695" y="74480"/>
                  </a:lnTo>
                  <a:lnTo>
                    <a:pt x="139827" y="75136"/>
                  </a:lnTo>
                  <a:lnTo>
                    <a:pt x="121267" y="75593"/>
                  </a:lnTo>
                  <a:lnTo>
                    <a:pt x="102510" y="75908"/>
                  </a:lnTo>
                  <a:lnTo>
                    <a:pt x="83876" y="76122"/>
                  </a:lnTo>
                  <a:lnTo>
                    <a:pt x="66036" y="76268"/>
                  </a:lnTo>
                  <a:lnTo>
                    <a:pt x="48239" y="76382"/>
                  </a:lnTo>
                  <a:lnTo>
                    <a:pt x="27809" y="76476"/>
                  </a:lnTo>
                  <a:lnTo>
                    <a:pt x="0" y="765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905450" y="1061397"/>
            <a:ext cx="1073908" cy="728448"/>
            <a:chOff x="905450" y="1061397"/>
            <a:chExt cx="1073908" cy="728448"/>
          </a:xfrm>
        </p:grpSpPr>
        <p:sp>
          <p:nvSpPr>
            <p:cNvPr id="30" name="Freeform 29"/>
            <p:cNvSpPr/>
            <p:nvPr/>
          </p:nvSpPr>
          <p:spPr>
            <a:xfrm>
              <a:off x="905450" y="1243007"/>
              <a:ext cx="275449" cy="525781"/>
            </a:xfrm>
            <a:custGeom>
              <a:avLst/>
              <a:gdLst/>
              <a:ahLst/>
              <a:cxnLst/>
              <a:rect l="0" t="0" r="0" b="0"/>
              <a:pathLst>
                <a:path w="275449" h="525781">
                  <a:moveTo>
                    <a:pt x="10529" y="41469"/>
                  </a:moveTo>
                  <a:lnTo>
                    <a:pt x="22264" y="41402"/>
                  </a:lnTo>
                  <a:lnTo>
                    <a:pt x="33393" y="40762"/>
                  </a:lnTo>
                  <a:lnTo>
                    <a:pt x="44991" y="39470"/>
                  </a:lnTo>
                  <a:lnTo>
                    <a:pt x="57152" y="37783"/>
                  </a:lnTo>
                  <a:lnTo>
                    <a:pt x="69812" y="36115"/>
                  </a:lnTo>
                  <a:lnTo>
                    <a:pt x="82864" y="34697"/>
                  </a:lnTo>
                  <a:lnTo>
                    <a:pt x="96043" y="33426"/>
                  </a:lnTo>
                  <a:lnTo>
                    <a:pt x="108960" y="31967"/>
                  </a:lnTo>
                  <a:lnTo>
                    <a:pt x="121426" y="30135"/>
                  </a:lnTo>
                  <a:lnTo>
                    <a:pt x="133593" y="27904"/>
                  </a:lnTo>
                  <a:lnTo>
                    <a:pt x="145834" y="25327"/>
                  </a:lnTo>
                  <a:lnTo>
                    <a:pt x="158375" y="22480"/>
                  </a:lnTo>
                  <a:lnTo>
                    <a:pt x="171426" y="19432"/>
                  </a:lnTo>
                  <a:lnTo>
                    <a:pt x="185260" y="16239"/>
                  </a:lnTo>
                  <a:lnTo>
                    <a:pt x="199934" y="12946"/>
                  </a:lnTo>
                  <a:lnTo>
                    <a:pt x="215027" y="9583"/>
                  </a:lnTo>
                  <a:lnTo>
                    <a:pt x="229772" y="6173"/>
                  </a:lnTo>
                  <a:lnTo>
                    <a:pt x="243741" y="2748"/>
                  </a:lnTo>
                  <a:lnTo>
                    <a:pt x="256224" y="0"/>
                  </a:lnTo>
                  <a:lnTo>
                    <a:pt x="266236" y="19"/>
                  </a:lnTo>
                  <a:lnTo>
                    <a:pt x="272911" y="3722"/>
                  </a:lnTo>
                  <a:lnTo>
                    <a:pt x="275448" y="9659"/>
                  </a:lnTo>
                  <a:lnTo>
                    <a:pt x="274308" y="16987"/>
                  </a:lnTo>
                  <a:lnTo>
                    <a:pt x="270510" y="25445"/>
                  </a:lnTo>
                  <a:lnTo>
                    <a:pt x="265143" y="35066"/>
                  </a:lnTo>
                  <a:lnTo>
                    <a:pt x="258940" y="45779"/>
                  </a:lnTo>
                  <a:lnTo>
                    <a:pt x="252148" y="57405"/>
                  </a:lnTo>
                  <a:lnTo>
                    <a:pt x="244673" y="69737"/>
                  </a:lnTo>
                  <a:lnTo>
                    <a:pt x="236497" y="82580"/>
                  </a:lnTo>
                  <a:lnTo>
                    <a:pt x="227868" y="95457"/>
                  </a:lnTo>
                  <a:lnTo>
                    <a:pt x="219220" y="107643"/>
                  </a:lnTo>
                  <a:lnTo>
                    <a:pt x="210807" y="118803"/>
                  </a:lnTo>
                  <a:lnTo>
                    <a:pt x="202699" y="129110"/>
                  </a:lnTo>
                  <a:lnTo>
                    <a:pt x="194873" y="139032"/>
                  </a:lnTo>
                  <a:lnTo>
                    <a:pt x="187272" y="148906"/>
                  </a:lnTo>
                  <a:lnTo>
                    <a:pt x="179675" y="159202"/>
                  </a:lnTo>
                  <a:lnTo>
                    <a:pt x="171728" y="170573"/>
                  </a:lnTo>
                  <a:lnTo>
                    <a:pt x="163274" y="183262"/>
                  </a:lnTo>
                  <a:lnTo>
                    <a:pt x="154645" y="196855"/>
                  </a:lnTo>
                  <a:lnTo>
                    <a:pt x="146538" y="210510"/>
                  </a:lnTo>
                  <a:lnTo>
                    <a:pt x="139306" y="223727"/>
                  </a:lnTo>
                  <a:lnTo>
                    <a:pt x="132807" y="236361"/>
                  </a:lnTo>
                  <a:lnTo>
                    <a:pt x="126602" y="248451"/>
                  </a:lnTo>
                  <a:lnTo>
                    <a:pt x="120390" y="260095"/>
                  </a:lnTo>
                  <a:lnTo>
                    <a:pt x="114047" y="271236"/>
                  </a:lnTo>
                  <a:lnTo>
                    <a:pt x="107548" y="281658"/>
                  </a:lnTo>
                  <a:lnTo>
                    <a:pt x="100915" y="291309"/>
                  </a:lnTo>
                  <a:lnTo>
                    <a:pt x="94341" y="300437"/>
                  </a:lnTo>
                  <a:lnTo>
                    <a:pt x="88160" y="309488"/>
                  </a:lnTo>
                  <a:lnTo>
                    <a:pt x="82525" y="318728"/>
                  </a:lnTo>
                  <a:lnTo>
                    <a:pt x="77420" y="328241"/>
                  </a:lnTo>
                  <a:lnTo>
                    <a:pt x="72758" y="338013"/>
                  </a:lnTo>
                  <a:lnTo>
                    <a:pt x="68431" y="348007"/>
                  </a:lnTo>
                  <a:lnTo>
                    <a:pt x="64185" y="358499"/>
                  </a:lnTo>
                  <a:lnTo>
                    <a:pt x="59641" y="370060"/>
                  </a:lnTo>
                  <a:lnTo>
                    <a:pt x="54620" y="382905"/>
                  </a:lnTo>
                  <a:lnTo>
                    <a:pt x="49279" y="396616"/>
                  </a:lnTo>
                  <a:lnTo>
                    <a:pt x="44002" y="410358"/>
                  </a:lnTo>
                  <a:lnTo>
                    <a:pt x="39009" y="423636"/>
                  </a:lnTo>
                  <a:lnTo>
                    <a:pt x="34352" y="436313"/>
                  </a:lnTo>
                  <a:lnTo>
                    <a:pt x="29999" y="448432"/>
                  </a:lnTo>
                  <a:lnTo>
                    <a:pt x="25887" y="460095"/>
                  </a:lnTo>
                  <a:lnTo>
                    <a:pt x="21915" y="471345"/>
                  </a:lnTo>
                  <a:lnTo>
                    <a:pt x="17451" y="483463"/>
                  </a:lnTo>
                  <a:lnTo>
                    <a:pt x="10986" y="499750"/>
                  </a:lnTo>
                  <a:lnTo>
                    <a:pt x="0" y="5257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301774" y="1061397"/>
              <a:ext cx="245916" cy="272932"/>
            </a:xfrm>
            <a:custGeom>
              <a:avLst/>
              <a:gdLst/>
              <a:ahLst/>
              <a:cxnLst/>
              <a:rect l="0" t="0" r="0" b="0"/>
              <a:pathLst>
                <a:path w="245916" h="272932">
                  <a:moveTo>
                    <a:pt x="35345" y="54623"/>
                  </a:moveTo>
                  <a:lnTo>
                    <a:pt x="38345" y="43022"/>
                  </a:lnTo>
                  <a:lnTo>
                    <a:pt x="41768" y="33174"/>
                  </a:lnTo>
                  <a:lnTo>
                    <a:pt x="45973" y="24178"/>
                  </a:lnTo>
                  <a:lnTo>
                    <a:pt x="51219" y="16081"/>
                  </a:lnTo>
                  <a:lnTo>
                    <a:pt x="57997" y="9351"/>
                  </a:lnTo>
                  <a:lnTo>
                    <a:pt x="66425" y="4148"/>
                  </a:lnTo>
                  <a:lnTo>
                    <a:pt x="75992" y="813"/>
                  </a:lnTo>
                  <a:lnTo>
                    <a:pt x="85787" y="0"/>
                  </a:lnTo>
                  <a:lnTo>
                    <a:pt x="95252" y="1828"/>
                  </a:lnTo>
                  <a:lnTo>
                    <a:pt x="104043" y="5970"/>
                  </a:lnTo>
                  <a:lnTo>
                    <a:pt x="111868" y="11947"/>
                  </a:lnTo>
                  <a:lnTo>
                    <a:pt x="118676" y="19304"/>
                  </a:lnTo>
                  <a:lnTo>
                    <a:pt x="124434" y="27986"/>
                  </a:lnTo>
                  <a:lnTo>
                    <a:pt x="129018" y="38314"/>
                  </a:lnTo>
                  <a:lnTo>
                    <a:pt x="132472" y="50325"/>
                  </a:lnTo>
                  <a:lnTo>
                    <a:pt x="134812" y="63473"/>
                  </a:lnTo>
                  <a:lnTo>
                    <a:pt x="135943" y="76837"/>
                  </a:lnTo>
                  <a:lnTo>
                    <a:pt x="135927" y="89862"/>
                  </a:lnTo>
                  <a:lnTo>
                    <a:pt x="134951" y="102368"/>
                  </a:lnTo>
                  <a:lnTo>
                    <a:pt x="133234" y="114374"/>
                  </a:lnTo>
                  <a:lnTo>
                    <a:pt x="130970" y="125966"/>
                  </a:lnTo>
                  <a:lnTo>
                    <a:pt x="128317" y="137242"/>
                  </a:lnTo>
                  <a:lnTo>
                    <a:pt x="125390" y="148288"/>
                  </a:lnTo>
                  <a:lnTo>
                    <a:pt x="122271" y="159172"/>
                  </a:lnTo>
                  <a:lnTo>
                    <a:pt x="118854" y="169941"/>
                  </a:lnTo>
                  <a:lnTo>
                    <a:pt x="114875" y="180633"/>
                  </a:lnTo>
                  <a:lnTo>
                    <a:pt x="110233" y="191271"/>
                  </a:lnTo>
                  <a:lnTo>
                    <a:pt x="104978" y="201873"/>
                  </a:lnTo>
                  <a:lnTo>
                    <a:pt x="99226" y="212451"/>
                  </a:lnTo>
                  <a:lnTo>
                    <a:pt x="93092" y="223008"/>
                  </a:lnTo>
                  <a:lnTo>
                    <a:pt x="86515" y="233386"/>
                  </a:lnTo>
                  <a:lnTo>
                    <a:pt x="79269" y="243281"/>
                  </a:lnTo>
                  <a:lnTo>
                    <a:pt x="71282" y="252552"/>
                  </a:lnTo>
                  <a:lnTo>
                    <a:pt x="62631" y="260743"/>
                  </a:lnTo>
                  <a:lnTo>
                    <a:pt x="53446" y="267035"/>
                  </a:lnTo>
                  <a:lnTo>
                    <a:pt x="43868" y="271141"/>
                  </a:lnTo>
                  <a:lnTo>
                    <a:pt x="34334" y="272931"/>
                  </a:lnTo>
                  <a:lnTo>
                    <a:pt x="25547" y="272170"/>
                  </a:lnTo>
                  <a:lnTo>
                    <a:pt x="17831" y="268987"/>
                  </a:lnTo>
                  <a:lnTo>
                    <a:pt x="11330" y="263613"/>
                  </a:lnTo>
                  <a:lnTo>
                    <a:pt x="6180" y="256203"/>
                  </a:lnTo>
                  <a:lnTo>
                    <a:pt x="2323" y="247053"/>
                  </a:lnTo>
                  <a:lnTo>
                    <a:pt x="37" y="237015"/>
                  </a:lnTo>
                  <a:lnTo>
                    <a:pt x="0" y="227360"/>
                  </a:lnTo>
                  <a:lnTo>
                    <a:pt x="2388" y="218768"/>
                  </a:lnTo>
                  <a:lnTo>
                    <a:pt x="7092" y="211530"/>
                  </a:lnTo>
                  <a:lnTo>
                    <a:pt x="13986" y="205811"/>
                  </a:lnTo>
                  <a:lnTo>
                    <a:pt x="22767" y="201526"/>
                  </a:lnTo>
                  <a:lnTo>
                    <a:pt x="32881" y="198596"/>
                  </a:lnTo>
                  <a:lnTo>
                    <a:pt x="43645" y="197055"/>
                  </a:lnTo>
                  <a:lnTo>
                    <a:pt x="54613" y="196793"/>
                  </a:lnTo>
                  <a:lnTo>
                    <a:pt x="65414" y="197748"/>
                  </a:lnTo>
                  <a:lnTo>
                    <a:pt x="75667" y="199983"/>
                  </a:lnTo>
                  <a:lnTo>
                    <a:pt x="85232" y="203407"/>
                  </a:lnTo>
                  <a:lnTo>
                    <a:pt x="94317" y="207654"/>
                  </a:lnTo>
                  <a:lnTo>
                    <a:pt x="103346" y="212189"/>
                  </a:lnTo>
                  <a:lnTo>
                    <a:pt x="112575" y="216680"/>
                  </a:lnTo>
                  <a:lnTo>
                    <a:pt x="122082" y="220999"/>
                  </a:lnTo>
                  <a:lnTo>
                    <a:pt x="131851" y="225125"/>
                  </a:lnTo>
                  <a:lnTo>
                    <a:pt x="141834" y="229076"/>
                  </a:lnTo>
                  <a:lnTo>
                    <a:pt x="151980" y="232559"/>
                  </a:lnTo>
                  <a:lnTo>
                    <a:pt x="162244" y="234994"/>
                  </a:lnTo>
                  <a:lnTo>
                    <a:pt x="172591" y="236154"/>
                  </a:lnTo>
                  <a:lnTo>
                    <a:pt x="183120" y="236285"/>
                  </a:lnTo>
                  <a:lnTo>
                    <a:pt x="195402" y="235938"/>
                  </a:lnTo>
                  <a:lnTo>
                    <a:pt x="213871" y="235082"/>
                  </a:lnTo>
                  <a:lnTo>
                    <a:pt x="245915" y="23360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221305" y="1410818"/>
              <a:ext cx="315856" cy="31587"/>
            </a:xfrm>
            <a:custGeom>
              <a:avLst/>
              <a:gdLst/>
              <a:ahLst/>
              <a:cxnLst/>
              <a:rect l="0" t="0" r="0" b="0"/>
              <a:pathLst>
                <a:path w="315856" h="31587">
                  <a:moveTo>
                    <a:pt x="315855" y="0"/>
                  </a:moveTo>
                  <a:lnTo>
                    <a:pt x="304120" y="67"/>
                  </a:lnTo>
                  <a:lnTo>
                    <a:pt x="292991" y="707"/>
                  </a:lnTo>
                  <a:lnTo>
                    <a:pt x="281393" y="1999"/>
                  </a:lnTo>
                  <a:lnTo>
                    <a:pt x="269232" y="3686"/>
                  </a:lnTo>
                  <a:lnTo>
                    <a:pt x="256572" y="5355"/>
                  </a:lnTo>
                  <a:lnTo>
                    <a:pt x="243511" y="6768"/>
                  </a:lnTo>
                  <a:lnTo>
                    <a:pt x="229986" y="7866"/>
                  </a:lnTo>
                  <a:lnTo>
                    <a:pt x="215773" y="8676"/>
                  </a:lnTo>
                  <a:lnTo>
                    <a:pt x="200814" y="9260"/>
                  </a:lnTo>
                  <a:lnTo>
                    <a:pt x="185515" y="9839"/>
                  </a:lnTo>
                  <a:lnTo>
                    <a:pt x="170625" y="10767"/>
                  </a:lnTo>
                  <a:lnTo>
                    <a:pt x="156527" y="12207"/>
                  </a:lnTo>
                  <a:lnTo>
                    <a:pt x="142943" y="13989"/>
                  </a:lnTo>
                  <a:lnTo>
                    <a:pt x="129142" y="15725"/>
                  </a:lnTo>
                  <a:lnTo>
                    <a:pt x="114715" y="17192"/>
                  </a:lnTo>
                  <a:lnTo>
                    <a:pt x="99904" y="18497"/>
                  </a:lnTo>
                  <a:lnTo>
                    <a:pt x="85408" y="19980"/>
                  </a:lnTo>
                  <a:lnTo>
                    <a:pt x="71621" y="21824"/>
                  </a:lnTo>
                  <a:lnTo>
                    <a:pt x="58670" y="23903"/>
                  </a:lnTo>
                  <a:lnTo>
                    <a:pt x="45093" y="26063"/>
                  </a:lnTo>
                  <a:lnTo>
                    <a:pt x="27467" y="2849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305533" y="1510261"/>
              <a:ext cx="177150" cy="279584"/>
            </a:xfrm>
            <a:custGeom>
              <a:avLst/>
              <a:gdLst/>
              <a:ahLst/>
              <a:cxnLst/>
              <a:rect l="0" t="0" r="0" b="0"/>
              <a:pathLst>
                <a:path w="177150" h="279584">
                  <a:moveTo>
                    <a:pt x="31586" y="26899"/>
                  </a:moveTo>
                  <a:lnTo>
                    <a:pt x="37520" y="21099"/>
                  </a:lnTo>
                  <a:lnTo>
                    <a:pt x="43725" y="16174"/>
                  </a:lnTo>
                  <a:lnTo>
                    <a:pt x="50825" y="11676"/>
                  </a:lnTo>
                  <a:lnTo>
                    <a:pt x="58938" y="7628"/>
                  </a:lnTo>
                  <a:lnTo>
                    <a:pt x="68233" y="4263"/>
                  </a:lnTo>
                  <a:lnTo>
                    <a:pt x="78672" y="1664"/>
                  </a:lnTo>
                  <a:lnTo>
                    <a:pt x="89751" y="83"/>
                  </a:lnTo>
                  <a:lnTo>
                    <a:pt x="100641" y="0"/>
                  </a:lnTo>
                  <a:lnTo>
                    <a:pt x="110870" y="1545"/>
                  </a:lnTo>
                  <a:lnTo>
                    <a:pt x="119852" y="4702"/>
                  </a:lnTo>
                  <a:lnTo>
                    <a:pt x="126748" y="9487"/>
                  </a:lnTo>
                  <a:lnTo>
                    <a:pt x="131305" y="15743"/>
                  </a:lnTo>
                  <a:lnTo>
                    <a:pt x="133753" y="23195"/>
                  </a:lnTo>
                  <a:lnTo>
                    <a:pt x="134507" y="31560"/>
                  </a:lnTo>
                  <a:lnTo>
                    <a:pt x="133976" y="40580"/>
                  </a:lnTo>
                  <a:lnTo>
                    <a:pt x="132183" y="49736"/>
                  </a:lnTo>
                  <a:lnTo>
                    <a:pt x="128787" y="58270"/>
                  </a:lnTo>
                  <a:lnTo>
                    <a:pt x="123733" y="65824"/>
                  </a:lnTo>
                  <a:lnTo>
                    <a:pt x="117392" y="72556"/>
                  </a:lnTo>
                  <a:lnTo>
                    <a:pt x="110373" y="78926"/>
                  </a:lnTo>
                  <a:lnTo>
                    <a:pt x="103130" y="85267"/>
                  </a:lnTo>
                  <a:lnTo>
                    <a:pt x="97045" y="92200"/>
                  </a:lnTo>
                  <a:lnTo>
                    <a:pt x="94184" y="99544"/>
                  </a:lnTo>
                  <a:lnTo>
                    <a:pt x="95101" y="105805"/>
                  </a:lnTo>
                  <a:lnTo>
                    <a:pt x="99440" y="110572"/>
                  </a:lnTo>
                  <a:lnTo>
                    <a:pt x="106526" y="114029"/>
                  </a:lnTo>
                  <a:lnTo>
                    <a:pt x="115353" y="116800"/>
                  </a:lnTo>
                  <a:lnTo>
                    <a:pt x="124734" y="119774"/>
                  </a:lnTo>
                  <a:lnTo>
                    <a:pt x="133967" y="123430"/>
                  </a:lnTo>
                  <a:lnTo>
                    <a:pt x="142794" y="127861"/>
                  </a:lnTo>
                  <a:lnTo>
                    <a:pt x="151184" y="132982"/>
                  </a:lnTo>
                  <a:lnTo>
                    <a:pt x="159187" y="138658"/>
                  </a:lnTo>
                  <a:lnTo>
                    <a:pt x="166393" y="145079"/>
                  </a:lnTo>
                  <a:lnTo>
                    <a:pt x="171958" y="152744"/>
                  </a:lnTo>
                  <a:lnTo>
                    <a:pt x="175550" y="161822"/>
                  </a:lnTo>
                  <a:lnTo>
                    <a:pt x="177149" y="172018"/>
                  </a:lnTo>
                  <a:lnTo>
                    <a:pt x="176786" y="182778"/>
                  </a:lnTo>
                  <a:lnTo>
                    <a:pt x="174684" y="193710"/>
                  </a:lnTo>
                  <a:lnTo>
                    <a:pt x="171020" y="204303"/>
                  </a:lnTo>
                  <a:lnTo>
                    <a:pt x="165828" y="213876"/>
                  </a:lnTo>
                  <a:lnTo>
                    <a:pt x="159267" y="222160"/>
                  </a:lnTo>
                  <a:lnTo>
                    <a:pt x="151593" y="229229"/>
                  </a:lnTo>
                  <a:lnTo>
                    <a:pt x="143073" y="235300"/>
                  </a:lnTo>
                  <a:lnTo>
                    <a:pt x="133936" y="240611"/>
                  </a:lnTo>
                  <a:lnTo>
                    <a:pt x="124361" y="245368"/>
                  </a:lnTo>
                  <a:lnTo>
                    <a:pt x="114481" y="249732"/>
                  </a:lnTo>
                  <a:lnTo>
                    <a:pt x="104386" y="253822"/>
                  </a:lnTo>
                  <a:lnTo>
                    <a:pt x="93980" y="257724"/>
                  </a:lnTo>
                  <a:lnTo>
                    <a:pt x="83001" y="261499"/>
                  </a:lnTo>
                  <a:lnTo>
                    <a:pt x="71362" y="265181"/>
                  </a:lnTo>
                  <a:lnTo>
                    <a:pt x="59340" y="268649"/>
                  </a:lnTo>
                  <a:lnTo>
                    <a:pt x="46104" y="271967"/>
                  </a:lnTo>
                  <a:lnTo>
                    <a:pt x="28257" y="275427"/>
                  </a:lnTo>
                  <a:lnTo>
                    <a:pt x="0" y="2795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874072" y="1358176"/>
              <a:ext cx="1" cy="210571"/>
            </a:xfrm>
            <a:custGeom>
              <a:avLst/>
              <a:gdLst/>
              <a:ahLst/>
              <a:cxnLst/>
              <a:rect l="0" t="0" r="0" b="0"/>
              <a:pathLst>
                <a:path w="1" h="210571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2"/>
                  </a:lnTo>
                  <a:lnTo>
                    <a:pt x="0" y="46623"/>
                  </a:lnTo>
                  <a:lnTo>
                    <a:pt x="0" y="59283"/>
                  </a:lnTo>
                  <a:lnTo>
                    <a:pt x="0" y="72339"/>
                  </a:lnTo>
                  <a:lnTo>
                    <a:pt x="0" y="85691"/>
                  </a:lnTo>
                  <a:lnTo>
                    <a:pt x="0" y="99257"/>
                  </a:lnTo>
                  <a:lnTo>
                    <a:pt x="0" y="112971"/>
                  </a:lnTo>
                  <a:lnTo>
                    <a:pt x="0" y="126791"/>
                  </a:lnTo>
                  <a:lnTo>
                    <a:pt x="0" y="140681"/>
                  </a:lnTo>
                  <a:lnTo>
                    <a:pt x="0" y="154601"/>
                  </a:lnTo>
                  <a:lnTo>
                    <a:pt x="0" y="167930"/>
                  </a:lnTo>
                  <a:lnTo>
                    <a:pt x="0" y="180777"/>
                  </a:lnTo>
                  <a:lnTo>
                    <a:pt x="0" y="194272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779316" y="1473989"/>
              <a:ext cx="200042" cy="31587"/>
            </a:xfrm>
            <a:custGeom>
              <a:avLst/>
              <a:gdLst/>
              <a:ahLst/>
              <a:cxnLst/>
              <a:rect l="0" t="0" r="0" b="0"/>
              <a:pathLst>
                <a:path w="200042" h="31587">
                  <a:moveTo>
                    <a:pt x="200041" y="0"/>
                  </a:moveTo>
                  <a:lnTo>
                    <a:pt x="185506" y="67"/>
                  </a:lnTo>
                  <a:lnTo>
                    <a:pt x="172876" y="707"/>
                  </a:lnTo>
                  <a:lnTo>
                    <a:pt x="160966" y="2004"/>
                  </a:lnTo>
                  <a:lnTo>
                    <a:pt x="149312" y="3864"/>
                  </a:lnTo>
                  <a:lnTo>
                    <a:pt x="137471" y="6180"/>
                  </a:lnTo>
                  <a:lnTo>
                    <a:pt x="125226" y="8847"/>
                  </a:lnTo>
                  <a:lnTo>
                    <a:pt x="112385" y="11770"/>
                  </a:lnTo>
                  <a:lnTo>
                    <a:pt x="98698" y="14877"/>
                  </a:lnTo>
                  <a:lnTo>
                    <a:pt x="84129" y="18108"/>
                  </a:lnTo>
                  <a:lnTo>
                    <a:pt x="69164" y="21271"/>
                  </a:lnTo>
                  <a:lnTo>
                    <a:pt x="53028" y="24351"/>
                  </a:lnTo>
                  <a:lnTo>
                    <a:pt x="32069" y="2761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2310512" y="1042321"/>
            <a:ext cx="742753" cy="694882"/>
            <a:chOff x="2310512" y="1042321"/>
            <a:chExt cx="742753" cy="694882"/>
          </a:xfrm>
        </p:grpSpPr>
        <p:sp>
          <p:nvSpPr>
            <p:cNvPr id="37" name="Freeform 36"/>
            <p:cNvSpPr/>
            <p:nvPr/>
          </p:nvSpPr>
          <p:spPr>
            <a:xfrm>
              <a:off x="2310512" y="1182122"/>
              <a:ext cx="279499" cy="534586"/>
            </a:xfrm>
            <a:custGeom>
              <a:avLst/>
              <a:gdLst/>
              <a:ahLst/>
              <a:cxnLst/>
              <a:rect l="0" t="0" r="0" b="0"/>
              <a:pathLst>
                <a:path w="279499" h="534586">
                  <a:moveTo>
                    <a:pt x="279498" y="60240"/>
                  </a:moveTo>
                  <a:lnTo>
                    <a:pt x="273631" y="66108"/>
                  </a:lnTo>
                  <a:lnTo>
                    <a:pt x="268066" y="71672"/>
                  </a:lnTo>
                  <a:lnTo>
                    <a:pt x="262267" y="77476"/>
                  </a:lnTo>
                  <a:lnTo>
                    <a:pt x="256186" y="83729"/>
                  </a:lnTo>
                  <a:lnTo>
                    <a:pt x="249856" y="90708"/>
                  </a:lnTo>
                  <a:lnTo>
                    <a:pt x="243328" y="98485"/>
                  </a:lnTo>
                  <a:lnTo>
                    <a:pt x="236652" y="106813"/>
                  </a:lnTo>
                  <a:lnTo>
                    <a:pt x="229870" y="115244"/>
                  </a:lnTo>
                  <a:lnTo>
                    <a:pt x="223008" y="123513"/>
                  </a:lnTo>
                  <a:lnTo>
                    <a:pt x="215925" y="131861"/>
                  </a:lnTo>
                  <a:lnTo>
                    <a:pt x="208332" y="140911"/>
                  </a:lnTo>
                  <a:lnTo>
                    <a:pt x="200114" y="150960"/>
                  </a:lnTo>
                  <a:lnTo>
                    <a:pt x="191476" y="161829"/>
                  </a:lnTo>
                  <a:lnTo>
                    <a:pt x="182831" y="173050"/>
                  </a:lnTo>
                  <a:lnTo>
                    <a:pt x="174424" y="184299"/>
                  </a:lnTo>
                  <a:lnTo>
                    <a:pt x="166322" y="195276"/>
                  </a:lnTo>
                  <a:lnTo>
                    <a:pt x="158502" y="205640"/>
                  </a:lnTo>
                  <a:lnTo>
                    <a:pt x="150909" y="215273"/>
                  </a:lnTo>
                  <a:lnTo>
                    <a:pt x="143488" y="224231"/>
                  </a:lnTo>
                  <a:lnTo>
                    <a:pt x="136191" y="232642"/>
                  </a:lnTo>
                  <a:lnTo>
                    <a:pt x="128987" y="240642"/>
                  </a:lnTo>
                  <a:lnTo>
                    <a:pt x="122012" y="248509"/>
                  </a:lnTo>
                  <a:lnTo>
                    <a:pt x="115555" y="256639"/>
                  </a:lnTo>
                  <a:lnTo>
                    <a:pt x="109726" y="265220"/>
                  </a:lnTo>
                  <a:lnTo>
                    <a:pt x="104320" y="274104"/>
                  </a:lnTo>
                  <a:lnTo>
                    <a:pt x="98923" y="282915"/>
                  </a:lnTo>
                  <a:lnTo>
                    <a:pt x="93289" y="291437"/>
                  </a:lnTo>
                  <a:lnTo>
                    <a:pt x="87351" y="299786"/>
                  </a:lnTo>
                  <a:lnTo>
                    <a:pt x="81132" y="308304"/>
                  </a:lnTo>
                  <a:lnTo>
                    <a:pt x="74681" y="317188"/>
                  </a:lnTo>
                  <a:lnTo>
                    <a:pt x="67891" y="326629"/>
                  </a:lnTo>
                  <a:lnTo>
                    <a:pt x="60501" y="336886"/>
                  </a:lnTo>
                  <a:lnTo>
                    <a:pt x="52427" y="348009"/>
                  </a:lnTo>
                  <a:lnTo>
                    <a:pt x="44057" y="359735"/>
                  </a:lnTo>
                  <a:lnTo>
                    <a:pt x="36125" y="371598"/>
                  </a:lnTo>
                  <a:lnTo>
                    <a:pt x="29015" y="383320"/>
                  </a:lnTo>
                  <a:lnTo>
                    <a:pt x="22768" y="394969"/>
                  </a:lnTo>
                  <a:lnTo>
                    <a:pt x="17264" y="406856"/>
                  </a:lnTo>
                  <a:lnTo>
                    <a:pt x="12345" y="419150"/>
                  </a:lnTo>
                  <a:lnTo>
                    <a:pt x="8024" y="431865"/>
                  </a:lnTo>
                  <a:lnTo>
                    <a:pt x="4486" y="444940"/>
                  </a:lnTo>
                  <a:lnTo>
                    <a:pt x="1778" y="458286"/>
                  </a:lnTo>
                  <a:lnTo>
                    <a:pt x="127" y="471504"/>
                  </a:lnTo>
                  <a:lnTo>
                    <a:pt x="0" y="483919"/>
                  </a:lnTo>
                  <a:lnTo>
                    <a:pt x="1516" y="495224"/>
                  </a:lnTo>
                  <a:lnTo>
                    <a:pt x="4654" y="505287"/>
                  </a:lnTo>
                  <a:lnTo>
                    <a:pt x="9426" y="513982"/>
                  </a:lnTo>
                  <a:lnTo>
                    <a:pt x="15673" y="521378"/>
                  </a:lnTo>
                  <a:lnTo>
                    <a:pt x="23121" y="527362"/>
                  </a:lnTo>
                  <a:lnTo>
                    <a:pt x="31482" y="531567"/>
                  </a:lnTo>
                  <a:lnTo>
                    <a:pt x="40509" y="533949"/>
                  </a:lnTo>
                  <a:lnTo>
                    <a:pt x="50009" y="534585"/>
                  </a:lnTo>
                  <a:lnTo>
                    <a:pt x="59838" y="533500"/>
                  </a:lnTo>
                  <a:lnTo>
                    <a:pt x="69889" y="530878"/>
                  </a:lnTo>
                  <a:lnTo>
                    <a:pt x="79926" y="526847"/>
                  </a:lnTo>
                  <a:lnTo>
                    <a:pt x="89592" y="521401"/>
                  </a:lnTo>
                  <a:lnTo>
                    <a:pt x="98733" y="514667"/>
                  </a:lnTo>
                  <a:lnTo>
                    <a:pt x="107686" y="506875"/>
                  </a:lnTo>
                  <a:lnTo>
                    <a:pt x="117150" y="498275"/>
                  </a:lnTo>
                  <a:lnTo>
                    <a:pt x="127477" y="489084"/>
                  </a:lnTo>
                  <a:lnTo>
                    <a:pt x="138364" y="479472"/>
                  </a:lnTo>
                  <a:lnTo>
                    <a:pt x="149065" y="469568"/>
                  </a:lnTo>
                  <a:lnTo>
                    <a:pt x="159152" y="459461"/>
                  </a:lnTo>
                  <a:lnTo>
                    <a:pt x="168535" y="449217"/>
                  </a:lnTo>
                  <a:lnTo>
                    <a:pt x="177290" y="438880"/>
                  </a:lnTo>
                  <a:lnTo>
                    <a:pt x="185541" y="428475"/>
                  </a:lnTo>
                  <a:lnTo>
                    <a:pt x="193251" y="417859"/>
                  </a:lnTo>
                  <a:lnTo>
                    <a:pt x="200217" y="406740"/>
                  </a:lnTo>
                  <a:lnTo>
                    <a:pt x="206389" y="394996"/>
                  </a:lnTo>
                  <a:lnTo>
                    <a:pt x="211858" y="382668"/>
                  </a:lnTo>
                  <a:lnTo>
                    <a:pt x="216766" y="369860"/>
                  </a:lnTo>
                  <a:lnTo>
                    <a:pt x="221245" y="356692"/>
                  </a:lnTo>
                  <a:lnTo>
                    <a:pt x="225084" y="343425"/>
                  </a:lnTo>
                  <a:lnTo>
                    <a:pt x="227759" y="330446"/>
                  </a:lnTo>
                  <a:lnTo>
                    <a:pt x="229075" y="317940"/>
                  </a:lnTo>
                  <a:lnTo>
                    <a:pt x="229144" y="305916"/>
                  </a:lnTo>
                  <a:lnTo>
                    <a:pt x="228203" y="294301"/>
                  </a:lnTo>
                  <a:lnTo>
                    <a:pt x="226491" y="283004"/>
                  </a:lnTo>
                  <a:lnTo>
                    <a:pt x="224055" y="271942"/>
                  </a:lnTo>
                  <a:lnTo>
                    <a:pt x="220751" y="261047"/>
                  </a:lnTo>
                  <a:lnTo>
                    <a:pt x="216567" y="250273"/>
                  </a:lnTo>
                  <a:lnTo>
                    <a:pt x="211624" y="239748"/>
                  </a:lnTo>
                  <a:lnTo>
                    <a:pt x="206081" y="229754"/>
                  </a:lnTo>
                  <a:lnTo>
                    <a:pt x="200089" y="220402"/>
                  </a:lnTo>
                  <a:lnTo>
                    <a:pt x="193606" y="211647"/>
                  </a:lnTo>
                  <a:lnTo>
                    <a:pt x="186424" y="203381"/>
                  </a:lnTo>
                  <a:lnTo>
                    <a:pt x="178480" y="195490"/>
                  </a:lnTo>
                  <a:lnTo>
                    <a:pt x="169857" y="188037"/>
                  </a:lnTo>
                  <a:lnTo>
                    <a:pt x="160691" y="181251"/>
                  </a:lnTo>
                  <a:lnTo>
                    <a:pt x="151121" y="175199"/>
                  </a:lnTo>
                  <a:lnTo>
                    <a:pt x="141423" y="169642"/>
                  </a:lnTo>
                  <a:lnTo>
                    <a:pt x="131993" y="164142"/>
                  </a:lnTo>
                  <a:lnTo>
                    <a:pt x="123018" y="158444"/>
                  </a:lnTo>
                  <a:lnTo>
                    <a:pt x="114349" y="152633"/>
                  </a:lnTo>
                  <a:lnTo>
                    <a:pt x="105607" y="147032"/>
                  </a:lnTo>
                  <a:lnTo>
                    <a:pt x="96584" y="141809"/>
                  </a:lnTo>
                  <a:lnTo>
                    <a:pt x="87556" y="136658"/>
                  </a:lnTo>
                  <a:lnTo>
                    <a:pt x="79174" y="130906"/>
                  </a:lnTo>
                  <a:lnTo>
                    <a:pt x="71772" y="124220"/>
                  </a:lnTo>
                  <a:lnTo>
                    <a:pt x="65837" y="116593"/>
                  </a:lnTo>
                  <a:lnTo>
                    <a:pt x="62138" y="108170"/>
                  </a:lnTo>
                  <a:lnTo>
                    <a:pt x="60881" y="99125"/>
                  </a:lnTo>
                  <a:lnTo>
                    <a:pt x="61801" y="89458"/>
                  </a:lnTo>
                  <a:lnTo>
                    <a:pt x="64462" y="78991"/>
                  </a:lnTo>
                  <a:lnTo>
                    <a:pt x="68436" y="67702"/>
                  </a:lnTo>
                  <a:lnTo>
                    <a:pt x="73523" y="56021"/>
                  </a:lnTo>
                  <a:lnTo>
                    <a:pt x="79752" y="44714"/>
                  </a:lnTo>
                  <a:lnTo>
                    <a:pt x="87053" y="34193"/>
                  </a:lnTo>
                  <a:lnTo>
                    <a:pt x="95410" y="24842"/>
                  </a:lnTo>
                  <a:lnTo>
                    <a:pt x="104931" y="17166"/>
                  </a:lnTo>
                  <a:lnTo>
                    <a:pt x="115561" y="11266"/>
                  </a:lnTo>
                  <a:lnTo>
                    <a:pt x="127124" y="6932"/>
                  </a:lnTo>
                  <a:lnTo>
                    <a:pt x="139410" y="3841"/>
                  </a:lnTo>
                  <a:lnTo>
                    <a:pt x="152226" y="1685"/>
                  </a:lnTo>
                  <a:lnTo>
                    <a:pt x="165254" y="369"/>
                  </a:lnTo>
                  <a:lnTo>
                    <a:pt x="178073" y="0"/>
                  </a:lnTo>
                  <a:lnTo>
                    <a:pt x="190467" y="563"/>
                  </a:lnTo>
                  <a:lnTo>
                    <a:pt x="202344" y="1959"/>
                  </a:lnTo>
                  <a:lnTo>
                    <a:pt x="215016" y="4323"/>
                  </a:lnTo>
                  <a:lnTo>
                    <a:pt x="231830" y="8978"/>
                  </a:lnTo>
                  <a:lnTo>
                    <a:pt x="258441" y="181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762244" y="1042321"/>
              <a:ext cx="164407" cy="252685"/>
            </a:xfrm>
            <a:custGeom>
              <a:avLst/>
              <a:gdLst/>
              <a:ahLst/>
              <a:cxnLst/>
              <a:rect l="0" t="0" r="0" b="0"/>
              <a:pathLst>
                <a:path w="164407" h="252685">
                  <a:moveTo>
                    <a:pt x="154149" y="0"/>
                  </a:moveTo>
                  <a:lnTo>
                    <a:pt x="142481" y="67"/>
                  </a:lnTo>
                  <a:lnTo>
                    <a:pt x="131993" y="707"/>
                  </a:lnTo>
                  <a:lnTo>
                    <a:pt x="121691" y="2004"/>
                  </a:lnTo>
                  <a:lnTo>
                    <a:pt x="111389" y="3863"/>
                  </a:lnTo>
                  <a:lnTo>
                    <a:pt x="101046" y="6180"/>
                  </a:lnTo>
                  <a:lnTo>
                    <a:pt x="90656" y="8846"/>
                  </a:lnTo>
                  <a:lnTo>
                    <a:pt x="80228" y="11770"/>
                  </a:lnTo>
                  <a:lnTo>
                    <a:pt x="69770" y="14877"/>
                  </a:lnTo>
                  <a:lnTo>
                    <a:pt x="59295" y="18121"/>
                  </a:lnTo>
                  <a:lnTo>
                    <a:pt x="48973" y="21791"/>
                  </a:lnTo>
                  <a:lnTo>
                    <a:pt x="39115" y="26472"/>
                  </a:lnTo>
                  <a:lnTo>
                    <a:pt x="29864" y="32409"/>
                  </a:lnTo>
                  <a:lnTo>
                    <a:pt x="21517" y="39685"/>
                  </a:lnTo>
                  <a:lnTo>
                    <a:pt x="14589" y="48399"/>
                  </a:lnTo>
                  <a:lnTo>
                    <a:pt x="9227" y="58448"/>
                  </a:lnTo>
                  <a:lnTo>
                    <a:pt x="5271" y="69603"/>
                  </a:lnTo>
                  <a:lnTo>
                    <a:pt x="2443" y="81607"/>
                  </a:lnTo>
                  <a:lnTo>
                    <a:pt x="485" y="94201"/>
                  </a:lnTo>
                  <a:lnTo>
                    <a:pt x="0" y="106058"/>
                  </a:lnTo>
                  <a:lnTo>
                    <a:pt x="2590" y="113962"/>
                  </a:lnTo>
                  <a:lnTo>
                    <a:pt x="8237" y="116649"/>
                  </a:lnTo>
                  <a:lnTo>
                    <a:pt x="15390" y="116239"/>
                  </a:lnTo>
                  <a:lnTo>
                    <a:pt x="23756" y="114611"/>
                  </a:lnTo>
                  <a:lnTo>
                    <a:pt x="33737" y="113164"/>
                  </a:lnTo>
                  <a:lnTo>
                    <a:pt x="45437" y="112551"/>
                  </a:lnTo>
                  <a:lnTo>
                    <a:pt x="58337" y="113060"/>
                  </a:lnTo>
                  <a:lnTo>
                    <a:pt x="71514" y="114892"/>
                  </a:lnTo>
                  <a:lnTo>
                    <a:pt x="84403" y="117999"/>
                  </a:lnTo>
                  <a:lnTo>
                    <a:pt x="96815" y="122179"/>
                  </a:lnTo>
                  <a:lnTo>
                    <a:pt x="108754" y="127189"/>
                  </a:lnTo>
                  <a:lnTo>
                    <a:pt x="120292" y="132816"/>
                  </a:lnTo>
                  <a:lnTo>
                    <a:pt x="131192" y="139049"/>
                  </a:lnTo>
                  <a:lnTo>
                    <a:pt x="140921" y="146063"/>
                  </a:lnTo>
                  <a:lnTo>
                    <a:pt x="149274" y="153892"/>
                  </a:lnTo>
                  <a:lnTo>
                    <a:pt x="156038" y="162438"/>
                  </a:lnTo>
                  <a:lnTo>
                    <a:pt x="160833" y="171553"/>
                  </a:lnTo>
                  <a:lnTo>
                    <a:pt x="163640" y="181089"/>
                  </a:lnTo>
                  <a:lnTo>
                    <a:pt x="164406" y="190764"/>
                  </a:lnTo>
                  <a:lnTo>
                    <a:pt x="162883" y="200178"/>
                  </a:lnTo>
                  <a:lnTo>
                    <a:pt x="159156" y="209133"/>
                  </a:lnTo>
                  <a:lnTo>
                    <a:pt x="153572" y="217450"/>
                  </a:lnTo>
                  <a:lnTo>
                    <a:pt x="146545" y="224891"/>
                  </a:lnTo>
                  <a:lnTo>
                    <a:pt x="138443" y="231409"/>
                  </a:lnTo>
                  <a:lnTo>
                    <a:pt x="129243" y="236957"/>
                  </a:lnTo>
                  <a:lnTo>
                    <a:pt x="118559" y="241392"/>
                  </a:lnTo>
                  <a:lnTo>
                    <a:pt x="106306" y="244749"/>
                  </a:lnTo>
                  <a:lnTo>
                    <a:pt x="92853" y="247196"/>
                  </a:lnTo>
                  <a:lnTo>
                    <a:pt x="77228" y="249195"/>
                  </a:lnTo>
                  <a:lnTo>
                    <a:pt x="54704" y="250924"/>
                  </a:lnTo>
                  <a:lnTo>
                    <a:pt x="17279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684766" y="1379233"/>
              <a:ext cx="368499" cy="52643"/>
            </a:xfrm>
            <a:custGeom>
              <a:avLst/>
              <a:gdLst/>
              <a:ahLst/>
              <a:cxnLst/>
              <a:rect l="0" t="0" r="0" b="0"/>
              <a:pathLst>
                <a:path w="368499" h="52643">
                  <a:moveTo>
                    <a:pt x="368498" y="0"/>
                  </a:moveTo>
                  <a:lnTo>
                    <a:pt x="353896" y="67"/>
                  </a:lnTo>
                  <a:lnTo>
                    <a:pt x="340625" y="707"/>
                  </a:lnTo>
                  <a:lnTo>
                    <a:pt x="327419" y="2004"/>
                  </a:lnTo>
                  <a:lnTo>
                    <a:pt x="313905" y="3863"/>
                  </a:lnTo>
                  <a:lnTo>
                    <a:pt x="299748" y="6180"/>
                  </a:lnTo>
                  <a:lnTo>
                    <a:pt x="284841" y="8842"/>
                  </a:lnTo>
                  <a:lnTo>
                    <a:pt x="269249" y="11592"/>
                  </a:lnTo>
                  <a:lnTo>
                    <a:pt x="253103" y="14051"/>
                  </a:lnTo>
                  <a:lnTo>
                    <a:pt x="236534" y="16038"/>
                  </a:lnTo>
                  <a:lnTo>
                    <a:pt x="219493" y="17709"/>
                  </a:lnTo>
                  <a:lnTo>
                    <a:pt x="201762" y="19445"/>
                  </a:lnTo>
                  <a:lnTo>
                    <a:pt x="183281" y="21468"/>
                  </a:lnTo>
                  <a:lnTo>
                    <a:pt x="164294" y="23828"/>
                  </a:lnTo>
                  <a:lnTo>
                    <a:pt x="145242" y="26492"/>
                  </a:lnTo>
                  <a:lnTo>
                    <a:pt x="126393" y="29398"/>
                  </a:lnTo>
                  <a:lnTo>
                    <a:pt x="107990" y="32486"/>
                  </a:lnTo>
                  <a:lnTo>
                    <a:pt x="90327" y="35704"/>
                  </a:lnTo>
                  <a:lnTo>
                    <a:pt x="73497" y="39011"/>
                  </a:lnTo>
                  <a:lnTo>
                    <a:pt x="57825" y="42225"/>
                  </a:lnTo>
                  <a:lnTo>
                    <a:pt x="42317" y="45343"/>
                  </a:lnTo>
                  <a:lnTo>
                    <a:pt x="24491" y="48641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763667" y="1452932"/>
              <a:ext cx="155391" cy="284271"/>
            </a:xfrm>
            <a:custGeom>
              <a:avLst/>
              <a:gdLst/>
              <a:ahLst/>
              <a:cxnLst/>
              <a:rect l="0" t="0" r="0" b="0"/>
              <a:pathLst>
                <a:path w="155391" h="284271">
                  <a:moveTo>
                    <a:pt x="131669" y="0"/>
                  </a:moveTo>
                  <a:lnTo>
                    <a:pt x="122868" y="3135"/>
                  </a:lnTo>
                  <a:lnTo>
                    <a:pt x="114521" y="7838"/>
                  </a:lnTo>
                  <a:lnTo>
                    <a:pt x="105827" y="14622"/>
                  </a:lnTo>
                  <a:lnTo>
                    <a:pt x="96879" y="23069"/>
                  </a:lnTo>
                  <a:lnTo>
                    <a:pt x="88032" y="32535"/>
                  </a:lnTo>
                  <a:lnTo>
                    <a:pt x="79494" y="42550"/>
                  </a:lnTo>
                  <a:lnTo>
                    <a:pt x="71305" y="53006"/>
                  </a:lnTo>
                  <a:lnTo>
                    <a:pt x="63428" y="64071"/>
                  </a:lnTo>
                  <a:lnTo>
                    <a:pt x="55797" y="75798"/>
                  </a:lnTo>
                  <a:lnTo>
                    <a:pt x="48351" y="87959"/>
                  </a:lnTo>
                  <a:lnTo>
                    <a:pt x="41038" y="100129"/>
                  </a:lnTo>
                  <a:lnTo>
                    <a:pt x="33823" y="112063"/>
                  </a:lnTo>
                  <a:lnTo>
                    <a:pt x="26841" y="123857"/>
                  </a:lnTo>
                  <a:lnTo>
                    <a:pt x="20378" y="135843"/>
                  </a:lnTo>
                  <a:lnTo>
                    <a:pt x="14555" y="148208"/>
                  </a:lnTo>
                  <a:lnTo>
                    <a:pt x="9493" y="161141"/>
                  </a:lnTo>
                  <a:lnTo>
                    <a:pt x="5391" y="174894"/>
                  </a:lnTo>
                  <a:lnTo>
                    <a:pt x="2272" y="189514"/>
                  </a:lnTo>
                  <a:lnTo>
                    <a:pt x="330" y="204571"/>
                  </a:lnTo>
                  <a:lnTo>
                    <a:pt x="0" y="219292"/>
                  </a:lnTo>
                  <a:lnTo>
                    <a:pt x="1377" y="233254"/>
                  </a:lnTo>
                  <a:lnTo>
                    <a:pt x="4420" y="246067"/>
                  </a:lnTo>
                  <a:lnTo>
                    <a:pt x="9128" y="257221"/>
                  </a:lnTo>
                  <a:lnTo>
                    <a:pt x="15332" y="266599"/>
                  </a:lnTo>
                  <a:lnTo>
                    <a:pt x="22750" y="274082"/>
                  </a:lnTo>
                  <a:lnTo>
                    <a:pt x="31092" y="279376"/>
                  </a:lnTo>
                  <a:lnTo>
                    <a:pt x="40106" y="282532"/>
                  </a:lnTo>
                  <a:lnTo>
                    <a:pt x="49597" y="283876"/>
                  </a:lnTo>
                  <a:lnTo>
                    <a:pt x="59420" y="283807"/>
                  </a:lnTo>
                  <a:lnTo>
                    <a:pt x="69472" y="282688"/>
                  </a:lnTo>
                  <a:lnTo>
                    <a:pt x="79679" y="280652"/>
                  </a:lnTo>
                  <a:lnTo>
                    <a:pt x="89992" y="277617"/>
                  </a:lnTo>
                  <a:lnTo>
                    <a:pt x="100371" y="273611"/>
                  </a:lnTo>
                  <a:lnTo>
                    <a:pt x="110630" y="268616"/>
                  </a:lnTo>
                  <a:lnTo>
                    <a:pt x="120445" y="262506"/>
                  </a:lnTo>
                  <a:lnTo>
                    <a:pt x="129668" y="255315"/>
                  </a:lnTo>
                  <a:lnTo>
                    <a:pt x="137996" y="247043"/>
                  </a:lnTo>
                  <a:lnTo>
                    <a:pt x="144913" y="237588"/>
                  </a:lnTo>
                  <a:lnTo>
                    <a:pt x="150257" y="227009"/>
                  </a:lnTo>
                  <a:lnTo>
                    <a:pt x="153862" y="215652"/>
                  </a:lnTo>
                  <a:lnTo>
                    <a:pt x="155390" y="204037"/>
                  </a:lnTo>
                  <a:lnTo>
                    <a:pt x="154853" y="192508"/>
                  </a:lnTo>
                  <a:lnTo>
                    <a:pt x="152222" y="182008"/>
                  </a:lnTo>
                  <a:lnTo>
                    <a:pt x="147266" y="174085"/>
                  </a:lnTo>
                  <a:lnTo>
                    <a:pt x="140086" y="169365"/>
                  </a:lnTo>
                  <a:lnTo>
                    <a:pt x="131200" y="167810"/>
                  </a:lnTo>
                  <a:lnTo>
                    <a:pt x="121334" y="169184"/>
                  </a:lnTo>
                  <a:lnTo>
                    <a:pt x="110996" y="173033"/>
                  </a:lnTo>
                  <a:lnTo>
                    <a:pt x="100295" y="178815"/>
                  </a:lnTo>
                  <a:lnTo>
                    <a:pt x="89054" y="186033"/>
                  </a:lnTo>
                  <a:lnTo>
                    <a:pt x="77205" y="194287"/>
                  </a:lnTo>
                  <a:lnTo>
                    <a:pt x="65130" y="203433"/>
                  </a:lnTo>
                  <a:lnTo>
                    <a:pt x="53549" y="213556"/>
                  </a:lnTo>
                  <a:lnTo>
                    <a:pt x="42841" y="224612"/>
                  </a:lnTo>
                  <a:lnTo>
                    <a:pt x="33332" y="236042"/>
                  </a:lnTo>
                  <a:lnTo>
                    <a:pt x="24534" y="248071"/>
                  </a:lnTo>
                  <a:lnTo>
                    <a:pt x="15677" y="262873"/>
                  </a:lnTo>
                  <a:lnTo>
                    <a:pt x="5327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5216146" y="1166710"/>
            <a:ext cx="768582" cy="926422"/>
            <a:chOff x="5216146" y="1166710"/>
            <a:chExt cx="768582" cy="926422"/>
          </a:xfrm>
        </p:grpSpPr>
        <p:sp>
          <p:nvSpPr>
            <p:cNvPr id="42" name="Freeform 41"/>
            <p:cNvSpPr/>
            <p:nvPr/>
          </p:nvSpPr>
          <p:spPr>
            <a:xfrm>
              <a:off x="5216146" y="1458957"/>
              <a:ext cx="374388" cy="634175"/>
            </a:xfrm>
            <a:custGeom>
              <a:avLst/>
              <a:gdLst/>
              <a:ahLst/>
              <a:cxnLst/>
              <a:rect l="0" t="0" r="0" b="0"/>
              <a:pathLst>
                <a:path w="374388" h="634175">
                  <a:moveTo>
                    <a:pt x="0" y="2464"/>
                  </a:moveTo>
                  <a:lnTo>
                    <a:pt x="8935" y="5330"/>
                  </a:lnTo>
                  <a:lnTo>
                    <a:pt x="18563" y="7472"/>
                  </a:lnTo>
                  <a:lnTo>
                    <a:pt x="29850" y="9075"/>
                  </a:lnTo>
                  <a:lnTo>
                    <a:pt x="42518" y="10256"/>
                  </a:lnTo>
                  <a:lnTo>
                    <a:pt x="55998" y="11105"/>
                  </a:lnTo>
                  <a:lnTo>
                    <a:pt x="69869" y="11707"/>
                  </a:lnTo>
                  <a:lnTo>
                    <a:pt x="83905" y="12294"/>
                  </a:lnTo>
                  <a:lnTo>
                    <a:pt x="97996" y="13226"/>
                  </a:lnTo>
                  <a:lnTo>
                    <a:pt x="112102" y="14669"/>
                  </a:lnTo>
                  <a:lnTo>
                    <a:pt x="126369" y="16452"/>
                  </a:lnTo>
                  <a:lnTo>
                    <a:pt x="141099" y="18188"/>
                  </a:lnTo>
                  <a:lnTo>
                    <a:pt x="156418" y="19651"/>
                  </a:lnTo>
                  <a:lnTo>
                    <a:pt x="172132" y="20783"/>
                  </a:lnTo>
                  <a:lnTo>
                    <a:pt x="187834" y="21618"/>
                  </a:lnTo>
                  <a:lnTo>
                    <a:pt x="203287" y="22213"/>
                  </a:lnTo>
                  <a:lnTo>
                    <a:pt x="218425" y="22630"/>
                  </a:lnTo>
                  <a:lnTo>
                    <a:pt x="233276" y="22918"/>
                  </a:lnTo>
                  <a:lnTo>
                    <a:pt x="247892" y="23110"/>
                  </a:lnTo>
                  <a:lnTo>
                    <a:pt x="262164" y="23070"/>
                  </a:lnTo>
                  <a:lnTo>
                    <a:pt x="275835" y="22512"/>
                  </a:lnTo>
                  <a:lnTo>
                    <a:pt x="288812" y="21319"/>
                  </a:lnTo>
                  <a:lnTo>
                    <a:pt x="301155" y="19534"/>
                  </a:lnTo>
                  <a:lnTo>
                    <a:pt x="312984" y="17265"/>
                  </a:lnTo>
                  <a:lnTo>
                    <a:pt x="324420" y="14623"/>
                  </a:lnTo>
                  <a:lnTo>
                    <a:pt x="335407" y="11544"/>
                  </a:lnTo>
                  <a:lnTo>
                    <a:pt x="345719" y="7799"/>
                  </a:lnTo>
                  <a:lnTo>
                    <a:pt x="355281" y="3365"/>
                  </a:lnTo>
                  <a:lnTo>
                    <a:pt x="363893" y="0"/>
                  </a:lnTo>
                  <a:lnTo>
                    <a:pt x="370576" y="241"/>
                  </a:lnTo>
                  <a:lnTo>
                    <a:pt x="374143" y="3984"/>
                  </a:lnTo>
                  <a:lnTo>
                    <a:pt x="374387" y="10193"/>
                  </a:lnTo>
                  <a:lnTo>
                    <a:pt x="371738" y="17989"/>
                  </a:lnTo>
                  <a:lnTo>
                    <a:pt x="366810" y="26944"/>
                  </a:lnTo>
                  <a:lnTo>
                    <a:pt x="360187" y="36998"/>
                  </a:lnTo>
                  <a:lnTo>
                    <a:pt x="352352" y="48043"/>
                  </a:lnTo>
                  <a:lnTo>
                    <a:pt x="343830" y="59576"/>
                  </a:lnTo>
                  <a:lnTo>
                    <a:pt x="335193" y="70793"/>
                  </a:lnTo>
                  <a:lnTo>
                    <a:pt x="326756" y="81270"/>
                  </a:lnTo>
                  <a:lnTo>
                    <a:pt x="318617" y="91103"/>
                  </a:lnTo>
                  <a:lnTo>
                    <a:pt x="310763" y="100702"/>
                  </a:lnTo>
                  <a:lnTo>
                    <a:pt x="303145" y="110346"/>
                  </a:lnTo>
                  <a:lnTo>
                    <a:pt x="295704" y="120147"/>
                  </a:lnTo>
                  <a:lnTo>
                    <a:pt x="288393" y="130121"/>
                  </a:lnTo>
                  <a:lnTo>
                    <a:pt x="281175" y="140245"/>
                  </a:lnTo>
                  <a:lnTo>
                    <a:pt x="274020" y="150486"/>
                  </a:lnTo>
                  <a:lnTo>
                    <a:pt x="266909" y="160815"/>
                  </a:lnTo>
                  <a:lnTo>
                    <a:pt x="259828" y="171207"/>
                  </a:lnTo>
                  <a:lnTo>
                    <a:pt x="252768" y="181642"/>
                  </a:lnTo>
                  <a:lnTo>
                    <a:pt x="245721" y="192106"/>
                  </a:lnTo>
                  <a:lnTo>
                    <a:pt x="238684" y="202592"/>
                  </a:lnTo>
                  <a:lnTo>
                    <a:pt x="231652" y="213092"/>
                  </a:lnTo>
                  <a:lnTo>
                    <a:pt x="224625" y="223601"/>
                  </a:lnTo>
                  <a:lnTo>
                    <a:pt x="217601" y="234117"/>
                  </a:lnTo>
                  <a:lnTo>
                    <a:pt x="210578" y="244637"/>
                  </a:lnTo>
                  <a:lnTo>
                    <a:pt x="203557" y="255159"/>
                  </a:lnTo>
                  <a:lnTo>
                    <a:pt x="196536" y="265684"/>
                  </a:lnTo>
                  <a:lnTo>
                    <a:pt x="189515" y="276210"/>
                  </a:lnTo>
                  <a:lnTo>
                    <a:pt x="182495" y="286737"/>
                  </a:lnTo>
                  <a:lnTo>
                    <a:pt x="175476" y="297269"/>
                  </a:lnTo>
                  <a:lnTo>
                    <a:pt x="168457" y="307969"/>
                  </a:lnTo>
                  <a:lnTo>
                    <a:pt x="161438" y="319146"/>
                  </a:lnTo>
                  <a:lnTo>
                    <a:pt x="154424" y="330922"/>
                  </a:lnTo>
                  <a:lnTo>
                    <a:pt x="147577" y="343103"/>
                  </a:lnTo>
                  <a:lnTo>
                    <a:pt x="141207" y="355280"/>
                  </a:lnTo>
                  <a:lnTo>
                    <a:pt x="135436" y="367211"/>
                  </a:lnTo>
                  <a:lnTo>
                    <a:pt x="130070" y="378832"/>
                  </a:lnTo>
                  <a:lnTo>
                    <a:pt x="124699" y="390169"/>
                  </a:lnTo>
                  <a:lnTo>
                    <a:pt x="119087" y="401280"/>
                  </a:lnTo>
                  <a:lnTo>
                    <a:pt x="113334" y="412386"/>
                  </a:lnTo>
                  <a:lnTo>
                    <a:pt x="107770" y="423842"/>
                  </a:lnTo>
                  <a:lnTo>
                    <a:pt x="102578" y="435811"/>
                  </a:lnTo>
                  <a:lnTo>
                    <a:pt x="97618" y="448121"/>
                  </a:lnTo>
                  <a:lnTo>
                    <a:pt x="92526" y="460386"/>
                  </a:lnTo>
                  <a:lnTo>
                    <a:pt x="87101" y="472385"/>
                  </a:lnTo>
                  <a:lnTo>
                    <a:pt x="81305" y="484392"/>
                  </a:lnTo>
                  <a:lnTo>
                    <a:pt x="75181" y="497051"/>
                  </a:lnTo>
                  <a:lnTo>
                    <a:pt x="68799" y="510678"/>
                  </a:lnTo>
                  <a:lnTo>
                    <a:pt x="62225" y="525101"/>
                  </a:lnTo>
                  <a:lnTo>
                    <a:pt x="55512" y="539862"/>
                  </a:lnTo>
                  <a:lnTo>
                    <a:pt x="48711" y="554637"/>
                  </a:lnTo>
                  <a:lnTo>
                    <a:pt x="42155" y="569072"/>
                  </a:lnTo>
                  <a:lnTo>
                    <a:pt x="35816" y="584337"/>
                  </a:lnTo>
                  <a:lnTo>
                    <a:pt x="29139" y="604004"/>
                  </a:lnTo>
                  <a:lnTo>
                    <a:pt x="21057" y="6341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689658" y="1166710"/>
              <a:ext cx="221370" cy="357883"/>
            </a:xfrm>
            <a:custGeom>
              <a:avLst/>
              <a:gdLst/>
              <a:ahLst/>
              <a:cxnLst/>
              <a:rect l="0" t="0" r="0" b="0"/>
              <a:pathLst>
                <a:path w="221370" h="357883">
                  <a:moveTo>
                    <a:pt x="52913" y="20970"/>
                  </a:moveTo>
                  <a:lnTo>
                    <a:pt x="49912" y="29771"/>
                  </a:lnTo>
                  <a:lnTo>
                    <a:pt x="46490" y="38118"/>
                  </a:lnTo>
                  <a:lnTo>
                    <a:pt x="42298" y="46817"/>
                  </a:lnTo>
                  <a:lnTo>
                    <a:pt x="37571" y="55937"/>
                  </a:lnTo>
                  <a:lnTo>
                    <a:pt x="32738" y="65432"/>
                  </a:lnTo>
                  <a:lnTo>
                    <a:pt x="28053" y="75131"/>
                  </a:lnTo>
                  <a:lnTo>
                    <a:pt x="23365" y="81697"/>
                  </a:lnTo>
                  <a:lnTo>
                    <a:pt x="19177" y="81539"/>
                  </a:lnTo>
                  <a:lnTo>
                    <a:pt x="16730" y="76737"/>
                  </a:lnTo>
                  <a:lnTo>
                    <a:pt x="16039" y="69359"/>
                  </a:lnTo>
                  <a:lnTo>
                    <a:pt x="16847" y="60588"/>
                  </a:lnTo>
                  <a:lnTo>
                    <a:pt x="19066" y="51059"/>
                  </a:lnTo>
                  <a:lnTo>
                    <a:pt x="22530" y="41121"/>
                  </a:lnTo>
                  <a:lnTo>
                    <a:pt x="27165" y="31284"/>
                  </a:lnTo>
                  <a:lnTo>
                    <a:pt x="33036" y="22262"/>
                  </a:lnTo>
                  <a:lnTo>
                    <a:pt x="40065" y="14379"/>
                  </a:lnTo>
                  <a:lnTo>
                    <a:pt x="48058" y="7928"/>
                  </a:lnTo>
                  <a:lnTo>
                    <a:pt x="56795" y="3341"/>
                  </a:lnTo>
                  <a:lnTo>
                    <a:pt x="66074" y="674"/>
                  </a:lnTo>
                  <a:lnTo>
                    <a:pt x="75575" y="0"/>
                  </a:lnTo>
                  <a:lnTo>
                    <a:pt x="84873" y="1584"/>
                  </a:lnTo>
                  <a:lnTo>
                    <a:pt x="93749" y="5352"/>
                  </a:lnTo>
                  <a:lnTo>
                    <a:pt x="102014" y="10964"/>
                  </a:lnTo>
                  <a:lnTo>
                    <a:pt x="109419" y="18009"/>
                  </a:lnTo>
                  <a:lnTo>
                    <a:pt x="115918" y="26119"/>
                  </a:lnTo>
                  <a:lnTo>
                    <a:pt x="121623" y="35154"/>
                  </a:lnTo>
                  <a:lnTo>
                    <a:pt x="126697" y="45195"/>
                  </a:lnTo>
                  <a:lnTo>
                    <a:pt x="131295" y="56208"/>
                  </a:lnTo>
                  <a:lnTo>
                    <a:pt x="135385" y="68043"/>
                  </a:lnTo>
                  <a:lnTo>
                    <a:pt x="138761" y="80519"/>
                  </a:lnTo>
                  <a:lnTo>
                    <a:pt x="141366" y="93470"/>
                  </a:lnTo>
                  <a:lnTo>
                    <a:pt x="143286" y="106760"/>
                  </a:lnTo>
                  <a:lnTo>
                    <a:pt x="144657" y="120288"/>
                  </a:lnTo>
                  <a:lnTo>
                    <a:pt x="145613" y="133981"/>
                  </a:lnTo>
                  <a:lnTo>
                    <a:pt x="146102" y="147786"/>
                  </a:lnTo>
                  <a:lnTo>
                    <a:pt x="145907" y="161667"/>
                  </a:lnTo>
                  <a:lnTo>
                    <a:pt x="144961" y="175600"/>
                  </a:lnTo>
                  <a:lnTo>
                    <a:pt x="143342" y="189568"/>
                  </a:lnTo>
                  <a:lnTo>
                    <a:pt x="141186" y="203558"/>
                  </a:lnTo>
                  <a:lnTo>
                    <a:pt x="138624" y="217561"/>
                  </a:lnTo>
                  <a:lnTo>
                    <a:pt x="135768" y="231405"/>
                  </a:lnTo>
                  <a:lnTo>
                    <a:pt x="132706" y="244780"/>
                  </a:lnTo>
                  <a:lnTo>
                    <a:pt x="129495" y="257551"/>
                  </a:lnTo>
                  <a:lnTo>
                    <a:pt x="126018" y="269584"/>
                  </a:lnTo>
                  <a:lnTo>
                    <a:pt x="121998" y="280673"/>
                  </a:lnTo>
                  <a:lnTo>
                    <a:pt x="117323" y="290804"/>
                  </a:lnTo>
                  <a:lnTo>
                    <a:pt x="111877" y="300269"/>
                  </a:lnTo>
                  <a:lnTo>
                    <a:pt x="105465" y="309553"/>
                  </a:lnTo>
                  <a:lnTo>
                    <a:pt x="98074" y="318944"/>
                  </a:lnTo>
                  <a:lnTo>
                    <a:pt x="89840" y="328220"/>
                  </a:lnTo>
                  <a:lnTo>
                    <a:pt x="80941" y="336769"/>
                  </a:lnTo>
                  <a:lnTo>
                    <a:pt x="71549" y="344283"/>
                  </a:lnTo>
                  <a:lnTo>
                    <a:pt x="61803" y="350294"/>
                  </a:lnTo>
                  <a:lnTo>
                    <a:pt x="51809" y="354042"/>
                  </a:lnTo>
                  <a:lnTo>
                    <a:pt x="41652" y="355329"/>
                  </a:lnTo>
                  <a:lnTo>
                    <a:pt x="31714" y="354258"/>
                  </a:lnTo>
                  <a:lnTo>
                    <a:pt x="22646" y="350964"/>
                  </a:lnTo>
                  <a:lnTo>
                    <a:pt x="14743" y="345751"/>
                  </a:lnTo>
                  <a:lnTo>
                    <a:pt x="8286" y="339018"/>
                  </a:lnTo>
                  <a:lnTo>
                    <a:pt x="3697" y="331145"/>
                  </a:lnTo>
                  <a:lnTo>
                    <a:pt x="1019" y="322449"/>
                  </a:lnTo>
                  <a:lnTo>
                    <a:pt x="0" y="313173"/>
                  </a:lnTo>
                  <a:lnTo>
                    <a:pt x="288" y="303495"/>
                  </a:lnTo>
                  <a:lnTo>
                    <a:pt x="1555" y="293545"/>
                  </a:lnTo>
                  <a:lnTo>
                    <a:pt x="3689" y="283576"/>
                  </a:lnTo>
                  <a:lnTo>
                    <a:pt x="6790" y="273955"/>
                  </a:lnTo>
                  <a:lnTo>
                    <a:pt x="10841" y="264868"/>
                  </a:lnTo>
                  <a:lnTo>
                    <a:pt x="15866" y="256800"/>
                  </a:lnTo>
                  <a:lnTo>
                    <a:pt x="21994" y="250590"/>
                  </a:lnTo>
                  <a:lnTo>
                    <a:pt x="29195" y="246534"/>
                  </a:lnTo>
                  <a:lnTo>
                    <a:pt x="37302" y="244608"/>
                  </a:lnTo>
                  <a:lnTo>
                    <a:pt x="46115" y="244745"/>
                  </a:lnTo>
                  <a:lnTo>
                    <a:pt x="55449" y="246687"/>
                  </a:lnTo>
                  <a:lnTo>
                    <a:pt x="65157" y="250073"/>
                  </a:lnTo>
                  <a:lnTo>
                    <a:pt x="75126" y="254545"/>
                  </a:lnTo>
                  <a:lnTo>
                    <a:pt x="85270" y="259810"/>
                  </a:lnTo>
                  <a:lnTo>
                    <a:pt x="95370" y="265798"/>
                  </a:lnTo>
                  <a:lnTo>
                    <a:pt x="105078" y="272648"/>
                  </a:lnTo>
                  <a:lnTo>
                    <a:pt x="114238" y="280364"/>
                  </a:lnTo>
                  <a:lnTo>
                    <a:pt x="122864" y="288663"/>
                  </a:lnTo>
                  <a:lnTo>
                    <a:pt x="131044" y="297081"/>
                  </a:lnTo>
                  <a:lnTo>
                    <a:pt x="138887" y="305336"/>
                  </a:lnTo>
                  <a:lnTo>
                    <a:pt x="146646" y="313335"/>
                  </a:lnTo>
                  <a:lnTo>
                    <a:pt x="154703" y="321088"/>
                  </a:lnTo>
                  <a:lnTo>
                    <a:pt x="163236" y="328626"/>
                  </a:lnTo>
                  <a:lnTo>
                    <a:pt x="172178" y="335695"/>
                  </a:lnTo>
                  <a:lnTo>
                    <a:pt x="182399" y="342443"/>
                  </a:lnTo>
                  <a:lnTo>
                    <a:pt x="197034" y="349463"/>
                  </a:lnTo>
                  <a:lnTo>
                    <a:pt x="221369" y="3578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605701" y="1587763"/>
              <a:ext cx="379027" cy="42115"/>
            </a:xfrm>
            <a:custGeom>
              <a:avLst/>
              <a:gdLst/>
              <a:ahLst/>
              <a:cxnLst/>
              <a:rect l="0" t="0" r="0" b="0"/>
              <a:pathLst>
                <a:path w="379027" h="42115">
                  <a:moveTo>
                    <a:pt x="379026" y="0"/>
                  </a:moveTo>
                  <a:lnTo>
                    <a:pt x="370158" y="5733"/>
                  </a:lnTo>
                  <a:lnTo>
                    <a:pt x="361170" y="10017"/>
                  </a:lnTo>
                  <a:lnTo>
                    <a:pt x="351175" y="13223"/>
                  </a:lnTo>
                  <a:lnTo>
                    <a:pt x="340194" y="15584"/>
                  </a:lnTo>
                  <a:lnTo>
                    <a:pt x="328382" y="17282"/>
                  </a:lnTo>
                  <a:lnTo>
                    <a:pt x="315924" y="18481"/>
                  </a:lnTo>
                  <a:lnTo>
                    <a:pt x="302986" y="19483"/>
                  </a:lnTo>
                  <a:lnTo>
                    <a:pt x="289706" y="20699"/>
                  </a:lnTo>
                  <a:lnTo>
                    <a:pt x="276184" y="22335"/>
                  </a:lnTo>
                  <a:lnTo>
                    <a:pt x="262496" y="24249"/>
                  </a:lnTo>
                  <a:lnTo>
                    <a:pt x="248693" y="26074"/>
                  </a:lnTo>
                  <a:lnTo>
                    <a:pt x="234814" y="27595"/>
                  </a:lnTo>
                  <a:lnTo>
                    <a:pt x="220883" y="28767"/>
                  </a:lnTo>
                  <a:lnTo>
                    <a:pt x="206917" y="29628"/>
                  </a:lnTo>
                  <a:lnTo>
                    <a:pt x="192926" y="30242"/>
                  </a:lnTo>
                  <a:lnTo>
                    <a:pt x="178920" y="30671"/>
                  </a:lnTo>
                  <a:lnTo>
                    <a:pt x="164904" y="30966"/>
                  </a:lnTo>
                  <a:lnTo>
                    <a:pt x="150880" y="31173"/>
                  </a:lnTo>
                  <a:lnTo>
                    <a:pt x="136851" y="31482"/>
                  </a:lnTo>
                  <a:lnTo>
                    <a:pt x="122820" y="32223"/>
                  </a:lnTo>
                  <a:lnTo>
                    <a:pt x="108786" y="33534"/>
                  </a:lnTo>
                  <a:lnTo>
                    <a:pt x="94750" y="35228"/>
                  </a:lnTo>
                  <a:lnTo>
                    <a:pt x="80714" y="36904"/>
                  </a:lnTo>
                  <a:lnTo>
                    <a:pt x="66691" y="38326"/>
                  </a:lnTo>
                  <a:lnTo>
                    <a:pt x="53095" y="39433"/>
                  </a:lnTo>
                  <a:lnTo>
                    <a:pt x="39294" y="40371"/>
                  </a:lnTo>
                  <a:lnTo>
                    <a:pt x="22960" y="4121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647815" y="1724530"/>
              <a:ext cx="226883" cy="315959"/>
            </a:xfrm>
            <a:custGeom>
              <a:avLst/>
              <a:gdLst/>
              <a:ahLst/>
              <a:cxnLst/>
              <a:rect l="0" t="0" r="0" b="0"/>
              <a:pathLst>
                <a:path w="226883" h="315959">
                  <a:moveTo>
                    <a:pt x="63171" y="42217"/>
                  </a:moveTo>
                  <a:lnTo>
                    <a:pt x="66238" y="30683"/>
                  </a:lnTo>
                  <a:lnTo>
                    <a:pt x="70301" y="21475"/>
                  </a:lnTo>
                  <a:lnTo>
                    <a:pt x="75794" y="13775"/>
                  </a:lnTo>
                  <a:lnTo>
                    <a:pt x="82554" y="7539"/>
                  </a:lnTo>
                  <a:lnTo>
                    <a:pt x="90352" y="3125"/>
                  </a:lnTo>
                  <a:lnTo>
                    <a:pt x="98940" y="584"/>
                  </a:lnTo>
                  <a:lnTo>
                    <a:pt x="107779" y="0"/>
                  </a:lnTo>
                  <a:lnTo>
                    <a:pt x="116088" y="1646"/>
                  </a:lnTo>
                  <a:lnTo>
                    <a:pt x="123476" y="5460"/>
                  </a:lnTo>
                  <a:lnTo>
                    <a:pt x="129755" y="11273"/>
                  </a:lnTo>
                  <a:lnTo>
                    <a:pt x="134754" y="18986"/>
                  </a:lnTo>
                  <a:lnTo>
                    <a:pt x="138516" y="28353"/>
                  </a:lnTo>
                  <a:lnTo>
                    <a:pt x="140907" y="38877"/>
                  </a:lnTo>
                  <a:lnTo>
                    <a:pt x="141547" y="49924"/>
                  </a:lnTo>
                  <a:lnTo>
                    <a:pt x="140386" y="61085"/>
                  </a:lnTo>
                  <a:lnTo>
                    <a:pt x="137660" y="72017"/>
                  </a:lnTo>
                  <a:lnTo>
                    <a:pt x="133697" y="82358"/>
                  </a:lnTo>
                  <a:lnTo>
                    <a:pt x="128868" y="91948"/>
                  </a:lnTo>
                  <a:lnTo>
                    <a:pt x="125414" y="99752"/>
                  </a:lnTo>
                  <a:lnTo>
                    <a:pt x="125907" y="104721"/>
                  </a:lnTo>
                  <a:lnTo>
                    <a:pt x="129643" y="107864"/>
                  </a:lnTo>
                  <a:lnTo>
                    <a:pt x="135774" y="110464"/>
                  </a:lnTo>
                  <a:lnTo>
                    <a:pt x="143884" y="113449"/>
                  </a:lnTo>
                  <a:lnTo>
                    <a:pt x="153604" y="117204"/>
                  </a:lnTo>
                  <a:lnTo>
                    <a:pt x="164238" y="121921"/>
                  </a:lnTo>
                  <a:lnTo>
                    <a:pt x="174848" y="127790"/>
                  </a:lnTo>
                  <a:lnTo>
                    <a:pt x="184909" y="134791"/>
                  </a:lnTo>
                  <a:lnTo>
                    <a:pt x="194122" y="142751"/>
                  </a:lnTo>
                  <a:lnTo>
                    <a:pt x="202241" y="151459"/>
                  </a:lnTo>
                  <a:lnTo>
                    <a:pt x="209251" y="160726"/>
                  </a:lnTo>
                  <a:lnTo>
                    <a:pt x="215146" y="170556"/>
                  </a:lnTo>
                  <a:lnTo>
                    <a:pt x="219824" y="181139"/>
                  </a:lnTo>
                  <a:lnTo>
                    <a:pt x="223341" y="192514"/>
                  </a:lnTo>
                  <a:lnTo>
                    <a:pt x="225724" y="204423"/>
                  </a:lnTo>
                  <a:lnTo>
                    <a:pt x="226882" y="216418"/>
                  </a:lnTo>
                  <a:lnTo>
                    <a:pt x="226881" y="228222"/>
                  </a:lnTo>
                  <a:lnTo>
                    <a:pt x="225745" y="239589"/>
                  </a:lnTo>
                  <a:lnTo>
                    <a:pt x="223389" y="250222"/>
                  </a:lnTo>
                  <a:lnTo>
                    <a:pt x="219872" y="260034"/>
                  </a:lnTo>
                  <a:lnTo>
                    <a:pt x="215224" y="268945"/>
                  </a:lnTo>
                  <a:lnTo>
                    <a:pt x="209355" y="276792"/>
                  </a:lnTo>
                  <a:lnTo>
                    <a:pt x="202324" y="283586"/>
                  </a:lnTo>
                  <a:lnTo>
                    <a:pt x="193992" y="289321"/>
                  </a:lnTo>
                  <a:lnTo>
                    <a:pt x="183964" y="293883"/>
                  </a:lnTo>
                  <a:lnTo>
                    <a:pt x="172188" y="297319"/>
                  </a:lnTo>
                  <a:lnTo>
                    <a:pt x="159212" y="299645"/>
                  </a:lnTo>
                  <a:lnTo>
                    <a:pt x="145972" y="300765"/>
                  </a:lnTo>
                  <a:lnTo>
                    <a:pt x="133024" y="300751"/>
                  </a:lnTo>
                  <a:lnTo>
                    <a:pt x="120232" y="300116"/>
                  </a:lnTo>
                  <a:lnTo>
                    <a:pt x="106970" y="299692"/>
                  </a:lnTo>
                  <a:lnTo>
                    <a:pt x="92908" y="299933"/>
                  </a:lnTo>
                  <a:lnTo>
                    <a:pt x="78345" y="300928"/>
                  </a:lnTo>
                  <a:lnTo>
                    <a:pt x="64015" y="302594"/>
                  </a:lnTo>
                  <a:lnTo>
                    <a:pt x="50348" y="304786"/>
                  </a:lnTo>
                  <a:lnTo>
                    <a:pt x="37875" y="307216"/>
                  </a:lnTo>
                  <a:lnTo>
                    <a:pt x="26159" y="309709"/>
                  </a:lnTo>
                  <a:lnTo>
                    <a:pt x="14177" y="312479"/>
                  </a:lnTo>
                  <a:lnTo>
                    <a:pt x="0" y="3159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4685707" y="2349500"/>
            <a:ext cx="1631919" cy="873866"/>
            <a:chOff x="4685707" y="2349500"/>
            <a:chExt cx="1631919" cy="873866"/>
          </a:xfrm>
        </p:grpSpPr>
        <p:sp>
          <p:nvSpPr>
            <p:cNvPr id="47" name="Freeform 46"/>
            <p:cNvSpPr/>
            <p:nvPr/>
          </p:nvSpPr>
          <p:spPr>
            <a:xfrm>
              <a:off x="4812050" y="2654826"/>
              <a:ext cx="10529" cy="231628"/>
            </a:xfrm>
            <a:custGeom>
              <a:avLst/>
              <a:gdLst/>
              <a:ahLst/>
              <a:cxnLst/>
              <a:rect l="0" t="0" r="0" b="0"/>
              <a:pathLst>
                <a:path w="10529" h="231628">
                  <a:moveTo>
                    <a:pt x="10528" y="0"/>
                  </a:moveTo>
                  <a:lnTo>
                    <a:pt x="10528" y="11735"/>
                  </a:lnTo>
                  <a:lnTo>
                    <a:pt x="10528" y="22864"/>
                  </a:lnTo>
                  <a:lnTo>
                    <a:pt x="10528" y="34462"/>
                  </a:lnTo>
                  <a:lnTo>
                    <a:pt x="10528" y="46624"/>
                  </a:lnTo>
                  <a:lnTo>
                    <a:pt x="10528" y="59283"/>
                  </a:lnTo>
                  <a:lnTo>
                    <a:pt x="10528" y="72339"/>
                  </a:lnTo>
                  <a:lnTo>
                    <a:pt x="10528" y="85691"/>
                  </a:lnTo>
                  <a:lnTo>
                    <a:pt x="10528" y="99257"/>
                  </a:lnTo>
                  <a:lnTo>
                    <a:pt x="10523" y="112972"/>
                  </a:lnTo>
                  <a:lnTo>
                    <a:pt x="10350" y="126791"/>
                  </a:lnTo>
                  <a:lnTo>
                    <a:pt x="9702" y="140681"/>
                  </a:lnTo>
                  <a:lnTo>
                    <a:pt x="8454" y="154610"/>
                  </a:lnTo>
                  <a:lnTo>
                    <a:pt x="6792" y="168342"/>
                  </a:lnTo>
                  <a:lnTo>
                    <a:pt x="4966" y="182993"/>
                  </a:lnTo>
                  <a:lnTo>
                    <a:pt x="2811" y="202085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696236" y="2791697"/>
              <a:ext cx="231628" cy="52643"/>
            </a:xfrm>
            <a:custGeom>
              <a:avLst/>
              <a:gdLst/>
              <a:ahLst/>
              <a:cxnLst/>
              <a:rect l="0" t="0" r="0" b="0"/>
              <a:pathLst>
                <a:path w="231628" h="52643">
                  <a:moveTo>
                    <a:pt x="231627" y="0"/>
                  </a:moveTo>
                  <a:lnTo>
                    <a:pt x="222759" y="2933"/>
                  </a:lnTo>
                  <a:lnTo>
                    <a:pt x="213772" y="5715"/>
                  </a:lnTo>
                  <a:lnTo>
                    <a:pt x="203772" y="8615"/>
                  </a:lnTo>
                  <a:lnTo>
                    <a:pt x="192619" y="11655"/>
                  </a:lnTo>
                  <a:lnTo>
                    <a:pt x="180158" y="14820"/>
                  </a:lnTo>
                  <a:lnTo>
                    <a:pt x="166451" y="18084"/>
                  </a:lnTo>
                  <a:lnTo>
                    <a:pt x="151861" y="21422"/>
                  </a:lnTo>
                  <a:lnTo>
                    <a:pt x="136931" y="24814"/>
                  </a:lnTo>
                  <a:lnTo>
                    <a:pt x="122003" y="28242"/>
                  </a:lnTo>
                  <a:lnTo>
                    <a:pt x="107049" y="31697"/>
                  </a:lnTo>
                  <a:lnTo>
                    <a:pt x="91791" y="35170"/>
                  </a:lnTo>
                  <a:lnTo>
                    <a:pt x="76099" y="38650"/>
                  </a:lnTo>
                  <a:lnTo>
                    <a:pt x="60541" y="41982"/>
                  </a:lnTo>
                  <a:lnTo>
                    <a:pt x="44672" y="45194"/>
                  </a:lnTo>
                  <a:lnTo>
                    <a:pt x="25978" y="4856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135175" y="2536923"/>
              <a:ext cx="234886" cy="496600"/>
            </a:xfrm>
            <a:custGeom>
              <a:avLst/>
              <a:gdLst/>
              <a:ahLst/>
              <a:cxnLst/>
              <a:rect l="0" t="0" r="0" b="0"/>
              <a:pathLst>
                <a:path w="234886" h="496600">
                  <a:moveTo>
                    <a:pt x="234885" y="65260"/>
                  </a:moveTo>
                  <a:lnTo>
                    <a:pt x="229017" y="71195"/>
                  </a:lnTo>
                  <a:lnTo>
                    <a:pt x="223452" y="77400"/>
                  </a:lnTo>
                  <a:lnTo>
                    <a:pt x="217653" y="84500"/>
                  </a:lnTo>
                  <a:lnTo>
                    <a:pt x="211572" y="92613"/>
                  </a:lnTo>
                  <a:lnTo>
                    <a:pt x="205243" y="101908"/>
                  </a:lnTo>
                  <a:lnTo>
                    <a:pt x="198715" y="112347"/>
                  </a:lnTo>
                  <a:lnTo>
                    <a:pt x="192039" y="123426"/>
                  </a:lnTo>
                  <a:lnTo>
                    <a:pt x="185256" y="134316"/>
                  </a:lnTo>
                  <a:lnTo>
                    <a:pt x="178399" y="144567"/>
                  </a:lnTo>
                  <a:lnTo>
                    <a:pt x="171489" y="154414"/>
                  </a:lnTo>
                  <a:lnTo>
                    <a:pt x="164544" y="164551"/>
                  </a:lnTo>
                  <a:lnTo>
                    <a:pt x="157575" y="175374"/>
                  </a:lnTo>
                  <a:lnTo>
                    <a:pt x="150589" y="186951"/>
                  </a:lnTo>
                  <a:lnTo>
                    <a:pt x="143593" y="199187"/>
                  </a:lnTo>
                  <a:lnTo>
                    <a:pt x="136589" y="211940"/>
                  </a:lnTo>
                  <a:lnTo>
                    <a:pt x="129580" y="224912"/>
                  </a:lnTo>
                  <a:lnTo>
                    <a:pt x="122567" y="237687"/>
                  </a:lnTo>
                  <a:lnTo>
                    <a:pt x="115553" y="250056"/>
                  </a:lnTo>
                  <a:lnTo>
                    <a:pt x="108537" y="262157"/>
                  </a:lnTo>
                  <a:lnTo>
                    <a:pt x="101520" y="274355"/>
                  </a:lnTo>
                  <a:lnTo>
                    <a:pt x="94502" y="286862"/>
                  </a:lnTo>
                  <a:lnTo>
                    <a:pt x="87484" y="299720"/>
                  </a:lnTo>
                  <a:lnTo>
                    <a:pt x="80465" y="312892"/>
                  </a:lnTo>
                  <a:lnTo>
                    <a:pt x="73451" y="326313"/>
                  </a:lnTo>
                  <a:lnTo>
                    <a:pt x="66606" y="339920"/>
                  </a:lnTo>
                  <a:lnTo>
                    <a:pt x="60235" y="353661"/>
                  </a:lnTo>
                  <a:lnTo>
                    <a:pt x="54474" y="367497"/>
                  </a:lnTo>
                  <a:lnTo>
                    <a:pt x="49454" y="381397"/>
                  </a:lnTo>
                  <a:lnTo>
                    <a:pt x="45379" y="395342"/>
                  </a:lnTo>
                  <a:lnTo>
                    <a:pt x="42278" y="409313"/>
                  </a:lnTo>
                  <a:lnTo>
                    <a:pt x="40349" y="423137"/>
                  </a:lnTo>
                  <a:lnTo>
                    <a:pt x="40028" y="436498"/>
                  </a:lnTo>
                  <a:lnTo>
                    <a:pt x="41410" y="449255"/>
                  </a:lnTo>
                  <a:lnTo>
                    <a:pt x="44456" y="461109"/>
                  </a:lnTo>
                  <a:lnTo>
                    <a:pt x="49168" y="471546"/>
                  </a:lnTo>
                  <a:lnTo>
                    <a:pt x="55374" y="480406"/>
                  </a:lnTo>
                  <a:lnTo>
                    <a:pt x="62793" y="487526"/>
                  </a:lnTo>
                  <a:lnTo>
                    <a:pt x="71135" y="492567"/>
                  </a:lnTo>
                  <a:lnTo>
                    <a:pt x="80145" y="495546"/>
                  </a:lnTo>
                  <a:lnTo>
                    <a:pt x="89463" y="496599"/>
                  </a:lnTo>
                  <a:lnTo>
                    <a:pt x="98638" y="495802"/>
                  </a:lnTo>
                  <a:lnTo>
                    <a:pt x="107437" y="493381"/>
                  </a:lnTo>
                  <a:lnTo>
                    <a:pt x="115818" y="489657"/>
                  </a:lnTo>
                  <a:lnTo>
                    <a:pt x="123835" y="484950"/>
                  </a:lnTo>
                  <a:lnTo>
                    <a:pt x="131563" y="479524"/>
                  </a:lnTo>
                  <a:lnTo>
                    <a:pt x="139076" y="473426"/>
                  </a:lnTo>
                  <a:lnTo>
                    <a:pt x="146436" y="466501"/>
                  </a:lnTo>
                  <a:lnTo>
                    <a:pt x="153682" y="458731"/>
                  </a:lnTo>
                  <a:lnTo>
                    <a:pt x="160686" y="450225"/>
                  </a:lnTo>
                  <a:lnTo>
                    <a:pt x="167163" y="441136"/>
                  </a:lnTo>
                  <a:lnTo>
                    <a:pt x="173000" y="431609"/>
                  </a:lnTo>
                  <a:lnTo>
                    <a:pt x="178241" y="421600"/>
                  </a:lnTo>
                  <a:lnTo>
                    <a:pt x="182996" y="410896"/>
                  </a:lnTo>
                  <a:lnTo>
                    <a:pt x="187376" y="399436"/>
                  </a:lnTo>
                  <a:lnTo>
                    <a:pt x="191318" y="387299"/>
                  </a:lnTo>
                  <a:lnTo>
                    <a:pt x="194593" y="374619"/>
                  </a:lnTo>
                  <a:lnTo>
                    <a:pt x="197127" y="361537"/>
                  </a:lnTo>
                  <a:lnTo>
                    <a:pt x="198829" y="348329"/>
                  </a:lnTo>
                  <a:lnTo>
                    <a:pt x="199521" y="335388"/>
                  </a:lnTo>
                  <a:lnTo>
                    <a:pt x="199204" y="322912"/>
                  </a:lnTo>
                  <a:lnTo>
                    <a:pt x="197854" y="311078"/>
                  </a:lnTo>
                  <a:lnTo>
                    <a:pt x="195353" y="300124"/>
                  </a:lnTo>
                  <a:lnTo>
                    <a:pt x="191745" y="290088"/>
                  </a:lnTo>
                  <a:lnTo>
                    <a:pt x="187205" y="280856"/>
                  </a:lnTo>
                  <a:lnTo>
                    <a:pt x="181941" y="272261"/>
                  </a:lnTo>
                  <a:lnTo>
                    <a:pt x="176138" y="264141"/>
                  </a:lnTo>
                  <a:lnTo>
                    <a:pt x="169786" y="256363"/>
                  </a:lnTo>
                  <a:lnTo>
                    <a:pt x="162690" y="248826"/>
                  </a:lnTo>
                  <a:lnTo>
                    <a:pt x="154809" y="241456"/>
                  </a:lnTo>
                  <a:lnTo>
                    <a:pt x="146399" y="234199"/>
                  </a:lnTo>
                  <a:lnTo>
                    <a:pt x="137907" y="227021"/>
                  </a:lnTo>
                  <a:lnTo>
                    <a:pt x="129598" y="219895"/>
                  </a:lnTo>
                  <a:lnTo>
                    <a:pt x="121392" y="212804"/>
                  </a:lnTo>
                  <a:lnTo>
                    <a:pt x="112970" y="205737"/>
                  </a:lnTo>
                  <a:lnTo>
                    <a:pt x="104155" y="198691"/>
                  </a:lnTo>
                  <a:lnTo>
                    <a:pt x="94929" y="191823"/>
                  </a:lnTo>
                  <a:lnTo>
                    <a:pt x="85350" y="185438"/>
                  </a:lnTo>
                  <a:lnTo>
                    <a:pt x="75499" y="179658"/>
                  </a:lnTo>
                  <a:lnTo>
                    <a:pt x="65612" y="174285"/>
                  </a:lnTo>
                  <a:lnTo>
                    <a:pt x="56054" y="168911"/>
                  </a:lnTo>
                  <a:lnTo>
                    <a:pt x="46998" y="163287"/>
                  </a:lnTo>
                  <a:lnTo>
                    <a:pt x="38444" y="157186"/>
                  </a:lnTo>
                  <a:lnTo>
                    <a:pt x="30312" y="150325"/>
                  </a:lnTo>
                  <a:lnTo>
                    <a:pt x="22515" y="142626"/>
                  </a:lnTo>
                  <a:lnTo>
                    <a:pt x="15296" y="134013"/>
                  </a:lnTo>
                  <a:lnTo>
                    <a:pt x="9199" y="124328"/>
                  </a:lnTo>
                  <a:lnTo>
                    <a:pt x="4440" y="113595"/>
                  </a:lnTo>
                  <a:lnTo>
                    <a:pt x="1246" y="102135"/>
                  </a:lnTo>
                  <a:lnTo>
                    <a:pt x="0" y="90451"/>
                  </a:lnTo>
                  <a:lnTo>
                    <a:pt x="727" y="78858"/>
                  </a:lnTo>
                  <a:lnTo>
                    <a:pt x="3315" y="67636"/>
                  </a:lnTo>
                  <a:lnTo>
                    <a:pt x="7711" y="57100"/>
                  </a:lnTo>
                  <a:lnTo>
                    <a:pt x="13702" y="47352"/>
                  </a:lnTo>
                  <a:lnTo>
                    <a:pt x="20976" y="38486"/>
                  </a:lnTo>
                  <a:lnTo>
                    <a:pt x="29221" y="30668"/>
                  </a:lnTo>
                  <a:lnTo>
                    <a:pt x="38173" y="23889"/>
                  </a:lnTo>
                  <a:lnTo>
                    <a:pt x="47793" y="17995"/>
                  </a:lnTo>
                  <a:lnTo>
                    <a:pt x="58235" y="12793"/>
                  </a:lnTo>
                  <a:lnTo>
                    <a:pt x="69520" y="8114"/>
                  </a:lnTo>
                  <a:lnTo>
                    <a:pt x="81540" y="4139"/>
                  </a:lnTo>
                  <a:lnTo>
                    <a:pt x="94141" y="1373"/>
                  </a:lnTo>
                  <a:lnTo>
                    <a:pt x="107170" y="0"/>
                  </a:lnTo>
                  <a:lnTo>
                    <a:pt x="120344" y="62"/>
                  </a:lnTo>
                  <a:lnTo>
                    <a:pt x="133261" y="1623"/>
                  </a:lnTo>
                  <a:lnTo>
                    <a:pt x="145721" y="4565"/>
                  </a:lnTo>
                  <a:lnTo>
                    <a:pt x="157544" y="8642"/>
                  </a:lnTo>
                  <a:lnTo>
                    <a:pt x="168491" y="13587"/>
                  </a:lnTo>
                  <a:lnTo>
                    <a:pt x="178513" y="19167"/>
                  </a:lnTo>
                  <a:lnTo>
                    <a:pt x="187425" y="25280"/>
                  </a:lnTo>
                  <a:lnTo>
                    <a:pt x="195693" y="32753"/>
                  </a:lnTo>
                  <a:lnTo>
                    <a:pt x="204041" y="44474"/>
                  </a:lnTo>
                  <a:lnTo>
                    <a:pt x="213828" y="652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685915" y="2349500"/>
              <a:ext cx="157928" cy="221099"/>
            </a:xfrm>
            <a:custGeom>
              <a:avLst/>
              <a:gdLst/>
              <a:ahLst/>
              <a:cxnLst/>
              <a:rect l="0" t="0" r="0" b="0"/>
              <a:pathLst>
                <a:path w="157928" h="221099">
                  <a:moveTo>
                    <a:pt x="157927" y="0"/>
                  </a:moveTo>
                  <a:lnTo>
                    <a:pt x="149059" y="2933"/>
                  </a:lnTo>
                  <a:lnTo>
                    <a:pt x="140072" y="5715"/>
                  </a:lnTo>
                  <a:lnTo>
                    <a:pt x="130077" y="8610"/>
                  </a:lnTo>
                  <a:lnTo>
                    <a:pt x="119096" y="11478"/>
                  </a:lnTo>
                  <a:lnTo>
                    <a:pt x="107285" y="13995"/>
                  </a:lnTo>
                  <a:lnTo>
                    <a:pt x="94836" y="16015"/>
                  </a:lnTo>
                  <a:lnTo>
                    <a:pt x="82243" y="17873"/>
                  </a:lnTo>
                  <a:lnTo>
                    <a:pt x="70259" y="20264"/>
                  </a:lnTo>
                  <a:lnTo>
                    <a:pt x="59248" y="23548"/>
                  </a:lnTo>
                  <a:lnTo>
                    <a:pt x="49384" y="27908"/>
                  </a:lnTo>
                  <a:lnTo>
                    <a:pt x="40823" y="33518"/>
                  </a:lnTo>
                  <a:lnTo>
                    <a:pt x="33514" y="40343"/>
                  </a:lnTo>
                  <a:lnTo>
                    <a:pt x="27417" y="48520"/>
                  </a:lnTo>
                  <a:lnTo>
                    <a:pt x="22605" y="58437"/>
                  </a:lnTo>
                  <a:lnTo>
                    <a:pt x="19005" y="70117"/>
                  </a:lnTo>
                  <a:lnTo>
                    <a:pt x="16908" y="82347"/>
                  </a:lnTo>
                  <a:lnTo>
                    <a:pt x="17006" y="92957"/>
                  </a:lnTo>
                  <a:lnTo>
                    <a:pt x="19482" y="100857"/>
                  </a:lnTo>
                  <a:lnTo>
                    <a:pt x="24077" y="105985"/>
                  </a:lnTo>
                  <a:lnTo>
                    <a:pt x="30368" y="108753"/>
                  </a:lnTo>
                  <a:lnTo>
                    <a:pt x="37934" y="109695"/>
                  </a:lnTo>
                  <a:lnTo>
                    <a:pt x="46588" y="109620"/>
                  </a:lnTo>
                  <a:lnTo>
                    <a:pt x="56366" y="109529"/>
                  </a:lnTo>
                  <a:lnTo>
                    <a:pt x="67194" y="109976"/>
                  </a:lnTo>
                  <a:lnTo>
                    <a:pt x="78733" y="111269"/>
                  </a:lnTo>
                  <a:lnTo>
                    <a:pt x="90478" y="113661"/>
                  </a:lnTo>
                  <a:lnTo>
                    <a:pt x="102111" y="117165"/>
                  </a:lnTo>
                  <a:lnTo>
                    <a:pt x="113192" y="121788"/>
                  </a:lnTo>
                  <a:lnTo>
                    <a:pt x="123102" y="127632"/>
                  </a:lnTo>
                  <a:lnTo>
                    <a:pt x="131602" y="134628"/>
                  </a:lnTo>
                  <a:lnTo>
                    <a:pt x="138308" y="142425"/>
                  </a:lnTo>
                  <a:lnTo>
                    <a:pt x="142539" y="150496"/>
                  </a:lnTo>
                  <a:lnTo>
                    <a:pt x="144156" y="158514"/>
                  </a:lnTo>
                  <a:lnTo>
                    <a:pt x="143311" y="166353"/>
                  </a:lnTo>
                  <a:lnTo>
                    <a:pt x="140169" y="173996"/>
                  </a:lnTo>
                  <a:lnTo>
                    <a:pt x="135055" y="181466"/>
                  </a:lnTo>
                  <a:lnTo>
                    <a:pt x="128218" y="188634"/>
                  </a:lnTo>
                  <a:lnTo>
                    <a:pt x="119743" y="195230"/>
                  </a:lnTo>
                  <a:lnTo>
                    <a:pt x="109821" y="201145"/>
                  </a:lnTo>
                  <a:lnTo>
                    <a:pt x="98567" y="206271"/>
                  </a:lnTo>
                  <a:lnTo>
                    <a:pt x="85958" y="210416"/>
                  </a:lnTo>
                  <a:lnTo>
                    <a:pt x="72122" y="213574"/>
                  </a:lnTo>
                  <a:lnTo>
                    <a:pt x="57849" y="215886"/>
                  </a:lnTo>
                  <a:lnTo>
                    <a:pt x="42998" y="217779"/>
                  </a:lnTo>
                  <a:lnTo>
                    <a:pt x="25149" y="219422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622744" y="2644298"/>
              <a:ext cx="284270" cy="10529"/>
            </a:xfrm>
            <a:custGeom>
              <a:avLst/>
              <a:gdLst/>
              <a:ahLst/>
              <a:cxnLst/>
              <a:rect l="0" t="0" r="0" b="0"/>
              <a:pathLst>
                <a:path w="284270" h="10529">
                  <a:moveTo>
                    <a:pt x="284269" y="0"/>
                  </a:moveTo>
                  <a:lnTo>
                    <a:pt x="272467" y="2866"/>
                  </a:lnTo>
                  <a:lnTo>
                    <a:pt x="260698" y="5008"/>
                  </a:lnTo>
                  <a:lnTo>
                    <a:pt x="247807" y="6611"/>
                  </a:lnTo>
                  <a:lnTo>
                    <a:pt x="233959" y="7792"/>
                  </a:lnTo>
                  <a:lnTo>
                    <a:pt x="219631" y="8640"/>
                  </a:lnTo>
                  <a:lnTo>
                    <a:pt x="205167" y="9233"/>
                  </a:lnTo>
                  <a:lnTo>
                    <a:pt x="190890" y="9475"/>
                  </a:lnTo>
                  <a:lnTo>
                    <a:pt x="177162" y="9111"/>
                  </a:lnTo>
                  <a:lnTo>
                    <a:pt x="164116" y="8060"/>
                  </a:lnTo>
                  <a:lnTo>
                    <a:pt x="151543" y="6711"/>
                  </a:lnTo>
                  <a:lnTo>
                    <a:pt x="139022" y="5799"/>
                  </a:lnTo>
                  <a:lnTo>
                    <a:pt x="126295" y="5704"/>
                  </a:lnTo>
                  <a:lnTo>
                    <a:pt x="113287" y="6304"/>
                  </a:lnTo>
                  <a:lnTo>
                    <a:pt x="100014" y="7171"/>
                  </a:lnTo>
                  <a:lnTo>
                    <a:pt x="86529" y="8014"/>
                  </a:lnTo>
                  <a:lnTo>
                    <a:pt x="72914" y="8715"/>
                  </a:lnTo>
                  <a:lnTo>
                    <a:pt x="57620" y="9328"/>
                  </a:lnTo>
                  <a:lnTo>
                    <a:pt x="35947" y="9902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662533" y="2749582"/>
              <a:ext cx="139359" cy="295180"/>
            </a:xfrm>
            <a:custGeom>
              <a:avLst/>
              <a:gdLst/>
              <a:ahLst/>
              <a:cxnLst/>
              <a:rect l="0" t="0" r="0" b="0"/>
              <a:pathLst>
                <a:path w="139359" h="295180">
                  <a:moveTo>
                    <a:pt x="118138" y="0"/>
                  </a:moveTo>
                  <a:lnTo>
                    <a:pt x="109404" y="5935"/>
                  </a:lnTo>
                  <a:lnTo>
                    <a:pt x="101698" y="12140"/>
                  </a:lnTo>
                  <a:lnTo>
                    <a:pt x="94300" y="19235"/>
                  </a:lnTo>
                  <a:lnTo>
                    <a:pt x="87212" y="27176"/>
                  </a:lnTo>
                  <a:lnTo>
                    <a:pt x="80682" y="35822"/>
                  </a:lnTo>
                  <a:lnTo>
                    <a:pt x="74804" y="45022"/>
                  </a:lnTo>
                  <a:lnTo>
                    <a:pt x="69367" y="54794"/>
                  </a:lnTo>
                  <a:lnTo>
                    <a:pt x="63948" y="65332"/>
                  </a:lnTo>
                  <a:lnTo>
                    <a:pt x="58300" y="76673"/>
                  </a:lnTo>
                  <a:lnTo>
                    <a:pt x="52353" y="88560"/>
                  </a:lnTo>
                  <a:lnTo>
                    <a:pt x="46127" y="100537"/>
                  </a:lnTo>
                  <a:lnTo>
                    <a:pt x="39681" y="112334"/>
                  </a:lnTo>
                  <a:lnTo>
                    <a:pt x="33234" y="123866"/>
                  </a:lnTo>
                  <a:lnTo>
                    <a:pt x="27138" y="135142"/>
                  </a:lnTo>
                  <a:lnTo>
                    <a:pt x="21561" y="146209"/>
                  </a:lnTo>
                  <a:lnTo>
                    <a:pt x="16495" y="157115"/>
                  </a:lnTo>
                  <a:lnTo>
                    <a:pt x="11859" y="167906"/>
                  </a:lnTo>
                  <a:lnTo>
                    <a:pt x="7563" y="178622"/>
                  </a:lnTo>
                  <a:lnTo>
                    <a:pt x="3847" y="189618"/>
                  </a:lnTo>
                  <a:lnTo>
                    <a:pt x="1256" y="201526"/>
                  </a:lnTo>
                  <a:lnTo>
                    <a:pt x="0" y="214602"/>
                  </a:lnTo>
                  <a:lnTo>
                    <a:pt x="139" y="228301"/>
                  </a:lnTo>
                  <a:lnTo>
                    <a:pt x="1753" y="241502"/>
                  </a:lnTo>
                  <a:lnTo>
                    <a:pt x="4734" y="253595"/>
                  </a:lnTo>
                  <a:lnTo>
                    <a:pt x="9007" y="264322"/>
                  </a:lnTo>
                  <a:lnTo>
                    <a:pt x="14616" y="273529"/>
                  </a:lnTo>
                  <a:lnTo>
                    <a:pt x="21460" y="281300"/>
                  </a:lnTo>
                  <a:lnTo>
                    <a:pt x="29325" y="287552"/>
                  </a:lnTo>
                  <a:lnTo>
                    <a:pt x="37974" y="291945"/>
                  </a:lnTo>
                  <a:lnTo>
                    <a:pt x="47194" y="294456"/>
                  </a:lnTo>
                  <a:lnTo>
                    <a:pt x="56654" y="295179"/>
                  </a:lnTo>
                  <a:lnTo>
                    <a:pt x="65925" y="294154"/>
                  </a:lnTo>
                  <a:lnTo>
                    <a:pt x="74788" y="291571"/>
                  </a:lnTo>
                  <a:lnTo>
                    <a:pt x="83213" y="287568"/>
                  </a:lnTo>
                  <a:lnTo>
                    <a:pt x="91258" y="282140"/>
                  </a:lnTo>
                  <a:lnTo>
                    <a:pt x="99001" y="275418"/>
                  </a:lnTo>
                  <a:lnTo>
                    <a:pt x="106354" y="267634"/>
                  </a:lnTo>
                  <a:lnTo>
                    <a:pt x="113074" y="259040"/>
                  </a:lnTo>
                  <a:lnTo>
                    <a:pt x="119078" y="249852"/>
                  </a:lnTo>
                  <a:lnTo>
                    <a:pt x="124432" y="240243"/>
                  </a:lnTo>
                  <a:lnTo>
                    <a:pt x="129264" y="230340"/>
                  </a:lnTo>
                  <a:lnTo>
                    <a:pt x="133686" y="220239"/>
                  </a:lnTo>
                  <a:lnTo>
                    <a:pt x="137317" y="210169"/>
                  </a:lnTo>
                  <a:lnTo>
                    <a:pt x="139319" y="200480"/>
                  </a:lnTo>
                  <a:lnTo>
                    <a:pt x="139358" y="191347"/>
                  </a:lnTo>
                  <a:lnTo>
                    <a:pt x="137246" y="183249"/>
                  </a:lnTo>
                  <a:lnTo>
                    <a:pt x="132705" y="177019"/>
                  </a:lnTo>
                  <a:lnTo>
                    <a:pt x="125835" y="172944"/>
                  </a:lnTo>
                  <a:lnTo>
                    <a:pt x="117173" y="170837"/>
                  </a:lnTo>
                  <a:lnTo>
                    <a:pt x="107464" y="170320"/>
                  </a:lnTo>
                  <a:lnTo>
                    <a:pt x="97244" y="171009"/>
                  </a:lnTo>
                  <a:lnTo>
                    <a:pt x="86964" y="172740"/>
                  </a:lnTo>
                  <a:lnTo>
                    <a:pt x="77069" y="175562"/>
                  </a:lnTo>
                  <a:lnTo>
                    <a:pt x="67752" y="179422"/>
                  </a:lnTo>
                  <a:lnTo>
                    <a:pt x="59006" y="184317"/>
                  </a:lnTo>
                  <a:lnTo>
                    <a:pt x="50737" y="190358"/>
                  </a:lnTo>
                  <a:lnTo>
                    <a:pt x="42840" y="197491"/>
                  </a:lnTo>
                  <a:lnTo>
                    <a:pt x="35328" y="205273"/>
                  </a:lnTo>
                  <a:lnTo>
                    <a:pt x="27489" y="213836"/>
                  </a:lnTo>
                  <a:lnTo>
                    <a:pt x="17515" y="225049"/>
                  </a:lnTo>
                  <a:lnTo>
                    <a:pt x="2325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685707" y="3181251"/>
              <a:ext cx="1631919" cy="42115"/>
            </a:xfrm>
            <a:custGeom>
              <a:avLst/>
              <a:gdLst/>
              <a:ahLst/>
              <a:cxnLst/>
              <a:rect l="0" t="0" r="0" b="0"/>
              <a:pathLst>
                <a:path w="1631919" h="42115">
                  <a:moveTo>
                    <a:pt x="1631918" y="0"/>
                  </a:moveTo>
                  <a:lnTo>
                    <a:pt x="1620115" y="0"/>
                  </a:lnTo>
                  <a:lnTo>
                    <a:pt x="1608346" y="0"/>
                  </a:lnTo>
                  <a:lnTo>
                    <a:pt x="1595452" y="0"/>
                  </a:lnTo>
                  <a:lnTo>
                    <a:pt x="1581430" y="0"/>
                  </a:lnTo>
                  <a:lnTo>
                    <a:pt x="1566454" y="0"/>
                  </a:lnTo>
                  <a:lnTo>
                    <a:pt x="1550731" y="5"/>
                  </a:lnTo>
                  <a:lnTo>
                    <a:pt x="1534456" y="177"/>
                  </a:lnTo>
                  <a:lnTo>
                    <a:pt x="1517784" y="826"/>
                  </a:lnTo>
                  <a:lnTo>
                    <a:pt x="1500834" y="2074"/>
                  </a:lnTo>
                  <a:lnTo>
                    <a:pt x="1483691" y="3727"/>
                  </a:lnTo>
                  <a:lnTo>
                    <a:pt x="1466416" y="5375"/>
                  </a:lnTo>
                  <a:lnTo>
                    <a:pt x="1449057" y="6778"/>
                  </a:lnTo>
                  <a:lnTo>
                    <a:pt x="1431805" y="7871"/>
                  </a:lnTo>
                  <a:lnTo>
                    <a:pt x="1414988" y="8679"/>
                  </a:lnTo>
                  <a:lnTo>
                    <a:pt x="1398740" y="9257"/>
                  </a:lnTo>
                  <a:lnTo>
                    <a:pt x="1382710" y="9662"/>
                  </a:lnTo>
                  <a:lnTo>
                    <a:pt x="1366187" y="9941"/>
                  </a:lnTo>
                  <a:lnTo>
                    <a:pt x="1348815" y="10133"/>
                  </a:lnTo>
                  <a:lnTo>
                    <a:pt x="1330892" y="10262"/>
                  </a:lnTo>
                  <a:lnTo>
                    <a:pt x="1313160" y="10350"/>
                  </a:lnTo>
                  <a:lnTo>
                    <a:pt x="1296031" y="10409"/>
                  </a:lnTo>
                  <a:lnTo>
                    <a:pt x="1279106" y="10448"/>
                  </a:lnTo>
                  <a:lnTo>
                    <a:pt x="1261383" y="10475"/>
                  </a:lnTo>
                  <a:lnTo>
                    <a:pt x="1242361" y="10493"/>
                  </a:lnTo>
                  <a:lnTo>
                    <a:pt x="1222499" y="10505"/>
                  </a:lnTo>
                  <a:lnTo>
                    <a:pt x="1202920" y="10513"/>
                  </a:lnTo>
                  <a:lnTo>
                    <a:pt x="1184262" y="10518"/>
                  </a:lnTo>
                  <a:lnTo>
                    <a:pt x="1166497" y="10521"/>
                  </a:lnTo>
                  <a:lnTo>
                    <a:pt x="1149200" y="10524"/>
                  </a:lnTo>
                  <a:lnTo>
                    <a:pt x="1132054" y="10525"/>
                  </a:lnTo>
                  <a:lnTo>
                    <a:pt x="1115065" y="10526"/>
                  </a:lnTo>
                  <a:lnTo>
                    <a:pt x="1098483" y="10527"/>
                  </a:lnTo>
                  <a:lnTo>
                    <a:pt x="1082431" y="10528"/>
                  </a:lnTo>
                  <a:lnTo>
                    <a:pt x="1066886" y="10528"/>
                  </a:lnTo>
                  <a:lnTo>
                    <a:pt x="1051760" y="10528"/>
                  </a:lnTo>
                  <a:lnTo>
                    <a:pt x="1036956" y="10528"/>
                  </a:lnTo>
                  <a:lnTo>
                    <a:pt x="1022386" y="10528"/>
                  </a:lnTo>
                  <a:lnTo>
                    <a:pt x="1007984" y="10528"/>
                  </a:lnTo>
                  <a:lnTo>
                    <a:pt x="993699" y="10528"/>
                  </a:lnTo>
                  <a:lnTo>
                    <a:pt x="979493" y="10528"/>
                  </a:lnTo>
                  <a:lnTo>
                    <a:pt x="965342" y="10528"/>
                  </a:lnTo>
                  <a:lnTo>
                    <a:pt x="951229" y="10528"/>
                  </a:lnTo>
                  <a:lnTo>
                    <a:pt x="937140" y="10528"/>
                  </a:lnTo>
                  <a:lnTo>
                    <a:pt x="923067" y="10528"/>
                  </a:lnTo>
                  <a:lnTo>
                    <a:pt x="909007" y="10528"/>
                  </a:lnTo>
                  <a:lnTo>
                    <a:pt x="894953" y="10528"/>
                  </a:lnTo>
                  <a:lnTo>
                    <a:pt x="880905" y="10528"/>
                  </a:lnTo>
                  <a:lnTo>
                    <a:pt x="866856" y="10528"/>
                  </a:lnTo>
                  <a:lnTo>
                    <a:pt x="852640" y="10528"/>
                  </a:lnTo>
                  <a:lnTo>
                    <a:pt x="837951" y="10528"/>
                  </a:lnTo>
                  <a:lnTo>
                    <a:pt x="822662" y="10528"/>
                  </a:lnTo>
                  <a:lnTo>
                    <a:pt x="806970" y="10528"/>
                  </a:lnTo>
                  <a:lnTo>
                    <a:pt x="791283" y="10528"/>
                  </a:lnTo>
                  <a:lnTo>
                    <a:pt x="775842" y="10528"/>
                  </a:lnTo>
                  <a:lnTo>
                    <a:pt x="760710" y="10528"/>
                  </a:lnTo>
                  <a:lnTo>
                    <a:pt x="745864" y="10528"/>
                  </a:lnTo>
                  <a:lnTo>
                    <a:pt x="731244" y="10528"/>
                  </a:lnTo>
                  <a:lnTo>
                    <a:pt x="716628" y="10528"/>
                  </a:lnTo>
                  <a:lnTo>
                    <a:pt x="701662" y="10528"/>
                  </a:lnTo>
                  <a:lnTo>
                    <a:pt x="686184" y="10528"/>
                  </a:lnTo>
                  <a:lnTo>
                    <a:pt x="670363" y="10528"/>
                  </a:lnTo>
                  <a:lnTo>
                    <a:pt x="654589" y="10528"/>
                  </a:lnTo>
                  <a:lnTo>
                    <a:pt x="639085" y="10528"/>
                  </a:lnTo>
                  <a:lnTo>
                    <a:pt x="623742" y="10528"/>
                  </a:lnTo>
                  <a:lnTo>
                    <a:pt x="608221" y="10528"/>
                  </a:lnTo>
                  <a:lnTo>
                    <a:pt x="592339" y="10528"/>
                  </a:lnTo>
                  <a:lnTo>
                    <a:pt x="576231" y="10528"/>
                  </a:lnTo>
                  <a:lnTo>
                    <a:pt x="560258" y="10528"/>
                  </a:lnTo>
                  <a:lnTo>
                    <a:pt x="544617" y="10528"/>
                  </a:lnTo>
                  <a:lnTo>
                    <a:pt x="529180" y="10528"/>
                  </a:lnTo>
                  <a:lnTo>
                    <a:pt x="513595" y="10528"/>
                  </a:lnTo>
                  <a:lnTo>
                    <a:pt x="497670" y="10528"/>
                  </a:lnTo>
                  <a:lnTo>
                    <a:pt x="481533" y="10528"/>
                  </a:lnTo>
                  <a:lnTo>
                    <a:pt x="465540" y="10528"/>
                  </a:lnTo>
                  <a:lnTo>
                    <a:pt x="449886" y="10533"/>
                  </a:lnTo>
                  <a:lnTo>
                    <a:pt x="434440" y="10706"/>
                  </a:lnTo>
                  <a:lnTo>
                    <a:pt x="418850" y="11354"/>
                  </a:lnTo>
                  <a:lnTo>
                    <a:pt x="402916" y="12603"/>
                  </a:lnTo>
                  <a:lnTo>
                    <a:pt x="386604" y="14256"/>
                  </a:lnTo>
                  <a:lnTo>
                    <a:pt x="369961" y="15904"/>
                  </a:lnTo>
                  <a:lnTo>
                    <a:pt x="353057" y="17307"/>
                  </a:lnTo>
                  <a:lnTo>
                    <a:pt x="335958" y="18400"/>
                  </a:lnTo>
                  <a:lnTo>
                    <a:pt x="318719" y="19207"/>
                  </a:lnTo>
                  <a:lnTo>
                    <a:pt x="301382" y="19790"/>
                  </a:lnTo>
                  <a:lnTo>
                    <a:pt x="283977" y="20368"/>
                  </a:lnTo>
                  <a:lnTo>
                    <a:pt x="266526" y="21296"/>
                  </a:lnTo>
                  <a:lnTo>
                    <a:pt x="249039" y="22735"/>
                  </a:lnTo>
                  <a:lnTo>
                    <a:pt x="231362" y="24518"/>
                  </a:lnTo>
                  <a:lnTo>
                    <a:pt x="213195" y="26253"/>
                  </a:lnTo>
                  <a:lnTo>
                    <a:pt x="194419" y="27715"/>
                  </a:lnTo>
                  <a:lnTo>
                    <a:pt x="175232" y="28848"/>
                  </a:lnTo>
                  <a:lnTo>
                    <a:pt x="156045" y="29682"/>
                  </a:lnTo>
                  <a:lnTo>
                    <a:pt x="137105" y="30283"/>
                  </a:lnTo>
                  <a:lnTo>
                    <a:pt x="118641" y="30872"/>
                  </a:lnTo>
                  <a:lnTo>
                    <a:pt x="100937" y="31808"/>
                  </a:lnTo>
                  <a:lnTo>
                    <a:pt x="84075" y="33253"/>
                  </a:lnTo>
                  <a:lnTo>
                    <a:pt x="68184" y="35048"/>
                  </a:lnTo>
                  <a:lnTo>
                    <a:pt x="51760" y="36979"/>
                  </a:lnTo>
                  <a:lnTo>
                    <a:pt x="31125" y="3921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6169699" y="1472808"/>
            <a:ext cx="1337121" cy="465503"/>
            <a:chOff x="6169699" y="1472808"/>
            <a:chExt cx="1337121" cy="465503"/>
          </a:xfrm>
        </p:grpSpPr>
        <p:sp>
          <p:nvSpPr>
            <p:cNvPr id="55" name="Freeform 54"/>
            <p:cNvSpPr/>
            <p:nvPr/>
          </p:nvSpPr>
          <p:spPr>
            <a:xfrm>
              <a:off x="6169699" y="1472808"/>
              <a:ext cx="605194" cy="211752"/>
            </a:xfrm>
            <a:custGeom>
              <a:avLst/>
              <a:gdLst/>
              <a:ahLst/>
              <a:cxnLst/>
              <a:rect l="0" t="0" r="0" b="0"/>
              <a:pathLst>
                <a:path w="605194" h="211752">
                  <a:moveTo>
                    <a:pt x="0" y="127523"/>
                  </a:moveTo>
                  <a:lnTo>
                    <a:pt x="8801" y="130323"/>
                  </a:lnTo>
                  <a:lnTo>
                    <a:pt x="17148" y="131825"/>
                  </a:lnTo>
                  <a:lnTo>
                    <a:pt x="25852" y="132136"/>
                  </a:lnTo>
                  <a:lnTo>
                    <a:pt x="35145" y="131629"/>
                  </a:lnTo>
                  <a:lnTo>
                    <a:pt x="45288" y="130810"/>
                  </a:lnTo>
                  <a:lnTo>
                    <a:pt x="56329" y="129990"/>
                  </a:lnTo>
                  <a:lnTo>
                    <a:pt x="67996" y="129133"/>
                  </a:lnTo>
                  <a:lnTo>
                    <a:pt x="79818" y="127958"/>
                  </a:lnTo>
                  <a:lnTo>
                    <a:pt x="91511" y="126323"/>
                  </a:lnTo>
                  <a:lnTo>
                    <a:pt x="103142" y="124396"/>
                  </a:lnTo>
                  <a:lnTo>
                    <a:pt x="115015" y="122556"/>
                  </a:lnTo>
                  <a:lnTo>
                    <a:pt x="127296" y="121017"/>
                  </a:lnTo>
                  <a:lnTo>
                    <a:pt x="139832" y="119661"/>
                  </a:lnTo>
                  <a:lnTo>
                    <a:pt x="152255" y="118144"/>
                  </a:lnTo>
                  <a:lnTo>
                    <a:pt x="164359" y="116276"/>
                  </a:lnTo>
                  <a:lnTo>
                    <a:pt x="176268" y="114190"/>
                  </a:lnTo>
                  <a:lnTo>
                    <a:pt x="188331" y="112244"/>
                  </a:lnTo>
                  <a:lnTo>
                    <a:pt x="200743" y="110638"/>
                  </a:lnTo>
                  <a:lnTo>
                    <a:pt x="213537" y="109407"/>
                  </a:lnTo>
                  <a:lnTo>
                    <a:pt x="226665" y="108506"/>
                  </a:lnTo>
                  <a:lnTo>
                    <a:pt x="240052" y="107860"/>
                  </a:lnTo>
                  <a:lnTo>
                    <a:pt x="253466" y="107241"/>
                  </a:lnTo>
                  <a:lnTo>
                    <a:pt x="266546" y="106284"/>
                  </a:lnTo>
                  <a:lnTo>
                    <a:pt x="279123" y="104826"/>
                  </a:lnTo>
                  <a:lnTo>
                    <a:pt x="291365" y="103031"/>
                  </a:lnTo>
                  <a:lnTo>
                    <a:pt x="303657" y="101286"/>
                  </a:lnTo>
                  <a:lnTo>
                    <a:pt x="316233" y="99819"/>
                  </a:lnTo>
                  <a:lnTo>
                    <a:pt x="329307" y="98683"/>
                  </a:lnTo>
                  <a:lnTo>
                    <a:pt x="343156" y="97846"/>
                  </a:lnTo>
                  <a:lnTo>
                    <a:pt x="357849" y="97244"/>
                  </a:lnTo>
                  <a:lnTo>
                    <a:pt x="373294" y="96653"/>
                  </a:lnTo>
                  <a:lnTo>
                    <a:pt x="389341" y="95716"/>
                  </a:lnTo>
                  <a:lnTo>
                    <a:pt x="405834" y="94271"/>
                  </a:lnTo>
                  <a:lnTo>
                    <a:pt x="422483" y="92485"/>
                  </a:lnTo>
                  <a:lnTo>
                    <a:pt x="438887" y="90746"/>
                  </a:lnTo>
                  <a:lnTo>
                    <a:pt x="454846" y="89283"/>
                  </a:lnTo>
                  <a:lnTo>
                    <a:pt x="470340" y="88149"/>
                  </a:lnTo>
                  <a:lnTo>
                    <a:pt x="485438" y="87314"/>
                  </a:lnTo>
                  <a:lnTo>
                    <a:pt x="500223" y="86713"/>
                  </a:lnTo>
                  <a:lnTo>
                    <a:pt x="514610" y="86123"/>
                  </a:lnTo>
                  <a:lnTo>
                    <a:pt x="528359" y="85187"/>
                  </a:lnTo>
                  <a:lnTo>
                    <a:pt x="541367" y="83728"/>
                  </a:lnTo>
                  <a:lnTo>
                    <a:pt x="552880" y="81424"/>
                  </a:lnTo>
                  <a:lnTo>
                    <a:pt x="561491" y="77740"/>
                  </a:lnTo>
                  <a:lnTo>
                    <a:pt x="566683" y="72522"/>
                  </a:lnTo>
                  <a:lnTo>
                    <a:pt x="568726" y="66084"/>
                  </a:lnTo>
                  <a:lnTo>
                    <a:pt x="568210" y="59008"/>
                  </a:lnTo>
                  <a:lnTo>
                    <a:pt x="565751" y="51701"/>
                  </a:lnTo>
                  <a:lnTo>
                    <a:pt x="561717" y="44528"/>
                  </a:lnTo>
                  <a:lnTo>
                    <a:pt x="556211" y="37871"/>
                  </a:lnTo>
                  <a:lnTo>
                    <a:pt x="549407" y="31882"/>
                  </a:lnTo>
                  <a:lnTo>
                    <a:pt x="541554" y="26522"/>
                  </a:lnTo>
                  <a:lnTo>
                    <a:pt x="532907" y="21681"/>
                  </a:lnTo>
                  <a:lnTo>
                    <a:pt x="523680" y="17231"/>
                  </a:lnTo>
                  <a:lnTo>
                    <a:pt x="514044" y="12900"/>
                  </a:lnTo>
                  <a:lnTo>
                    <a:pt x="504122" y="8298"/>
                  </a:lnTo>
                  <a:lnTo>
                    <a:pt x="494075" y="3294"/>
                  </a:lnTo>
                  <a:lnTo>
                    <a:pt x="486495" y="0"/>
                  </a:lnTo>
                  <a:lnTo>
                    <a:pt x="484552" y="364"/>
                  </a:lnTo>
                  <a:lnTo>
                    <a:pt x="487381" y="2707"/>
                  </a:lnTo>
                  <a:lnTo>
                    <a:pt x="493664" y="6239"/>
                  </a:lnTo>
                  <a:lnTo>
                    <a:pt x="502382" y="10679"/>
                  </a:lnTo>
                  <a:lnTo>
                    <a:pt x="512633" y="15671"/>
                  </a:lnTo>
                  <a:lnTo>
                    <a:pt x="523576" y="20733"/>
                  </a:lnTo>
                  <a:lnTo>
                    <a:pt x="534708" y="25596"/>
                  </a:lnTo>
                  <a:lnTo>
                    <a:pt x="545641" y="30339"/>
                  </a:lnTo>
                  <a:lnTo>
                    <a:pt x="555992" y="35285"/>
                  </a:lnTo>
                  <a:lnTo>
                    <a:pt x="565623" y="40619"/>
                  </a:lnTo>
                  <a:lnTo>
                    <a:pt x="574584" y="46524"/>
                  </a:lnTo>
                  <a:lnTo>
                    <a:pt x="582999" y="53253"/>
                  </a:lnTo>
                  <a:lnTo>
                    <a:pt x="590980" y="60855"/>
                  </a:lnTo>
                  <a:lnTo>
                    <a:pt x="597986" y="69064"/>
                  </a:lnTo>
                  <a:lnTo>
                    <a:pt x="602875" y="77412"/>
                  </a:lnTo>
                  <a:lnTo>
                    <a:pt x="605193" y="85617"/>
                  </a:lnTo>
                  <a:lnTo>
                    <a:pt x="604951" y="93581"/>
                  </a:lnTo>
                  <a:lnTo>
                    <a:pt x="602279" y="101309"/>
                  </a:lnTo>
                  <a:lnTo>
                    <a:pt x="597522" y="108839"/>
                  </a:lnTo>
                  <a:lnTo>
                    <a:pt x="591280" y="116219"/>
                  </a:lnTo>
                  <a:lnTo>
                    <a:pt x="584277" y="123487"/>
                  </a:lnTo>
                  <a:lnTo>
                    <a:pt x="576980" y="130677"/>
                  </a:lnTo>
                  <a:lnTo>
                    <a:pt x="569460" y="137812"/>
                  </a:lnTo>
                  <a:lnTo>
                    <a:pt x="561500" y="144910"/>
                  </a:lnTo>
                  <a:lnTo>
                    <a:pt x="552995" y="151977"/>
                  </a:lnTo>
                  <a:lnTo>
                    <a:pt x="543977" y="158859"/>
                  </a:lnTo>
                  <a:lnTo>
                    <a:pt x="534537" y="165254"/>
                  </a:lnTo>
                  <a:lnTo>
                    <a:pt x="524779" y="171040"/>
                  </a:lnTo>
                  <a:lnTo>
                    <a:pt x="514954" y="176417"/>
                  </a:lnTo>
                  <a:lnTo>
                    <a:pt x="505438" y="181795"/>
                  </a:lnTo>
                  <a:lnTo>
                    <a:pt x="496419" y="187407"/>
                  </a:lnTo>
                  <a:lnTo>
                    <a:pt x="488201" y="193012"/>
                  </a:lnTo>
                  <a:lnTo>
                    <a:pt x="480484" y="198537"/>
                  </a:lnTo>
                  <a:lnTo>
                    <a:pt x="472593" y="204469"/>
                  </a:lnTo>
                  <a:lnTo>
                    <a:pt x="463254" y="2117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906694" y="1537160"/>
              <a:ext cx="600126" cy="19934"/>
            </a:xfrm>
            <a:custGeom>
              <a:avLst/>
              <a:gdLst/>
              <a:ahLst/>
              <a:cxnLst/>
              <a:rect l="0" t="0" r="0" b="0"/>
              <a:pathLst>
                <a:path w="600126" h="19934">
                  <a:moveTo>
                    <a:pt x="0" y="0"/>
                  </a:moveTo>
                  <a:lnTo>
                    <a:pt x="14536" y="67"/>
                  </a:lnTo>
                  <a:lnTo>
                    <a:pt x="27165" y="707"/>
                  </a:lnTo>
                  <a:lnTo>
                    <a:pt x="39075" y="1999"/>
                  </a:lnTo>
                  <a:lnTo>
                    <a:pt x="50730" y="3686"/>
                  </a:lnTo>
                  <a:lnTo>
                    <a:pt x="62570" y="5354"/>
                  </a:lnTo>
                  <a:lnTo>
                    <a:pt x="74815" y="6772"/>
                  </a:lnTo>
                  <a:lnTo>
                    <a:pt x="87657" y="8043"/>
                  </a:lnTo>
                  <a:lnTo>
                    <a:pt x="101344" y="9502"/>
                  </a:lnTo>
                  <a:lnTo>
                    <a:pt x="115926" y="11330"/>
                  </a:lnTo>
                  <a:lnTo>
                    <a:pt x="131295" y="13388"/>
                  </a:lnTo>
                  <a:lnTo>
                    <a:pt x="147290" y="15317"/>
                  </a:lnTo>
                  <a:lnTo>
                    <a:pt x="163758" y="16911"/>
                  </a:lnTo>
                  <a:lnTo>
                    <a:pt x="180730" y="18133"/>
                  </a:lnTo>
                  <a:lnTo>
                    <a:pt x="198415" y="19029"/>
                  </a:lnTo>
                  <a:lnTo>
                    <a:pt x="216870" y="19661"/>
                  </a:lnTo>
                  <a:lnTo>
                    <a:pt x="236009" y="19933"/>
                  </a:lnTo>
                  <a:lnTo>
                    <a:pt x="255695" y="19591"/>
                  </a:lnTo>
                  <a:lnTo>
                    <a:pt x="275793" y="18551"/>
                  </a:lnTo>
                  <a:lnTo>
                    <a:pt x="296188" y="17040"/>
                  </a:lnTo>
                  <a:lnTo>
                    <a:pt x="316792" y="15487"/>
                  </a:lnTo>
                  <a:lnTo>
                    <a:pt x="337542" y="14144"/>
                  </a:lnTo>
                  <a:lnTo>
                    <a:pt x="358392" y="12922"/>
                  </a:lnTo>
                  <a:lnTo>
                    <a:pt x="379309" y="11494"/>
                  </a:lnTo>
                  <a:lnTo>
                    <a:pt x="400277" y="9687"/>
                  </a:lnTo>
                  <a:lnTo>
                    <a:pt x="421443" y="7642"/>
                  </a:lnTo>
                  <a:lnTo>
                    <a:pt x="443106" y="5723"/>
                  </a:lnTo>
                  <a:lnTo>
                    <a:pt x="465376" y="4135"/>
                  </a:lnTo>
                  <a:lnTo>
                    <a:pt x="487721" y="2916"/>
                  </a:lnTo>
                  <a:lnTo>
                    <a:pt x="509116" y="2023"/>
                  </a:lnTo>
                  <a:lnTo>
                    <a:pt x="529043" y="1388"/>
                  </a:lnTo>
                  <a:lnTo>
                    <a:pt x="546904" y="944"/>
                  </a:lnTo>
                  <a:lnTo>
                    <a:pt x="563523" y="590"/>
                  </a:lnTo>
                  <a:lnTo>
                    <a:pt x="580355" y="293"/>
                  </a:lnTo>
                  <a:lnTo>
                    <a:pt x="60012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031164" y="1610860"/>
              <a:ext cx="238232" cy="327451"/>
            </a:xfrm>
            <a:custGeom>
              <a:avLst/>
              <a:gdLst/>
              <a:ahLst/>
              <a:cxnLst/>
              <a:rect l="0" t="0" r="0" b="0"/>
              <a:pathLst>
                <a:path w="238232" h="327451">
                  <a:moveTo>
                    <a:pt x="201913" y="0"/>
                  </a:moveTo>
                  <a:lnTo>
                    <a:pt x="193112" y="5867"/>
                  </a:lnTo>
                  <a:lnTo>
                    <a:pt x="184765" y="11432"/>
                  </a:lnTo>
                  <a:lnTo>
                    <a:pt x="176072" y="17235"/>
                  </a:lnTo>
                  <a:lnTo>
                    <a:pt x="167123" y="23489"/>
                  </a:lnTo>
                  <a:lnTo>
                    <a:pt x="158276" y="30467"/>
                  </a:lnTo>
                  <a:lnTo>
                    <a:pt x="149737" y="38244"/>
                  </a:lnTo>
                  <a:lnTo>
                    <a:pt x="141550" y="46572"/>
                  </a:lnTo>
                  <a:lnTo>
                    <a:pt x="133673" y="55003"/>
                  </a:lnTo>
                  <a:lnTo>
                    <a:pt x="126037" y="63268"/>
                  </a:lnTo>
                  <a:lnTo>
                    <a:pt x="118418" y="71443"/>
                  </a:lnTo>
                  <a:lnTo>
                    <a:pt x="110458" y="79845"/>
                  </a:lnTo>
                  <a:lnTo>
                    <a:pt x="101989" y="88650"/>
                  </a:lnTo>
                  <a:lnTo>
                    <a:pt x="93181" y="98039"/>
                  </a:lnTo>
                  <a:lnTo>
                    <a:pt x="84421" y="108260"/>
                  </a:lnTo>
                  <a:lnTo>
                    <a:pt x="75933" y="119360"/>
                  </a:lnTo>
                  <a:lnTo>
                    <a:pt x="67607" y="131069"/>
                  </a:lnTo>
                  <a:lnTo>
                    <a:pt x="59103" y="142922"/>
                  </a:lnTo>
                  <a:lnTo>
                    <a:pt x="50244" y="154637"/>
                  </a:lnTo>
                  <a:lnTo>
                    <a:pt x="41328" y="166282"/>
                  </a:lnTo>
                  <a:lnTo>
                    <a:pt x="33021" y="178166"/>
                  </a:lnTo>
                  <a:lnTo>
                    <a:pt x="25657" y="190453"/>
                  </a:lnTo>
                  <a:lnTo>
                    <a:pt x="19236" y="202993"/>
                  </a:lnTo>
                  <a:lnTo>
                    <a:pt x="13616" y="215419"/>
                  </a:lnTo>
                  <a:lnTo>
                    <a:pt x="8623" y="227521"/>
                  </a:lnTo>
                  <a:lnTo>
                    <a:pt x="4422" y="239259"/>
                  </a:lnTo>
                  <a:lnTo>
                    <a:pt x="1498" y="250674"/>
                  </a:lnTo>
                  <a:lnTo>
                    <a:pt x="13" y="261828"/>
                  </a:lnTo>
                  <a:lnTo>
                    <a:pt x="0" y="272625"/>
                  </a:lnTo>
                  <a:lnTo>
                    <a:pt x="1512" y="282808"/>
                  </a:lnTo>
                  <a:lnTo>
                    <a:pt x="4427" y="292286"/>
                  </a:lnTo>
                  <a:lnTo>
                    <a:pt x="8826" y="300957"/>
                  </a:lnTo>
                  <a:lnTo>
                    <a:pt x="15051" y="308635"/>
                  </a:lnTo>
                  <a:lnTo>
                    <a:pt x="23124" y="315309"/>
                  </a:lnTo>
                  <a:lnTo>
                    <a:pt x="32628" y="320791"/>
                  </a:lnTo>
                  <a:lnTo>
                    <a:pt x="42915" y="324650"/>
                  </a:lnTo>
                  <a:lnTo>
                    <a:pt x="53536" y="326801"/>
                  </a:lnTo>
                  <a:lnTo>
                    <a:pt x="64257" y="327450"/>
                  </a:lnTo>
                  <a:lnTo>
                    <a:pt x="74982" y="326906"/>
                  </a:lnTo>
                  <a:lnTo>
                    <a:pt x="85675" y="325468"/>
                  </a:lnTo>
                  <a:lnTo>
                    <a:pt x="96328" y="323388"/>
                  </a:lnTo>
                  <a:lnTo>
                    <a:pt x="106949" y="320854"/>
                  </a:lnTo>
                  <a:lnTo>
                    <a:pt x="117543" y="317997"/>
                  </a:lnTo>
                  <a:lnTo>
                    <a:pt x="128118" y="314589"/>
                  </a:lnTo>
                  <a:lnTo>
                    <a:pt x="138678" y="310084"/>
                  </a:lnTo>
                  <a:lnTo>
                    <a:pt x="149223" y="304275"/>
                  </a:lnTo>
                  <a:lnTo>
                    <a:pt x="159593" y="297422"/>
                  </a:lnTo>
                  <a:lnTo>
                    <a:pt x="169483" y="290058"/>
                  </a:lnTo>
                  <a:lnTo>
                    <a:pt x="178764" y="282551"/>
                  </a:lnTo>
                  <a:lnTo>
                    <a:pt x="187472" y="275071"/>
                  </a:lnTo>
                  <a:lnTo>
                    <a:pt x="195707" y="267676"/>
                  </a:lnTo>
                  <a:lnTo>
                    <a:pt x="203577" y="260367"/>
                  </a:lnTo>
                  <a:lnTo>
                    <a:pt x="211015" y="252969"/>
                  </a:lnTo>
                  <a:lnTo>
                    <a:pt x="217793" y="245155"/>
                  </a:lnTo>
                  <a:lnTo>
                    <a:pt x="223829" y="236777"/>
                  </a:lnTo>
                  <a:lnTo>
                    <a:pt x="229037" y="227690"/>
                  </a:lnTo>
                  <a:lnTo>
                    <a:pt x="233236" y="217679"/>
                  </a:lnTo>
                  <a:lnTo>
                    <a:pt x="236416" y="206727"/>
                  </a:lnTo>
                  <a:lnTo>
                    <a:pt x="238231" y="195289"/>
                  </a:lnTo>
                  <a:lnTo>
                    <a:pt x="237941" y="184151"/>
                  </a:lnTo>
                  <a:lnTo>
                    <a:pt x="235331" y="173752"/>
                  </a:lnTo>
                  <a:lnTo>
                    <a:pt x="230476" y="164655"/>
                  </a:lnTo>
                  <a:lnTo>
                    <a:pt x="223480" y="157681"/>
                  </a:lnTo>
                  <a:lnTo>
                    <a:pt x="214630" y="153076"/>
                  </a:lnTo>
                  <a:lnTo>
                    <a:pt x="204470" y="150765"/>
                  </a:lnTo>
                  <a:lnTo>
                    <a:pt x="193675" y="150635"/>
                  </a:lnTo>
                  <a:lnTo>
                    <a:pt x="182677" y="152395"/>
                  </a:lnTo>
                  <a:lnTo>
                    <a:pt x="171518" y="155657"/>
                  </a:lnTo>
                  <a:lnTo>
                    <a:pt x="159959" y="160046"/>
                  </a:lnTo>
                  <a:lnTo>
                    <a:pt x="147890" y="165258"/>
                  </a:lnTo>
                  <a:lnTo>
                    <a:pt x="135495" y="171382"/>
                  </a:lnTo>
                  <a:lnTo>
                    <a:pt x="123166" y="178855"/>
                  </a:lnTo>
                  <a:lnTo>
                    <a:pt x="111135" y="187802"/>
                  </a:lnTo>
                  <a:lnTo>
                    <a:pt x="99614" y="197744"/>
                  </a:lnTo>
                  <a:lnTo>
                    <a:pt x="88877" y="207802"/>
                  </a:lnTo>
                  <a:lnTo>
                    <a:pt x="78985" y="217468"/>
                  </a:lnTo>
                  <a:lnTo>
                    <a:pt x="69682" y="227075"/>
                  </a:lnTo>
                  <a:lnTo>
                    <a:pt x="60507" y="237578"/>
                  </a:lnTo>
                  <a:lnTo>
                    <a:pt x="51194" y="249439"/>
                  </a:lnTo>
                  <a:lnTo>
                    <a:pt x="42106" y="261897"/>
                  </a:lnTo>
                  <a:lnTo>
                    <a:pt x="33252" y="274449"/>
                  </a:lnTo>
                  <a:lnTo>
                    <a:pt x="23851" y="288203"/>
                  </a:lnTo>
                  <a:lnTo>
                    <a:pt x="12401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7096869" y="1084435"/>
            <a:ext cx="157266" cy="400084"/>
            <a:chOff x="7096869" y="1084435"/>
            <a:chExt cx="157266" cy="400084"/>
          </a:xfrm>
        </p:grpSpPr>
        <p:sp>
          <p:nvSpPr>
            <p:cNvPr id="59" name="Freeform 58"/>
            <p:cNvSpPr/>
            <p:nvPr/>
          </p:nvSpPr>
          <p:spPr>
            <a:xfrm>
              <a:off x="7222549" y="1147606"/>
              <a:ext cx="31586" cy="336913"/>
            </a:xfrm>
            <a:custGeom>
              <a:avLst/>
              <a:gdLst/>
              <a:ahLst/>
              <a:cxnLst/>
              <a:rect l="0" t="0" r="0" b="0"/>
              <a:pathLst>
                <a:path w="31586" h="336913">
                  <a:moveTo>
                    <a:pt x="31585" y="0"/>
                  </a:moveTo>
                  <a:lnTo>
                    <a:pt x="31519" y="11869"/>
                  </a:lnTo>
                  <a:lnTo>
                    <a:pt x="30878" y="24278"/>
                  </a:lnTo>
                  <a:lnTo>
                    <a:pt x="29587" y="38461"/>
                  </a:lnTo>
                  <a:lnTo>
                    <a:pt x="27899" y="53996"/>
                  </a:lnTo>
                  <a:lnTo>
                    <a:pt x="26231" y="69992"/>
                  </a:lnTo>
                  <a:lnTo>
                    <a:pt x="24817" y="85883"/>
                  </a:lnTo>
                  <a:lnTo>
                    <a:pt x="23720" y="101777"/>
                  </a:lnTo>
                  <a:lnTo>
                    <a:pt x="22909" y="118260"/>
                  </a:lnTo>
                  <a:lnTo>
                    <a:pt x="22330" y="135641"/>
                  </a:lnTo>
                  <a:lnTo>
                    <a:pt x="21925" y="153922"/>
                  </a:lnTo>
                  <a:lnTo>
                    <a:pt x="21645" y="172965"/>
                  </a:lnTo>
                  <a:lnTo>
                    <a:pt x="21449" y="192584"/>
                  </a:lnTo>
                  <a:lnTo>
                    <a:pt x="21147" y="212133"/>
                  </a:lnTo>
                  <a:lnTo>
                    <a:pt x="20410" y="230566"/>
                  </a:lnTo>
                  <a:lnTo>
                    <a:pt x="19098" y="247401"/>
                  </a:lnTo>
                  <a:lnTo>
                    <a:pt x="17233" y="262668"/>
                  </a:lnTo>
                  <a:lnTo>
                    <a:pt x="14910" y="276624"/>
                  </a:lnTo>
                  <a:lnTo>
                    <a:pt x="12241" y="289557"/>
                  </a:lnTo>
                  <a:lnTo>
                    <a:pt x="9472" y="301285"/>
                  </a:lnTo>
                  <a:lnTo>
                    <a:pt x="6708" y="312296"/>
                  </a:lnTo>
                  <a:lnTo>
                    <a:pt x="3708" y="323563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096869" y="1084435"/>
              <a:ext cx="157266" cy="304737"/>
            </a:xfrm>
            <a:custGeom>
              <a:avLst/>
              <a:gdLst/>
              <a:ahLst/>
              <a:cxnLst/>
              <a:rect l="0" t="0" r="0" b="0"/>
              <a:pathLst>
                <a:path w="157266" h="304737">
                  <a:moveTo>
                    <a:pt x="157265" y="231627"/>
                  </a:moveTo>
                  <a:lnTo>
                    <a:pt x="151398" y="237494"/>
                  </a:lnTo>
                  <a:lnTo>
                    <a:pt x="145833" y="243059"/>
                  </a:lnTo>
                  <a:lnTo>
                    <a:pt x="140024" y="248858"/>
                  </a:lnTo>
                  <a:lnTo>
                    <a:pt x="133598" y="254938"/>
                  </a:lnTo>
                  <a:lnTo>
                    <a:pt x="125972" y="261269"/>
                  </a:lnTo>
                  <a:lnTo>
                    <a:pt x="116942" y="267792"/>
                  </a:lnTo>
                  <a:lnTo>
                    <a:pt x="106788" y="274295"/>
                  </a:lnTo>
                  <a:lnTo>
                    <a:pt x="96060" y="280429"/>
                  </a:lnTo>
                  <a:lnTo>
                    <a:pt x="85140" y="286034"/>
                  </a:lnTo>
                  <a:lnTo>
                    <a:pt x="74047" y="291118"/>
                  </a:lnTo>
                  <a:lnTo>
                    <a:pt x="62541" y="295766"/>
                  </a:lnTo>
                  <a:lnTo>
                    <a:pt x="50520" y="300061"/>
                  </a:lnTo>
                  <a:lnTo>
                    <a:pt x="38499" y="303437"/>
                  </a:lnTo>
                  <a:lnTo>
                    <a:pt x="27487" y="304736"/>
                  </a:lnTo>
                  <a:lnTo>
                    <a:pt x="17980" y="303489"/>
                  </a:lnTo>
                  <a:lnTo>
                    <a:pt x="10292" y="299699"/>
                  </a:lnTo>
                  <a:lnTo>
                    <a:pt x="4802" y="293493"/>
                  </a:lnTo>
                  <a:lnTo>
                    <a:pt x="1485" y="285210"/>
                  </a:lnTo>
                  <a:lnTo>
                    <a:pt x="19" y="275447"/>
                  </a:lnTo>
                  <a:lnTo>
                    <a:pt x="0" y="264926"/>
                  </a:lnTo>
                  <a:lnTo>
                    <a:pt x="1052" y="254120"/>
                  </a:lnTo>
                  <a:lnTo>
                    <a:pt x="2870" y="243260"/>
                  </a:lnTo>
                  <a:lnTo>
                    <a:pt x="5228" y="232436"/>
                  </a:lnTo>
                  <a:lnTo>
                    <a:pt x="7960" y="221674"/>
                  </a:lnTo>
                  <a:lnTo>
                    <a:pt x="11116" y="210971"/>
                  </a:lnTo>
                  <a:lnTo>
                    <a:pt x="14919" y="200318"/>
                  </a:lnTo>
                  <a:lnTo>
                    <a:pt x="19440" y="189701"/>
                  </a:lnTo>
                  <a:lnTo>
                    <a:pt x="24443" y="179112"/>
                  </a:lnTo>
                  <a:lnTo>
                    <a:pt x="29494" y="168542"/>
                  </a:lnTo>
                  <a:lnTo>
                    <a:pt x="34335" y="157985"/>
                  </a:lnTo>
                  <a:lnTo>
                    <a:pt x="38890" y="147438"/>
                  </a:lnTo>
                  <a:lnTo>
                    <a:pt x="43175" y="136896"/>
                  </a:lnTo>
                  <a:lnTo>
                    <a:pt x="47241" y="126355"/>
                  </a:lnTo>
                  <a:lnTo>
                    <a:pt x="51142" y="115648"/>
                  </a:lnTo>
                  <a:lnTo>
                    <a:pt x="54922" y="104467"/>
                  </a:lnTo>
                  <a:lnTo>
                    <a:pt x="58616" y="92683"/>
                  </a:lnTo>
                  <a:lnTo>
                    <a:pt x="62252" y="80327"/>
                  </a:lnTo>
                  <a:lnTo>
                    <a:pt x="65846" y="67501"/>
                  </a:lnTo>
                  <a:lnTo>
                    <a:pt x="69408" y="54334"/>
                  </a:lnTo>
                  <a:lnTo>
                    <a:pt x="72795" y="41530"/>
                  </a:lnTo>
                  <a:lnTo>
                    <a:pt x="76050" y="29100"/>
                  </a:lnTo>
                  <a:lnTo>
                    <a:pt x="79458" y="15954"/>
                  </a:lnTo>
                  <a:lnTo>
                    <a:pt x="8356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6053886" y="2295212"/>
            <a:ext cx="1568747" cy="894923"/>
            <a:chOff x="6053886" y="2295212"/>
            <a:chExt cx="1568747" cy="894923"/>
          </a:xfrm>
        </p:grpSpPr>
        <p:sp>
          <p:nvSpPr>
            <p:cNvPr id="62" name="Freeform 61"/>
            <p:cNvSpPr/>
            <p:nvPr/>
          </p:nvSpPr>
          <p:spPr>
            <a:xfrm>
              <a:off x="6180228" y="2466628"/>
              <a:ext cx="628935" cy="260253"/>
            </a:xfrm>
            <a:custGeom>
              <a:avLst/>
              <a:gdLst/>
              <a:ahLst/>
              <a:cxnLst/>
              <a:rect l="0" t="0" r="0" b="0"/>
              <a:pathLst>
                <a:path w="628935" h="260253">
                  <a:moveTo>
                    <a:pt x="0" y="165496"/>
                  </a:moveTo>
                  <a:lnTo>
                    <a:pt x="11668" y="162562"/>
                  </a:lnTo>
                  <a:lnTo>
                    <a:pt x="22156" y="159780"/>
                  </a:lnTo>
                  <a:lnTo>
                    <a:pt x="32463" y="156880"/>
                  </a:lnTo>
                  <a:lnTo>
                    <a:pt x="42937" y="153840"/>
                  </a:lnTo>
                  <a:lnTo>
                    <a:pt x="53929" y="150675"/>
                  </a:lnTo>
                  <a:lnTo>
                    <a:pt x="65576" y="147415"/>
                  </a:lnTo>
                  <a:lnTo>
                    <a:pt x="78003" y="144250"/>
                  </a:lnTo>
                  <a:lnTo>
                    <a:pt x="91406" y="141507"/>
                  </a:lnTo>
                  <a:lnTo>
                    <a:pt x="105785" y="139327"/>
                  </a:lnTo>
                  <a:lnTo>
                    <a:pt x="120679" y="137525"/>
                  </a:lnTo>
                  <a:lnTo>
                    <a:pt x="135289" y="135701"/>
                  </a:lnTo>
                  <a:lnTo>
                    <a:pt x="149190" y="133624"/>
                  </a:lnTo>
                  <a:lnTo>
                    <a:pt x="162472" y="131396"/>
                  </a:lnTo>
                  <a:lnTo>
                    <a:pt x="175538" y="129354"/>
                  </a:lnTo>
                  <a:lnTo>
                    <a:pt x="188671" y="127684"/>
                  </a:lnTo>
                  <a:lnTo>
                    <a:pt x="202307" y="126410"/>
                  </a:lnTo>
                  <a:lnTo>
                    <a:pt x="217073" y="125480"/>
                  </a:lnTo>
                  <a:lnTo>
                    <a:pt x="233199" y="124815"/>
                  </a:lnTo>
                  <a:lnTo>
                    <a:pt x="250423" y="124182"/>
                  </a:lnTo>
                  <a:lnTo>
                    <a:pt x="268202" y="123217"/>
                  </a:lnTo>
                  <a:lnTo>
                    <a:pt x="286159" y="121753"/>
                  </a:lnTo>
                  <a:lnTo>
                    <a:pt x="304113" y="119954"/>
                  </a:lnTo>
                  <a:lnTo>
                    <a:pt x="321998" y="118207"/>
                  </a:lnTo>
                  <a:lnTo>
                    <a:pt x="339809" y="116738"/>
                  </a:lnTo>
                  <a:lnTo>
                    <a:pt x="357719" y="115601"/>
                  </a:lnTo>
                  <a:lnTo>
                    <a:pt x="376049" y="114763"/>
                  </a:lnTo>
                  <a:lnTo>
                    <a:pt x="394939" y="114160"/>
                  </a:lnTo>
                  <a:lnTo>
                    <a:pt x="414204" y="113569"/>
                  </a:lnTo>
                  <a:lnTo>
                    <a:pt x="433444" y="112633"/>
                  </a:lnTo>
                  <a:lnTo>
                    <a:pt x="452419" y="111187"/>
                  </a:lnTo>
                  <a:lnTo>
                    <a:pt x="470907" y="109400"/>
                  </a:lnTo>
                  <a:lnTo>
                    <a:pt x="488626" y="107662"/>
                  </a:lnTo>
                  <a:lnTo>
                    <a:pt x="505508" y="106198"/>
                  </a:lnTo>
                  <a:lnTo>
                    <a:pt x="521641" y="105065"/>
                  </a:lnTo>
                  <a:lnTo>
                    <a:pt x="537176" y="104230"/>
                  </a:lnTo>
                  <a:lnTo>
                    <a:pt x="552261" y="103629"/>
                  </a:lnTo>
                  <a:lnTo>
                    <a:pt x="567022" y="103039"/>
                  </a:lnTo>
                  <a:lnTo>
                    <a:pt x="581553" y="102103"/>
                  </a:lnTo>
                  <a:lnTo>
                    <a:pt x="595894" y="100653"/>
                  </a:lnTo>
                  <a:lnTo>
                    <a:pt x="608937" y="98682"/>
                  </a:lnTo>
                  <a:lnTo>
                    <a:pt x="618126" y="95831"/>
                  </a:lnTo>
                  <a:lnTo>
                    <a:pt x="622144" y="91754"/>
                  </a:lnTo>
                  <a:lnTo>
                    <a:pt x="621689" y="86667"/>
                  </a:lnTo>
                  <a:lnTo>
                    <a:pt x="617972" y="80518"/>
                  </a:lnTo>
                  <a:lnTo>
                    <a:pt x="612010" y="73494"/>
                  </a:lnTo>
                  <a:lnTo>
                    <a:pt x="604534" y="66050"/>
                  </a:lnTo>
                  <a:lnTo>
                    <a:pt x="596042" y="58502"/>
                  </a:lnTo>
                  <a:lnTo>
                    <a:pt x="586875" y="50835"/>
                  </a:lnTo>
                  <a:lnTo>
                    <a:pt x="577254" y="42787"/>
                  </a:lnTo>
                  <a:lnTo>
                    <a:pt x="567334" y="34234"/>
                  </a:lnTo>
                  <a:lnTo>
                    <a:pt x="557381" y="25356"/>
                  </a:lnTo>
                  <a:lnTo>
                    <a:pt x="547769" y="16544"/>
                  </a:lnTo>
                  <a:lnTo>
                    <a:pt x="538747" y="8074"/>
                  </a:lnTo>
                  <a:lnTo>
                    <a:pt x="532881" y="1828"/>
                  </a:lnTo>
                  <a:lnTo>
                    <a:pt x="533051" y="0"/>
                  </a:lnTo>
                  <a:lnTo>
                    <a:pt x="537855" y="1671"/>
                  </a:lnTo>
                  <a:lnTo>
                    <a:pt x="545740" y="5520"/>
                  </a:lnTo>
                  <a:lnTo>
                    <a:pt x="555507" y="10650"/>
                  </a:lnTo>
                  <a:lnTo>
                    <a:pt x="566164" y="16525"/>
                  </a:lnTo>
                  <a:lnTo>
                    <a:pt x="577122" y="22845"/>
                  </a:lnTo>
                  <a:lnTo>
                    <a:pt x="587945" y="29597"/>
                  </a:lnTo>
                  <a:lnTo>
                    <a:pt x="598228" y="36986"/>
                  </a:lnTo>
                  <a:lnTo>
                    <a:pt x="607803" y="45079"/>
                  </a:lnTo>
                  <a:lnTo>
                    <a:pt x="616218" y="53808"/>
                  </a:lnTo>
                  <a:lnTo>
                    <a:pt x="622669" y="63048"/>
                  </a:lnTo>
                  <a:lnTo>
                    <a:pt x="626893" y="72674"/>
                  </a:lnTo>
                  <a:lnTo>
                    <a:pt x="628934" y="82579"/>
                  </a:lnTo>
                  <a:lnTo>
                    <a:pt x="628874" y="92681"/>
                  </a:lnTo>
                  <a:lnTo>
                    <a:pt x="626984" y="102915"/>
                  </a:lnTo>
                  <a:lnTo>
                    <a:pt x="623634" y="113075"/>
                  </a:lnTo>
                  <a:lnTo>
                    <a:pt x="619184" y="122823"/>
                  </a:lnTo>
                  <a:lnTo>
                    <a:pt x="613941" y="132010"/>
                  </a:lnTo>
                  <a:lnTo>
                    <a:pt x="608135" y="140654"/>
                  </a:lnTo>
                  <a:lnTo>
                    <a:pt x="601940" y="148846"/>
                  </a:lnTo>
                  <a:lnTo>
                    <a:pt x="595479" y="156692"/>
                  </a:lnTo>
                  <a:lnTo>
                    <a:pt x="588835" y="164285"/>
                  </a:lnTo>
                  <a:lnTo>
                    <a:pt x="582069" y="171697"/>
                  </a:lnTo>
                  <a:lnTo>
                    <a:pt x="575217" y="178983"/>
                  </a:lnTo>
                  <a:lnTo>
                    <a:pt x="568312" y="186183"/>
                  </a:lnTo>
                  <a:lnTo>
                    <a:pt x="561369" y="193324"/>
                  </a:lnTo>
                  <a:lnTo>
                    <a:pt x="554395" y="200430"/>
                  </a:lnTo>
                  <a:lnTo>
                    <a:pt x="547238" y="207676"/>
                  </a:lnTo>
                  <a:lnTo>
                    <a:pt x="539592" y="215380"/>
                  </a:lnTo>
                  <a:lnTo>
                    <a:pt x="531349" y="223664"/>
                  </a:lnTo>
                  <a:lnTo>
                    <a:pt x="523000" y="232039"/>
                  </a:lnTo>
                  <a:lnTo>
                    <a:pt x="514731" y="240329"/>
                  </a:lnTo>
                  <a:lnTo>
                    <a:pt x="505815" y="249262"/>
                  </a:lnTo>
                  <a:lnTo>
                    <a:pt x="494839" y="2602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041101" y="2295212"/>
              <a:ext cx="182206" cy="252685"/>
            </a:xfrm>
            <a:custGeom>
              <a:avLst/>
              <a:gdLst/>
              <a:ahLst/>
              <a:cxnLst/>
              <a:rect l="0" t="0" r="0" b="0"/>
              <a:pathLst>
                <a:path w="182206" h="252685">
                  <a:moveTo>
                    <a:pt x="160391" y="0"/>
                  </a:moveTo>
                  <a:lnTo>
                    <a:pt x="148588" y="67"/>
                  </a:lnTo>
                  <a:lnTo>
                    <a:pt x="136819" y="707"/>
                  </a:lnTo>
                  <a:lnTo>
                    <a:pt x="123929" y="1999"/>
                  </a:lnTo>
                  <a:lnTo>
                    <a:pt x="110081" y="3686"/>
                  </a:lnTo>
                  <a:lnTo>
                    <a:pt x="95753" y="5354"/>
                  </a:lnTo>
                  <a:lnTo>
                    <a:pt x="81289" y="6772"/>
                  </a:lnTo>
                  <a:lnTo>
                    <a:pt x="67011" y="8043"/>
                  </a:lnTo>
                  <a:lnTo>
                    <a:pt x="53284" y="9502"/>
                  </a:lnTo>
                  <a:lnTo>
                    <a:pt x="40256" y="11348"/>
                  </a:lnTo>
                  <a:lnTo>
                    <a:pt x="28376" y="14098"/>
                  </a:lnTo>
                  <a:lnTo>
                    <a:pt x="18447" y="18619"/>
                  </a:lnTo>
                  <a:lnTo>
                    <a:pt x="10737" y="25222"/>
                  </a:lnTo>
                  <a:lnTo>
                    <a:pt x="5203" y="33574"/>
                  </a:lnTo>
                  <a:lnTo>
                    <a:pt x="1766" y="43007"/>
                  </a:lnTo>
                  <a:lnTo>
                    <a:pt x="153" y="53015"/>
                  </a:lnTo>
                  <a:lnTo>
                    <a:pt x="0" y="63307"/>
                  </a:lnTo>
                  <a:lnTo>
                    <a:pt x="943" y="73735"/>
                  </a:lnTo>
                  <a:lnTo>
                    <a:pt x="2680" y="84224"/>
                  </a:lnTo>
                  <a:lnTo>
                    <a:pt x="4977" y="94740"/>
                  </a:lnTo>
                  <a:lnTo>
                    <a:pt x="7663" y="105268"/>
                  </a:lnTo>
                  <a:lnTo>
                    <a:pt x="10621" y="115776"/>
                  </a:lnTo>
                  <a:lnTo>
                    <a:pt x="13952" y="125436"/>
                  </a:lnTo>
                  <a:lnTo>
                    <a:pt x="18697" y="132463"/>
                  </a:lnTo>
                  <a:lnTo>
                    <a:pt x="25183" y="135913"/>
                  </a:lnTo>
                  <a:lnTo>
                    <a:pt x="32013" y="136164"/>
                  </a:lnTo>
                  <a:lnTo>
                    <a:pt x="38792" y="134056"/>
                  </a:lnTo>
                  <a:lnTo>
                    <a:pt x="45712" y="130491"/>
                  </a:lnTo>
                  <a:lnTo>
                    <a:pt x="53131" y="126309"/>
                  </a:lnTo>
                  <a:lnTo>
                    <a:pt x="61208" y="122005"/>
                  </a:lnTo>
                  <a:lnTo>
                    <a:pt x="70073" y="117956"/>
                  </a:lnTo>
                  <a:lnTo>
                    <a:pt x="79927" y="114529"/>
                  </a:lnTo>
                  <a:lnTo>
                    <a:pt x="90768" y="111859"/>
                  </a:lnTo>
                  <a:lnTo>
                    <a:pt x="102131" y="110217"/>
                  </a:lnTo>
                  <a:lnTo>
                    <a:pt x="113218" y="110087"/>
                  </a:lnTo>
                  <a:lnTo>
                    <a:pt x="123595" y="111592"/>
                  </a:lnTo>
                  <a:lnTo>
                    <a:pt x="133187" y="114551"/>
                  </a:lnTo>
                  <a:lnTo>
                    <a:pt x="142090" y="118670"/>
                  </a:lnTo>
                  <a:lnTo>
                    <a:pt x="150445" y="123670"/>
                  </a:lnTo>
                  <a:lnTo>
                    <a:pt x="158224" y="129634"/>
                  </a:lnTo>
                  <a:lnTo>
                    <a:pt x="165238" y="136993"/>
                  </a:lnTo>
                  <a:lnTo>
                    <a:pt x="171433" y="145865"/>
                  </a:lnTo>
                  <a:lnTo>
                    <a:pt x="176578" y="155924"/>
                  </a:lnTo>
                  <a:lnTo>
                    <a:pt x="180206" y="166592"/>
                  </a:lnTo>
                  <a:lnTo>
                    <a:pt x="182184" y="177467"/>
                  </a:lnTo>
                  <a:lnTo>
                    <a:pt x="182205" y="188192"/>
                  </a:lnTo>
                  <a:lnTo>
                    <a:pt x="179643" y="198386"/>
                  </a:lnTo>
                  <a:lnTo>
                    <a:pt x="174401" y="207900"/>
                  </a:lnTo>
                  <a:lnTo>
                    <a:pt x="166983" y="216610"/>
                  </a:lnTo>
                  <a:lnTo>
                    <a:pt x="158186" y="224321"/>
                  </a:lnTo>
                  <a:lnTo>
                    <a:pt x="148605" y="231025"/>
                  </a:lnTo>
                  <a:lnTo>
                    <a:pt x="138430" y="236698"/>
                  </a:lnTo>
                  <a:lnTo>
                    <a:pt x="127550" y="241219"/>
                  </a:lnTo>
                  <a:lnTo>
                    <a:pt x="115943" y="244633"/>
                  </a:lnTo>
                  <a:lnTo>
                    <a:pt x="103729" y="247119"/>
                  </a:lnTo>
                  <a:lnTo>
                    <a:pt x="89594" y="249148"/>
                  </a:lnTo>
                  <a:lnTo>
                    <a:pt x="68941" y="250901"/>
                  </a:lnTo>
                  <a:lnTo>
                    <a:pt x="34049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938280" y="2606454"/>
              <a:ext cx="389555" cy="4614"/>
            </a:xfrm>
            <a:custGeom>
              <a:avLst/>
              <a:gdLst/>
              <a:ahLst/>
              <a:cxnLst/>
              <a:rect l="0" t="0" r="0" b="0"/>
              <a:pathLst>
                <a:path w="389555" h="4614">
                  <a:moveTo>
                    <a:pt x="389554" y="4613"/>
                  </a:moveTo>
                  <a:lnTo>
                    <a:pt x="380685" y="1813"/>
                  </a:lnTo>
                  <a:lnTo>
                    <a:pt x="371699" y="311"/>
                  </a:lnTo>
                  <a:lnTo>
                    <a:pt x="361699" y="0"/>
                  </a:lnTo>
                  <a:lnTo>
                    <a:pt x="350546" y="507"/>
                  </a:lnTo>
                  <a:lnTo>
                    <a:pt x="338085" y="1326"/>
                  </a:lnTo>
                  <a:lnTo>
                    <a:pt x="324375" y="2142"/>
                  </a:lnTo>
                  <a:lnTo>
                    <a:pt x="309611" y="2825"/>
                  </a:lnTo>
                  <a:lnTo>
                    <a:pt x="294034" y="3352"/>
                  </a:lnTo>
                  <a:lnTo>
                    <a:pt x="277846" y="3738"/>
                  </a:lnTo>
                  <a:lnTo>
                    <a:pt x="260894" y="4013"/>
                  </a:lnTo>
                  <a:lnTo>
                    <a:pt x="242691" y="4205"/>
                  </a:lnTo>
                  <a:lnTo>
                    <a:pt x="223076" y="4337"/>
                  </a:lnTo>
                  <a:lnTo>
                    <a:pt x="202343" y="4427"/>
                  </a:lnTo>
                  <a:lnTo>
                    <a:pt x="181048" y="4488"/>
                  </a:lnTo>
                  <a:lnTo>
                    <a:pt x="159568" y="4529"/>
                  </a:lnTo>
                  <a:lnTo>
                    <a:pt x="137926" y="4557"/>
                  </a:lnTo>
                  <a:lnTo>
                    <a:pt x="115877" y="4575"/>
                  </a:lnTo>
                  <a:lnTo>
                    <a:pt x="93335" y="4588"/>
                  </a:lnTo>
                  <a:lnTo>
                    <a:pt x="71389" y="4596"/>
                  </a:lnTo>
                  <a:lnTo>
                    <a:pt x="50054" y="4603"/>
                  </a:lnTo>
                  <a:lnTo>
                    <a:pt x="27458" y="4608"/>
                  </a:lnTo>
                  <a:lnTo>
                    <a:pt x="0" y="46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049329" y="2674238"/>
              <a:ext cx="174064" cy="301765"/>
            </a:xfrm>
            <a:custGeom>
              <a:avLst/>
              <a:gdLst/>
              <a:ahLst/>
              <a:cxnLst/>
              <a:rect l="0" t="0" r="0" b="0"/>
              <a:pathLst>
                <a:path w="174064" h="301765">
                  <a:moveTo>
                    <a:pt x="131106" y="0"/>
                  </a:moveTo>
                  <a:lnTo>
                    <a:pt x="122371" y="5935"/>
                  </a:lnTo>
                  <a:lnTo>
                    <a:pt x="114664" y="12139"/>
                  </a:lnTo>
                  <a:lnTo>
                    <a:pt x="107262" y="19235"/>
                  </a:lnTo>
                  <a:lnTo>
                    <a:pt x="100002" y="27175"/>
                  </a:lnTo>
                  <a:lnTo>
                    <a:pt x="92823" y="35822"/>
                  </a:lnTo>
                  <a:lnTo>
                    <a:pt x="85698" y="45021"/>
                  </a:lnTo>
                  <a:lnTo>
                    <a:pt x="78608" y="54793"/>
                  </a:lnTo>
                  <a:lnTo>
                    <a:pt x="71540" y="65331"/>
                  </a:lnTo>
                  <a:lnTo>
                    <a:pt x="64489" y="76678"/>
                  </a:lnTo>
                  <a:lnTo>
                    <a:pt x="57449" y="88736"/>
                  </a:lnTo>
                  <a:lnTo>
                    <a:pt x="50416" y="101362"/>
                  </a:lnTo>
                  <a:lnTo>
                    <a:pt x="43388" y="114413"/>
                  </a:lnTo>
                  <a:lnTo>
                    <a:pt x="36362" y="127770"/>
                  </a:lnTo>
                  <a:lnTo>
                    <a:pt x="29339" y="141343"/>
                  </a:lnTo>
                  <a:lnTo>
                    <a:pt x="22326" y="155065"/>
                  </a:lnTo>
                  <a:lnTo>
                    <a:pt x="15652" y="168890"/>
                  </a:lnTo>
                  <a:lnTo>
                    <a:pt x="9928" y="182785"/>
                  </a:lnTo>
                  <a:lnTo>
                    <a:pt x="5419" y="196726"/>
                  </a:lnTo>
                  <a:lnTo>
                    <a:pt x="2223" y="210700"/>
                  </a:lnTo>
                  <a:lnTo>
                    <a:pt x="446" y="224695"/>
                  </a:lnTo>
                  <a:lnTo>
                    <a:pt x="0" y="238695"/>
                  </a:lnTo>
                  <a:lnTo>
                    <a:pt x="989" y="252368"/>
                  </a:lnTo>
                  <a:lnTo>
                    <a:pt x="3773" y="265096"/>
                  </a:lnTo>
                  <a:lnTo>
                    <a:pt x="8384" y="276605"/>
                  </a:lnTo>
                  <a:lnTo>
                    <a:pt x="14580" y="286468"/>
                  </a:lnTo>
                  <a:lnTo>
                    <a:pt x="22026" y="293964"/>
                  </a:lnTo>
                  <a:lnTo>
                    <a:pt x="30404" y="298923"/>
                  </a:lnTo>
                  <a:lnTo>
                    <a:pt x="39452" y="301474"/>
                  </a:lnTo>
                  <a:lnTo>
                    <a:pt x="48968" y="301764"/>
                  </a:lnTo>
                  <a:lnTo>
                    <a:pt x="58811" y="300116"/>
                  </a:lnTo>
                  <a:lnTo>
                    <a:pt x="68877" y="297099"/>
                  </a:lnTo>
                  <a:lnTo>
                    <a:pt x="79094" y="293407"/>
                  </a:lnTo>
                  <a:lnTo>
                    <a:pt x="89409" y="289480"/>
                  </a:lnTo>
                  <a:lnTo>
                    <a:pt x="99624" y="285204"/>
                  </a:lnTo>
                  <a:lnTo>
                    <a:pt x="109410" y="280042"/>
                  </a:lnTo>
                  <a:lnTo>
                    <a:pt x="118624" y="273756"/>
                  </a:lnTo>
                  <a:lnTo>
                    <a:pt x="127285" y="266566"/>
                  </a:lnTo>
                  <a:lnTo>
                    <a:pt x="135489" y="258969"/>
                  </a:lnTo>
                  <a:lnTo>
                    <a:pt x="143339" y="251296"/>
                  </a:lnTo>
                  <a:lnTo>
                    <a:pt x="150764" y="243533"/>
                  </a:lnTo>
                  <a:lnTo>
                    <a:pt x="157531" y="235416"/>
                  </a:lnTo>
                  <a:lnTo>
                    <a:pt x="163557" y="226805"/>
                  </a:lnTo>
                  <a:lnTo>
                    <a:pt x="168588" y="217547"/>
                  </a:lnTo>
                  <a:lnTo>
                    <a:pt x="172137" y="207414"/>
                  </a:lnTo>
                  <a:lnTo>
                    <a:pt x="174063" y="196393"/>
                  </a:lnTo>
                  <a:lnTo>
                    <a:pt x="174050" y="185414"/>
                  </a:lnTo>
                  <a:lnTo>
                    <a:pt x="171464" y="176182"/>
                  </a:lnTo>
                  <a:lnTo>
                    <a:pt x="166210" y="169506"/>
                  </a:lnTo>
                  <a:lnTo>
                    <a:pt x="158955" y="165521"/>
                  </a:lnTo>
                  <a:lnTo>
                    <a:pt x="150798" y="164128"/>
                  </a:lnTo>
                  <a:lnTo>
                    <a:pt x="142470" y="164972"/>
                  </a:lnTo>
                  <a:lnTo>
                    <a:pt x="134290" y="167587"/>
                  </a:lnTo>
                  <a:lnTo>
                    <a:pt x="126353" y="171526"/>
                  </a:lnTo>
                  <a:lnTo>
                    <a:pt x="118648" y="176421"/>
                  </a:lnTo>
                  <a:lnTo>
                    <a:pt x="111137" y="181989"/>
                  </a:lnTo>
                  <a:lnTo>
                    <a:pt x="103773" y="188023"/>
                  </a:lnTo>
                  <a:lnTo>
                    <a:pt x="96514" y="194382"/>
                  </a:lnTo>
                  <a:lnTo>
                    <a:pt x="89331" y="201126"/>
                  </a:lnTo>
                  <a:lnTo>
                    <a:pt x="82201" y="208493"/>
                  </a:lnTo>
                  <a:lnTo>
                    <a:pt x="75112" y="216559"/>
                  </a:lnTo>
                  <a:lnTo>
                    <a:pt x="68161" y="225187"/>
                  </a:lnTo>
                  <a:lnTo>
                    <a:pt x="60771" y="235162"/>
                  </a:lnTo>
                  <a:lnTo>
                    <a:pt x="51171" y="249596"/>
                  </a:lnTo>
                  <a:lnTo>
                    <a:pt x="36350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053886" y="3158549"/>
              <a:ext cx="1568747" cy="31586"/>
            </a:xfrm>
            <a:custGeom>
              <a:avLst/>
              <a:gdLst/>
              <a:ahLst/>
              <a:cxnLst/>
              <a:rect l="0" t="0" r="0" b="0"/>
              <a:pathLst>
                <a:path w="1568747" h="31586">
                  <a:moveTo>
                    <a:pt x="1568746" y="0"/>
                  </a:moveTo>
                  <a:lnTo>
                    <a:pt x="1559811" y="2933"/>
                  </a:lnTo>
                  <a:lnTo>
                    <a:pt x="1550183" y="5716"/>
                  </a:lnTo>
                  <a:lnTo>
                    <a:pt x="1538891" y="8611"/>
                  </a:lnTo>
                  <a:lnTo>
                    <a:pt x="1526051" y="11478"/>
                  </a:lnTo>
                  <a:lnTo>
                    <a:pt x="1511922" y="13995"/>
                  </a:lnTo>
                  <a:lnTo>
                    <a:pt x="1496798" y="16001"/>
                  </a:lnTo>
                  <a:lnTo>
                    <a:pt x="1480937" y="17341"/>
                  </a:lnTo>
                  <a:lnTo>
                    <a:pt x="1464548" y="17787"/>
                  </a:lnTo>
                  <a:lnTo>
                    <a:pt x="1447787" y="17311"/>
                  </a:lnTo>
                  <a:lnTo>
                    <a:pt x="1430602" y="16195"/>
                  </a:lnTo>
                  <a:lnTo>
                    <a:pt x="1412767" y="14915"/>
                  </a:lnTo>
                  <a:lnTo>
                    <a:pt x="1394219" y="13763"/>
                  </a:lnTo>
                  <a:lnTo>
                    <a:pt x="1375354" y="12840"/>
                  </a:lnTo>
                  <a:lnTo>
                    <a:pt x="1356916" y="12146"/>
                  </a:lnTo>
                  <a:lnTo>
                    <a:pt x="1339278" y="11645"/>
                  </a:lnTo>
                  <a:lnTo>
                    <a:pt x="1321994" y="11291"/>
                  </a:lnTo>
                  <a:lnTo>
                    <a:pt x="1304023" y="11046"/>
                  </a:lnTo>
                  <a:lnTo>
                    <a:pt x="1284828" y="10878"/>
                  </a:lnTo>
                  <a:lnTo>
                    <a:pt x="1264850" y="10764"/>
                  </a:lnTo>
                  <a:lnTo>
                    <a:pt x="1245193" y="10687"/>
                  </a:lnTo>
                  <a:lnTo>
                    <a:pt x="1226482" y="10634"/>
                  </a:lnTo>
                  <a:lnTo>
                    <a:pt x="1208682" y="10599"/>
                  </a:lnTo>
                  <a:lnTo>
                    <a:pt x="1191361" y="10576"/>
                  </a:lnTo>
                  <a:lnTo>
                    <a:pt x="1174199" y="10560"/>
                  </a:lnTo>
                  <a:lnTo>
                    <a:pt x="1157199" y="10550"/>
                  </a:lnTo>
                  <a:lnTo>
                    <a:pt x="1140610" y="10543"/>
                  </a:lnTo>
                  <a:lnTo>
                    <a:pt x="1124554" y="10538"/>
                  </a:lnTo>
                  <a:lnTo>
                    <a:pt x="1109006" y="10535"/>
                  </a:lnTo>
                  <a:lnTo>
                    <a:pt x="1093879" y="10533"/>
                  </a:lnTo>
                  <a:lnTo>
                    <a:pt x="1079067" y="10531"/>
                  </a:lnTo>
                  <a:lnTo>
                    <a:pt x="1064325" y="10531"/>
                  </a:lnTo>
                  <a:lnTo>
                    <a:pt x="1049273" y="10530"/>
                  </a:lnTo>
                  <a:lnTo>
                    <a:pt x="1033734" y="10529"/>
                  </a:lnTo>
                  <a:lnTo>
                    <a:pt x="1017703" y="10529"/>
                  </a:lnTo>
                  <a:lnTo>
                    <a:pt x="1001256" y="10529"/>
                  </a:lnTo>
                  <a:lnTo>
                    <a:pt x="984485" y="10529"/>
                  </a:lnTo>
                  <a:lnTo>
                    <a:pt x="967477" y="10529"/>
                  </a:lnTo>
                  <a:lnTo>
                    <a:pt x="950300" y="10529"/>
                  </a:lnTo>
                  <a:lnTo>
                    <a:pt x="933005" y="10529"/>
                  </a:lnTo>
                  <a:lnTo>
                    <a:pt x="915629" y="10529"/>
                  </a:lnTo>
                  <a:lnTo>
                    <a:pt x="898197" y="10529"/>
                  </a:lnTo>
                  <a:lnTo>
                    <a:pt x="880723" y="10529"/>
                  </a:lnTo>
                  <a:lnTo>
                    <a:pt x="863054" y="10529"/>
                  </a:lnTo>
                  <a:lnTo>
                    <a:pt x="844892" y="10529"/>
                  </a:lnTo>
                  <a:lnTo>
                    <a:pt x="826116" y="10529"/>
                  </a:lnTo>
                  <a:lnTo>
                    <a:pt x="806758" y="10529"/>
                  </a:lnTo>
                  <a:lnTo>
                    <a:pt x="786925" y="10529"/>
                  </a:lnTo>
                  <a:lnTo>
                    <a:pt x="766728" y="10529"/>
                  </a:lnTo>
                  <a:lnTo>
                    <a:pt x="746267" y="10529"/>
                  </a:lnTo>
                  <a:lnTo>
                    <a:pt x="725618" y="10529"/>
                  </a:lnTo>
                  <a:lnTo>
                    <a:pt x="704838" y="10529"/>
                  </a:lnTo>
                  <a:lnTo>
                    <a:pt x="683969" y="10529"/>
                  </a:lnTo>
                  <a:lnTo>
                    <a:pt x="663038" y="10529"/>
                  </a:lnTo>
                  <a:lnTo>
                    <a:pt x="642061" y="10529"/>
                  </a:lnTo>
                  <a:lnTo>
                    <a:pt x="620888" y="10529"/>
                  </a:lnTo>
                  <a:lnTo>
                    <a:pt x="599221" y="10529"/>
                  </a:lnTo>
                  <a:lnTo>
                    <a:pt x="576937" y="10529"/>
                  </a:lnTo>
                  <a:lnTo>
                    <a:pt x="554071" y="10529"/>
                  </a:lnTo>
                  <a:lnTo>
                    <a:pt x="530729" y="10529"/>
                  </a:lnTo>
                  <a:lnTo>
                    <a:pt x="507024" y="10529"/>
                  </a:lnTo>
                  <a:lnTo>
                    <a:pt x="483054" y="10529"/>
                  </a:lnTo>
                  <a:lnTo>
                    <a:pt x="458895" y="10529"/>
                  </a:lnTo>
                  <a:lnTo>
                    <a:pt x="434602" y="10529"/>
                  </a:lnTo>
                  <a:lnTo>
                    <a:pt x="410050" y="10529"/>
                  </a:lnTo>
                  <a:lnTo>
                    <a:pt x="384962" y="10529"/>
                  </a:lnTo>
                  <a:lnTo>
                    <a:pt x="359232" y="10533"/>
                  </a:lnTo>
                  <a:lnTo>
                    <a:pt x="333069" y="10706"/>
                  </a:lnTo>
                  <a:lnTo>
                    <a:pt x="306893" y="11354"/>
                  </a:lnTo>
                  <a:lnTo>
                    <a:pt x="280944" y="12603"/>
                  </a:lnTo>
                  <a:lnTo>
                    <a:pt x="255130" y="14256"/>
                  </a:lnTo>
                  <a:lnTo>
                    <a:pt x="229118" y="15904"/>
                  </a:lnTo>
                  <a:lnTo>
                    <a:pt x="202737" y="17311"/>
                  </a:lnTo>
                  <a:lnTo>
                    <a:pt x="176291" y="18577"/>
                  </a:lnTo>
                  <a:lnTo>
                    <a:pt x="150449" y="20033"/>
                  </a:lnTo>
                  <a:lnTo>
                    <a:pt x="125557" y="21860"/>
                  </a:lnTo>
                  <a:lnTo>
                    <a:pt x="101948" y="23927"/>
                  </a:lnTo>
                  <a:lnTo>
                    <a:pt x="77467" y="26077"/>
                  </a:lnTo>
                  <a:lnTo>
                    <a:pt x="46614" y="2850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6748767" y="3358568"/>
            <a:ext cx="400083" cy="934088"/>
            <a:chOff x="6748767" y="3358568"/>
            <a:chExt cx="400083" cy="934088"/>
          </a:xfrm>
        </p:grpSpPr>
        <p:sp>
          <p:nvSpPr>
            <p:cNvPr id="68" name="Freeform 67"/>
            <p:cNvSpPr/>
            <p:nvPr/>
          </p:nvSpPr>
          <p:spPr>
            <a:xfrm>
              <a:off x="6889429" y="3358568"/>
              <a:ext cx="175194" cy="389578"/>
            </a:xfrm>
            <a:custGeom>
              <a:avLst/>
              <a:gdLst/>
              <a:ahLst/>
              <a:cxnLst/>
              <a:rect l="0" t="0" r="0" b="0"/>
              <a:pathLst>
                <a:path w="175194" h="389578">
                  <a:moveTo>
                    <a:pt x="175193" y="126364"/>
                  </a:moveTo>
                  <a:lnTo>
                    <a:pt x="169459" y="120363"/>
                  </a:lnTo>
                  <a:lnTo>
                    <a:pt x="165176" y="113518"/>
                  </a:lnTo>
                  <a:lnTo>
                    <a:pt x="161965" y="105130"/>
                  </a:lnTo>
                  <a:lnTo>
                    <a:pt x="159431" y="95502"/>
                  </a:lnTo>
                  <a:lnTo>
                    <a:pt x="157085" y="85188"/>
                  </a:lnTo>
                  <a:lnTo>
                    <a:pt x="154633" y="74580"/>
                  </a:lnTo>
                  <a:lnTo>
                    <a:pt x="151806" y="63883"/>
                  </a:lnTo>
                  <a:lnTo>
                    <a:pt x="148292" y="53183"/>
                  </a:lnTo>
                  <a:lnTo>
                    <a:pt x="143992" y="42519"/>
                  </a:lnTo>
                  <a:lnTo>
                    <a:pt x="138814" y="32226"/>
                  </a:lnTo>
                  <a:lnTo>
                    <a:pt x="132588" y="22913"/>
                  </a:lnTo>
                  <a:lnTo>
                    <a:pt x="125325" y="14843"/>
                  </a:lnTo>
                  <a:lnTo>
                    <a:pt x="117179" y="8271"/>
                  </a:lnTo>
                  <a:lnTo>
                    <a:pt x="108341" y="3605"/>
                  </a:lnTo>
                  <a:lnTo>
                    <a:pt x="98995" y="880"/>
                  </a:lnTo>
                  <a:lnTo>
                    <a:pt x="89448" y="0"/>
                  </a:lnTo>
                  <a:lnTo>
                    <a:pt x="80121" y="913"/>
                  </a:lnTo>
                  <a:lnTo>
                    <a:pt x="71220" y="3422"/>
                  </a:lnTo>
                  <a:lnTo>
                    <a:pt x="62770" y="7543"/>
                  </a:lnTo>
                  <a:lnTo>
                    <a:pt x="54708" y="13583"/>
                  </a:lnTo>
                  <a:lnTo>
                    <a:pt x="46953" y="21529"/>
                  </a:lnTo>
                  <a:lnTo>
                    <a:pt x="39593" y="30948"/>
                  </a:lnTo>
                  <a:lnTo>
                    <a:pt x="32868" y="41180"/>
                  </a:lnTo>
                  <a:lnTo>
                    <a:pt x="26862" y="51763"/>
                  </a:lnTo>
                  <a:lnTo>
                    <a:pt x="21504" y="62459"/>
                  </a:lnTo>
                  <a:lnTo>
                    <a:pt x="16671" y="73167"/>
                  </a:lnTo>
                  <a:lnTo>
                    <a:pt x="12238" y="83852"/>
                  </a:lnTo>
                  <a:lnTo>
                    <a:pt x="8260" y="94671"/>
                  </a:lnTo>
                  <a:lnTo>
                    <a:pt x="4962" y="105936"/>
                  </a:lnTo>
                  <a:lnTo>
                    <a:pt x="2413" y="117775"/>
                  </a:lnTo>
                  <a:lnTo>
                    <a:pt x="700" y="129999"/>
                  </a:lnTo>
                  <a:lnTo>
                    <a:pt x="0" y="142205"/>
                  </a:lnTo>
                  <a:lnTo>
                    <a:pt x="314" y="154153"/>
                  </a:lnTo>
                  <a:lnTo>
                    <a:pt x="1661" y="165615"/>
                  </a:lnTo>
                  <a:lnTo>
                    <a:pt x="4159" y="176313"/>
                  </a:lnTo>
                  <a:lnTo>
                    <a:pt x="7775" y="186163"/>
                  </a:lnTo>
                  <a:lnTo>
                    <a:pt x="12660" y="194930"/>
                  </a:lnTo>
                  <a:lnTo>
                    <a:pt x="19219" y="202147"/>
                  </a:lnTo>
                  <a:lnTo>
                    <a:pt x="27520" y="207697"/>
                  </a:lnTo>
                  <a:lnTo>
                    <a:pt x="37178" y="211441"/>
                  </a:lnTo>
                  <a:lnTo>
                    <a:pt x="47569" y="213064"/>
                  </a:lnTo>
                  <a:lnTo>
                    <a:pt x="58255" y="212595"/>
                  </a:lnTo>
                  <a:lnTo>
                    <a:pt x="68851" y="210180"/>
                  </a:lnTo>
                  <a:lnTo>
                    <a:pt x="78959" y="205901"/>
                  </a:lnTo>
                  <a:lnTo>
                    <a:pt x="88414" y="199988"/>
                  </a:lnTo>
                  <a:lnTo>
                    <a:pt x="97084" y="192767"/>
                  </a:lnTo>
                  <a:lnTo>
                    <a:pt x="104768" y="184558"/>
                  </a:lnTo>
                  <a:lnTo>
                    <a:pt x="111459" y="175634"/>
                  </a:lnTo>
                  <a:lnTo>
                    <a:pt x="117294" y="166202"/>
                  </a:lnTo>
                  <a:lnTo>
                    <a:pt x="122456" y="156419"/>
                  </a:lnTo>
                  <a:lnTo>
                    <a:pt x="127124" y="146465"/>
                  </a:lnTo>
                  <a:lnTo>
                    <a:pt x="131658" y="138922"/>
                  </a:lnTo>
                  <a:lnTo>
                    <a:pt x="135822" y="137132"/>
                  </a:lnTo>
                  <a:lnTo>
                    <a:pt x="138767" y="140439"/>
                  </a:lnTo>
                  <a:lnTo>
                    <a:pt x="140617" y="147356"/>
                  </a:lnTo>
                  <a:lnTo>
                    <a:pt x="141747" y="156856"/>
                  </a:lnTo>
                  <a:lnTo>
                    <a:pt x="142434" y="168429"/>
                  </a:lnTo>
                  <a:lnTo>
                    <a:pt x="142860" y="181653"/>
                  </a:lnTo>
                  <a:lnTo>
                    <a:pt x="143127" y="195976"/>
                  </a:lnTo>
                  <a:lnTo>
                    <a:pt x="143295" y="210755"/>
                  </a:lnTo>
                  <a:lnTo>
                    <a:pt x="143398" y="225591"/>
                  </a:lnTo>
                  <a:lnTo>
                    <a:pt x="143295" y="240321"/>
                  </a:lnTo>
                  <a:lnTo>
                    <a:pt x="142692" y="254899"/>
                  </a:lnTo>
                  <a:lnTo>
                    <a:pt x="141474" y="269337"/>
                  </a:lnTo>
                  <a:lnTo>
                    <a:pt x="139841" y="283662"/>
                  </a:lnTo>
                  <a:lnTo>
                    <a:pt x="138205" y="297900"/>
                  </a:lnTo>
                  <a:lnTo>
                    <a:pt x="136811" y="312068"/>
                  </a:lnTo>
                  <a:lnTo>
                    <a:pt x="135722" y="325962"/>
                  </a:lnTo>
                  <a:lnTo>
                    <a:pt x="134798" y="340739"/>
                  </a:lnTo>
                  <a:lnTo>
                    <a:pt x="133964" y="359935"/>
                  </a:lnTo>
                  <a:lnTo>
                    <a:pt x="133078" y="3895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748767" y="3817141"/>
              <a:ext cx="400083" cy="4704"/>
            </a:xfrm>
            <a:custGeom>
              <a:avLst/>
              <a:gdLst/>
              <a:ahLst/>
              <a:cxnLst/>
              <a:rect l="0" t="0" r="0" b="0"/>
              <a:pathLst>
                <a:path w="400083" h="4704">
                  <a:moveTo>
                    <a:pt x="400082" y="4703"/>
                  </a:moveTo>
                  <a:lnTo>
                    <a:pt x="385481" y="4703"/>
                  </a:lnTo>
                  <a:lnTo>
                    <a:pt x="372209" y="4703"/>
                  </a:lnTo>
                  <a:lnTo>
                    <a:pt x="359008" y="4703"/>
                  </a:lnTo>
                  <a:lnTo>
                    <a:pt x="345666" y="4703"/>
                  </a:lnTo>
                  <a:lnTo>
                    <a:pt x="332158" y="4703"/>
                  </a:lnTo>
                  <a:lnTo>
                    <a:pt x="318499" y="4699"/>
                  </a:lnTo>
                  <a:lnTo>
                    <a:pt x="304561" y="4526"/>
                  </a:lnTo>
                  <a:lnTo>
                    <a:pt x="290064" y="3878"/>
                  </a:lnTo>
                  <a:lnTo>
                    <a:pt x="274901" y="2633"/>
                  </a:lnTo>
                  <a:lnTo>
                    <a:pt x="259126" y="1154"/>
                  </a:lnTo>
                  <a:lnTo>
                    <a:pt x="242851" y="153"/>
                  </a:lnTo>
                  <a:lnTo>
                    <a:pt x="226197" y="0"/>
                  </a:lnTo>
                  <a:lnTo>
                    <a:pt x="209268" y="559"/>
                  </a:lnTo>
                  <a:lnTo>
                    <a:pt x="192144" y="1400"/>
                  </a:lnTo>
                  <a:lnTo>
                    <a:pt x="174884" y="2224"/>
                  </a:lnTo>
                  <a:lnTo>
                    <a:pt x="157531" y="2912"/>
                  </a:lnTo>
                  <a:lnTo>
                    <a:pt x="140114" y="3440"/>
                  </a:lnTo>
                  <a:lnTo>
                    <a:pt x="122659" y="3827"/>
                  </a:lnTo>
                  <a:lnTo>
                    <a:pt x="105342" y="4102"/>
                  </a:lnTo>
                  <a:lnTo>
                    <a:pt x="88483" y="4294"/>
                  </a:lnTo>
                  <a:lnTo>
                    <a:pt x="72229" y="4427"/>
                  </a:lnTo>
                  <a:lnTo>
                    <a:pt x="56962" y="4517"/>
                  </a:lnTo>
                  <a:lnTo>
                    <a:pt x="41777" y="4588"/>
                  </a:lnTo>
                  <a:lnTo>
                    <a:pt x="24222" y="4647"/>
                  </a:lnTo>
                  <a:lnTo>
                    <a:pt x="0" y="47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875109" y="3906072"/>
              <a:ext cx="163185" cy="386584"/>
            </a:xfrm>
            <a:custGeom>
              <a:avLst/>
              <a:gdLst/>
              <a:ahLst/>
              <a:cxnLst/>
              <a:rect l="0" t="0" r="0" b="0"/>
              <a:pathLst>
                <a:path w="163185" h="386584">
                  <a:moveTo>
                    <a:pt x="157927" y="0"/>
                  </a:moveTo>
                  <a:lnTo>
                    <a:pt x="149194" y="8734"/>
                  </a:lnTo>
                  <a:lnTo>
                    <a:pt x="141487" y="16441"/>
                  </a:lnTo>
                  <a:lnTo>
                    <a:pt x="134084" y="23848"/>
                  </a:lnTo>
                  <a:lnTo>
                    <a:pt x="126822" y="31281"/>
                  </a:lnTo>
                  <a:lnTo>
                    <a:pt x="119644" y="39108"/>
                  </a:lnTo>
                  <a:lnTo>
                    <a:pt x="112518" y="47492"/>
                  </a:lnTo>
                  <a:lnTo>
                    <a:pt x="105428" y="56581"/>
                  </a:lnTo>
                  <a:lnTo>
                    <a:pt x="98361" y="66592"/>
                  </a:lnTo>
                  <a:lnTo>
                    <a:pt x="91310" y="77543"/>
                  </a:lnTo>
                  <a:lnTo>
                    <a:pt x="84270" y="88982"/>
                  </a:lnTo>
                  <a:lnTo>
                    <a:pt x="77237" y="100119"/>
                  </a:lnTo>
                  <a:lnTo>
                    <a:pt x="70209" y="110540"/>
                  </a:lnTo>
                  <a:lnTo>
                    <a:pt x="63183" y="120502"/>
                  </a:lnTo>
                  <a:lnTo>
                    <a:pt x="56160" y="130717"/>
                  </a:lnTo>
                  <a:lnTo>
                    <a:pt x="49143" y="141588"/>
                  </a:lnTo>
                  <a:lnTo>
                    <a:pt x="42295" y="153027"/>
                  </a:lnTo>
                  <a:lnTo>
                    <a:pt x="35923" y="164639"/>
                  </a:lnTo>
                  <a:lnTo>
                    <a:pt x="30157" y="176164"/>
                  </a:lnTo>
                  <a:lnTo>
                    <a:pt x="24962" y="187666"/>
                  </a:lnTo>
                  <a:lnTo>
                    <a:pt x="20239" y="199448"/>
                  </a:lnTo>
                  <a:lnTo>
                    <a:pt x="15881" y="211668"/>
                  </a:lnTo>
                  <a:lnTo>
                    <a:pt x="11952" y="224332"/>
                  </a:lnTo>
                  <a:lnTo>
                    <a:pt x="8687" y="237372"/>
                  </a:lnTo>
                  <a:lnTo>
                    <a:pt x="6154" y="250705"/>
                  </a:lnTo>
                  <a:lnTo>
                    <a:pt x="4284" y="264252"/>
                  </a:lnTo>
                  <a:lnTo>
                    <a:pt x="2946" y="277954"/>
                  </a:lnTo>
                  <a:lnTo>
                    <a:pt x="2013" y="291757"/>
                  </a:lnTo>
                  <a:lnTo>
                    <a:pt x="1537" y="305467"/>
                  </a:lnTo>
                  <a:lnTo>
                    <a:pt x="1743" y="318752"/>
                  </a:lnTo>
                  <a:lnTo>
                    <a:pt x="2705" y="331462"/>
                  </a:lnTo>
                  <a:lnTo>
                    <a:pt x="4673" y="343455"/>
                  </a:lnTo>
                  <a:lnTo>
                    <a:pt x="8130" y="354516"/>
                  </a:lnTo>
                  <a:lnTo>
                    <a:pt x="13205" y="364609"/>
                  </a:lnTo>
                  <a:lnTo>
                    <a:pt x="19885" y="373371"/>
                  </a:lnTo>
                  <a:lnTo>
                    <a:pt x="28190" y="380053"/>
                  </a:lnTo>
                  <a:lnTo>
                    <a:pt x="37958" y="384431"/>
                  </a:lnTo>
                  <a:lnTo>
                    <a:pt x="48752" y="386574"/>
                  </a:lnTo>
                  <a:lnTo>
                    <a:pt x="59980" y="386583"/>
                  </a:lnTo>
                  <a:lnTo>
                    <a:pt x="71264" y="384733"/>
                  </a:lnTo>
                  <a:lnTo>
                    <a:pt x="82279" y="381240"/>
                  </a:lnTo>
                  <a:lnTo>
                    <a:pt x="92674" y="376164"/>
                  </a:lnTo>
                  <a:lnTo>
                    <a:pt x="102331" y="369680"/>
                  </a:lnTo>
                  <a:lnTo>
                    <a:pt x="111307" y="362058"/>
                  </a:lnTo>
                  <a:lnTo>
                    <a:pt x="119731" y="353573"/>
                  </a:lnTo>
                  <a:lnTo>
                    <a:pt x="127730" y="344459"/>
                  </a:lnTo>
                  <a:lnTo>
                    <a:pt x="135258" y="334899"/>
                  </a:lnTo>
                  <a:lnTo>
                    <a:pt x="142095" y="325029"/>
                  </a:lnTo>
                  <a:lnTo>
                    <a:pt x="148174" y="314942"/>
                  </a:lnTo>
                  <a:lnTo>
                    <a:pt x="153409" y="304541"/>
                  </a:lnTo>
                  <a:lnTo>
                    <a:pt x="157626" y="293565"/>
                  </a:lnTo>
                  <a:lnTo>
                    <a:pt x="160825" y="281927"/>
                  </a:lnTo>
                  <a:lnTo>
                    <a:pt x="162820" y="270010"/>
                  </a:lnTo>
                  <a:lnTo>
                    <a:pt x="163184" y="258542"/>
                  </a:lnTo>
                  <a:lnTo>
                    <a:pt x="161826" y="247913"/>
                  </a:lnTo>
                  <a:lnTo>
                    <a:pt x="158626" y="238490"/>
                  </a:lnTo>
                  <a:lnTo>
                    <a:pt x="153280" y="230764"/>
                  </a:lnTo>
                  <a:lnTo>
                    <a:pt x="145838" y="224841"/>
                  </a:lnTo>
                  <a:lnTo>
                    <a:pt x="136945" y="220831"/>
                  </a:lnTo>
                  <a:lnTo>
                    <a:pt x="127606" y="219023"/>
                  </a:lnTo>
                  <a:lnTo>
                    <a:pt x="118441" y="219359"/>
                  </a:lnTo>
                  <a:lnTo>
                    <a:pt x="109511" y="221514"/>
                  </a:lnTo>
                  <a:lnTo>
                    <a:pt x="100529" y="225086"/>
                  </a:lnTo>
                  <a:lnTo>
                    <a:pt x="91302" y="229710"/>
                  </a:lnTo>
                  <a:lnTo>
                    <a:pt x="81784" y="235251"/>
                  </a:lnTo>
                  <a:lnTo>
                    <a:pt x="71999" y="241793"/>
                  </a:lnTo>
                  <a:lnTo>
                    <a:pt x="62007" y="249304"/>
                  </a:lnTo>
                  <a:lnTo>
                    <a:pt x="52023" y="257634"/>
                  </a:lnTo>
                  <a:lnTo>
                    <a:pt x="42401" y="266604"/>
                  </a:lnTo>
                  <a:lnTo>
                    <a:pt x="33310" y="276038"/>
                  </a:lnTo>
                  <a:lnTo>
                    <a:pt x="25045" y="285539"/>
                  </a:lnTo>
                  <a:lnTo>
                    <a:pt x="17290" y="295523"/>
                  </a:lnTo>
                  <a:lnTo>
                    <a:pt x="9368" y="307985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5496278" y="3602411"/>
            <a:ext cx="434072" cy="693216"/>
            <a:chOff x="5496278" y="3602411"/>
            <a:chExt cx="434072" cy="693216"/>
          </a:xfrm>
        </p:grpSpPr>
        <p:sp>
          <p:nvSpPr>
            <p:cNvPr id="72" name="Freeform 71"/>
            <p:cNvSpPr/>
            <p:nvPr/>
          </p:nvSpPr>
          <p:spPr>
            <a:xfrm>
              <a:off x="5496278" y="3611274"/>
              <a:ext cx="25236" cy="663297"/>
            </a:xfrm>
            <a:custGeom>
              <a:avLst/>
              <a:gdLst/>
              <a:ahLst/>
              <a:cxnLst/>
              <a:rect l="0" t="0" r="0" b="0"/>
              <a:pathLst>
                <a:path w="25236" h="663297">
                  <a:moveTo>
                    <a:pt x="10126" y="0"/>
                  </a:moveTo>
                  <a:lnTo>
                    <a:pt x="7259" y="11802"/>
                  </a:lnTo>
                  <a:lnTo>
                    <a:pt x="5117" y="23571"/>
                  </a:lnTo>
                  <a:lnTo>
                    <a:pt x="3514" y="36475"/>
                  </a:lnTo>
                  <a:lnTo>
                    <a:pt x="2333" y="50842"/>
                  </a:lnTo>
                  <a:lnTo>
                    <a:pt x="1485" y="67115"/>
                  </a:lnTo>
                  <a:lnTo>
                    <a:pt x="888" y="85330"/>
                  </a:lnTo>
                  <a:lnTo>
                    <a:pt x="473" y="104739"/>
                  </a:lnTo>
                  <a:lnTo>
                    <a:pt x="189" y="124059"/>
                  </a:lnTo>
                  <a:lnTo>
                    <a:pt x="0" y="142562"/>
                  </a:lnTo>
                  <a:lnTo>
                    <a:pt x="42" y="160065"/>
                  </a:lnTo>
                  <a:lnTo>
                    <a:pt x="602" y="176659"/>
                  </a:lnTo>
                  <a:lnTo>
                    <a:pt x="1792" y="192523"/>
                  </a:lnTo>
                  <a:lnTo>
                    <a:pt x="3405" y="207839"/>
                  </a:lnTo>
                  <a:lnTo>
                    <a:pt x="5026" y="222759"/>
                  </a:lnTo>
                  <a:lnTo>
                    <a:pt x="6412" y="237404"/>
                  </a:lnTo>
                  <a:lnTo>
                    <a:pt x="7492" y="252023"/>
                  </a:lnTo>
                  <a:lnTo>
                    <a:pt x="8292" y="266986"/>
                  </a:lnTo>
                  <a:lnTo>
                    <a:pt x="8869" y="282462"/>
                  </a:lnTo>
                  <a:lnTo>
                    <a:pt x="9443" y="298451"/>
                  </a:lnTo>
                  <a:lnTo>
                    <a:pt x="10369" y="314869"/>
                  </a:lnTo>
                  <a:lnTo>
                    <a:pt x="11808" y="331619"/>
                  </a:lnTo>
                  <a:lnTo>
                    <a:pt x="13589" y="348613"/>
                  </a:lnTo>
                  <a:lnTo>
                    <a:pt x="15324" y="365780"/>
                  </a:lnTo>
                  <a:lnTo>
                    <a:pt x="16786" y="383069"/>
                  </a:lnTo>
                  <a:lnTo>
                    <a:pt x="17918" y="400441"/>
                  </a:lnTo>
                  <a:lnTo>
                    <a:pt x="18752" y="417870"/>
                  </a:lnTo>
                  <a:lnTo>
                    <a:pt x="19352" y="435334"/>
                  </a:lnTo>
                  <a:lnTo>
                    <a:pt x="19942" y="452655"/>
                  </a:lnTo>
                  <a:lnTo>
                    <a:pt x="20877" y="469519"/>
                  </a:lnTo>
                  <a:lnTo>
                    <a:pt x="22318" y="485790"/>
                  </a:lnTo>
                  <a:lnTo>
                    <a:pt x="23931" y="501496"/>
                  </a:lnTo>
                  <a:lnTo>
                    <a:pt x="25021" y="516736"/>
                  </a:lnTo>
                  <a:lnTo>
                    <a:pt x="25235" y="531629"/>
                  </a:lnTo>
                  <a:lnTo>
                    <a:pt x="24716" y="546600"/>
                  </a:lnTo>
                  <a:lnTo>
                    <a:pt x="23903" y="562336"/>
                  </a:lnTo>
                  <a:lnTo>
                    <a:pt x="23097" y="579131"/>
                  </a:lnTo>
                  <a:lnTo>
                    <a:pt x="22420" y="596236"/>
                  </a:lnTo>
                  <a:lnTo>
                    <a:pt x="21825" y="613836"/>
                  </a:lnTo>
                  <a:lnTo>
                    <a:pt x="21266" y="634598"/>
                  </a:lnTo>
                  <a:lnTo>
                    <a:pt x="20655" y="6632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601160" y="3602411"/>
              <a:ext cx="329190" cy="693216"/>
            </a:xfrm>
            <a:custGeom>
              <a:avLst/>
              <a:gdLst/>
              <a:ahLst/>
              <a:cxnLst/>
              <a:rect l="0" t="0" r="0" b="0"/>
              <a:pathLst>
                <a:path w="329190" h="693216">
                  <a:moveTo>
                    <a:pt x="305327" y="19392"/>
                  </a:moveTo>
                  <a:lnTo>
                    <a:pt x="290658" y="19392"/>
                  </a:lnTo>
                  <a:lnTo>
                    <a:pt x="276747" y="19392"/>
                  </a:lnTo>
                  <a:lnTo>
                    <a:pt x="262258" y="19387"/>
                  </a:lnTo>
                  <a:lnTo>
                    <a:pt x="247403" y="19215"/>
                  </a:lnTo>
                  <a:lnTo>
                    <a:pt x="232874" y="18566"/>
                  </a:lnTo>
                  <a:lnTo>
                    <a:pt x="219056" y="17313"/>
                  </a:lnTo>
                  <a:lnTo>
                    <a:pt x="205844" y="15488"/>
                  </a:lnTo>
                  <a:lnTo>
                    <a:pt x="192832" y="13191"/>
                  </a:lnTo>
                  <a:lnTo>
                    <a:pt x="179747" y="10539"/>
                  </a:lnTo>
                  <a:lnTo>
                    <a:pt x="166484" y="7794"/>
                  </a:lnTo>
                  <a:lnTo>
                    <a:pt x="153034" y="5338"/>
                  </a:lnTo>
                  <a:lnTo>
                    <a:pt x="139423" y="3357"/>
                  </a:lnTo>
                  <a:lnTo>
                    <a:pt x="125687" y="1859"/>
                  </a:lnTo>
                  <a:lnTo>
                    <a:pt x="111859" y="772"/>
                  </a:lnTo>
                  <a:lnTo>
                    <a:pt x="97979" y="16"/>
                  </a:lnTo>
                  <a:lnTo>
                    <a:pt x="84558" y="0"/>
                  </a:lnTo>
                  <a:lnTo>
                    <a:pt x="72531" y="1578"/>
                  </a:lnTo>
                  <a:lnTo>
                    <a:pt x="62307" y="5092"/>
                  </a:lnTo>
                  <a:lnTo>
                    <a:pt x="54122" y="10572"/>
                  </a:lnTo>
                  <a:lnTo>
                    <a:pt x="48290" y="17996"/>
                  </a:lnTo>
                  <a:lnTo>
                    <a:pt x="44736" y="27140"/>
                  </a:lnTo>
                  <a:lnTo>
                    <a:pt x="42940" y="37669"/>
                  </a:lnTo>
                  <a:lnTo>
                    <a:pt x="42166" y="49244"/>
                  </a:lnTo>
                  <a:lnTo>
                    <a:pt x="41898" y="61575"/>
                  </a:lnTo>
                  <a:lnTo>
                    <a:pt x="42016" y="74275"/>
                  </a:lnTo>
                  <a:lnTo>
                    <a:pt x="42693" y="86873"/>
                  </a:lnTo>
                  <a:lnTo>
                    <a:pt x="43992" y="99127"/>
                  </a:lnTo>
                  <a:lnTo>
                    <a:pt x="45695" y="111152"/>
                  </a:lnTo>
                  <a:lnTo>
                    <a:pt x="47384" y="123300"/>
                  </a:lnTo>
                  <a:lnTo>
                    <a:pt x="48823" y="135777"/>
                  </a:lnTo>
                  <a:lnTo>
                    <a:pt x="50111" y="148787"/>
                  </a:lnTo>
                  <a:lnTo>
                    <a:pt x="51584" y="162593"/>
                  </a:lnTo>
                  <a:lnTo>
                    <a:pt x="53421" y="177253"/>
                  </a:lnTo>
                  <a:lnTo>
                    <a:pt x="55487" y="192507"/>
                  </a:lnTo>
                  <a:lnTo>
                    <a:pt x="57420" y="207892"/>
                  </a:lnTo>
                  <a:lnTo>
                    <a:pt x="59017" y="223131"/>
                  </a:lnTo>
                  <a:lnTo>
                    <a:pt x="60242" y="238296"/>
                  </a:lnTo>
                  <a:lnTo>
                    <a:pt x="61140" y="253696"/>
                  </a:lnTo>
                  <a:lnTo>
                    <a:pt x="61783" y="269465"/>
                  </a:lnTo>
                  <a:lnTo>
                    <a:pt x="62421" y="284279"/>
                  </a:lnTo>
                  <a:lnTo>
                    <a:pt x="64141" y="294586"/>
                  </a:lnTo>
                  <a:lnTo>
                    <a:pt x="67360" y="298418"/>
                  </a:lnTo>
                  <a:lnTo>
                    <a:pt x="70880" y="297193"/>
                  </a:lnTo>
                  <a:lnTo>
                    <a:pt x="74504" y="292625"/>
                  </a:lnTo>
                  <a:lnTo>
                    <a:pt x="78550" y="285927"/>
                  </a:lnTo>
                  <a:lnTo>
                    <a:pt x="83201" y="277886"/>
                  </a:lnTo>
                  <a:lnTo>
                    <a:pt x="88776" y="269317"/>
                  </a:lnTo>
                  <a:lnTo>
                    <a:pt x="95796" y="261142"/>
                  </a:lnTo>
                  <a:lnTo>
                    <a:pt x="104406" y="253815"/>
                  </a:lnTo>
                  <a:lnTo>
                    <a:pt x="114440" y="247396"/>
                  </a:lnTo>
                  <a:lnTo>
                    <a:pt x="125616" y="241764"/>
                  </a:lnTo>
                  <a:lnTo>
                    <a:pt x="137645" y="236758"/>
                  </a:lnTo>
                  <a:lnTo>
                    <a:pt x="150126" y="232544"/>
                  </a:lnTo>
                  <a:lnTo>
                    <a:pt x="162571" y="229611"/>
                  </a:lnTo>
                  <a:lnTo>
                    <a:pt x="174713" y="228116"/>
                  </a:lnTo>
                  <a:lnTo>
                    <a:pt x="186493" y="227924"/>
                  </a:lnTo>
                  <a:lnTo>
                    <a:pt x="197942" y="228783"/>
                  </a:lnTo>
                  <a:lnTo>
                    <a:pt x="209124" y="230439"/>
                  </a:lnTo>
                  <a:lnTo>
                    <a:pt x="219940" y="232837"/>
                  </a:lnTo>
                  <a:lnTo>
                    <a:pt x="230137" y="236117"/>
                  </a:lnTo>
                  <a:lnTo>
                    <a:pt x="239629" y="240288"/>
                  </a:lnTo>
                  <a:lnTo>
                    <a:pt x="248479" y="245393"/>
                  </a:lnTo>
                  <a:lnTo>
                    <a:pt x="256810" y="251577"/>
                  </a:lnTo>
                  <a:lnTo>
                    <a:pt x="264745" y="258818"/>
                  </a:lnTo>
                  <a:lnTo>
                    <a:pt x="272226" y="267122"/>
                  </a:lnTo>
                  <a:lnTo>
                    <a:pt x="279031" y="276599"/>
                  </a:lnTo>
                  <a:lnTo>
                    <a:pt x="285093" y="287197"/>
                  </a:lnTo>
                  <a:lnTo>
                    <a:pt x="290487" y="298738"/>
                  </a:lnTo>
                  <a:lnTo>
                    <a:pt x="295344" y="311008"/>
                  </a:lnTo>
                  <a:lnTo>
                    <a:pt x="299796" y="323821"/>
                  </a:lnTo>
                  <a:lnTo>
                    <a:pt x="303958" y="337186"/>
                  </a:lnTo>
                  <a:lnTo>
                    <a:pt x="307913" y="351297"/>
                  </a:lnTo>
                  <a:lnTo>
                    <a:pt x="311725" y="366194"/>
                  </a:lnTo>
                  <a:lnTo>
                    <a:pt x="315439" y="381622"/>
                  </a:lnTo>
                  <a:lnTo>
                    <a:pt x="319086" y="397132"/>
                  </a:lnTo>
                  <a:lnTo>
                    <a:pt x="322679" y="412459"/>
                  </a:lnTo>
                  <a:lnTo>
                    <a:pt x="325904" y="427683"/>
                  </a:lnTo>
                  <a:lnTo>
                    <a:pt x="328159" y="443124"/>
                  </a:lnTo>
                  <a:lnTo>
                    <a:pt x="329189" y="458949"/>
                  </a:lnTo>
                  <a:lnTo>
                    <a:pt x="329066" y="474848"/>
                  </a:lnTo>
                  <a:lnTo>
                    <a:pt x="327995" y="490149"/>
                  </a:lnTo>
                  <a:lnTo>
                    <a:pt x="326196" y="504517"/>
                  </a:lnTo>
                  <a:lnTo>
                    <a:pt x="323702" y="517946"/>
                  </a:lnTo>
                  <a:lnTo>
                    <a:pt x="320358" y="530578"/>
                  </a:lnTo>
                  <a:lnTo>
                    <a:pt x="316144" y="542589"/>
                  </a:lnTo>
                  <a:lnTo>
                    <a:pt x="311010" y="553979"/>
                  </a:lnTo>
                  <a:lnTo>
                    <a:pt x="304807" y="564569"/>
                  </a:lnTo>
                  <a:lnTo>
                    <a:pt x="297553" y="574323"/>
                  </a:lnTo>
                  <a:lnTo>
                    <a:pt x="289240" y="583180"/>
                  </a:lnTo>
                  <a:lnTo>
                    <a:pt x="279758" y="590984"/>
                  </a:lnTo>
                  <a:lnTo>
                    <a:pt x="269156" y="597747"/>
                  </a:lnTo>
                  <a:lnTo>
                    <a:pt x="257614" y="603459"/>
                  </a:lnTo>
                  <a:lnTo>
                    <a:pt x="245341" y="608004"/>
                  </a:lnTo>
                  <a:lnTo>
                    <a:pt x="232531" y="611443"/>
                  </a:lnTo>
                  <a:lnTo>
                    <a:pt x="219337" y="614280"/>
                  </a:lnTo>
                  <a:lnTo>
                    <a:pt x="205875" y="617340"/>
                  </a:lnTo>
                  <a:lnTo>
                    <a:pt x="192221" y="621068"/>
                  </a:lnTo>
                  <a:lnTo>
                    <a:pt x="178274" y="625389"/>
                  </a:lnTo>
                  <a:lnTo>
                    <a:pt x="163764" y="629908"/>
                  </a:lnTo>
                  <a:lnTo>
                    <a:pt x="148596" y="634355"/>
                  </a:lnTo>
                  <a:lnTo>
                    <a:pt x="132984" y="638629"/>
                  </a:lnTo>
                  <a:lnTo>
                    <a:pt x="117351" y="642718"/>
                  </a:lnTo>
                  <a:lnTo>
                    <a:pt x="101955" y="646653"/>
                  </a:lnTo>
                  <a:lnTo>
                    <a:pt x="87193" y="650633"/>
                  </a:lnTo>
                  <a:lnTo>
                    <a:pt x="73660" y="654998"/>
                  </a:lnTo>
                  <a:lnTo>
                    <a:pt x="61561" y="659898"/>
                  </a:lnTo>
                  <a:lnTo>
                    <a:pt x="50686" y="665207"/>
                  </a:lnTo>
                  <a:lnTo>
                    <a:pt x="39318" y="671237"/>
                  </a:lnTo>
                  <a:lnTo>
                    <a:pt x="24224" y="679636"/>
                  </a:lnTo>
                  <a:lnTo>
                    <a:pt x="0" y="6932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7348891" y="3653388"/>
            <a:ext cx="273742" cy="126343"/>
            <a:chOff x="7348891" y="3653388"/>
            <a:chExt cx="273742" cy="126343"/>
          </a:xfrm>
        </p:grpSpPr>
        <p:sp>
          <p:nvSpPr>
            <p:cNvPr id="75" name="Freeform 74"/>
            <p:cNvSpPr/>
            <p:nvPr/>
          </p:nvSpPr>
          <p:spPr>
            <a:xfrm>
              <a:off x="7422591" y="3653388"/>
              <a:ext cx="189513" cy="31587"/>
            </a:xfrm>
            <a:custGeom>
              <a:avLst/>
              <a:gdLst/>
              <a:ahLst/>
              <a:cxnLst/>
              <a:rect l="0" t="0" r="0" b="0"/>
              <a:pathLst>
                <a:path w="189513" h="31587">
                  <a:moveTo>
                    <a:pt x="189512" y="31586"/>
                  </a:moveTo>
                  <a:lnTo>
                    <a:pt x="180577" y="28719"/>
                  </a:lnTo>
                  <a:lnTo>
                    <a:pt x="170949" y="26577"/>
                  </a:lnTo>
                  <a:lnTo>
                    <a:pt x="159667" y="24970"/>
                  </a:lnTo>
                  <a:lnTo>
                    <a:pt x="147172" y="23617"/>
                  </a:lnTo>
                  <a:lnTo>
                    <a:pt x="134342" y="22119"/>
                  </a:lnTo>
                  <a:lnTo>
                    <a:pt x="121719" y="20273"/>
                  </a:lnTo>
                  <a:lnTo>
                    <a:pt x="109336" y="18206"/>
                  </a:lnTo>
                  <a:lnTo>
                    <a:pt x="96892" y="16274"/>
                  </a:lnTo>
                  <a:lnTo>
                    <a:pt x="84198" y="14673"/>
                  </a:lnTo>
                  <a:lnTo>
                    <a:pt x="71369" y="13276"/>
                  </a:lnTo>
                  <a:lnTo>
                    <a:pt x="58744" y="11732"/>
                  </a:lnTo>
                  <a:lnTo>
                    <a:pt x="46519" y="9846"/>
                  </a:lnTo>
                  <a:lnTo>
                    <a:pt x="35167" y="7739"/>
                  </a:lnTo>
                  <a:lnTo>
                    <a:pt x="24400" y="5557"/>
                  </a:lnTo>
                  <a:lnTo>
                    <a:pt x="13273" y="310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348891" y="3769202"/>
              <a:ext cx="273742" cy="10529"/>
            </a:xfrm>
            <a:custGeom>
              <a:avLst/>
              <a:gdLst/>
              <a:ahLst/>
              <a:cxnLst/>
              <a:rect l="0" t="0" r="0" b="0"/>
              <a:pathLst>
                <a:path w="273742" h="10529">
                  <a:moveTo>
                    <a:pt x="273741" y="0"/>
                  </a:moveTo>
                  <a:lnTo>
                    <a:pt x="264806" y="2866"/>
                  </a:lnTo>
                  <a:lnTo>
                    <a:pt x="255178" y="5009"/>
                  </a:lnTo>
                  <a:lnTo>
                    <a:pt x="243886" y="6612"/>
                  </a:lnTo>
                  <a:lnTo>
                    <a:pt x="231046" y="7792"/>
                  </a:lnTo>
                  <a:lnTo>
                    <a:pt x="216917" y="8641"/>
                  </a:lnTo>
                  <a:lnTo>
                    <a:pt x="201793" y="9238"/>
                  </a:lnTo>
                  <a:lnTo>
                    <a:pt x="185932" y="9653"/>
                  </a:lnTo>
                  <a:lnTo>
                    <a:pt x="169543" y="9937"/>
                  </a:lnTo>
                  <a:lnTo>
                    <a:pt x="152787" y="10130"/>
                  </a:lnTo>
                  <a:lnTo>
                    <a:pt x="135775" y="10261"/>
                  </a:lnTo>
                  <a:lnTo>
                    <a:pt x="118588" y="10349"/>
                  </a:lnTo>
                  <a:lnTo>
                    <a:pt x="101293" y="10409"/>
                  </a:lnTo>
                  <a:lnTo>
                    <a:pt x="84107" y="10448"/>
                  </a:lnTo>
                  <a:lnTo>
                    <a:pt x="65405" y="10479"/>
                  </a:lnTo>
                  <a:lnTo>
                    <a:pt x="40191" y="10504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7997046" y="3290084"/>
            <a:ext cx="1489131" cy="816031"/>
            <a:chOff x="7997046" y="3290084"/>
            <a:chExt cx="1489131" cy="816031"/>
          </a:xfrm>
        </p:grpSpPr>
        <p:sp>
          <p:nvSpPr>
            <p:cNvPr id="78" name="Freeform 77"/>
            <p:cNvSpPr/>
            <p:nvPr/>
          </p:nvSpPr>
          <p:spPr>
            <a:xfrm>
              <a:off x="7997046" y="3442818"/>
              <a:ext cx="25670" cy="663297"/>
            </a:xfrm>
            <a:custGeom>
              <a:avLst/>
              <a:gdLst/>
              <a:ahLst/>
              <a:cxnLst/>
              <a:rect l="0" t="0" r="0" b="0"/>
              <a:pathLst>
                <a:path w="25670" h="663297">
                  <a:moveTo>
                    <a:pt x="4612" y="0"/>
                  </a:moveTo>
                  <a:lnTo>
                    <a:pt x="1813" y="9003"/>
                  </a:lnTo>
                  <a:lnTo>
                    <a:pt x="311" y="19270"/>
                  </a:lnTo>
                  <a:lnTo>
                    <a:pt x="0" y="31850"/>
                  </a:lnTo>
                  <a:lnTo>
                    <a:pt x="506" y="46204"/>
                  </a:lnTo>
                  <a:lnTo>
                    <a:pt x="1325" y="61352"/>
                  </a:lnTo>
                  <a:lnTo>
                    <a:pt x="2141" y="76641"/>
                  </a:lnTo>
                  <a:lnTo>
                    <a:pt x="2824" y="91948"/>
                  </a:lnTo>
                  <a:lnTo>
                    <a:pt x="3350" y="107498"/>
                  </a:lnTo>
                  <a:lnTo>
                    <a:pt x="3740" y="123432"/>
                  </a:lnTo>
                  <a:lnTo>
                    <a:pt x="4188" y="139757"/>
                  </a:lnTo>
                  <a:lnTo>
                    <a:pt x="5029" y="156415"/>
                  </a:lnTo>
                  <a:lnTo>
                    <a:pt x="6408" y="173328"/>
                  </a:lnTo>
                  <a:lnTo>
                    <a:pt x="8152" y="190265"/>
                  </a:lnTo>
                  <a:lnTo>
                    <a:pt x="9862" y="206863"/>
                  </a:lnTo>
                  <a:lnTo>
                    <a:pt x="11305" y="222961"/>
                  </a:lnTo>
                  <a:lnTo>
                    <a:pt x="12426" y="238890"/>
                  </a:lnTo>
                  <a:lnTo>
                    <a:pt x="13253" y="255344"/>
                  </a:lnTo>
                  <a:lnTo>
                    <a:pt x="13849" y="272674"/>
                  </a:lnTo>
                  <a:lnTo>
                    <a:pt x="14434" y="290740"/>
                  </a:lnTo>
                  <a:lnTo>
                    <a:pt x="15368" y="309099"/>
                  </a:lnTo>
                  <a:lnTo>
                    <a:pt x="16812" y="327453"/>
                  </a:lnTo>
                  <a:lnTo>
                    <a:pt x="18597" y="345675"/>
                  </a:lnTo>
                  <a:lnTo>
                    <a:pt x="20334" y="363743"/>
                  </a:lnTo>
                  <a:lnTo>
                    <a:pt x="21796" y="381672"/>
                  </a:lnTo>
                  <a:lnTo>
                    <a:pt x="22930" y="399491"/>
                  </a:lnTo>
                  <a:lnTo>
                    <a:pt x="23765" y="417227"/>
                  </a:lnTo>
                  <a:lnTo>
                    <a:pt x="24361" y="434901"/>
                  </a:lnTo>
                  <a:lnTo>
                    <a:pt x="24777" y="452364"/>
                  </a:lnTo>
                  <a:lnTo>
                    <a:pt x="25065" y="469324"/>
                  </a:lnTo>
                  <a:lnTo>
                    <a:pt x="25262" y="485659"/>
                  </a:lnTo>
                  <a:lnTo>
                    <a:pt x="25396" y="501409"/>
                  </a:lnTo>
                  <a:lnTo>
                    <a:pt x="25486" y="516677"/>
                  </a:lnTo>
                  <a:lnTo>
                    <a:pt x="25546" y="531586"/>
                  </a:lnTo>
                  <a:lnTo>
                    <a:pt x="25587" y="546396"/>
                  </a:lnTo>
                  <a:lnTo>
                    <a:pt x="25614" y="561493"/>
                  </a:lnTo>
                  <a:lnTo>
                    <a:pt x="25632" y="577050"/>
                  </a:lnTo>
                  <a:lnTo>
                    <a:pt x="25644" y="592699"/>
                  </a:lnTo>
                  <a:lnTo>
                    <a:pt x="25655" y="609376"/>
                  </a:lnTo>
                  <a:lnTo>
                    <a:pt x="25662" y="630785"/>
                  </a:lnTo>
                  <a:lnTo>
                    <a:pt x="25669" y="6632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149057" y="3290084"/>
              <a:ext cx="189490" cy="300134"/>
            </a:xfrm>
            <a:custGeom>
              <a:avLst/>
              <a:gdLst/>
              <a:ahLst/>
              <a:cxnLst/>
              <a:rect l="0" t="0" r="0" b="0"/>
              <a:pathLst>
                <a:path w="189490" h="300134">
                  <a:moveTo>
                    <a:pt x="0" y="79035"/>
                  </a:moveTo>
                  <a:lnTo>
                    <a:pt x="3001" y="70300"/>
                  </a:lnTo>
                  <a:lnTo>
                    <a:pt x="6423" y="62594"/>
                  </a:lnTo>
                  <a:lnTo>
                    <a:pt x="10624" y="55192"/>
                  </a:lnTo>
                  <a:lnTo>
                    <a:pt x="15696" y="47931"/>
                  </a:lnTo>
                  <a:lnTo>
                    <a:pt x="21827" y="40752"/>
                  </a:lnTo>
                  <a:lnTo>
                    <a:pt x="29015" y="33631"/>
                  </a:lnTo>
                  <a:lnTo>
                    <a:pt x="37275" y="26713"/>
                  </a:lnTo>
                  <a:lnTo>
                    <a:pt x="46718" y="20295"/>
                  </a:lnTo>
                  <a:lnTo>
                    <a:pt x="57292" y="14502"/>
                  </a:lnTo>
                  <a:lnTo>
                    <a:pt x="68815" y="9460"/>
                  </a:lnTo>
                  <a:lnTo>
                    <a:pt x="81073" y="5371"/>
                  </a:lnTo>
                  <a:lnTo>
                    <a:pt x="93867" y="2261"/>
                  </a:lnTo>
                  <a:lnTo>
                    <a:pt x="106882" y="326"/>
                  </a:lnTo>
                  <a:lnTo>
                    <a:pt x="119693" y="0"/>
                  </a:lnTo>
                  <a:lnTo>
                    <a:pt x="132066" y="1384"/>
                  </a:lnTo>
                  <a:lnTo>
                    <a:pt x="143323" y="4601"/>
                  </a:lnTo>
                  <a:lnTo>
                    <a:pt x="152293" y="9959"/>
                  </a:lnTo>
                  <a:lnTo>
                    <a:pt x="158542" y="17412"/>
                  </a:lnTo>
                  <a:lnTo>
                    <a:pt x="162280" y="26484"/>
                  </a:lnTo>
                  <a:lnTo>
                    <a:pt x="163975" y="36474"/>
                  </a:lnTo>
                  <a:lnTo>
                    <a:pt x="164114" y="46891"/>
                  </a:lnTo>
                  <a:lnTo>
                    <a:pt x="162958" y="57476"/>
                  </a:lnTo>
                  <a:lnTo>
                    <a:pt x="160530" y="68107"/>
                  </a:lnTo>
                  <a:lnTo>
                    <a:pt x="156943" y="78732"/>
                  </a:lnTo>
                  <a:lnTo>
                    <a:pt x="152402" y="89172"/>
                  </a:lnTo>
                  <a:lnTo>
                    <a:pt x="147131" y="99115"/>
                  </a:lnTo>
                  <a:lnTo>
                    <a:pt x="141320" y="108432"/>
                  </a:lnTo>
                  <a:lnTo>
                    <a:pt x="134961" y="116995"/>
                  </a:lnTo>
                  <a:lnTo>
                    <a:pt x="127860" y="124602"/>
                  </a:lnTo>
                  <a:lnTo>
                    <a:pt x="120052" y="131227"/>
                  </a:lnTo>
                  <a:lnTo>
                    <a:pt x="114525" y="136634"/>
                  </a:lnTo>
                  <a:lnTo>
                    <a:pt x="114830" y="140562"/>
                  </a:lnTo>
                  <a:lnTo>
                    <a:pt x="119748" y="143488"/>
                  </a:lnTo>
                  <a:lnTo>
                    <a:pt x="127579" y="146211"/>
                  </a:lnTo>
                  <a:lnTo>
                    <a:pt x="136966" y="149416"/>
                  </a:lnTo>
                  <a:lnTo>
                    <a:pt x="147085" y="153391"/>
                  </a:lnTo>
                  <a:lnTo>
                    <a:pt x="157185" y="158458"/>
                  </a:lnTo>
                  <a:lnTo>
                    <a:pt x="166455" y="165112"/>
                  </a:lnTo>
                  <a:lnTo>
                    <a:pt x="174539" y="173460"/>
                  </a:lnTo>
                  <a:lnTo>
                    <a:pt x="181142" y="183143"/>
                  </a:lnTo>
                  <a:lnTo>
                    <a:pt x="185838" y="193549"/>
                  </a:lnTo>
                  <a:lnTo>
                    <a:pt x="188589" y="204242"/>
                  </a:lnTo>
                  <a:lnTo>
                    <a:pt x="189489" y="214842"/>
                  </a:lnTo>
                  <a:lnTo>
                    <a:pt x="188589" y="224952"/>
                  </a:lnTo>
                  <a:lnTo>
                    <a:pt x="186100" y="234414"/>
                  </a:lnTo>
                  <a:lnTo>
                    <a:pt x="182332" y="243258"/>
                  </a:lnTo>
                  <a:lnTo>
                    <a:pt x="177594" y="251591"/>
                  </a:lnTo>
                  <a:lnTo>
                    <a:pt x="172149" y="259531"/>
                  </a:lnTo>
                  <a:lnTo>
                    <a:pt x="166037" y="267018"/>
                  </a:lnTo>
                  <a:lnTo>
                    <a:pt x="159104" y="273828"/>
                  </a:lnTo>
                  <a:lnTo>
                    <a:pt x="151318" y="279888"/>
                  </a:lnTo>
                  <a:lnTo>
                    <a:pt x="142462" y="285110"/>
                  </a:lnTo>
                  <a:lnTo>
                    <a:pt x="132074" y="289321"/>
                  </a:lnTo>
                  <a:lnTo>
                    <a:pt x="120043" y="292522"/>
                  </a:lnTo>
                  <a:lnTo>
                    <a:pt x="106556" y="294859"/>
                  </a:lnTo>
                  <a:lnTo>
                    <a:pt x="91907" y="296518"/>
                  </a:lnTo>
                  <a:lnTo>
                    <a:pt x="76404" y="297674"/>
                  </a:lnTo>
                  <a:lnTo>
                    <a:pt x="60859" y="298471"/>
                  </a:lnTo>
                  <a:lnTo>
                    <a:pt x="44943" y="299101"/>
                  </a:lnTo>
                  <a:lnTo>
                    <a:pt x="26144" y="299624"/>
                  </a:lnTo>
                  <a:lnTo>
                    <a:pt x="0" y="3001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8117471" y="3674445"/>
              <a:ext cx="263214" cy="10530"/>
            </a:xfrm>
            <a:custGeom>
              <a:avLst/>
              <a:gdLst/>
              <a:ahLst/>
              <a:cxnLst/>
              <a:rect l="0" t="0" r="0" b="0"/>
              <a:pathLst>
                <a:path w="263214" h="10530">
                  <a:moveTo>
                    <a:pt x="263213" y="10529"/>
                  </a:moveTo>
                  <a:lnTo>
                    <a:pt x="254278" y="7662"/>
                  </a:lnTo>
                  <a:lnTo>
                    <a:pt x="244650" y="5520"/>
                  </a:lnTo>
                  <a:lnTo>
                    <a:pt x="233358" y="3917"/>
                  </a:lnTo>
                  <a:lnTo>
                    <a:pt x="220518" y="2736"/>
                  </a:lnTo>
                  <a:lnTo>
                    <a:pt x="206390" y="1888"/>
                  </a:lnTo>
                  <a:lnTo>
                    <a:pt x="191269" y="1291"/>
                  </a:lnTo>
                  <a:lnTo>
                    <a:pt x="175582" y="876"/>
                  </a:lnTo>
                  <a:lnTo>
                    <a:pt x="159842" y="592"/>
                  </a:lnTo>
                  <a:lnTo>
                    <a:pt x="144338" y="399"/>
                  </a:lnTo>
                  <a:lnTo>
                    <a:pt x="129151" y="267"/>
                  </a:lnTo>
                  <a:lnTo>
                    <a:pt x="114262" y="179"/>
                  </a:lnTo>
                  <a:lnTo>
                    <a:pt x="99613" y="120"/>
                  </a:lnTo>
                  <a:lnTo>
                    <a:pt x="85146" y="80"/>
                  </a:lnTo>
                  <a:lnTo>
                    <a:pt x="70812" y="53"/>
                  </a:lnTo>
                  <a:lnTo>
                    <a:pt x="56590" y="36"/>
                  </a:lnTo>
                  <a:lnTo>
                    <a:pt x="43058" y="24"/>
                  </a:lnTo>
                  <a:lnTo>
                    <a:pt x="30049" y="15"/>
                  </a:lnTo>
                  <a:lnTo>
                    <a:pt x="16424" y="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8169745" y="3769202"/>
              <a:ext cx="148478" cy="263519"/>
            </a:xfrm>
            <a:custGeom>
              <a:avLst/>
              <a:gdLst/>
              <a:ahLst/>
              <a:cxnLst/>
              <a:rect l="0" t="0" r="0" b="0"/>
              <a:pathLst>
                <a:path w="148478" h="263519">
                  <a:moveTo>
                    <a:pt x="116182" y="0"/>
                  </a:moveTo>
                  <a:lnTo>
                    <a:pt x="107448" y="5934"/>
                  </a:lnTo>
                  <a:lnTo>
                    <a:pt x="99741" y="12139"/>
                  </a:lnTo>
                  <a:lnTo>
                    <a:pt x="92340" y="19234"/>
                  </a:lnTo>
                  <a:lnTo>
                    <a:pt x="85079" y="27175"/>
                  </a:lnTo>
                  <a:lnTo>
                    <a:pt x="77900" y="35821"/>
                  </a:lnTo>
                  <a:lnTo>
                    <a:pt x="70779" y="45016"/>
                  </a:lnTo>
                  <a:lnTo>
                    <a:pt x="63861" y="54615"/>
                  </a:lnTo>
                  <a:lnTo>
                    <a:pt x="57442" y="64505"/>
                  </a:lnTo>
                  <a:lnTo>
                    <a:pt x="51640" y="74603"/>
                  </a:lnTo>
                  <a:lnTo>
                    <a:pt x="46252" y="85009"/>
                  </a:lnTo>
                  <a:lnTo>
                    <a:pt x="40868" y="95987"/>
                  </a:lnTo>
                  <a:lnTo>
                    <a:pt x="35247" y="107635"/>
                  </a:lnTo>
                  <a:lnTo>
                    <a:pt x="29487" y="119899"/>
                  </a:lnTo>
                  <a:lnTo>
                    <a:pt x="23920" y="132664"/>
                  </a:lnTo>
                  <a:lnTo>
                    <a:pt x="18729" y="145809"/>
                  </a:lnTo>
                  <a:lnTo>
                    <a:pt x="13939" y="159229"/>
                  </a:lnTo>
                  <a:lnTo>
                    <a:pt x="9495" y="172843"/>
                  </a:lnTo>
                  <a:lnTo>
                    <a:pt x="5335" y="186589"/>
                  </a:lnTo>
                  <a:lnTo>
                    <a:pt x="1882" y="200260"/>
                  </a:lnTo>
                  <a:lnTo>
                    <a:pt x="0" y="213519"/>
                  </a:lnTo>
                  <a:lnTo>
                    <a:pt x="47" y="226202"/>
                  </a:lnTo>
                  <a:lnTo>
                    <a:pt x="2387" y="237837"/>
                  </a:lnTo>
                  <a:lnTo>
                    <a:pt x="7613" y="247595"/>
                  </a:lnTo>
                  <a:lnTo>
                    <a:pt x="15755" y="255181"/>
                  </a:lnTo>
                  <a:lnTo>
                    <a:pt x="26087" y="260461"/>
                  </a:lnTo>
                  <a:lnTo>
                    <a:pt x="37454" y="263197"/>
                  </a:lnTo>
                  <a:lnTo>
                    <a:pt x="49088" y="263518"/>
                  </a:lnTo>
                  <a:lnTo>
                    <a:pt x="60639" y="261822"/>
                  </a:lnTo>
                  <a:lnTo>
                    <a:pt x="71993" y="258566"/>
                  </a:lnTo>
                  <a:lnTo>
                    <a:pt x="83138" y="254157"/>
                  </a:lnTo>
                  <a:lnTo>
                    <a:pt x="93945" y="248761"/>
                  </a:lnTo>
                  <a:lnTo>
                    <a:pt x="104142" y="242317"/>
                  </a:lnTo>
                  <a:lnTo>
                    <a:pt x="113633" y="234873"/>
                  </a:lnTo>
                  <a:lnTo>
                    <a:pt x="122314" y="226587"/>
                  </a:lnTo>
                  <a:lnTo>
                    <a:pt x="130001" y="217647"/>
                  </a:lnTo>
                  <a:lnTo>
                    <a:pt x="136681" y="208224"/>
                  </a:lnTo>
                  <a:lnTo>
                    <a:pt x="142167" y="198455"/>
                  </a:lnTo>
                  <a:lnTo>
                    <a:pt x="146029" y="188444"/>
                  </a:lnTo>
                  <a:lnTo>
                    <a:pt x="148172" y="178275"/>
                  </a:lnTo>
                  <a:lnTo>
                    <a:pt x="148477" y="168329"/>
                  </a:lnTo>
                  <a:lnTo>
                    <a:pt x="146637" y="159256"/>
                  </a:lnTo>
                  <a:lnTo>
                    <a:pt x="142689" y="151350"/>
                  </a:lnTo>
                  <a:lnTo>
                    <a:pt x="136785" y="144890"/>
                  </a:lnTo>
                  <a:lnTo>
                    <a:pt x="129010" y="140299"/>
                  </a:lnTo>
                  <a:lnTo>
                    <a:pt x="119607" y="137626"/>
                  </a:lnTo>
                  <a:lnTo>
                    <a:pt x="109229" y="136779"/>
                  </a:lnTo>
                  <a:lnTo>
                    <a:pt x="98811" y="137716"/>
                  </a:lnTo>
                  <a:lnTo>
                    <a:pt x="88881" y="140229"/>
                  </a:lnTo>
                  <a:lnTo>
                    <a:pt x="79421" y="144016"/>
                  </a:lnTo>
                  <a:lnTo>
                    <a:pt x="70074" y="148765"/>
                  </a:lnTo>
                  <a:lnTo>
                    <a:pt x="60603" y="154214"/>
                  </a:lnTo>
                  <a:lnTo>
                    <a:pt x="51088" y="160159"/>
                  </a:lnTo>
                  <a:lnTo>
                    <a:pt x="41839" y="166447"/>
                  </a:lnTo>
                  <a:lnTo>
                    <a:pt x="33028" y="172968"/>
                  </a:lnTo>
                  <a:lnTo>
                    <a:pt x="24964" y="179534"/>
                  </a:lnTo>
                  <a:lnTo>
                    <a:pt x="17375" y="186625"/>
                  </a:lnTo>
                  <a:lnTo>
                    <a:pt x="9594" y="195981"/>
                  </a:lnTo>
                  <a:lnTo>
                    <a:pt x="369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612311" y="3642859"/>
              <a:ext cx="105286" cy="2"/>
            </a:xfrm>
            <a:custGeom>
              <a:avLst/>
              <a:gdLst/>
              <a:ahLst/>
              <a:cxnLst/>
              <a:rect l="0" t="0" r="0" b="0"/>
              <a:pathLst>
                <a:path w="105286" h="2">
                  <a:moveTo>
                    <a:pt x="105285" y="1"/>
                  </a:moveTo>
                  <a:lnTo>
                    <a:pt x="93549" y="0"/>
                  </a:lnTo>
                  <a:lnTo>
                    <a:pt x="82421" y="0"/>
                  </a:lnTo>
                  <a:lnTo>
                    <a:pt x="70832" y="0"/>
                  </a:lnTo>
                  <a:lnTo>
                    <a:pt x="58914" y="0"/>
                  </a:lnTo>
                  <a:lnTo>
                    <a:pt x="45796" y="1"/>
                  </a:lnTo>
                  <a:lnTo>
                    <a:pt x="28084" y="1"/>
                  </a:lnTo>
                  <a:lnTo>
                    <a:pt x="0" y="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559669" y="3733004"/>
              <a:ext cx="157928" cy="4613"/>
            </a:xfrm>
            <a:custGeom>
              <a:avLst/>
              <a:gdLst/>
              <a:ahLst/>
              <a:cxnLst/>
              <a:rect l="0" t="0" r="0" b="0"/>
              <a:pathLst>
                <a:path w="157928" h="4613">
                  <a:moveTo>
                    <a:pt x="157927" y="4612"/>
                  </a:moveTo>
                  <a:lnTo>
                    <a:pt x="149125" y="1812"/>
                  </a:lnTo>
                  <a:lnTo>
                    <a:pt x="140779" y="311"/>
                  </a:lnTo>
                  <a:lnTo>
                    <a:pt x="132071" y="0"/>
                  </a:lnTo>
                  <a:lnTo>
                    <a:pt x="122604" y="506"/>
                  </a:lnTo>
                  <a:lnTo>
                    <a:pt x="111812" y="1326"/>
                  </a:lnTo>
                  <a:lnTo>
                    <a:pt x="99518" y="2141"/>
                  </a:lnTo>
                  <a:lnTo>
                    <a:pt x="86027" y="2825"/>
                  </a:lnTo>
                  <a:lnTo>
                    <a:pt x="71908" y="3352"/>
                  </a:lnTo>
                  <a:lnTo>
                    <a:pt x="57581" y="3738"/>
                  </a:lnTo>
                  <a:lnTo>
                    <a:pt x="43847" y="4012"/>
                  </a:lnTo>
                  <a:lnTo>
                    <a:pt x="30619" y="4235"/>
                  </a:lnTo>
                  <a:lnTo>
                    <a:pt x="16740" y="4423"/>
                  </a:lnTo>
                  <a:lnTo>
                    <a:pt x="0" y="4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9033450" y="3453347"/>
              <a:ext cx="21058" cy="484312"/>
            </a:xfrm>
            <a:custGeom>
              <a:avLst/>
              <a:gdLst/>
              <a:ahLst/>
              <a:cxnLst/>
              <a:rect l="0" t="0" r="0" b="0"/>
              <a:pathLst>
                <a:path w="21058" h="484312">
                  <a:moveTo>
                    <a:pt x="21057" y="0"/>
                  </a:moveTo>
                  <a:lnTo>
                    <a:pt x="18191" y="11802"/>
                  </a:lnTo>
                  <a:lnTo>
                    <a:pt x="16048" y="23571"/>
                  </a:lnTo>
                  <a:lnTo>
                    <a:pt x="14450" y="36475"/>
                  </a:lnTo>
                  <a:lnTo>
                    <a:pt x="13442" y="50842"/>
                  </a:lnTo>
                  <a:lnTo>
                    <a:pt x="13241" y="67115"/>
                  </a:lnTo>
                  <a:lnTo>
                    <a:pt x="13889" y="85325"/>
                  </a:lnTo>
                  <a:lnTo>
                    <a:pt x="14955" y="104560"/>
                  </a:lnTo>
                  <a:lnTo>
                    <a:pt x="15670" y="123233"/>
                  </a:lnTo>
                  <a:lnTo>
                    <a:pt x="15631" y="140487"/>
                  </a:lnTo>
                  <a:lnTo>
                    <a:pt x="14941" y="156337"/>
                  </a:lnTo>
                  <a:lnTo>
                    <a:pt x="14012" y="171283"/>
                  </a:lnTo>
                  <a:lnTo>
                    <a:pt x="13128" y="185758"/>
                  </a:lnTo>
                  <a:lnTo>
                    <a:pt x="12400" y="200500"/>
                  </a:lnTo>
                  <a:lnTo>
                    <a:pt x="11846" y="216556"/>
                  </a:lnTo>
                  <a:lnTo>
                    <a:pt x="11442" y="234365"/>
                  </a:lnTo>
                  <a:lnTo>
                    <a:pt x="11154" y="253365"/>
                  </a:lnTo>
                  <a:lnTo>
                    <a:pt x="10953" y="272344"/>
                  </a:lnTo>
                  <a:lnTo>
                    <a:pt x="10811" y="290594"/>
                  </a:lnTo>
                  <a:lnTo>
                    <a:pt x="10546" y="308251"/>
                  </a:lnTo>
                  <a:lnTo>
                    <a:pt x="9833" y="326005"/>
                  </a:lnTo>
                  <a:lnTo>
                    <a:pt x="8543" y="344271"/>
                  </a:lnTo>
                  <a:lnTo>
                    <a:pt x="6860" y="362827"/>
                  </a:lnTo>
                  <a:lnTo>
                    <a:pt x="5192" y="380999"/>
                  </a:lnTo>
                  <a:lnTo>
                    <a:pt x="3777" y="398406"/>
                  </a:lnTo>
                  <a:lnTo>
                    <a:pt x="2673" y="414785"/>
                  </a:lnTo>
                  <a:lnTo>
                    <a:pt x="1738" y="431649"/>
                  </a:lnTo>
                  <a:lnTo>
                    <a:pt x="894" y="452710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9338777" y="3305948"/>
              <a:ext cx="10530" cy="221099"/>
            </a:xfrm>
            <a:custGeom>
              <a:avLst/>
              <a:gdLst/>
              <a:ahLst/>
              <a:cxnLst/>
              <a:rect l="0" t="0" r="0" b="0"/>
              <a:pathLst>
                <a:path w="10530" h="221099">
                  <a:moveTo>
                    <a:pt x="10529" y="0"/>
                  </a:moveTo>
                  <a:lnTo>
                    <a:pt x="7662" y="11802"/>
                  </a:lnTo>
                  <a:lnTo>
                    <a:pt x="5519" y="23571"/>
                  </a:lnTo>
                  <a:lnTo>
                    <a:pt x="3916" y="36465"/>
                  </a:lnTo>
                  <a:lnTo>
                    <a:pt x="2736" y="50487"/>
                  </a:lnTo>
                  <a:lnTo>
                    <a:pt x="1887" y="65463"/>
                  </a:lnTo>
                  <a:lnTo>
                    <a:pt x="1290" y="81186"/>
                  </a:lnTo>
                  <a:lnTo>
                    <a:pt x="876" y="97461"/>
                  </a:lnTo>
                  <a:lnTo>
                    <a:pt x="591" y="114134"/>
                  </a:lnTo>
                  <a:lnTo>
                    <a:pt x="397" y="131070"/>
                  </a:lnTo>
                  <a:lnTo>
                    <a:pt x="267" y="147813"/>
                  </a:lnTo>
                  <a:lnTo>
                    <a:pt x="165" y="165423"/>
                  </a:lnTo>
                  <a:lnTo>
                    <a:pt x="80" y="187682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9191378" y="3653388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219892" y="2867"/>
                  </a:lnTo>
                  <a:lnTo>
                    <a:pt x="208763" y="5009"/>
                  </a:lnTo>
                  <a:lnTo>
                    <a:pt x="197165" y="6612"/>
                  </a:lnTo>
                  <a:lnTo>
                    <a:pt x="185003" y="7792"/>
                  </a:lnTo>
                  <a:lnTo>
                    <a:pt x="172343" y="8641"/>
                  </a:lnTo>
                  <a:lnTo>
                    <a:pt x="159288" y="9239"/>
                  </a:lnTo>
                  <a:lnTo>
                    <a:pt x="145935" y="9653"/>
                  </a:lnTo>
                  <a:lnTo>
                    <a:pt x="132369" y="9937"/>
                  </a:lnTo>
                  <a:lnTo>
                    <a:pt x="118659" y="10135"/>
                  </a:lnTo>
                  <a:lnTo>
                    <a:pt x="105013" y="10439"/>
                  </a:lnTo>
                  <a:lnTo>
                    <a:pt x="91771" y="11175"/>
                  </a:lnTo>
                  <a:lnTo>
                    <a:pt x="79087" y="12483"/>
                  </a:lnTo>
                  <a:lnTo>
                    <a:pt x="66814" y="14184"/>
                  </a:lnTo>
                  <a:lnTo>
                    <a:pt x="53088" y="16042"/>
                  </a:lnTo>
                  <a:lnTo>
                    <a:pt x="33352" y="1822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9231476" y="3725835"/>
              <a:ext cx="254701" cy="279301"/>
            </a:xfrm>
            <a:custGeom>
              <a:avLst/>
              <a:gdLst/>
              <a:ahLst/>
              <a:cxnLst/>
              <a:rect l="0" t="0" r="0" b="0"/>
              <a:pathLst>
                <a:path w="254701" h="279301">
                  <a:moveTo>
                    <a:pt x="23073" y="53895"/>
                  </a:moveTo>
                  <a:lnTo>
                    <a:pt x="26074" y="45161"/>
                  </a:lnTo>
                  <a:lnTo>
                    <a:pt x="29496" y="37455"/>
                  </a:lnTo>
                  <a:lnTo>
                    <a:pt x="33697" y="30057"/>
                  </a:lnTo>
                  <a:lnTo>
                    <a:pt x="38770" y="22969"/>
                  </a:lnTo>
                  <a:lnTo>
                    <a:pt x="44899" y="16438"/>
                  </a:lnTo>
                  <a:lnTo>
                    <a:pt x="52083" y="10575"/>
                  </a:lnTo>
                  <a:lnTo>
                    <a:pt x="60170" y="5656"/>
                  </a:lnTo>
                  <a:lnTo>
                    <a:pt x="68966" y="2182"/>
                  </a:lnTo>
                  <a:lnTo>
                    <a:pt x="78282" y="298"/>
                  </a:lnTo>
                  <a:lnTo>
                    <a:pt x="87806" y="0"/>
                  </a:lnTo>
                  <a:lnTo>
                    <a:pt x="97119" y="1312"/>
                  </a:lnTo>
                  <a:lnTo>
                    <a:pt x="106009" y="4088"/>
                  </a:lnTo>
                  <a:lnTo>
                    <a:pt x="114453" y="8221"/>
                  </a:lnTo>
                  <a:lnTo>
                    <a:pt x="122510" y="13735"/>
                  </a:lnTo>
                  <a:lnTo>
                    <a:pt x="130257" y="20521"/>
                  </a:lnTo>
                  <a:lnTo>
                    <a:pt x="137442" y="28516"/>
                  </a:lnTo>
                  <a:lnTo>
                    <a:pt x="143517" y="37785"/>
                  </a:lnTo>
                  <a:lnTo>
                    <a:pt x="148275" y="48239"/>
                  </a:lnTo>
                  <a:lnTo>
                    <a:pt x="151979" y="59512"/>
                  </a:lnTo>
                  <a:lnTo>
                    <a:pt x="155164" y="71071"/>
                  </a:lnTo>
                  <a:lnTo>
                    <a:pt x="158188" y="82589"/>
                  </a:lnTo>
                  <a:lnTo>
                    <a:pt x="160900" y="94101"/>
                  </a:lnTo>
                  <a:lnTo>
                    <a:pt x="162742" y="105897"/>
                  </a:lnTo>
                  <a:lnTo>
                    <a:pt x="163464" y="118125"/>
                  </a:lnTo>
                  <a:lnTo>
                    <a:pt x="163119" y="130626"/>
                  </a:lnTo>
                  <a:lnTo>
                    <a:pt x="161891" y="143026"/>
                  </a:lnTo>
                  <a:lnTo>
                    <a:pt x="159984" y="155115"/>
                  </a:lnTo>
                  <a:lnTo>
                    <a:pt x="157415" y="167013"/>
                  </a:lnTo>
                  <a:lnTo>
                    <a:pt x="154021" y="179068"/>
                  </a:lnTo>
                  <a:lnTo>
                    <a:pt x="149776" y="191472"/>
                  </a:lnTo>
                  <a:lnTo>
                    <a:pt x="144794" y="204091"/>
                  </a:lnTo>
                  <a:lnTo>
                    <a:pt x="139225" y="216568"/>
                  </a:lnTo>
                  <a:lnTo>
                    <a:pt x="133213" y="228695"/>
                  </a:lnTo>
                  <a:lnTo>
                    <a:pt x="126719" y="240110"/>
                  </a:lnTo>
                  <a:lnTo>
                    <a:pt x="119529" y="250244"/>
                  </a:lnTo>
                  <a:lnTo>
                    <a:pt x="111575" y="258903"/>
                  </a:lnTo>
                  <a:lnTo>
                    <a:pt x="102775" y="266055"/>
                  </a:lnTo>
                  <a:lnTo>
                    <a:pt x="92957" y="271651"/>
                  </a:lnTo>
                  <a:lnTo>
                    <a:pt x="82137" y="275815"/>
                  </a:lnTo>
                  <a:lnTo>
                    <a:pt x="70786" y="278478"/>
                  </a:lnTo>
                  <a:lnTo>
                    <a:pt x="59707" y="279300"/>
                  </a:lnTo>
                  <a:lnTo>
                    <a:pt x="49338" y="278258"/>
                  </a:lnTo>
                  <a:lnTo>
                    <a:pt x="39920" y="275441"/>
                  </a:lnTo>
                  <a:lnTo>
                    <a:pt x="31668" y="270885"/>
                  </a:lnTo>
                  <a:lnTo>
                    <a:pt x="24564" y="264783"/>
                  </a:lnTo>
                  <a:lnTo>
                    <a:pt x="18437" y="257433"/>
                  </a:lnTo>
                  <a:lnTo>
                    <a:pt x="13072" y="249137"/>
                  </a:lnTo>
                  <a:lnTo>
                    <a:pt x="8280" y="240153"/>
                  </a:lnTo>
                  <a:lnTo>
                    <a:pt x="4226" y="230683"/>
                  </a:lnTo>
                  <a:lnTo>
                    <a:pt x="1408" y="220874"/>
                  </a:lnTo>
                  <a:lnTo>
                    <a:pt x="0" y="210835"/>
                  </a:lnTo>
                  <a:lnTo>
                    <a:pt x="38" y="200807"/>
                  </a:lnTo>
                  <a:lnTo>
                    <a:pt x="1582" y="191146"/>
                  </a:lnTo>
                  <a:lnTo>
                    <a:pt x="4522" y="182032"/>
                  </a:lnTo>
                  <a:lnTo>
                    <a:pt x="8937" y="173947"/>
                  </a:lnTo>
                  <a:lnTo>
                    <a:pt x="15174" y="167726"/>
                  </a:lnTo>
                  <a:lnTo>
                    <a:pt x="23253" y="163657"/>
                  </a:lnTo>
                  <a:lnTo>
                    <a:pt x="32761" y="161553"/>
                  </a:lnTo>
                  <a:lnTo>
                    <a:pt x="43054" y="161038"/>
                  </a:lnTo>
                  <a:lnTo>
                    <a:pt x="53676" y="161730"/>
                  </a:lnTo>
                  <a:lnTo>
                    <a:pt x="64399" y="163461"/>
                  </a:lnTo>
                  <a:lnTo>
                    <a:pt x="75124" y="166284"/>
                  </a:lnTo>
                  <a:lnTo>
                    <a:pt x="85821" y="170140"/>
                  </a:lnTo>
                  <a:lnTo>
                    <a:pt x="96650" y="174862"/>
                  </a:lnTo>
                  <a:lnTo>
                    <a:pt x="107919" y="180256"/>
                  </a:lnTo>
                  <a:lnTo>
                    <a:pt x="119761" y="186139"/>
                  </a:lnTo>
                  <a:lnTo>
                    <a:pt x="131988" y="192209"/>
                  </a:lnTo>
                  <a:lnTo>
                    <a:pt x="144197" y="198051"/>
                  </a:lnTo>
                  <a:lnTo>
                    <a:pt x="156158" y="203458"/>
                  </a:lnTo>
                  <a:lnTo>
                    <a:pt x="168140" y="208410"/>
                  </a:lnTo>
                  <a:lnTo>
                    <a:pt x="180782" y="212970"/>
                  </a:lnTo>
                  <a:lnTo>
                    <a:pt x="194380" y="217219"/>
                  </a:lnTo>
                  <a:lnTo>
                    <a:pt x="208158" y="221087"/>
                  </a:lnTo>
                  <a:lnTo>
                    <a:pt x="221815" y="224725"/>
                  </a:lnTo>
                  <a:lnTo>
                    <a:pt x="236551" y="228455"/>
                  </a:lnTo>
                  <a:lnTo>
                    <a:pt x="254700" y="2328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6444958" y="4765320"/>
            <a:ext cx="1219224" cy="1264573"/>
            <a:chOff x="6444958" y="4765320"/>
            <a:chExt cx="1219224" cy="1264573"/>
          </a:xfrm>
        </p:grpSpPr>
        <p:sp>
          <p:nvSpPr>
            <p:cNvPr id="89" name="Freeform 88"/>
            <p:cNvSpPr/>
            <p:nvPr/>
          </p:nvSpPr>
          <p:spPr>
            <a:xfrm>
              <a:off x="6685595" y="5022093"/>
              <a:ext cx="42116" cy="758053"/>
            </a:xfrm>
            <a:custGeom>
              <a:avLst/>
              <a:gdLst/>
              <a:ahLst/>
              <a:cxnLst/>
              <a:rect l="0" t="0" r="0" b="0"/>
              <a:pathLst>
                <a:path w="42116" h="758053">
                  <a:moveTo>
                    <a:pt x="42115" y="0"/>
                  </a:moveTo>
                  <a:lnTo>
                    <a:pt x="39248" y="11802"/>
                  </a:lnTo>
                  <a:lnTo>
                    <a:pt x="37106" y="23571"/>
                  </a:lnTo>
                  <a:lnTo>
                    <a:pt x="35502" y="36476"/>
                  </a:lnTo>
                  <a:lnTo>
                    <a:pt x="34322" y="50842"/>
                  </a:lnTo>
                  <a:lnTo>
                    <a:pt x="33474" y="67115"/>
                  </a:lnTo>
                  <a:lnTo>
                    <a:pt x="32877" y="85330"/>
                  </a:lnTo>
                  <a:lnTo>
                    <a:pt x="32461" y="104739"/>
                  </a:lnTo>
                  <a:lnTo>
                    <a:pt x="32177" y="124059"/>
                  </a:lnTo>
                  <a:lnTo>
                    <a:pt x="31984" y="142566"/>
                  </a:lnTo>
                  <a:lnTo>
                    <a:pt x="31854" y="160242"/>
                  </a:lnTo>
                  <a:lnTo>
                    <a:pt x="31766" y="177484"/>
                  </a:lnTo>
                  <a:lnTo>
                    <a:pt x="31706" y="194601"/>
                  </a:lnTo>
                  <a:lnTo>
                    <a:pt x="31666" y="211743"/>
                  </a:lnTo>
                  <a:lnTo>
                    <a:pt x="31639" y="228959"/>
                  </a:lnTo>
                  <a:lnTo>
                    <a:pt x="31622" y="246255"/>
                  </a:lnTo>
                  <a:lnTo>
                    <a:pt x="31610" y="263621"/>
                  </a:lnTo>
                  <a:lnTo>
                    <a:pt x="31602" y="281039"/>
                  </a:lnTo>
                  <a:lnTo>
                    <a:pt x="31597" y="298497"/>
                  </a:lnTo>
                  <a:lnTo>
                    <a:pt x="31593" y="315983"/>
                  </a:lnTo>
                  <a:lnTo>
                    <a:pt x="31590" y="333489"/>
                  </a:lnTo>
                  <a:lnTo>
                    <a:pt x="31588" y="351008"/>
                  </a:lnTo>
                  <a:lnTo>
                    <a:pt x="31588" y="368536"/>
                  </a:lnTo>
                  <a:lnTo>
                    <a:pt x="31587" y="386071"/>
                  </a:lnTo>
                  <a:lnTo>
                    <a:pt x="31582" y="403610"/>
                  </a:lnTo>
                  <a:lnTo>
                    <a:pt x="31410" y="421151"/>
                  </a:lnTo>
                  <a:lnTo>
                    <a:pt x="30761" y="438694"/>
                  </a:lnTo>
                  <a:lnTo>
                    <a:pt x="29512" y="456240"/>
                  </a:lnTo>
                  <a:lnTo>
                    <a:pt x="27859" y="473786"/>
                  </a:lnTo>
                  <a:lnTo>
                    <a:pt x="26211" y="491332"/>
                  </a:lnTo>
                  <a:lnTo>
                    <a:pt x="24808" y="508874"/>
                  </a:lnTo>
                  <a:lnTo>
                    <a:pt x="23716" y="526248"/>
                  </a:lnTo>
                  <a:lnTo>
                    <a:pt x="22907" y="543146"/>
                  </a:lnTo>
                  <a:lnTo>
                    <a:pt x="22325" y="559441"/>
                  </a:lnTo>
                  <a:lnTo>
                    <a:pt x="21748" y="575163"/>
                  </a:lnTo>
                  <a:lnTo>
                    <a:pt x="20820" y="590414"/>
                  </a:lnTo>
                  <a:lnTo>
                    <a:pt x="19380" y="605306"/>
                  </a:lnTo>
                  <a:lnTo>
                    <a:pt x="17598" y="619935"/>
                  </a:lnTo>
                  <a:lnTo>
                    <a:pt x="15861" y="634378"/>
                  </a:lnTo>
                  <a:lnTo>
                    <a:pt x="14395" y="648691"/>
                  </a:lnTo>
                  <a:lnTo>
                    <a:pt x="13089" y="662915"/>
                  </a:lnTo>
                  <a:lnTo>
                    <a:pt x="11606" y="677078"/>
                  </a:lnTo>
                  <a:lnTo>
                    <a:pt x="9762" y="691187"/>
                  </a:lnTo>
                  <a:lnTo>
                    <a:pt x="7683" y="704841"/>
                  </a:lnTo>
                  <a:lnTo>
                    <a:pt x="5522" y="718686"/>
                  </a:lnTo>
                  <a:lnTo>
                    <a:pt x="3089" y="735057"/>
                  </a:lnTo>
                  <a:lnTo>
                    <a:pt x="0" y="7580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839391" y="5001036"/>
              <a:ext cx="275176" cy="721474"/>
            </a:xfrm>
            <a:custGeom>
              <a:avLst/>
              <a:gdLst/>
              <a:ahLst/>
              <a:cxnLst/>
              <a:rect l="0" t="0" r="0" b="0"/>
              <a:pathLst>
                <a:path w="275176" h="721474">
                  <a:moveTo>
                    <a:pt x="204174" y="0"/>
                  </a:moveTo>
                  <a:lnTo>
                    <a:pt x="198239" y="8802"/>
                  </a:lnTo>
                  <a:lnTo>
                    <a:pt x="192034" y="17148"/>
                  </a:lnTo>
                  <a:lnTo>
                    <a:pt x="184943" y="25852"/>
                  </a:lnTo>
                  <a:lnTo>
                    <a:pt x="177176" y="35145"/>
                  </a:lnTo>
                  <a:lnTo>
                    <a:pt x="169178" y="45288"/>
                  </a:lnTo>
                  <a:lnTo>
                    <a:pt x="161241" y="56329"/>
                  </a:lnTo>
                  <a:lnTo>
                    <a:pt x="153639" y="67996"/>
                  </a:lnTo>
                  <a:lnTo>
                    <a:pt x="146694" y="79817"/>
                  </a:lnTo>
                  <a:lnTo>
                    <a:pt x="140511" y="91507"/>
                  </a:lnTo>
                  <a:lnTo>
                    <a:pt x="135021" y="102964"/>
                  </a:lnTo>
                  <a:lnTo>
                    <a:pt x="130093" y="114190"/>
                  </a:lnTo>
                  <a:lnTo>
                    <a:pt x="125584" y="125222"/>
                  </a:lnTo>
                  <a:lnTo>
                    <a:pt x="121214" y="136105"/>
                  </a:lnTo>
                  <a:lnTo>
                    <a:pt x="116586" y="146880"/>
                  </a:lnTo>
                  <a:lnTo>
                    <a:pt x="111507" y="157577"/>
                  </a:lnTo>
                  <a:lnTo>
                    <a:pt x="106130" y="168220"/>
                  </a:lnTo>
                  <a:lnTo>
                    <a:pt x="100827" y="178826"/>
                  </a:lnTo>
                  <a:lnTo>
                    <a:pt x="95817" y="189411"/>
                  </a:lnTo>
                  <a:lnTo>
                    <a:pt x="91149" y="200148"/>
                  </a:lnTo>
                  <a:lnTo>
                    <a:pt x="86788" y="211348"/>
                  </a:lnTo>
                  <a:lnTo>
                    <a:pt x="82671" y="223141"/>
                  </a:lnTo>
                  <a:lnTo>
                    <a:pt x="78737" y="235333"/>
                  </a:lnTo>
                  <a:lnTo>
                    <a:pt x="74935" y="247516"/>
                  </a:lnTo>
                  <a:lnTo>
                    <a:pt x="71226" y="259457"/>
                  </a:lnTo>
                  <a:lnTo>
                    <a:pt x="67581" y="271254"/>
                  </a:lnTo>
                  <a:lnTo>
                    <a:pt x="63981" y="283242"/>
                  </a:lnTo>
                  <a:lnTo>
                    <a:pt x="60409" y="295602"/>
                  </a:lnTo>
                  <a:lnTo>
                    <a:pt x="56858" y="308362"/>
                  </a:lnTo>
                  <a:lnTo>
                    <a:pt x="53321" y="321467"/>
                  </a:lnTo>
                  <a:lnTo>
                    <a:pt x="49793" y="334843"/>
                  </a:lnTo>
                  <a:lnTo>
                    <a:pt x="46270" y="348421"/>
                  </a:lnTo>
                  <a:lnTo>
                    <a:pt x="42754" y="362142"/>
                  </a:lnTo>
                  <a:lnTo>
                    <a:pt x="39238" y="375959"/>
                  </a:lnTo>
                  <a:lnTo>
                    <a:pt x="35725" y="389677"/>
                  </a:lnTo>
                  <a:lnTo>
                    <a:pt x="32212" y="402967"/>
                  </a:lnTo>
                  <a:lnTo>
                    <a:pt x="28702" y="415686"/>
                  </a:lnTo>
                  <a:lnTo>
                    <a:pt x="25191" y="427854"/>
                  </a:lnTo>
                  <a:lnTo>
                    <a:pt x="21680" y="439566"/>
                  </a:lnTo>
                  <a:lnTo>
                    <a:pt x="18176" y="450932"/>
                  </a:lnTo>
                  <a:lnTo>
                    <a:pt x="14839" y="462211"/>
                  </a:lnTo>
                  <a:lnTo>
                    <a:pt x="11977" y="473784"/>
                  </a:lnTo>
                  <a:lnTo>
                    <a:pt x="9716" y="485840"/>
                  </a:lnTo>
                  <a:lnTo>
                    <a:pt x="7860" y="498549"/>
                  </a:lnTo>
                  <a:lnTo>
                    <a:pt x="5998" y="512145"/>
                  </a:lnTo>
                  <a:lnTo>
                    <a:pt x="3901" y="526665"/>
                  </a:lnTo>
                  <a:lnTo>
                    <a:pt x="1830" y="541993"/>
                  </a:lnTo>
                  <a:lnTo>
                    <a:pt x="424" y="557959"/>
                  </a:lnTo>
                  <a:lnTo>
                    <a:pt x="0" y="574403"/>
                  </a:lnTo>
                  <a:lnTo>
                    <a:pt x="546" y="591190"/>
                  </a:lnTo>
                  <a:lnTo>
                    <a:pt x="1909" y="608217"/>
                  </a:lnTo>
                  <a:lnTo>
                    <a:pt x="3907" y="625399"/>
                  </a:lnTo>
                  <a:lnTo>
                    <a:pt x="6536" y="642190"/>
                  </a:lnTo>
                  <a:lnTo>
                    <a:pt x="9973" y="657633"/>
                  </a:lnTo>
                  <a:lnTo>
                    <a:pt x="14248" y="671309"/>
                  </a:lnTo>
                  <a:lnTo>
                    <a:pt x="19422" y="683135"/>
                  </a:lnTo>
                  <a:lnTo>
                    <a:pt x="25652" y="693097"/>
                  </a:lnTo>
                  <a:lnTo>
                    <a:pt x="32930" y="701386"/>
                  </a:lnTo>
                  <a:lnTo>
                    <a:pt x="41427" y="708159"/>
                  </a:lnTo>
                  <a:lnTo>
                    <a:pt x="51566" y="713434"/>
                  </a:lnTo>
                  <a:lnTo>
                    <a:pt x="63417" y="717355"/>
                  </a:lnTo>
                  <a:lnTo>
                    <a:pt x="76445" y="720010"/>
                  </a:lnTo>
                  <a:lnTo>
                    <a:pt x="89719" y="721352"/>
                  </a:lnTo>
                  <a:lnTo>
                    <a:pt x="102680" y="721473"/>
                  </a:lnTo>
                  <a:lnTo>
                    <a:pt x="115142" y="720420"/>
                  </a:lnTo>
                  <a:lnTo>
                    <a:pt x="127117" y="718118"/>
                  </a:lnTo>
                  <a:lnTo>
                    <a:pt x="138689" y="714638"/>
                  </a:lnTo>
                  <a:lnTo>
                    <a:pt x="149951" y="710015"/>
                  </a:lnTo>
                  <a:lnTo>
                    <a:pt x="160988" y="704162"/>
                  </a:lnTo>
                  <a:lnTo>
                    <a:pt x="171864" y="697151"/>
                  </a:lnTo>
                  <a:lnTo>
                    <a:pt x="182629" y="689172"/>
                  </a:lnTo>
                  <a:lnTo>
                    <a:pt x="193318" y="680446"/>
                  </a:lnTo>
                  <a:lnTo>
                    <a:pt x="203945" y="671170"/>
                  </a:lnTo>
                  <a:lnTo>
                    <a:pt x="214200" y="661502"/>
                  </a:lnTo>
                  <a:lnTo>
                    <a:pt x="223481" y="651559"/>
                  </a:lnTo>
                  <a:lnTo>
                    <a:pt x="231541" y="641423"/>
                  </a:lnTo>
                  <a:lnTo>
                    <a:pt x="238613" y="630989"/>
                  </a:lnTo>
                  <a:lnTo>
                    <a:pt x="245210" y="619992"/>
                  </a:lnTo>
                  <a:lnTo>
                    <a:pt x="251680" y="608330"/>
                  </a:lnTo>
                  <a:lnTo>
                    <a:pt x="257858" y="596058"/>
                  </a:lnTo>
                  <a:lnTo>
                    <a:pt x="263183" y="583286"/>
                  </a:lnTo>
                  <a:lnTo>
                    <a:pt x="267395" y="570138"/>
                  </a:lnTo>
                  <a:lnTo>
                    <a:pt x="270547" y="556715"/>
                  </a:lnTo>
                  <a:lnTo>
                    <a:pt x="272820" y="543098"/>
                  </a:lnTo>
                  <a:lnTo>
                    <a:pt x="274411" y="529355"/>
                  </a:lnTo>
                  <a:lnTo>
                    <a:pt x="275175" y="515857"/>
                  </a:lnTo>
                  <a:lnTo>
                    <a:pt x="274639" y="503246"/>
                  </a:lnTo>
                  <a:lnTo>
                    <a:pt x="272651" y="491801"/>
                  </a:lnTo>
                  <a:lnTo>
                    <a:pt x="269350" y="481473"/>
                  </a:lnTo>
                  <a:lnTo>
                    <a:pt x="264992" y="472067"/>
                  </a:lnTo>
                  <a:lnTo>
                    <a:pt x="259826" y="463382"/>
                  </a:lnTo>
                  <a:lnTo>
                    <a:pt x="253576" y="455716"/>
                  </a:lnTo>
                  <a:lnTo>
                    <a:pt x="245493" y="449844"/>
                  </a:lnTo>
                  <a:lnTo>
                    <a:pt x="235322" y="446050"/>
                  </a:lnTo>
                  <a:lnTo>
                    <a:pt x="223577" y="444486"/>
                  </a:lnTo>
                  <a:lnTo>
                    <a:pt x="211236" y="445406"/>
                  </a:lnTo>
                  <a:lnTo>
                    <a:pt x="198939" y="448700"/>
                  </a:lnTo>
                  <a:lnTo>
                    <a:pt x="186938" y="454148"/>
                  </a:lnTo>
                  <a:lnTo>
                    <a:pt x="175280" y="461610"/>
                  </a:lnTo>
                  <a:lnTo>
                    <a:pt x="163927" y="470809"/>
                  </a:lnTo>
                  <a:lnTo>
                    <a:pt x="152811" y="481388"/>
                  </a:lnTo>
                  <a:lnTo>
                    <a:pt x="141874" y="493005"/>
                  </a:lnTo>
                  <a:lnTo>
                    <a:pt x="131068" y="505370"/>
                  </a:lnTo>
                  <a:lnTo>
                    <a:pt x="120520" y="518265"/>
                  </a:lnTo>
                  <a:lnTo>
                    <a:pt x="110509" y="531527"/>
                  </a:lnTo>
                  <a:lnTo>
                    <a:pt x="101146" y="545036"/>
                  </a:lnTo>
                  <a:lnTo>
                    <a:pt x="92384" y="558549"/>
                  </a:lnTo>
                  <a:lnTo>
                    <a:pt x="84112" y="571702"/>
                  </a:lnTo>
                  <a:lnTo>
                    <a:pt x="76219" y="584328"/>
                  </a:lnTo>
                  <a:lnTo>
                    <a:pt x="68764" y="596434"/>
                  </a:lnTo>
                  <a:lnTo>
                    <a:pt x="61976" y="608104"/>
                  </a:lnTo>
                  <a:lnTo>
                    <a:pt x="55931" y="619425"/>
                  </a:lnTo>
                  <a:lnTo>
                    <a:pt x="50703" y="630031"/>
                  </a:lnTo>
                  <a:lnTo>
                    <a:pt x="45929" y="640152"/>
                  </a:lnTo>
                  <a:lnTo>
                    <a:pt x="41192" y="650676"/>
                  </a:lnTo>
                  <a:lnTo>
                    <a:pt x="35718" y="6632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327834" y="4885223"/>
              <a:ext cx="10529" cy="242156"/>
            </a:xfrm>
            <a:custGeom>
              <a:avLst/>
              <a:gdLst/>
              <a:ahLst/>
              <a:cxnLst/>
              <a:rect l="0" t="0" r="0" b="0"/>
              <a:pathLst>
                <a:path w="10529" h="242156">
                  <a:moveTo>
                    <a:pt x="10528" y="0"/>
                  </a:moveTo>
                  <a:lnTo>
                    <a:pt x="7661" y="11802"/>
                  </a:lnTo>
                  <a:lnTo>
                    <a:pt x="5519" y="23571"/>
                  </a:lnTo>
                  <a:lnTo>
                    <a:pt x="3917" y="36466"/>
                  </a:lnTo>
                  <a:lnTo>
                    <a:pt x="2736" y="50486"/>
                  </a:lnTo>
                  <a:lnTo>
                    <a:pt x="1887" y="65463"/>
                  </a:lnTo>
                  <a:lnTo>
                    <a:pt x="1289" y="81190"/>
                  </a:lnTo>
                  <a:lnTo>
                    <a:pt x="876" y="97639"/>
                  </a:lnTo>
                  <a:lnTo>
                    <a:pt x="591" y="114959"/>
                  </a:lnTo>
                  <a:lnTo>
                    <a:pt x="398" y="133149"/>
                  </a:lnTo>
                  <a:lnTo>
                    <a:pt x="267" y="151755"/>
                  </a:lnTo>
                  <a:lnTo>
                    <a:pt x="165" y="172093"/>
                  </a:lnTo>
                  <a:lnTo>
                    <a:pt x="80" y="199304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222549" y="5274777"/>
              <a:ext cx="189514" cy="105286"/>
            </a:xfrm>
            <a:custGeom>
              <a:avLst/>
              <a:gdLst/>
              <a:ahLst/>
              <a:cxnLst/>
              <a:rect l="0" t="0" r="0" b="0"/>
              <a:pathLst>
                <a:path w="189514" h="105286">
                  <a:moveTo>
                    <a:pt x="189513" y="0"/>
                  </a:moveTo>
                  <a:lnTo>
                    <a:pt x="180644" y="3000"/>
                  </a:lnTo>
                  <a:lnTo>
                    <a:pt x="171657" y="6423"/>
                  </a:lnTo>
                  <a:lnTo>
                    <a:pt x="161662" y="10619"/>
                  </a:lnTo>
                  <a:lnTo>
                    <a:pt x="150681" y="15520"/>
                  </a:lnTo>
                  <a:lnTo>
                    <a:pt x="138869" y="21000"/>
                  </a:lnTo>
                  <a:lnTo>
                    <a:pt x="126415" y="26931"/>
                  </a:lnTo>
                  <a:lnTo>
                    <a:pt x="113652" y="33193"/>
                  </a:lnTo>
                  <a:lnTo>
                    <a:pt x="101018" y="39692"/>
                  </a:lnTo>
                  <a:lnTo>
                    <a:pt x="88750" y="46361"/>
                  </a:lnTo>
                  <a:lnTo>
                    <a:pt x="76887" y="53312"/>
                  </a:lnTo>
                  <a:lnTo>
                    <a:pt x="65382" y="60817"/>
                  </a:lnTo>
                  <a:lnTo>
                    <a:pt x="54168" y="68966"/>
                  </a:lnTo>
                  <a:lnTo>
                    <a:pt x="43434" y="77252"/>
                  </a:lnTo>
                  <a:lnTo>
                    <a:pt x="32471" y="85471"/>
                  </a:lnTo>
                  <a:lnTo>
                    <a:pt x="19195" y="94348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189048" y="5432681"/>
              <a:ext cx="317772" cy="367920"/>
            </a:xfrm>
            <a:custGeom>
              <a:avLst/>
              <a:gdLst/>
              <a:ahLst/>
              <a:cxnLst/>
              <a:rect l="0" t="0" r="0" b="0"/>
              <a:pathLst>
                <a:path w="317772" h="367920">
                  <a:moveTo>
                    <a:pt x="54558" y="94780"/>
                  </a:moveTo>
                  <a:lnTo>
                    <a:pt x="57560" y="83112"/>
                  </a:lnTo>
                  <a:lnTo>
                    <a:pt x="60982" y="72623"/>
                  </a:lnTo>
                  <a:lnTo>
                    <a:pt x="65178" y="62322"/>
                  </a:lnTo>
                  <a:lnTo>
                    <a:pt x="70077" y="52020"/>
                  </a:lnTo>
                  <a:lnTo>
                    <a:pt x="75559" y="41676"/>
                  </a:lnTo>
                  <a:lnTo>
                    <a:pt x="81498" y="31300"/>
                  </a:lnTo>
                  <a:lnTo>
                    <a:pt x="88106" y="21391"/>
                  </a:lnTo>
                  <a:lnTo>
                    <a:pt x="95901" y="12877"/>
                  </a:lnTo>
                  <a:lnTo>
                    <a:pt x="105057" y="6171"/>
                  </a:lnTo>
                  <a:lnTo>
                    <a:pt x="114969" y="1671"/>
                  </a:lnTo>
                  <a:lnTo>
                    <a:pt x="124475" y="0"/>
                  </a:lnTo>
                  <a:lnTo>
                    <a:pt x="132936" y="1214"/>
                  </a:lnTo>
                  <a:lnTo>
                    <a:pt x="140242" y="4928"/>
                  </a:lnTo>
                  <a:lnTo>
                    <a:pt x="146532" y="10609"/>
                  </a:lnTo>
                  <a:lnTo>
                    <a:pt x="152018" y="17760"/>
                  </a:lnTo>
                  <a:lnTo>
                    <a:pt x="156908" y="26133"/>
                  </a:lnTo>
                  <a:lnTo>
                    <a:pt x="161366" y="35720"/>
                  </a:lnTo>
                  <a:lnTo>
                    <a:pt x="165519" y="46424"/>
                  </a:lnTo>
                  <a:lnTo>
                    <a:pt x="169295" y="58051"/>
                  </a:lnTo>
                  <a:lnTo>
                    <a:pt x="172452" y="70386"/>
                  </a:lnTo>
                  <a:lnTo>
                    <a:pt x="174907" y="83252"/>
                  </a:lnTo>
                  <a:lnTo>
                    <a:pt x="176726" y="96824"/>
                  </a:lnTo>
                  <a:lnTo>
                    <a:pt x="178028" y="111607"/>
                  </a:lnTo>
                  <a:lnTo>
                    <a:pt x="178933" y="127769"/>
                  </a:lnTo>
                  <a:lnTo>
                    <a:pt x="179219" y="144860"/>
                  </a:lnTo>
                  <a:lnTo>
                    <a:pt x="178354" y="162025"/>
                  </a:lnTo>
                  <a:lnTo>
                    <a:pt x="176145" y="178760"/>
                  </a:lnTo>
                  <a:lnTo>
                    <a:pt x="172865" y="195080"/>
                  </a:lnTo>
                  <a:lnTo>
                    <a:pt x="169054" y="211331"/>
                  </a:lnTo>
                  <a:lnTo>
                    <a:pt x="165079" y="227740"/>
                  </a:lnTo>
                  <a:lnTo>
                    <a:pt x="160956" y="244218"/>
                  </a:lnTo>
                  <a:lnTo>
                    <a:pt x="156434" y="260448"/>
                  </a:lnTo>
                  <a:lnTo>
                    <a:pt x="151392" y="276256"/>
                  </a:lnTo>
                  <a:lnTo>
                    <a:pt x="145684" y="291467"/>
                  </a:lnTo>
                  <a:lnTo>
                    <a:pt x="139086" y="305836"/>
                  </a:lnTo>
                  <a:lnTo>
                    <a:pt x="131564" y="319304"/>
                  </a:lnTo>
                  <a:lnTo>
                    <a:pt x="123070" y="331653"/>
                  </a:lnTo>
                  <a:lnTo>
                    <a:pt x="113465" y="342430"/>
                  </a:lnTo>
                  <a:lnTo>
                    <a:pt x="102781" y="351522"/>
                  </a:lnTo>
                  <a:lnTo>
                    <a:pt x="91183" y="358798"/>
                  </a:lnTo>
                  <a:lnTo>
                    <a:pt x="78875" y="363945"/>
                  </a:lnTo>
                  <a:lnTo>
                    <a:pt x="66049" y="366990"/>
                  </a:lnTo>
                  <a:lnTo>
                    <a:pt x="53185" y="367919"/>
                  </a:lnTo>
                  <a:lnTo>
                    <a:pt x="41007" y="366504"/>
                  </a:lnTo>
                  <a:lnTo>
                    <a:pt x="29867" y="362847"/>
                  </a:lnTo>
                  <a:lnTo>
                    <a:pt x="20084" y="357139"/>
                  </a:lnTo>
                  <a:lnTo>
                    <a:pt x="12109" y="349496"/>
                  </a:lnTo>
                  <a:lnTo>
                    <a:pt x="6015" y="340177"/>
                  </a:lnTo>
                  <a:lnTo>
                    <a:pt x="1887" y="329684"/>
                  </a:lnTo>
                  <a:lnTo>
                    <a:pt x="0" y="318658"/>
                  </a:lnTo>
                  <a:lnTo>
                    <a:pt x="284" y="307511"/>
                  </a:lnTo>
                  <a:lnTo>
                    <a:pt x="2404" y="296588"/>
                  </a:lnTo>
                  <a:lnTo>
                    <a:pt x="5951" y="286253"/>
                  </a:lnTo>
                  <a:lnTo>
                    <a:pt x="10558" y="276641"/>
                  </a:lnTo>
                  <a:lnTo>
                    <a:pt x="16089" y="267865"/>
                  </a:lnTo>
                  <a:lnTo>
                    <a:pt x="22624" y="260108"/>
                  </a:lnTo>
                  <a:lnTo>
                    <a:pt x="30129" y="253368"/>
                  </a:lnTo>
                  <a:lnTo>
                    <a:pt x="38457" y="247501"/>
                  </a:lnTo>
                  <a:lnTo>
                    <a:pt x="47425" y="242317"/>
                  </a:lnTo>
                  <a:lnTo>
                    <a:pt x="56871" y="237651"/>
                  </a:lnTo>
                  <a:lnTo>
                    <a:pt x="66825" y="233684"/>
                  </a:lnTo>
                  <a:lnTo>
                    <a:pt x="77492" y="230924"/>
                  </a:lnTo>
                  <a:lnTo>
                    <a:pt x="88924" y="229550"/>
                  </a:lnTo>
                  <a:lnTo>
                    <a:pt x="100872" y="229441"/>
                  </a:lnTo>
                  <a:lnTo>
                    <a:pt x="112893" y="230355"/>
                  </a:lnTo>
                  <a:lnTo>
                    <a:pt x="124718" y="232049"/>
                  </a:lnTo>
                  <a:lnTo>
                    <a:pt x="136269" y="234474"/>
                  </a:lnTo>
                  <a:lnTo>
                    <a:pt x="147559" y="237771"/>
                  </a:lnTo>
                  <a:lnTo>
                    <a:pt x="158635" y="241945"/>
                  </a:lnTo>
                  <a:lnTo>
                    <a:pt x="169547" y="246712"/>
                  </a:lnTo>
                  <a:lnTo>
                    <a:pt x="180340" y="251603"/>
                  </a:lnTo>
                  <a:lnTo>
                    <a:pt x="191055" y="256337"/>
                  </a:lnTo>
                  <a:lnTo>
                    <a:pt x="201880" y="260819"/>
                  </a:lnTo>
                  <a:lnTo>
                    <a:pt x="213141" y="265057"/>
                  </a:lnTo>
                  <a:lnTo>
                    <a:pt x="224980" y="269073"/>
                  </a:lnTo>
                  <a:lnTo>
                    <a:pt x="237370" y="272260"/>
                  </a:lnTo>
                  <a:lnTo>
                    <a:pt x="250221" y="273432"/>
                  </a:lnTo>
                  <a:lnTo>
                    <a:pt x="263403" y="272117"/>
                  </a:lnTo>
                  <a:lnTo>
                    <a:pt x="276218" y="268940"/>
                  </a:lnTo>
                  <a:lnTo>
                    <a:pt x="288656" y="264952"/>
                  </a:lnTo>
                  <a:lnTo>
                    <a:pt x="301809" y="259796"/>
                  </a:lnTo>
                  <a:lnTo>
                    <a:pt x="317771" y="25270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444958" y="4765320"/>
              <a:ext cx="1219224" cy="1264573"/>
            </a:xfrm>
            <a:custGeom>
              <a:avLst/>
              <a:gdLst/>
              <a:ahLst/>
              <a:cxnLst/>
              <a:rect l="0" t="0" r="0" b="0"/>
              <a:pathLst>
                <a:path w="1219224" h="1264573">
                  <a:moveTo>
                    <a:pt x="693363" y="46203"/>
                  </a:moveTo>
                  <a:lnTo>
                    <a:pt x="684495" y="40402"/>
                  </a:lnTo>
                  <a:lnTo>
                    <a:pt x="675508" y="35478"/>
                  </a:lnTo>
                  <a:lnTo>
                    <a:pt x="665512" y="30984"/>
                  </a:lnTo>
                  <a:lnTo>
                    <a:pt x="654531" y="27109"/>
                  </a:lnTo>
                  <a:lnTo>
                    <a:pt x="642720" y="24393"/>
                  </a:lnTo>
                  <a:lnTo>
                    <a:pt x="630262" y="23033"/>
                  </a:lnTo>
                  <a:lnTo>
                    <a:pt x="617324" y="22759"/>
                  </a:lnTo>
                  <a:lnTo>
                    <a:pt x="604043" y="23028"/>
                  </a:lnTo>
                  <a:lnTo>
                    <a:pt x="590516" y="23469"/>
                  </a:lnTo>
                  <a:lnTo>
                    <a:pt x="576656" y="24068"/>
                  </a:lnTo>
                  <a:lnTo>
                    <a:pt x="562206" y="25068"/>
                  </a:lnTo>
                  <a:lnTo>
                    <a:pt x="547077" y="26589"/>
                  </a:lnTo>
                  <a:lnTo>
                    <a:pt x="531492" y="28610"/>
                  </a:lnTo>
                  <a:lnTo>
                    <a:pt x="515878" y="31045"/>
                  </a:lnTo>
                  <a:lnTo>
                    <a:pt x="500490" y="33798"/>
                  </a:lnTo>
                  <a:lnTo>
                    <a:pt x="485564" y="36783"/>
                  </a:lnTo>
                  <a:lnTo>
                    <a:pt x="471388" y="39933"/>
                  </a:lnTo>
                  <a:lnTo>
                    <a:pt x="458043" y="43202"/>
                  </a:lnTo>
                  <a:lnTo>
                    <a:pt x="445609" y="46719"/>
                  </a:lnTo>
                  <a:lnTo>
                    <a:pt x="434243" y="50765"/>
                  </a:lnTo>
                  <a:lnTo>
                    <a:pt x="423913" y="55453"/>
                  </a:lnTo>
                  <a:lnTo>
                    <a:pt x="413973" y="60738"/>
                  </a:lnTo>
                  <a:lnTo>
                    <a:pt x="403305" y="66510"/>
                  </a:lnTo>
                  <a:lnTo>
                    <a:pt x="391354" y="72653"/>
                  </a:lnTo>
                  <a:lnTo>
                    <a:pt x="378561" y="79066"/>
                  </a:lnTo>
                  <a:lnTo>
                    <a:pt x="366041" y="85669"/>
                  </a:lnTo>
                  <a:lnTo>
                    <a:pt x="354423" y="92411"/>
                  </a:lnTo>
                  <a:lnTo>
                    <a:pt x="343353" y="99412"/>
                  </a:lnTo>
                  <a:lnTo>
                    <a:pt x="331794" y="106951"/>
                  </a:lnTo>
                  <a:lnTo>
                    <a:pt x="319180" y="115132"/>
                  </a:lnTo>
                  <a:lnTo>
                    <a:pt x="305911" y="123746"/>
                  </a:lnTo>
                  <a:lnTo>
                    <a:pt x="293057" y="132374"/>
                  </a:lnTo>
                  <a:lnTo>
                    <a:pt x="281213" y="140775"/>
                  </a:lnTo>
                  <a:lnTo>
                    <a:pt x="270157" y="149042"/>
                  </a:lnTo>
                  <a:lnTo>
                    <a:pt x="259140" y="157506"/>
                  </a:lnTo>
                  <a:lnTo>
                    <a:pt x="247701" y="166344"/>
                  </a:lnTo>
                  <a:lnTo>
                    <a:pt x="236037" y="175416"/>
                  </a:lnTo>
                  <a:lnTo>
                    <a:pt x="224798" y="184359"/>
                  </a:lnTo>
                  <a:lnTo>
                    <a:pt x="214344" y="192975"/>
                  </a:lnTo>
                  <a:lnTo>
                    <a:pt x="204713" y="201387"/>
                  </a:lnTo>
                  <a:lnTo>
                    <a:pt x="195790" y="209949"/>
                  </a:lnTo>
                  <a:lnTo>
                    <a:pt x="187420" y="218853"/>
                  </a:lnTo>
                  <a:lnTo>
                    <a:pt x="179462" y="227969"/>
                  </a:lnTo>
                  <a:lnTo>
                    <a:pt x="171797" y="236942"/>
                  </a:lnTo>
                  <a:lnTo>
                    <a:pt x="164333" y="245586"/>
                  </a:lnTo>
                  <a:lnTo>
                    <a:pt x="156843" y="254358"/>
                  </a:lnTo>
                  <a:lnTo>
                    <a:pt x="148975" y="264225"/>
                  </a:lnTo>
                  <a:lnTo>
                    <a:pt x="140567" y="275646"/>
                  </a:lnTo>
                  <a:lnTo>
                    <a:pt x="131632" y="288590"/>
                  </a:lnTo>
                  <a:lnTo>
                    <a:pt x="122255" y="302807"/>
                  </a:lnTo>
                  <a:lnTo>
                    <a:pt x="112544" y="318004"/>
                  </a:lnTo>
                  <a:lnTo>
                    <a:pt x="102753" y="333921"/>
                  </a:lnTo>
                  <a:lnTo>
                    <a:pt x="93259" y="350350"/>
                  </a:lnTo>
                  <a:lnTo>
                    <a:pt x="84252" y="367126"/>
                  </a:lnTo>
                  <a:lnTo>
                    <a:pt x="75899" y="383813"/>
                  </a:lnTo>
                  <a:lnTo>
                    <a:pt x="68435" y="399716"/>
                  </a:lnTo>
                  <a:lnTo>
                    <a:pt x="61892" y="414533"/>
                  </a:lnTo>
                  <a:lnTo>
                    <a:pt x="55989" y="428619"/>
                  </a:lnTo>
                  <a:lnTo>
                    <a:pt x="50250" y="442765"/>
                  </a:lnTo>
                  <a:lnTo>
                    <a:pt x="44388" y="457437"/>
                  </a:lnTo>
                  <a:lnTo>
                    <a:pt x="38464" y="472752"/>
                  </a:lnTo>
                  <a:lnTo>
                    <a:pt x="32787" y="488652"/>
                  </a:lnTo>
                  <a:lnTo>
                    <a:pt x="27522" y="505023"/>
                  </a:lnTo>
                  <a:lnTo>
                    <a:pt x="22682" y="521747"/>
                  </a:lnTo>
                  <a:lnTo>
                    <a:pt x="18205" y="538726"/>
                  </a:lnTo>
                  <a:lnTo>
                    <a:pt x="14014" y="555889"/>
                  </a:lnTo>
                  <a:lnTo>
                    <a:pt x="10200" y="573346"/>
                  </a:lnTo>
                  <a:lnTo>
                    <a:pt x="7010" y="591364"/>
                  </a:lnTo>
                  <a:lnTo>
                    <a:pt x="4532" y="610036"/>
                  </a:lnTo>
                  <a:lnTo>
                    <a:pt x="2696" y="628983"/>
                  </a:lnTo>
                  <a:lnTo>
                    <a:pt x="1381" y="647476"/>
                  </a:lnTo>
                  <a:lnTo>
                    <a:pt x="464" y="665133"/>
                  </a:lnTo>
                  <a:lnTo>
                    <a:pt x="0" y="681750"/>
                  </a:lnTo>
                  <a:lnTo>
                    <a:pt x="212" y="697145"/>
                  </a:lnTo>
                  <a:lnTo>
                    <a:pt x="1165" y="711360"/>
                  </a:lnTo>
                  <a:lnTo>
                    <a:pt x="2618" y="724907"/>
                  </a:lnTo>
                  <a:lnTo>
                    <a:pt x="4131" y="738625"/>
                  </a:lnTo>
                  <a:lnTo>
                    <a:pt x="5448" y="752981"/>
                  </a:lnTo>
                  <a:lnTo>
                    <a:pt x="6653" y="768238"/>
                  </a:lnTo>
                  <a:lnTo>
                    <a:pt x="8068" y="784624"/>
                  </a:lnTo>
                  <a:lnTo>
                    <a:pt x="9877" y="802131"/>
                  </a:lnTo>
                  <a:lnTo>
                    <a:pt x="12262" y="820431"/>
                  </a:lnTo>
                  <a:lnTo>
                    <a:pt x="15475" y="839006"/>
                  </a:lnTo>
                  <a:lnTo>
                    <a:pt x="19567" y="857528"/>
                  </a:lnTo>
                  <a:lnTo>
                    <a:pt x="24435" y="875708"/>
                  </a:lnTo>
                  <a:lnTo>
                    <a:pt x="29920" y="893221"/>
                  </a:lnTo>
                  <a:lnTo>
                    <a:pt x="35862" y="909959"/>
                  </a:lnTo>
                  <a:lnTo>
                    <a:pt x="41969" y="925825"/>
                  </a:lnTo>
                  <a:lnTo>
                    <a:pt x="47834" y="940649"/>
                  </a:lnTo>
                  <a:lnTo>
                    <a:pt x="53262" y="954439"/>
                  </a:lnTo>
                  <a:lnTo>
                    <a:pt x="58396" y="967346"/>
                  </a:lnTo>
                  <a:lnTo>
                    <a:pt x="63612" y="979563"/>
                  </a:lnTo>
                  <a:lnTo>
                    <a:pt x="69124" y="991272"/>
                  </a:lnTo>
                  <a:lnTo>
                    <a:pt x="74980" y="1002782"/>
                  </a:lnTo>
                  <a:lnTo>
                    <a:pt x="81145" y="1014511"/>
                  </a:lnTo>
                  <a:lnTo>
                    <a:pt x="87560" y="1026666"/>
                  </a:lnTo>
                  <a:lnTo>
                    <a:pt x="94325" y="1039272"/>
                  </a:lnTo>
                  <a:lnTo>
                    <a:pt x="101698" y="1052267"/>
                  </a:lnTo>
                  <a:lnTo>
                    <a:pt x="109765" y="1065561"/>
                  </a:lnTo>
                  <a:lnTo>
                    <a:pt x="118301" y="1078911"/>
                  </a:lnTo>
                  <a:lnTo>
                    <a:pt x="126877" y="1091947"/>
                  </a:lnTo>
                  <a:lnTo>
                    <a:pt x="135245" y="1104491"/>
                  </a:lnTo>
                  <a:lnTo>
                    <a:pt x="143661" y="1116540"/>
                  </a:lnTo>
                  <a:lnTo>
                    <a:pt x="152757" y="1128171"/>
                  </a:lnTo>
                  <a:lnTo>
                    <a:pt x="162842" y="1139475"/>
                  </a:lnTo>
                  <a:lnTo>
                    <a:pt x="173905" y="1150371"/>
                  </a:lnTo>
                  <a:lnTo>
                    <a:pt x="185788" y="1160623"/>
                  </a:lnTo>
                  <a:lnTo>
                    <a:pt x="198305" y="1170152"/>
                  </a:lnTo>
                  <a:lnTo>
                    <a:pt x="211287" y="1179026"/>
                  </a:lnTo>
                  <a:lnTo>
                    <a:pt x="224600" y="1187374"/>
                  </a:lnTo>
                  <a:lnTo>
                    <a:pt x="238149" y="1195319"/>
                  </a:lnTo>
                  <a:lnTo>
                    <a:pt x="252026" y="1202809"/>
                  </a:lnTo>
                  <a:lnTo>
                    <a:pt x="266487" y="1209619"/>
                  </a:lnTo>
                  <a:lnTo>
                    <a:pt x="281622" y="1215683"/>
                  </a:lnTo>
                  <a:lnTo>
                    <a:pt x="297211" y="1221079"/>
                  </a:lnTo>
                  <a:lnTo>
                    <a:pt x="312830" y="1225937"/>
                  </a:lnTo>
                  <a:lnTo>
                    <a:pt x="328221" y="1230391"/>
                  </a:lnTo>
                  <a:lnTo>
                    <a:pt x="343148" y="1234553"/>
                  </a:lnTo>
                  <a:lnTo>
                    <a:pt x="357326" y="1238508"/>
                  </a:lnTo>
                  <a:lnTo>
                    <a:pt x="370680" y="1242316"/>
                  </a:lnTo>
                  <a:lnTo>
                    <a:pt x="383460" y="1245857"/>
                  </a:lnTo>
                  <a:lnTo>
                    <a:pt x="396124" y="1248856"/>
                  </a:lnTo>
                  <a:lnTo>
                    <a:pt x="408951" y="1251210"/>
                  </a:lnTo>
                  <a:lnTo>
                    <a:pt x="422196" y="1253128"/>
                  </a:lnTo>
                  <a:lnTo>
                    <a:pt x="436160" y="1255031"/>
                  </a:lnTo>
                  <a:lnTo>
                    <a:pt x="450928" y="1257161"/>
                  </a:lnTo>
                  <a:lnTo>
                    <a:pt x="466252" y="1259423"/>
                  </a:lnTo>
                  <a:lnTo>
                    <a:pt x="481685" y="1261489"/>
                  </a:lnTo>
                  <a:lnTo>
                    <a:pt x="496952" y="1263171"/>
                  </a:lnTo>
                  <a:lnTo>
                    <a:pt x="511965" y="1264282"/>
                  </a:lnTo>
                  <a:lnTo>
                    <a:pt x="526731" y="1264572"/>
                  </a:lnTo>
                  <a:lnTo>
                    <a:pt x="541293" y="1263987"/>
                  </a:lnTo>
                  <a:lnTo>
                    <a:pt x="555699" y="1262798"/>
                  </a:lnTo>
                  <a:lnTo>
                    <a:pt x="569992" y="1261467"/>
                  </a:lnTo>
                  <a:lnTo>
                    <a:pt x="584209" y="1260282"/>
                  </a:lnTo>
                  <a:lnTo>
                    <a:pt x="598539" y="1259336"/>
                  </a:lnTo>
                  <a:lnTo>
                    <a:pt x="613307" y="1258628"/>
                  </a:lnTo>
                  <a:lnTo>
                    <a:pt x="628648" y="1258112"/>
                  </a:lnTo>
                  <a:lnTo>
                    <a:pt x="644375" y="1257579"/>
                  </a:lnTo>
                  <a:lnTo>
                    <a:pt x="660085" y="1256681"/>
                  </a:lnTo>
                  <a:lnTo>
                    <a:pt x="675543" y="1255261"/>
                  </a:lnTo>
                  <a:lnTo>
                    <a:pt x="690684" y="1253492"/>
                  </a:lnTo>
                  <a:lnTo>
                    <a:pt x="705537" y="1251766"/>
                  </a:lnTo>
                  <a:lnTo>
                    <a:pt x="720162" y="1250310"/>
                  </a:lnTo>
                  <a:lnTo>
                    <a:pt x="734781" y="1249182"/>
                  </a:lnTo>
                  <a:lnTo>
                    <a:pt x="749749" y="1248350"/>
                  </a:lnTo>
                  <a:lnTo>
                    <a:pt x="765229" y="1247747"/>
                  </a:lnTo>
                  <a:lnTo>
                    <a:pt x="781049" y="1246985"/>
                  </a:lnTo>
                  <a:lnTo>
                    <a:pt x="796824" y="1245402"/>
                  </a:lnTo>
                  <a:lnTo>
                    <a:pt x="812325" y="1242699"/>
                  </a:lnTo>
                  <a:lnTo>
                    <a:pt x="827495" y="1238915"/>
                  </a:lnTo>
                  <a:lnTo>
                    <a:pt x="842368" y="1234233"/>
                  </a:lnTo>
                  <a:lnTo>
                    <a:pt x="857003" y="1228865"/>
                  </a:lnTo>
                  <a:lnTo>
                    <a:pt x="871457" y="1223160"/>
                  </a:lnTo>
                  <a:lnTo>
                    <a:pt x="885782" y="1217573"/>
                  </a:lnTo>
                  <a:lnTo>
                    <a:pt x="900013" y="1212335"/>
                  </a:lnTo>
                  <a:lnTo>
                    <a:pt x="914010" y="1207329"/>
                  </a:lnTo>
                  <a:lnTo>
                    <a:pt x="927490" y="1202201"/>
                  </a:lnTo>
                  <a:lnTo>
                    <a:pt x="940335" y="1196748"/>
                  </a:lnTo>
                  <a:lnTo>
                    <a:pt x="952588" y="1190931"/>
                  </a:lnTo>
                  <a:lnTo>
                    <a:pt x="964357" y="1184793"/>
                  </a:lnTo>
                  <a:lnTo>
                    <a:pt x="975758" y="1178397"/>
                  </a:lnTo>
                  <a:lnTo>
                    <a:pt x="986889" y="1171643"/>
                  </a:lnTo>
                  <a:lnTo>
                    <a:pt x="997831" y="1164277"/>
                  </a:lnTo>
                  <a:lnTo>
                    <a:pt x="1008636" y="1156211"/>
                  </a:lnTo>
                  <a:lnTo>
                    <a:pt x="1019181" y="1147505"/>
                  </a:lnTo>
                  <a:lnTo>
                    <a:pt x="1029189" y="1138284"/>
                  </a:lnTo>
                  <a:lnTo>
                    <a:pt x="1038551" y="1128677"/>
                  </a:lnTo>
                  <a:lnTo>
                    <a:pt x="1047311" y="1118954"/>
                  </a:lnTo>
                  <a:lnTo>
                    <a:pt x="1055582" y="1109509"/>
                  </a:lnTo>
                  <a:lnTo>
                    <a:pt x="1063480" y="1100523"/>
                  </a:lnTo>
                  <a:lnTo>
                    <a:pt x="1071107" y="1091846"/>
                  </a:lnTo>
                  <a:lnTo>
                    <a:pt x="1078543" y="1083100"/>
                  </a:lnTo>
                  <a:lnTo>
                    <a:pt x="1085845" y="1074068"/>
                  </a:lnTo>
                  <a:lnTo>
                    <a:pt x="1093056" y="1064866"/>
                  </a:lnTo>
                  <a:lnTo>
                    <a:pt x="1100203" y="1055833"/>
                  </a:lnTo>
                  <a:lnTo>
                    <a:pt x="1107308" y="1047155"/>
                  </a:lnTo>
                  <a:lnTo>
                    <a:pt x="1114386" y="1038529"/>
                  </a:lnTo>
                  <a:lnTo>
                    <a:pt x="1121444" y="1029292"/>
                  </a:lnTo>
                  <a:lnTo>
                    <a:pt x="1128485" y="1019116"/>
                  </a:lnTo>
                  <a:lnTo>
                    <a:pt x="1135348" y="1008163"/>
                  </a:lnTo>
                  <a:lnTo>
                    <a:pt x="1141730" y="996885"/>
                  </a:lnTo>
                  <a:lnTo>
                    <a:pt x="1147508" y="985589"/>
                  </a:lnTo>
                  <a:lnTo>
                    <a:pt x="1152879" y="974241"/>
                  </a:lnTo>
                  <a:lnTo>
                    <a:pt x="1158253" y="962564"/>
                  </a:lnTo>
                  <a:lnTo>
                    <a:pt x="1163867" y="950409"/>
                  </a:lnTo>
                  <a:lnTo>
                    <a:pt x="1169623" y="937619"/>
                  </a:lnTo>
                  <a:lnTo>
                    <a:pt x="1175187" y="923962"/>
                  </a:lnTo>
                  <a:lnTo>
                    <a:pt x="1180375" y="909407"/>
                  </a:lnTo>
                  <a:lnTo>
                    <a:pt x="1185164" y="894394"/>
                  </a:lnTo>
                  <a:lnTo>
                    <a:pt x="1189607" y="879702"/>
                  </a:lnTo>
                  <a:lnTo>
                    <a:pt x="1193778" y="865745"/>
                  </a:lnTo>
                  <a:lnTo>
                    <a:pt x="1197749" y="852428"/>
                  </a:lnTo>
                  <a:lnTo>
                    <a:pt x="1201576" y="839337"/>
                  </a:lnTo>
                  <a:lnTo>
                    <a:pt x="1205298" y="826191"/>
                  </a:lnTo>
                  <a:lnTo>
                    <a:pt x="1208781" y="812717"/>
                  </a:lnTo>
                  <a:lnTo>
                    <a:pt x="1211742" y="798591"/>
                  </a:lnTo>
                  <a:lnTo>
                    <a:pt x="1214065" y="783709"/>
                  </a:lnTo>
                  <a:lnTo>
                    <a:pt x="1215793" y="768136"/>
                  </a:lnTo>
                  <a:lnTo>
                    <a:pt x="1217037" y="752002"/>
                  </a:lnTo>
                  <a:lnTo>
                    <a:pt x="1217909" y="735451"/>
                  </a:lnTo>
                  <a:lnTo>
                    <a:pt x="1218514" y="718762"/>
                  </a:lnTo>
                  <a:lnTo>
                    <a:pt x="1218928" y="702332"/>
                  </a:lnTo>
                  <a:lnTo>
                    <a:pt x="1219205" y="686348"/>
                  </a:lnTo>
                  <a:lnTo>
                    <a:pt x="1219223" y="670495"/>
                  </a:lnTo>
                  <a:lnTo>
                    <a:pt x="1218702" y="654092"/>
                  </a:lnTo>
                  <a:lnTo>
                    <a:pt x="1217536" y="636796"/>
                  </a:lnTo>
                  <a:lnTo>
                    <a:pt x="1215767" y="618754"/>
                  </a:lnTo>
                  <a:lnTo>
                    <a:pt x="1213510" y="600411"/>
                  </a:lnTo>
                  <a:lnTo>
                    <a:pt x="1210880" y="582067"/>
                  </a:lnTo>
                  <a:lnTo>
                    <a:pt x="1207977" y="563852"/>
                  </a:lnTo>
                  <a:lnTo>
                    <a:pt x="1204885" y="545788"/>
                  </a:lnTo>
                  <a:lnTo>
                    <a:pt x="1201658" y="527872"/>
                  </a:lnTo>
                  <a:lnTo>
                    <a:pt x="1198341" y="510400"/>
                  </a:lnTo>
                  <a:lnTo>
                    <a:pt x="1194960" y="493962"/>
                  </a:lnTo>
                  <a:lnTo>
                    <a:pt x="1191532" y="478782"/>
                  </a:lnTo>
                  <a:lnTo>
                    <a:pt x="1187907" y="464451"/>
                  </a:lnTo>
                  <a:lnTo>
                    <a:pt x="1183789" y="450140"/>
                  </a:lnTo>
                  <a:lnTo>
                    <a:pt x="1179048" y="435358"/>
                  </a:lnTo>
                  <a:lnTo>
                    <a:pt x="1173557" y="419969"/>
                  </a:lnTo>
                  <a:lnTo>
                    <a:pt x="1167114" y="404019"/>
                  </a:lnTo>
                  <a:lnTo>
                    <a:pt x="1159708" y="387616"/>
                  </a:lnTo>
                  <a:lnTo>
                    <a:pt x="1151633" y="370869"/>
                  </a:lnTo>
                  <a:lnTo>
                    <a:pt x="1143374" y="353876"/>
                  </a:lnTo>
                  <a:lnTo>
                    <a:pt x="1135231" y="336720"/>
                  </a:lnTo>
                  <a:lnTo>
                    <a:pt x="1127306" y="319949"/>
                  </a:lnTo>
                  <a:lnTo>
                    <a:pt x="1119605" y="304520"/>
                  </a:lnTo>
                  <a:lnTo>
                    <a:pt x="1112097" y="290844"/>
                  </a:lnTo>
                  <a:lnTo>
                    <a:pt x="1104904" y="278679"/>
                  </a:lnTo>
                  <a:lnTo>
                    <a:pt x="1098292" y="267425"/>
                  </a:lnTo>
                  <a:lnTo>
                    <a:pt x="1092356" y="256632"/>
                  </a:lnTo>
                  <a:lnTo>
                    <a:pt x="1086877" y="246210"/>
                  </a:lnTo>
                  <a:lnTo>
                    <a:pt x="1081430" y="236344"/>
                  </a:lnTo>
                  <a:lnTo>
                    <a:pt x="1075767" y="227102"/>
                  </a:lnTo>
                  <a:lnTo>
                    <a:pt x="1069979" y="218265"/>
                  </a:lnTo>
                  <a:lnTo>
                    <a:pt x="1064392" y="209418"/>
                  </a:lnTo>
                  <a:lnTo>
                    <a:pt x="1059185" y="200323"/>
                  </a:lnTo>
                  <a:lnTo>
                    <a:pt x="1054214" y="191079"/>
                  </a:lnTo>
                  <a:lnTo>
                    <a:pt x="1049115" y="182020"/>
                  </a:lnTo>
                  <a:lnTo>
                    <a:pt x="1043677" y="173328"/>
                  </a:lnTo>
                  <a:lnTo>
                    <a:pt x="1037531" y="164863"/>
                  </a:lnTo>
                  <a:lnTo>
                    <a:pt x="1030108" y="156267"/>
                  </a:lnTo>
                  <a:lnTo>
                    <a:pt x="1021228" y="147340"/>
                  </a:lnTo>
                  <a:lnTo>
                    <a:pt x="1011348" y="138209"/>
                  </a:lnTo>
                  <a:lnTo>
                    <a:pt x="1001337" y="129225"/>
                  </a:lnTo>
                  <a:lnTo>
                    <a:pt x="991712" y="120584"/>
                  </a:lnTo>
                  <a:lnTo>
                    <a:pt x="982304" y="112153"/>
                  </a:lnTo>
                  <a:lnTo>
                    <a:pt x="972468" y="103580"/>
                  </a:lnTo>
                  <a:lnTo>
                    <a:pt x="961854" y="94672"/>
                  </a:lnTo>
                  <a:lnTo>
                    <a:pt x="950589" y="85724"/>
                  </a:lnTo>
                  <a:lnTo>
                    <a:pt x="939095" y="77396"/>
                  </a:lnTo>
                  <a:lnTo>
                    <a:pt x="927647" y="70012"/>
                  </a:lnTo>
                  <a:lnTo>
                    <a:pt x="916024" y="63410"/>
                  </a:lnTo>
                  <a:lnTo>
                    <a:pt x="903629" y="57134"/>
                  </a:lnTo>
                  <a:lnTo>
                    <a:pt x="890180" y="50879"/>
                  </a:lnTo>
                  <a:lnTo>
                    <a:pt x="875706" y="44677"/>
                  </a:lnTo>
                  <a:lnTo>
                    <a:pt x="860380" y="38806"/>
                  </a:lnTo>
                  <a:lnTo>
                    <a:pt x="844400" y="33408"/>
                  </a:lnTo>
                  <a:lnTo>
                    <a:pt x="827939" y="28476"/>
                  </a:lnTo>
                  <a:lnTo>
                    <a:pt x="811136" y="23937"/>
                  </a:lnTo>
                  <a:lnTo>
                    <a:pt x="794100" y="19705"/>
                  </a:lnTo>
                  <a:lnTo>
                    <a:pt x="777069" y="15863"/>
                  </a:lnTo>
                  <a:lnTo>
                    <a:pt x="760400" y="12655"/>
                  </a:lnTo>
                  <a:lnTo>
                    <a:pt x="744265" y="10159"/>
                  </a:lnTo>
                  <a:lnTo>
                    <a:pt x="728821" y="8142"/>
                  </a:lnTo>
                  <a:lnTo>
                    <a:pt x="714287" y="6174"/>
                  </a:lnTo>
                  <a:lnTo>
                    <a:pt x="700677" y="4004"/>
                  </a:lnTo>
                  <a:lnTo>
                    <a:pt x="687214" y="1883"/>
                  </a:lnTo>
                  <a:lnTo>
                    <a:pt x="672495" y="447"/>
                  </a:lnTo>
                  <a:lnTo>
                    <a:pt x="655838" y="0"/>
                  </a:lnTo>
                  <a:lnTo>
                    <a:pt x="637239" y="532"/>
                  </a:lnTo>
                  <a:lnTo>
                    <a:pt x="617000" y="1885"/>
                  </a:lnTo>
                  <a:lnTo>
                    <a:pt x="595506" y="3867"/>
                  </a:lnTo>
                  <a:lnTo>
                    <a:pt x="573583" y="6147"/>
                  </a:lnTo>
                  <a:lnTo>
                    <a:pt x="552420" y="8283"/>
                  </a:lnTo>
                  <a:lnTo>
                    <a:pt x="532607" y="10050"/>
                  </a:lnTo>
                  <a:lnTo>
                    <a:pt x="514189" y="11573"/>
                  </a:lnTo>
                  <a:lnTo>
                    <a:pt x="496965" y="13209"/>
                  </a:lnTo>
                  <a:lnTo>
                    <a:pt x="480671" y="15165"/>
                  </a:lnTo>
                  <a:lnTo>
                    <a:pt x="465064" y="17480"/>
                  </a:lnTo>
                  <a:lnTo>
                    <a:pt x="449948" y="20113"/>
                  </a:lnTo>
                  <a:lnTo>
                    <a:pt x="435180" y="23000"/>
                  </a:lnTo>
                  <a:lnTo>
                    <a:pt x="420817" y="26074"/>
                  </a:lnTo>
                  <a:lnTo>
                    <a:pt x="407091" y="29284"/>
                  </a:lnTo>
                  <a:lnTo>
                    <a:pt x="394081" y="32584"/>
                  </a:lnTo>
                  <a:lnTo>
                    <a:pt x="381591" y="35793"/>
                  </a:lnTo>
                  <a:lnTo>
                    <a:pt x="367695" y="38910"/>
                  </a:lnTo>
                  <a:lnTo>
                    <a:pt x="347821" y="42204"/>
                  </a:lnTo>
                  <a:lnTo>
                    <a:pt x="314337" y="462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Custom</PresentationFormat>
  <Paragraphs>0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3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Joe Smith</dc:creator>
  <cp:lastModifiedBy>Joe Smith</cp:lastModifiedBy>
  <cp:revision>1</cp:revision>
  <dcterms:created xsi:type="dcterms:W3CDTF">2015-05-05T16:13:14Z</dcterms:created>
  <dcterms:modified xsi:type="dcterms:W3CDTF">2015-05-05T16:14:44Z</dcterms:modified>
</cp:coreProperties>
</file>